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Lst>
  <p:notesMasterIdLst>
    <p:notesMasterId r:id="rId2"/>
  </p:notesMasterIdLst>
  <p:sldIdLst>
    <p:sldId id="257" r:id="rId3"/>
    <p:sldId id="258" r:id="rId4"/>
    <p:sldId id="261" r:id="rId5"/>
    <p:sldId id="262" r:id="rId6"/>
    <p:sldId id="264" r:id="rId7"/>
    <p:sldId id="265" r:id="rId8"/>
    <p:sldId id="266" r:id="rId9"/>
    <p:sldId id="267" r:id="rId10"/>
    <p:sldId id="268" r:id="rId11"/>
    <p:sldId id="270" r:id="rId12"/>
    <p:sldId id="271" r:id="rId13"/>
  </p:sldIdLst>
  <p:sldSz cx="12192000" cy="6858000"/>
  <p:notesSz cx="6858000" cy="9144000"/>
  <p:custDataLst>
    <p:tags r:id="rId1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824" userDrawn="1">
          <p15:clr>
            <a:srgbClr val="A4A3A4"/>
          </p15:clr>
        </p15:guide>
        <p15:guide id="4" pos="6879"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1" autoAdjust="0"/>
    <p:restoredTop sz="92043" autoAdjust="0"/>
  </p:normalViewPr>
  <p:slideViewPr>
    <p:cSldViewPr snapToGrid="0" showGuides="1">
      <p:cViewPr varScale="1">
        <p:scale>
          <a:sx n="49" d="100"/>
          <a:sy n="49" d="100"/>
        </p:scale>
        <p:origin x="54" y="324"/>
      </p:cViewPr>
      <p:guideLst>
        <p:guide orient="horz" pos="2160"/>
        <p:guide pos="3840"/>
        <p:guide pos="824"/>
        <p:guide pos="6879"/>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tags/tag1.xml" Type="http://schemas.openxmlformats.org/officeDocument/2006/relationships/tags"/><Relationship Id="rId15" Target="presProps.xml" Type="http://schemas.openxmlformats.org/officeDocument/2006/relationships/presProps"/><Relationship Id="rId16" Target="viewProps.xml" Type="http://schemas.openxmlformats.org/officeDocument/2006/relationships/viewProps"/><Relationship Id="rId17" Target="theme/theme1.xml" Type="http://schemas.openxmlformats.org/officeDocument/2006/relationships/theme"/><Relationship Id="rId18" Target="tableStyles.xml" Type="http://schemas.openxmlformats.org/officeDocument/2006/relationships/tableStyles"/><Relationship Id="rId2" Target="notesMasters/notesMaster1.xml" Type="http://schemas.openxmlformats.org/officeDocument/2006/relationships/notesMaster"/><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A201B5-1E19-4B5B-8E8D-6FC6C3F6DE05}" type="datetimeFigureOut">
              <a:rPr lang="zh-CN" altLang="en-US" smtClean="0"/>
              <a:t>2014/8/22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D0A8F-D675-46AD-B5C9-B53A8261261D}" type="slidenum">
              <a:rPr lang="zh-CN" altLang="en-US" smtClean="0"/>
              <a:t>‹#›</a:t>
            </a:fld>
            <a:endParaRPr lang="zh-CN" altLang="en-US"/>
          </a:p>
        </p:txBody>
      </p:sp>
    </p:spTree>
    <p:extLst>
      <p:ext uri="{BB962C8B-B14F-4D97-AF65-F5344CB8AC3E}">
        <p14:creationId val="995937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21681298"/>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16790410"/>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3883020588"/>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3118905629"/>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1345328643"/>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两栏内容">
    <p:bg>
      <p:bgPr>
        <a:solidFill>
          <a:schemeClr val="accent1"/>
        </a:solidFill>
        <a:effectLst/>
      </p:bgPr>
    </p:bg>
    <p:spTree>
      <p:nvGrpSpPr>
        <p:cNvPr id="1" name=""/>
        <p:cNvGrpSpPr/>
        <p:nvPr/>
      </p:nvGrpSpPr>
      <p:grpSpPr>
        <a:xfrm>
          <a:off x="0" y="0"/>
          <a:ext cx="0" cy="0"/>
        </a:xfrm>
      </p:grpSpPr>
    </p:spTree>
    <p:extLst>
      <p:ext uri="{BB962C8B-B14F-4D97-AF65-F5344CB8AC3E}">
        <p14:creationId val="114311679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288239293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节标题">
    <p:bg>
      <p:bgPr>
        <a:solidFill>
          <a:schemeClr val="accent4"/>
        </a:solidFill>
        <a:effectLst/>
      </p:bgPr>
    </p:bg>
    <p:spTree>
      <p:nvGrpSpPr>
        <p:cNvPr id="1" name=""/>
        <p:cNvGrpSpPr/>
        <p:nvPr/>
      </p:nvGrpSpPr>
      <p:grpSpPr>
        <a:xfrm>
          <a:off x="0" y="0"/>
          <a:ext cx="0" cy="0"/>
        </a:xfrm>
      </p:grpSpPr>
      <p:sp>
        <p:nvSpPr>
          <p:cNvPr id="8" name="白底"/>
          <p:cNvSpPr/>
          <p:nvPr userDrawn="1"/>
        </p:nvSpPr>
        <p:spPr>
          <a:xfrm>
            <a:off x="721200" y="-4762"/>
            <a:ext cx="10749600" cy="6862762"/>
          </a:xfrm>
          <a:prstGeom prst="rect">
            <a:avLst/>
          </a:prstGeom>
          <a:solidFill>
            <a:srgbClr val="FFAE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111540608"/>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396331356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1105968129"/>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bg>
      <p:bgPr>
        <a:solidFill>
          <a:schemeClr val="accent4"/>
        </a:solidFill>
        <a:effectLst/>
      </p:bgPr>
    </p:bg>
    <p:spTree>
      <p:nvGrpSpPr>
        <p:cNvPr id="1" name=""/>
        <p:cNvGrpSpPr/>
        <p:nvPr/>
      </p:nvGrpSpPr>
      <p:grpSpPr>
        <a:xfrm>
          <a:off x="0" y="0"/>
          <a:ext cx="0" cy="0"/>
        </a:xfrm>
      </p:grpSpPr>
      <p:sp>
        <p:nvSpPr>
          <p:cNvPr id="7" name="矩形 6"/>
          <p:cNvSpPr/>
          <p:nvPr userDrawn="1"/>
        </p:nvSpPr>
        <p:spPr>
          <a:xfrm>
            <a:off x="721200" y="-742950"/>
            <a:ext cx="10749600" cy="9258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白底"/>
          <p:cNvSpPr/>
          <p:nvPr userDrawn="1"/>
        </p:nvSpPr>
        <p:spPr>
          <a:xfrm>
            <a:off x="721200" y="-4762"/>
            <a:ext cx="10749600" cy="6862762"/>
          </a:xfrm>
          <a:prstGeom prst="rect">
            <a:avLst/>
          </a:prstGeom>
          <a:solidFill>
            <a:srgbClr val="A7C5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3327575109"/>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accent4"/>
        </a:solidFill>
        <a:effectLst/>
      </p:bgPr>
    </p:bg>
    <p:spTree>
      <p:nvGrpSpPr>
        <p:cNvPr id="1" name=""/>
        <p:cNvGrpSpPr/>
        <p:nvPr/>
      </p:nvGrpSpPr>
      <p:grpSpPr>
        <a:xfrm>
          <a:off x="0" y="0"/>
          <a:ext cx="0" cy="0"/>
        </a:xfrm>
      </p:grpSpPr>
      <p:sp>
        <p:nvSpPr>
          <p:cNvPr id="5" name="矩形 4"/>
          <p:cNvSpPr/>
          <p:nvPr userDrawn="1"/>
        </p:nvSpPr>
        <p:spPr>
          <a:xfrm>
            <a:off x="721200" y="-742950"/>
            <a:ext cx="10749600" cy="9258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842637014"/>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内容与标题">
    <p:bg>
      <p:bgPr>
        <a:solidFill>
          <a:schemeClr val="accent4"/>
        </a:solidFill>
        <a:effectLst/>
      </p:bgPr>
    </p:bg>
    <p:spTree>
      <p:nvGrpSpPr>
        <p:cNvPr id="1" name=""/>
        <p:cNvGrpSpPr/>
        <p:nvPr/>
      </p:nvGrpSpPr>
      <p:grpSpPr>
        <a:xfrm>
          <a:off x="0" y="0"/>
          <a:ext cx="0" cy="0"/>
        </a:xfrm>
      </p:grpSpPr>
      <p:sp>
        <p:nvSpPr>
          <p:cNvPr id="8" name="白底"/>
          <p:cNvSpPr/>
          <p:nvPr userDrawn="1"/>
        </p:nvSpPr>
        <p:spPr>
          <a:xfrm>
            <a:off x="721200" y="-4762"/>
            <a:ext cx="10749600" cy="6862762"/>
          </a:xfrm>
          <a:prstGeom prst="rect">
            <a:avLst/>
          </a:prstGeom>
          <a:solidFill>
            <a:srgbClr val="171D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val="281273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9681B13-E0F0-4BF3-98C9-1B8D109F8DCF}" type="datetimeFigureOut">
              <a:rPr lang="zh-CN" altLang="en-US" smtClean="0"/>
              <a:t>2014/8/22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093513B-5882-4531-88B3-AD5AAB8A854D}" type="slidenum">
              <a:rPr lang="zh-CN" altLang="en-US" smtClean="0"/>
              <a:t>‹#›</a:t>
            </a:fld>
            <a:endParaRPr lang="zh-CN" altLang="en-US"/>
          </a:p>
        </p:txBody>
      </p:sp>
    </p:spTree>
    <p:extLst>
      <p:ext uri="{BB962C8B-B14F-4D97-AF65-F5344CB8AC3E}">
        <p14:creationId val="3286169644"/>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681B13-E0F0-4BF3-98C9-1B8D109F8DCF}" type="datetimeFigureOut">
              <a:rPr lang="zh-CN" altLang="en-US" smtClean="0"/>
              <a:t>2014/8/22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3513B-5882-4531-88B3-AD5AAB8A854D}" type="slidenum">
              <a:rPr lang="zh-CN" altLang="en-US" smtClean="0"/>
              <a:t>‹#›</a:t>
            </a:fld>
            <a:endParaRPr lang="zh-CN" altLang="en-US"/>
          </a:p>
        </p:txBody>
      </p:sp>
    </p:spTree>
    <p:extLst>
      <p:ext uri="{BB962C8B-B14F-4D97-AF65-F5344CB8AC3E}">
        <p14:creationId val="3233436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11.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3.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3.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8.xml" Type="http://schemas.openxmlformats.org/officeDocument/2006/relationships/slideLayout"/><Relationship Id="rId2" Target="../media/image2.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10.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4"/>
        </a:solidFill>
        <a:effectLst/>
      </p:bgPr>
    </p:bg>
    <p:spTree>
      <p:nvGrpSpPr>
        <p:cNvPr id="1" name=""/>
        <p:cNvGrpSpPr/>
        <p:nvPr/>
      </p:nvGrpSpPr>
      <p:grpSpPr>
        <a:xfrm>
          <a:off x="0" y="0"/>
          <a:ext cx="0" cy="0"/>
        </a:xfrm>
      </p:grpSpPr>
      <p:grpSp>
        <p:nvGrpSpPr>
          <p:cNvPr id="25" name="求职文字衬底"/>
          <p:cNvGrpSpPr/>
          <p:nvPr/>
        </p:nvGrpSpPr>
        <p:grpSpPr>
          <a:xfrm>
            <a:off x="997688" y="-179803"/>
            <a:ext cx="10406326" cy="4538086"/>
            <a:chOff x="997688" y="-179803"/>
            <a:chExt cx="10406326" cy="4538086"/>
          </a:xfrm>
        </p:grpSpPr>
        <p:sp>
          <p:nvSpPr>
            <p:cNvPr id="38" name="职字衬底"/>
            <p:cNvSpPr txBox="1"/>
            <p:nvPr/>
          </p:nvSpPr>
          <p:spPr>
            <a:xfrm>
              <a:off x="7576233" y="-179803"/>
              <a:ext cx="3827780" cy="4465320"/>
            </a:xfrm>
            <a:prstGeom prst="rect">
              <a:avLst/>
            </a:prstGeom>
            <a:noFill/>
          </p:spPr>
          <p:txBody>
            <a:bodyPr rtlCol="0" wrap="none">
              <a:spAutoFit/>
            </a:bodyPr>
            <a:lstStyle/>
            <a:p>
              <a:r>
                <a:rPr altLang="en-US" lang="zh-CN" smtClean="0" sz="28700">
                  <a:solidFill>
                    <a:schemeClr val="accent4">
                      <a:lumMod val="90000"/>
                    </a:schemeClr>
                  </a:solidFill>
                  <a:latin charset="-122" panose="02000000000000000000" pitchFamily="2" typeface="方正正大黑简体"/>
                  <a:ea charset="-122" panose="02000000000000000000" pitchFamily="2" typeface="方正正大黑简体"/>
                </a:rPr>
                <a:t>职</a:t>
              </a:r>
            </a:p>
          </p:txBody>
        </p:sp>
        <p:sp>
          <p:nvSpPr>
            <p:cNvPr id="39" name="求字衬底"/>
            <p:cNvSpPr txBox="1"/>
            <p:nvPr/>
          </p:nvSpPr>
          <p:spPr>
            <a:xfrm rot="725938">
              <a:off x="997688" y="-107037"/>
              <a:ext cx="3827780" cy="4465320"/>
            </a:xfrm>
            <a:prstGeom prst="rect">
              <a:avLst/>
            </a:prstGeom>
            <a:noFill/>
          </p:spPr>
          <p:txBody>
            <a:bodyPr rtlCol="0" wrap="none">
              <a:spAutoFit/>
            </a:bodyPr>
            <a:lstStyle/>
            <a:p>
              <a:r>
                <a:rPr altLang="en-US" lang="zh-CN" smtClean="0" sz="28700">
                  <a:solidFill>
                    <a:schemeClr val="accent4">
                      <a:lumMod val="90000"/>
                    </a:schemeClr>
                  </a:solidFill>
                  <a:latin charset="-122" panose="02000000000000000000" pitchFamily="2" typeface="方正正大黑简体"/>
                  <a:ea charset="-122" panose="02000000000000000000" pitchFamily="2" typeface="方正正大黑简体"/>
                </a:rPr>
                <a:t>求</a:t>
              </a:r>
            </a:p>
          </p:txBody>
        </p:sp>
      </p:grpSp>
      <p:grpSp>
        <p:nvGrpSpPr>
          <p:cNvPr id="18" name="蓝底阴影"/>
          <p:cNvGrpSpPr/>
          <p:nvPr/>
        </p:nvGrpSpPr>
        <p:grpSpPr>
          <a:xfrm>
            <a:off x="600550" y="3822700"/>
            <a:ext cx="10990900" cy="242888"/>
            <a:chOff x="600550" y="3822700"/>
            <a:chExt cx="10990900" cy="242888"/>
          </a:xfrm>
          <a:solidFill>
            <a:srgbClr val="005164"/>
          </a:solidFill>
        </p:grpSpPr>
        <p:sp>
          <p:nvSpPr>
            <p:cNvPr id="72" name="蓝底阴影右"/>
            <p:cNvSpPr/>
            <p:nvPr/>
          </p:nvSpPr>
          <p:spPr bwMode="auto">
            <a:xfrm>
              <a:off x="113501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36" name="蓝底阴影左"/>
            <p:cNvSpPr/>
            <p:nvPr/>
          </p:nvSpPr>
          <p:spPr bwMode="auto">
            <a:xfrm>
              <a:off x="6005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4" name="白底"/>
          <p:cNvSpPr/>
          <p:nvPr/>
        </p:nvSpPr>
        <p:spPr>
          <a:xfrm>
            <a:off x="721200" y="2800350"/>
            <a:ext cx="10749600" cy="571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2" name="简介标题"/>
          <p:cNvSpPr txBox="1"/>
          <p:nvPr/>
        </p:nvSpPr>
        <p:spPr>
          <a:xfrm>
            <a:off x="1094146" y="3547954"/>
            <a:ext cx="1097280" cy="640080"/>
          </a:xfrm>
          <a:prstGeom prst="rect">
            <a:avLst/>
          </a:prstGeom>
          <a:noFill/>
        </p:spPr>
        <p:txBody>
          <a:bodyPr rtlCol="0" wrap="none">
            <a:spAutoFit/>
          </a:bodyPr>
          <a:lstStyle/>
          <a:p>
            <a:r>
              <a:rPr altLang="en-US" lang="zh-CN" sz="3600">
                <a:latin charset="-122" panose="02000000000000000000" pitchFamily="2" typeface="方正正大黑简体"/>
                <a:ea charset="-122" panose="02000000000000000000" pitchFamily="2" typeface="方正正大黑简体"/>
              </a:rPr>
              <a:t>简介</a:t>
            </a:r>
          </a:p>
        </p:txBody>
      </p:sp>
      <p:grpSp>
        <p:nvGrpSpPr>
          <p:cNvPr id="17" name="蓝底"/>
          <p:cNvGrpSpPr/>
          <p:nvPr/>
        </p:nvGrpSpPr>
        <p:grpSpPr>
          <a:xfrm>
            <a:off x="600550" y="3508791"/>
            <a:ext cx="11127684" cy="3508653"/>
            <a:chOff x="600550" y="3508791"/>
            <a:chExt cx="11127684" cy="3508653"/>
          </a:xfrm>
        </p:grpSpPr>
        <p:sp>
          <p:nvSpPr>
            <p:cNvPr id="1037" name="蓝底"/>
            <p:cNvSpPr>
              <a:spLocks noChangeArrowheads="1"/>
            </p:cNvSpPr>
            <p:nvPr/>
          </p:nvSpPr>
          <p:spPr bwMode="auto">
            <a:xfrm>
              <a:off x="600550" y="3944938"/>
              <a:ext cx="10990900" cy="2942873"/>
            </a:xfrm>
            <a:prstGeom prst="rect">
              <a:avLst/>
            </a:prstGeom>
            <a:gradFill>
              <a:gsLst>
                <a:gs pos="100000">
                  <a:srgbClr val="008DAE"/>
                </a:gs>
                <a:gs pos="50000">
                  <a:srgbClr val="00A2C8"/>
                </a:gs>
                <a:gs pos="0">
                  <a:schemeClr val="accent1"/>
                </a:gs>
              </a:gsLst>
              <a:lin ang="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hidden="1" id="93" name="半透明姓名衬底"/>
            <p:cNvSpPr txBox="1"/>
            <p:nvPr/>
          </p:nvSpPr>
          <p:spPr>
            <a:xfrm>
              <a:off x="5849701" y="3508791"/>
              <a:ext cx="5821680" cy="3474720"/>
            </a:xfrm>
            <a:prstGeom prst="rect">
              <a:avLst/>
            </a:prstGeom>
            <a:noFill/>
          </p:spPr>
          <p:txBody>
            <a:bodyPr rtlCol="0" wrap="none">
              <a:spAutoFit/>
            </a:bodyPr>
            <a:lstStyle/>
            <a:p>
              <a:r>
                <a:rPr altLang="en-US" lang="zh-CN" smtClean="0" sz="22200">
                  <a:solidFill>
                    <a:schemeClr val="bg1">
                      <a:alpha val="10000"/>
                    </a:schemeClr>
                  </a:solidFill>
                  <a:latin charset="-122" panose="02000000000000000000" pitchFamily="2" typeface="方正正大黑简体"/>
                  <a:ea charset="-122" panose="02000000000000000000" pitchFamily="2" typeface="方正正大黑简体"/>
                </a:rPr>
                <a:t>喻琨</a:t>
              </a:r>
            </a:p>
          </p:txBody>
        </p:sp>
      </p:grpSp>
      <p:cxnSp>
        <p:nvCxnSpPr>
          <p:cNvPr id="129" name="白线"/>
          <p:cNvCxnSpPr/>
          <p:nvPr/>
        </p:nvCxnSpPr>
        <p:spPr>
          <a:xfrm>
            <a:off x="1056000" y="6705600"/>
            <a:ext cx="1008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7" name="说话气泡"/>
          <p:cNvSpPr/>
          <p:nvPr/>
        </p:nvSpPr>
        <p:spPr bwMode="auto">
          <a:xfrm rot="17100000">
            <a:off x="7753178" y="652192"/>
            <a:ext cx="2032000" cy="2033588"/>
          </a:xfrm>
          <a:custGeom>
            <a:gdLst>
              <a:gd fmla="*/ 269 w 539" name="T0"/>
              <a:gd fmla="*/ 0 h 539" name="T1"/>
              <a:gd fmla="*/ 109 w 539" name="T2"/>
              <a:gd fmla="*/ 53 h 539" name="T3"/>
              <a:gd fmla="*/ 23 w 539" name="T4"/>
              <a:gd fmla="*/ 8 h 539" name="T5"/>
              <a:gd fmla="*/ 71 w 539" name="T6"/>
              <a:gd fmla="*/ 87 h 539" name="T7"/>
              <a:gd fmla="*/ 0 w 539" name="T8"/>
              <a:gd fmla="*/ 270 h 539" name="T9"/>
              <a:gd fmla="*/ 269 w 539" name="T10"/>
              <a:gd fmla="*/ 539 h 539" name="T11"/>
              <a:gd fmla="*/ 539 w 539" name="T12"/>
              <a:gd fmla="*/ 270 h 539" name="T13"/>
              <a:gd fmla="*/ 269 w 539" name="T14"/>
              <a:gd fmla="*/ 0 h 539"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39" w="539">
                <a:moveTo>
                  <a:pt x="269" y="0"/>
                </a:moveTo>
                <a:cubicBezTo>
                  <a:pt x="209" y="0"/>
                  <a:pt x="154" y="20"/>
                  <a:pt x="109" y="53"/>
                </a:cubicBezTo>
                <a:cubicBezTo>
                  <a:pt x="23" y="8"/>
                  <a:pt x="23" y="8"/>
                  <a:pt x="23" y="8"/>
                </a:cubicBezTo>
                <a:cubicBezTo>
                  <a:pt x="71" y="87"/>
                  <a:pt x="71" y="87"/>
                  <a:pt x="71" y="87"/>
                </a:cubicBezTo>
                <a:cubicBezTo>
                  <a:pt x="27" y="135"/>
                  <a:pt x="0" y="199"/>
                  <a:pt x="0" y="270"/>
                </a:cubicBezTo>
                <a:cubicBezTo>
                  <a:pt x="0" y="418"/>
                  <a:pt x="121" y="539"/>
                  <a:pt x="269" y="539"/>
                </a:cubicBezTo>
                <a:cubicBezTo>
                  <a:pt x="418" y="539"/>
                  <a:pt x="539" y="418"/>
                  <a:pt x="539" y="270"/>
                </a:cubicBezTo>
                <a:cubicBezTo>
                  <a:pt x="539" y="121"/>
                  <a:pt x="418" y="0"/>
                  <a:pt x="269" y="0"/>
                </a:cubicBezTo>
                <a:close/>
              </a:path>
            </a:pathLst>
          </a:custGeom>
          <a:solidFill>
            <a:schemeClr val="accent2"/>
          </a:solidFill>
          <a:ln w="63500">
            <a:solidFill>
              <a:schemeClr val="bg1"/>
            </a:solidFill>
          </a:ln>
        </p:spPr>
        <p:txBody>
          <a:bodyPr anchor="t" anchorCtr="0" bIns="45720" compatLnSpc="1" lIns="91440" numCol="1" rIns="91440" tIns="45720" vert="horz" wrap="square">
            <a:prstTxWarp prst="textNoShape">
              <a:avLst/>
            </a:prstTxWarp>
          </a:bodyPr>
          <a:lstStyle/>
          <a:p>
            <a:endParaRPr altLang="en-US" lang="zh-CN"/>
          </a:p>
        </p:txBody>
      </p:sp>
      <p:grpSp>
        <p:nvGrpSpPr>
          <p:cNvPr id="10" name="姓名生辰"/>
          <p:cNvGrpSpPr/>
          <p:nvPr/>
        </p:nvGrpSpPr>
        <p:grpSpPr>
          <a:xfrm>
            <a:off x="1322624" y="4322526"/>
            <a:ext cx="3187337" cy="518160"/>
            <a:chOff x="1389533" y="4220926"/>
            <a:chExt cx="3187337" cy="518160"/>
          </a:xfrm>
        </p:grpSpPr>
        <p:sp>
          <p:nvSpPr>
            <p:cNvPr id="50" name="姓名生辰"/>
            <p:cNvSpPr txBox="1"/>
            <p:nvPr/>
          </p:nvSpPr>
          <p:spPr>
            <a:xfrm>
              <a:off x="2139740" y="4220926"/>
              <a:ext cx="2437130" cy="518160"/>
            </a:xfrm>
            <a:prstGeom prst="rect">
              <a:avLst/>
            </a:prstGeom>
            <a:noFill/>
          </p:spPr>
          <p:txBody>
            <a:bodyPr rtlCol="0" wrap="non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喻琨  1985.04</a:t>
              </a:r>
            </a:p>
          </p:txBody>
        </p:sp>
        <p:grpSp>
          <p:nvGrpSpPr>
            <p:cNvPr id="59" name="人形图标"/>
            <p:cNvGrpSpPr>
              <a:grpSpLocks noChangeAspect="1"/>
            </p:cNvGrpSpPr>
            <p:nvPr/>
          </p:nvGrpSpPr>
          <p:grpSpPr>
            <a:xfrm>
              <a:off x="1389533" y="4230536"/>
              <a:ext cx="496423" cy="504000"/>
              <a:chOff x="2198688" y="4730750"/>
              <a:chExt cx="1687512" cy="1714500"/>
            </a:xfrm>
          </p:grpSpPr>
          <p:sp>
            <p:nvSpPr>
              <p:cNvPr id="57" name="Freeform 60"/>
              <p:cNvSpPr>
                <a:spLocks noEditPoints="1"/>
              </p:cNvSpPr>
              <p:nvPr/>
            </p:nvSpPr>
            <p:spPr bwMode="auto">
              <a:xfrm>
                <a:off x="2568575" y="4730750"/>
                <a:ext cx="950912" cy="1185863"/>
              </a:xfrm>
              <a:custGeom>
                <a:gdLst>
                  <a:gd fmla="*/ 126 w 252" name="T0"/>
                  <a:gd fmla="*/ 314 h 314" name="T1"/>
                  <a:gd fmla="*/ 0 w 252" name="T2"/>
                  <a:gd fmla="*/ 188 h 314" name="T3"/>
                  <a:gd fmla="*/ 0 w 252" name="T4"/>
                  <a:gd fmla="*/ 126 h 314" name="T5"/>
                  <a:gd fmla="*/ 126 w 252" name="T6"/>
                  <a:gd fmla="*/ 0 h 314" name="T7"/>
                  <a:gd fmla="*/ 252 w 252" name="T8"/>
                  <a:gd fmla="*/ 126 h 314" name="T9"/>
                  <a:gd fmla="*/ 252 w 252" name="T10"/>
                  <a:gd fmla="*/ 188 h 314" name="T11"/>
                  <a:gd fmla="*/ 126 w 252" name="T12"/>
                  <a:gd fmla="*/ 314 h 314" name="T13"/>
                  <a:gd fmla="*/ 126 w 252" name="T14"/>
                  <a:gd fmla="*/ 20 h 314" name="T15"/>
                  <a:gd fmla="*/ 20 w 252" name="T16"/>
                  <a:gd fmla="*/ 126 h 314" name="T17"/>
                  <a:gd fmla="*/ 20 w 252" name="T18"/>
                  <a:gd fmla="*/ 188 h 314" name="T19"/>
                  <a:gd fmla="*/ 126 w 252" name="T20"/>
                  <a:gd fmla="*/ 294 h 314" name="T21"/>
                  <a:gd fmla="*/ 232 w 252" name="T22"/>
                  <a:gd fmla="*/ 188 h 314" name="T23"/>
                  <a:gd fmla="*/ 232 w 252" name="T24"/>
                  <a:gd fmla="*/ 126 h 314" name="T25"/>
                  <a:gd fmla="*/ 126 w 252" name="T26"/>
                  <a:gd fmla="*/ 20 h 31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314" w="251">
                    <a:moveTo>
                      <a:pt x="126" y="314"/>
                    </a:moveTo>
                    <a:cubicBezTo>
                      <a:pt x="57" y="314"/>
                      <a:pt x="0" y="258"/>
                      <a:pt x="0" y="188"/>
                    </a:cubicBezTo>
                    <a:cubicBezTo>
                      <a:pt x="0" y="126"/>
                      <a:pt x="0" y="126"/>
                      <a:pt x="0" y="126"/>
                    </a:cubicBezTo>
                    <a:cubicBezTo>
                      <a:pt x="0" y="57"/>
                      <a:pt x="57" y="0"/>
                      <a:pt x="126" y="0"/>
                    </a:cubicBezTo>
                    <a:cubicBezTo>
                      <a:pt x="196" y="0"/>
                      <a:pt x="252" y="57"/>
                      <a:pt x="252" y="126"/>
                    </a:cubicBezTo>
                    <a:cubicBezTo>
                      <a:pt x="252" y="188"/>
                      <a:pt x="252" y="188"/>
                      <a:pt x="252" y="188"/>
                    </a:cubicBezTo>
                    <a:cubicBezTo>
                      <a:pt x="252" y="258"/>
                      <a:pt x="196" y="314"/>
                      <a:pt x="126" y="314"/>
                    </a:cubicBezTo>
                    <a:close/>
                    <a:moveTo>
                      <a:pt x="126" y="20"/>
                    </a:moveTo>
                    <a:cubicBezTo>
                      <a:pt x="68" y="20"/>
                      <a:pt x="20" y="68"/>
                      <a:pt x="20" y="126"/>
                    </a:cubicBezTo>
                    <a:cubicBezTo>
                      <a:pt x="20" y="188"/>
                      <a:pt x="20" y="188"/>
                      <a:pt x="20" y="188"/>
                    </a:cubicBezTo>
                    <a:cubicBezTo>
                      <a:pt x="20" y="247"/>
                      <a:pt x="68" y="294"/>
                      <a:pt x="126" y="294"/>
                    </a:cubicBezTo>
                    <a:cubicBezTo>
                      <a:pt x="185" y="294"/>
                      <a:pt x="232" y="247"/>
                      <a:pt x="232" y="188"/>
                    </a:cubicBezTo>
                    <a:cubicBezTo>
                      <a:pt x="232" y="126"/>
                      <a:pt x="232" y="126"/>
                      <a:pt x="232" y="126"/>
                    </a:cubicBezTo>
                    <a:cubicBezTo>
                      <a:pt x="232" y="68"/>
                      <a:pt x="185" y="20"/>
                      <a:pt x="126"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61"/>
              <p:cNvSpPr/>
              <p:nvPr/>
            </p:nvSpPr>
            <p:spPr bwMode="auto">
              <a:xfrm>
                <a:off x="2198688" y="5807075"/>
                <a:ext cx="1687512" cy="638175"/>
              </a:xfrm>
              <a:custGeom>
                <a:gdLst>
                  <a:gd fmla="*/ 393 w 447" name="T0"/>
                  <a:gd fmla="*/ 169 h 169" name="T1"/>
                  <a:gd fmla="*/ 54 w 447" name="T2"/>
                  <a:gd fmla="*/ 169 h 169" name="T3"/>
                  <a:gd fmla="*/ 0 w 447" name="T4"/>
                  <a:gd fmla="*/ 116 h 169" name="T5"/>
                  <a:gd fmla="*/ 0 w 447" name="T6"/>
                  <a:gd fmla="*/ 69 h 169" name="T7"/>
                  <a:gd fmla="*/ 51 w 447" name="T8"/>
                  <a:gd fmla="*/ 16 h 169" name="T9"/>
                  <a:gd fmla="*/ 102 w 447" name="T10"/>
                  <a:gd fmla="*/ 1 h 169" name="T11"/>
                  <a:gd fmla="*/ 114 w 447" name="T12"/>
                  <a:gd fmla="*/ 8 h 169" name="T13"/>
                  <a:gd fmla="*/ 107 w 447" name="T14"/>
                  <a:gd fmla="*/ 21 h 169" name="T15"/>
                  <a:gd fmla="*/ 56 w 447" name="T16"/>
                  <a:gd fmla="*/ 35 h 169" name="T17"/>
                  <a:gd fmla="*/ 20 w 447" name="T18"/>
                  <a:gd fmla="*/ 69 h 169" name="T19"/>
                  <a:gd fmla="*/ 20 w 447" name="T20"/>
                  <a:gd fmla="*/ 116 h 169" name="T21"/>
                  <a:gd fmla="*/ 54 w 447" name="T22"/>
                  <a:gd fmla="*/ 149 h 169" name="T23"/>
                  <a:gd fmla="*/ 393 w 447" name="T24"/>
                  <a:gd fmla="*/ 149 h 169" name="T25"/>
                  <a:gd fmla="*/ 427 w 447" name="T26"/>
                  <a:gd fmla="*/ 116 h 169" name="T27"/>
                  <a:gd fmla="*/ 427 w 447" name="T28"/>
                  <a:gd fmla="*/ 69 h 169" name="T29"/>
                  <a:gd fmla="*/ 390 w 447" name="T30"/>
                  <a:gd fmla="*/ 35 h 169" name="T31"/>
                  <a:gd fmla="*/ 342 w 447" name="T32"/>
                  <a:gd fmla="*/ 21 h 169" name="T33"/>
                  <a:gd fmla="*/ 335 w 447" name="T34"/>
                  <a:gd fmla="*/ 9 h 169" name="T35"/>
                  <a:gd fmla="*/ 347 w 447" name="T36"/>
                  <a:gd fmla="*/ 2 h 169" name="T37"/>
                  <a:gd fmla="*/ 396 w 447" name="T38"/>
                  <a:gd fmla="*/ 16 h 169" name="T39"/>
                  <a:gd fmla="*/ 447 w 447" name="T40"/>
                  <a:gd fmla="*/ 69 h 169" name="T41"/>
                  <a:gd fmla="*/ 447 w 447" name="T42"/>
                  <a:gd fmla="*/ 116 h 169" name="T43"/>
                  <a:gd fmla="*/ 393 w 447" name="T44"/>
                  <a:gd fmla="*/ 169 h 169"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69" w="447">
                    <a:moveTo>
                      <a:pt x="393" y="169"/>
                    </a:moveTo>
                    <a:cubicBezTo>
                      <a:pt x="54" y="169"/>
                      <a:pt x="54" y="169"/>
                      <a:pt x="54" y="169"/>
                    </a:cubicBezTo>
                    <a:cubicBezTo>
                      <a:pt x="24" y="169"/>
                      <a:pt x="0" y="145"/>
                      <a:pt x="0" y="116"/>
                    </a:cubicBezTo>
                    <a:cubicBezTo>
                      <a:pt x="0" y="69"/>
                      <a:pt x="0" y="69"/>
                      <a:pt x="0" y="69"/>
                    </a:cubicBezTo>
                    <a:cubicBezTo>
                      <a:pt x="0" y="51"/>
                      <a:pt x="9" y="28"/>
                      <a:pt x="51" y="16"/>
                    </a:cubicBezTo>
                    <a:cubicBezTo>
                      <a:pt x="102" y="1"/>
                      <a:pt x="102" y="1"/>
                      <a:pt x="102" y="1"/>
                    </a:cubicBezTo>
                    <a:cubicBezTo>
                      <a:pt x="107" y="0"/>
                      <a:pt x="112" y="3"/>
                      <a:pt x="114" y="8"/>
                    </a:cubicBezTo>
                    <a:cubicBezTo>
                      <a:pt x="115" y="14"/>
                      <a:pt x="112" y="19"/>
                      <a:pt x="107" y="21"/>
                    </a:cubicBezTo>
                    <a:cubicBezTo>
                      <a:pt x="56" y="35"/>
                      <a:pt x="56" y="35"/>
                      <a:pt x="56" y="35"/>
                    </a:cubicBezTo>
                    <a:cubicBezTo>
                      <a:pt x="20" y="45"/>
                      <a:pt x="20" y="63"/>
                      <a:pt x="20" y="69"/>
                    </a:cubicBezTo>
                    <a:cubicBezTo>
                      <a:pt x="20" y="116"/>
                      <a:pt x="20" y="116"/>
                      <a:pt x="20" y="116"/>
                    </a:cubicBezTo>
                    <a:cubicBezTo>
                      <a:pt x="20" y="134"/>
                      <a:pt x="35" y="149"/>
                      <a:pt x="54" y="149"/>
                    </a:cubicBezTo>
                    <a:cubicBezTo>
                      <a:pt x="393" y="149"/>
                      <a:pt x="393" y="149"/>
                      <a:pt x="393" y="149"/>
                    </a:cubicBezTo>
                    <a:cubicBezTo>
                      <a:pt x="412" y="149"/>
                      <a:pt x="427" y="134"/>
                      <a:pt x="427" y="116"/>
                    </a:cubicBezTo>
                    <a:cubicBezTo>
                      <a:pt x="427" y="69"/>
                      <a:pt x="427" y="69"/>
                      <a:pt x="427" y="69"/>
                    </a:cubicBezTo>
                    <a:cubicBezTo>
                      <a:pt x="427" y="53"/>
                      <a:pt x="414" y="42"/>
                      <a:pt x="390" y="35"/>
                    </a:cubicBezTo>
                    <a:cubicBezTo>
                      <a:pt x="342" y="21"/>
                      <a:pt x="342" y="21"/>
                      <a:pt x="342" y="21"/>
                    </a:cubicBezTo>
                    <a:cubicBezTo>
                      <a:pt x="337" y="20"/>
                      <a:pt x="334" y="14"/>
                      <a:pt x="335" y="9"/>
                    </a:cubicBezTo>
                    <a:cubicBezTo>
                      <a:pt x="337" y="4"/>
                      <a:pt x="342" y="1"/>
                      <a:pt x="347" y="2"/>
                    </a:cubicBezTo>
                    <a:cubicBezTo>
                      <a:pt x="396" y="16"/>
                      <a:pt x="396" y="16"/>
                      <a:pt x="396" y="16"/>
                    </a:cubicBezTo>
                    <a:cubicBezTo>
                      <a:pt x="438" y="28"/>
                      <a:pt x="447" y="51"/>
                      <a:pt x="447" y="69"/>
                    </a:cubicBezTo>
                    <a:cubicBezTo>
                      <a:pt x="447" y="116"/>
                      <a:pt x="447" y="116"/>
                      <a:pt x="447" y="116"/>
                    </a:cubicBezTo>
                    <a:cubicBezTo>
                      <a:pt x="447" y="145"/>
                      <a:pt x="423" y="169"/>
                      <a:pt x="393" y="169"/>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1" name="毕业院校"/>
          <p:cNvGrpSpPr/>
          <p:nvPr/>
        </p:nvGrpSpPr>
        <p:grpSpPr>
          <a:xfrm>
            <a:off x="1319316" y="5091769"/>
            <a:ext cx="4241571" cy="518160"/>
            <a:chOff x="1386225" y="4990169"/>
            <a:chExt cx="4241571" cy="518160"/>
          </a:xfrm>
        </p:grpSpPr>
        <p:grpSp>
          <p:nvGrpSpPr>
            <p:cNvPr id="70" name="学校"/>
            <p:cNvGrpSpPr>
              <a:grpSpLocks noChangeAspect="1"/>
            </p:cNvGrpSpPr>
            <p:nvPr/>
          </p:nvGrpSpPr>
          <p:grpSpPr>
            <a:xfrm>
              <a:off x="1386225" y="4999779"/>
              <a:ext cx="503038" cy="504000"/>
              <a:chOff x="5267325" y="2600325"/>
              <a:chExt cx="1660525" cy="1663700"/>
            </a:xfrm>
          </p:grpSpPr>
          <p:sp>
            <p:nvSpPr>
              <p:cNvPr id="63" name="Freeform 65"/>
              <p:cNvSpPr>
                <a:spLocks noEditPoints="1"/>
              </p:cNvSpPr>
              <p:nvPr/>
            </p:nvSpPr>
            <p:spPr bwMode="auto">
              <a:xfrm>
                <a:off x="5614988" y="2600325"/>
                <a:ext cx="965200" cy="336550"/>
              </a:xfrm>
              <a:custGeom>
                <a:gdLst>
                  <a:gd fmla="*/ 240 w 256" name="T0"/>
                  <a:gd fmla="*/ 89 h 89" name="T1"/>
                  <a:gd fmla="*/ 16 w 256" name="T2"/>
                  <a:gd fmla="*/ 89 h 89" name="T3"/>
                  <a:gd fmla="*/ 0 w 256" name="T4"/>
                  <a:gd fmla="*/ 73 h 89" name="T5"/>
                  <a:gd fmla="*/ 0 w 256" name="T6"/>
                  <a:gd fmla="*/ 17 h 89" name="T7"/>
                  <a:gd fmla="*/ 16 w 256" name="T8"/>
                  <a:gd fmla="*/ 0 h 89" name="T9"/>
                  <a:gd fmla="*/ 240 w 256" name="T10"/>
                  <a:gd fmla="*/ 0 h 89" name="T11"/>
                  <a:gd fmla="*/ 256 w 256" name="T12"/>
                  <a:gd fmla="*/ 17 h 89" name="T13"/>
                  <a:gd fmla="*/ 256 w 256" name="T14"/>
                  <a:gd fmla="*/ 73 h 89" name="T15"/>
                  <a:gd fmla="*/ 240 w 256" name="T16"/>
                  <a:gd fmla="*/ 89 h 89" name="T17"/>
                  <a:gd fmla="*/ 20 w 256" name="T18"/>
                  <a:gd fmla="*/ 69 h 89" name="T19"/>
                  <a:gd fmla="*/ 236 w 256" name="T20"/>
                  <a:gd fmla="*/ 69 h 89" name="T21"/>
                  <a:gd fmla="*/ 236 w 256" name="T22"/>
                  <a:gd fmla="*/ 20 h 89" name="T23"/>
                  <a:gd fmla="*/ 20 w 256" name="T24"/>
                  <a:gd fmla="*/ 20 h 89" name="T25"/>
                  <a:gd fmla="*/ 20 w 256" name="T26"/>
                  <a:gd fmla="*/ 69 h 89"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9" w="256">
                    <a:moveTo>
                      <a:pt x="240" y="89"/>
                    </a:moveTo>
                    <a:cubicBezTo>
                      <a:pt x="16" y="89"/>
                      <a:pt x="16" y="89"/>
                      <a:pt x="16" y="89"/>
                    </a:cubicBezTo>
                    <a:cubicBezTo>
                      <a:pt x="7" y="89"/>
                      <a:pt x="0" y="82"/>
                      <a:pt x="0" y="73"/>
                    </a:cubicBezTo>
                    <a:cubicBezTo>
                      <a:pt x="0" y="17"/>
                      <a:pt x="0" y="17"/>
                      <a:pt x="0" y="17"/>
                    </a:cubicBezTo>
                    <a:cubicBezTo>
                      <a:pt x="0" y="8"/>
                      <a:pt x="7" y="0"/>
                      <a:pt x="16" y="0"/>
                    </a:cubicBezTo>
                    <a:cubicBezTo>
                      <a:pt x="240" y="0"/>
                      <a:pt x="240" y="0"/>
                      <a:pt x="240" y="0"/>
                    </a:cubicBezTo>
                    <a:cubicBezTo>
                      <a:pt x="249" y="0"/>
                      <a:pt x="256" y="8"/>
                      <a:pt x="256" y="17"/>
                    </a:cubicBezTo>
                    <a:cubicBezTo>
                      <a:pt x="256" y="73"/>
                      <a:pt x="256" y="73"/>
                      <a:pt x="256" y="73"/>
                    </a:cubicBezTo>
                    <a:cubicBezTo>
                      <a:pt x="256" y="82"/>
                      <a:pt x="249" y="89"/>
                      <a:pt x="240" y="89"/>
                    </a:cubicBezTo>
                    <a:close/>
                    <a:moveTo>
                      <a:pt x="20" y="69"/>
                    </a:moveTo>
                    <a:cubicBezTo>
                      <a:pt x="236" y="69"/>
                      <a:pt x="236" y="69"/>
                      <a:pt x="236" y="69"/>
                    </a:cubicBezTo>
                    <a:cubicBezTo>
                      <a:pt x="236" y="20"/>
                      <a:pt x="236" y="20"/>
                      <a:pt x="236" y="20"/>
                    </a:cubicBezTo>
                    <a:cubicBezTo>
                      <a:pt x="20" y="20"/>
                      <a:pt x="20" y="20"/>
                      <a:pt x="20" y="20"/>
                    </a:cubicBezTo>
                    <a:lnTo>
                      <a:pt x="20" y="6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4" name="Freeform 66"/>
              <p:cNvSpPr/>
              <p:nvPr/>
            </p:nvSpPr>
            <p:spPr bwMode="auto">
              <a:xfrm>
                <a:off x="5641975" y="2898775"/>
                <a:ext cx="915988" cy="1131888"/>
              </a:xfrm>
              <a:custGeom>
                <a:gdLst>
                  <a:gd fmla="*/ 122 w 243" name="T0"/>
                  <a:gd fmla="*/ 300 h 300" name="T1"/>
                  <a:gd fmla="*/ 112 w 243" name="T2"/>
                  <a:gd fmla="*/ 279 h 300" name="T3"/>
                  <a:gd fmla="*/ 5 w 243" name="T4"/>
                  <a:gd fmla="*/ 134 h 300" name="T5"/>
                  <a:gd fmla="*/ 0 w 243" name="T6"/>
                  <a:gd fmla="*/ 128 h 300" name="T7"/>
                  <a:gd fmla="*/ 4 w 243" name="T8"/>
                  <a:gd fmla="*/ 122 h 300" name="T9"/>
                  <a:gd fmla="*/ 50 w 243" name="T10"/>
                  <a:gd fmla="*/ 3 h 300" name="T11"/>
                  <a:gd fmla="*/ 70 w 243" name="T12"/>
                  <a:gd fmla="*/ 2 h 300" name="T13"/>
                  <a:gd fmla="*/ 25 w 243" name="T14"/>
                  <a:gd fmla="*/ 125 h 300" name="T15"/>
                  <a:gd fmla="*/ 121 w 243" name="T16"/>
                  <a:gd fmla="*/ 252 h 300" name="T17"/>
                  <a:gd fmla="*/ 217 w 243" name="T18"/>
                  <a:gd fmla="*/ 126 h 300" name="T19"/>
                  <a:gd fmla="*/ 169 w 243" name="T20"/>
                  <a:gd fmla="*/ 1 h 300" name="T21"/>
                  <a:gd fmla="*/ 189 w 243" name="T22"/>
                  <a:gd fmla="*/ 0 h 300" name="T23"/>
                  <a:gd fmla="*/ 238 w 243" name="T24"/>
                  <a:gd fmla="*/ 121 h 300" name="T25"/>
                  <a:gd fmla="*/ 243 w 243" name="T26"/>
                  <a:gd fmla="*/ 128 h 300" name="T27"/>
                  <a:gd fmla="*/ 237 w 243" name="T28"/>
                  <a:gd fmla="*/ 134 h 300" name="T29"/>
                  <a:gd fmla="*/ 130 w 243" name="T30"/>
                  <a:gd fmla="*/ 278 h 300" name="T31"/>
                  <a:gd fmla="*/ 122 w 243" name="T32"/>
                  <a:gd fmla="*/ 300 h 30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300" w="243">
                    <a:moveTo>
                      <a:pt x="122" y="300"/>
                    </a:moveTo>
                    <a:cubicBezTo>
                      <a:pt x="112" y="279"/>
                      <a:pt x="112" y="279"/>
                      <a:pt x="112" y="279"/>
                    </a:cubicBezTo>
                    <a:cubicBezTo>
                      <a:pt x="112" y="278"/>
                      <a:pt x="78" y="207"/>
                      <a:pt x="5" y="134"/>
                    </a:cubicBezTo>
                    <a:cubicBezTo>
                      <a:pt x="0" y="128"/>
                      <a:pt x="0" y="128"/>
                      <a:pt x="0" y="128"/>
                    </a:cubicBezTo>
                    <a:cubicBezTo>
                      <a:pt x="4" y="122"/>
                      <a:pt x="4" y="122"/>
                      <a:pt x="4" y="122"/>
                    </a:cubicBezTo>
                    <a:cubicBezTo>
                      <a:pt x="50" y="47"/>
                      <a:pt x="50" y="3"/>
                      <a:pt x="50" y="3"/>
                    </a:cubicBezTo>
                    <a:cubicBezTo>
                      <a:pt x="70" y="2"/>
                      <a:pt x="70" y="2"/>
                      <a:pt x="70" y="2"/>
                    </a:cubicBezTo>
                    <a:cubicBezTo>
                      <a:pt x="70" y="4"/>
                      <a:pt x="71" y="50"/>
                      <a:pt x="25" y="125"/>
                    </a:cubicBezTo>
                    <a:cubicBezTo>
                      <a:pt x="75" y="177"/>
                      <a:pt x="106" y="227"/>
                      <a:pt x="121" y="252"/>
                    </a:cubicBezTo>
                    <a:cubicBezTo>
                      <a:pt x="134" y="228"/>
                      <a:pt x="162" y="181"/>
                      <a:pt x="217" y="126"/>
                    </a:cubicBezTo>
                    <a:cubicBezTo>
                      <a:pt x="172" y="58"/>
                      <a:pt x="169" y="3"/>
                      <a:pt x="169" y="1"/>
                    </a:cubicBezTo>
                    <a:cubicBezTo>
                      <a:pt x="189" y="0"/>
                      <a:pt x="189" y="0"/>
                      <a:pt x="189" y="0"/>
                    </a:cubicBezTo>
                    <a:cubicBezTo>
                      <a:pt x="189" y="0"/>
                      <a:pt x="192" y="55"/>
                      <a:pt x="238" y="121"/>
                    </a:cubicBezTo>
                    <a:cubicBezTo>
                      <a:pt x="243" y="128"/>
                      <a:pt x="243" y="128"/>
                      <a:pt x="243" y="128"/>
                    </a:cubicBezTo>
                    <a:cubicBezTo>
                      <a:pt x="237" y="134"/>
                      <a:pt x="237" y="134"/>
                      <a:pt x="237" y="134"/>
                    </a:cubicBezTo>
                    <a:cubicBezTo>
                      <a:pt x="156" y="214"/>
                      <a:pt x="131" y="278"/>
                      <a:pt x="130" y="278"/>
                    </a:cubicBezTo>
                    <a:lnTo>
                      <a:pt x="122" y="30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5" name="Rectangle 67"/>
              <p:cNvSpPr>
                <a:spLocks noChangeArrowheads="1"/>
              </p:cNvSpPr>
              <p:nvPr/>
            </p:nvSpPr>
            <p:spPr bwMode="auto">
              <a:xfrm>
                <a:off x="6059488" y="3411538"/>
                <a:ext cx="76200" cy="536575"/>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6" name="Freeform 68"/>
              <p:cNvSpPr>
                <a:spLocks noEditPoints="1"/>
              </p:cNvSpPr>
              <p:nvPr/>
            </p:nvSpPr>
            <p:spPr bwMode="auto">
              <a:xfrm>
                <a:off x="5935663" y="3128963"/>
                <a:ext cx="323850" cy="328613"/>
              </a:xfrm>
              <a:custGeom>
                <a:gdLst>
                  <a:gd fmla="*/ 43 w 86" name="T0"/>
                  <a:gd fmla="*/ 87 h 87" name="T1"/>
                  <a:gd fmla="*/ 0 w 86" name="T2"/>
                  <a:gd fmla="*/ 43 h 87" name="T3"/>
                  <a:gd fmla="*/ 43 w 86" name="T4"/>
                  <a:gd fmla="*/ 0 h 87" name="T5"/>
                  <a:gd fmla="*/ 86 w 86" name="T6"/>
                  <a:gd fmla="*/ 43 h 87" name="T7"/>
                  <a:gd fmla="*/ 43 w 86" name="T8"/>
                  <a:gd fmla="*/ 87 h 87" name="T9"/>
                  <a:gd fmla="*/ 43 w 86" name="T10"/>
                  <a:gd fmla="*/ 20 h 87" name="T11"/>
                  <a:gd fmla="*/ 20 w 86" name="T12"/>
                  <a:gd fmla="*/ 43 h 87" name="T13"/>
                  <a:gd fmla="*/ 43 w 86" name="T14"/>
                  <a:gd fmla="*/ 67 h 87" name="T15"/>
                  <a:gd fmla="*/ 66 w 86" name="T16"/>
                  <a:gd fmla="*/ 43 h 87" name="T17"/>
                  <a:gd fmla="*/ 43 w 86" name="T18"/>
                  <a:gd fmla="*/ 20 h 8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7" w="86">
                    <a:moveTo>
                      <a:pt x="43" y="87"/>
                    </a:moveTo>
                    <a:cubicBezTo>
                      <a:pt x="19" y="87"/>
                      <a:pt x="0" y="67"/>
                      <a:pt x="0" y="43"/>
                    </a:cubicBezTo>
                    <a:cubicBezTo>
                      <a:pt x="0" y="20"/>
                      <a:pt x="19" y="0"/>
                      <a:pt x="43" y="0"/>
                    </a:cubicBezTo>
                    <a:cubicBezTo>
                      <a:pt x="67" y="0"/>
                      <a:pt x="86" y="20"/>
                      <a:pt x="86" y="43"/>
                    </a:cubicBezTo>
                    <a:cubicBezTo>
                      <a:pt x="86" y="67"/>
                      <a:pt x="67" y="87"/>
                      <a:pt x="43" y="87"/>
                    </a:cubicBezTo>
                    <a:close/>
                    <a:moveTo>
                      <a:pt x="43" y="20"/>
                    </a:moveTo>
                    <a:cubicBezTo>
                      <a:pt x="30" y="20"/>
                      <a:pt x="20" y="31"/>
                      <a:pt x="20" y="43"/>
                    </a:cubicBezTo>
                    <a:cubicBezTo>
                      <a:pt x="20" y="56"/>
                      <a:pt x="30" y="67"/>
                      <a:pt x="43" y="67"/>
                    </a:cubicBezTo>
                    <a:cubicBezTo>
                      <a:pt x="56" y="67"/>
                      <a:pt x="66" y="56"/>
                      <a:pt x="66" y="43"/>
                    </a:cubicBezTo>
                    <a:cubicBezTo>
                      <a:pt x="66" y="31"/>
                      <a:pt x="56" y="20"/>
                      <a:pt x="43"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7" name="Freeform 69"/>
              <p:cNvSpPr/>
              <p:nvPr/>
            </p:nvSpPr>
            <p:spPr bwMode="auto">
              <a:xfrm>
                <a:off x="5551488" y="4049713"/>
                <a:ext cx="1089025" cy="74613"/>
              </a:xfrm>
              <a:custGeom>
                <a:gdLst>
                  <a:gd fmla="*/ 279 w 289" name="T0"/>
                  <a:gd fmla="*/ 20 h 20" name="T1"/>
                  <a:gd fmla="*/ 10 w 289" name="T2"/>
                  <a:gd fmla="*/ 20 h 20" name="T3"/>
                  <a:gd fmla="*/ 0 w 289" name="T4"/>
                  <a:gd fmla="*/ 10 h 20" name="T5"/>
                  <a:gd fmla="*/ 10 w 289" name="T6"/>
                  <a:gd fmla="*/ 0 h 20" name="T7"/>
                  <a:gd fmla="*/ 279 w 289" name="T8"/>
                  <a:gd fmla="*/ 0 h 20" name="T9"/>
                  <a:gd fmla="*/ 289 w 289" name="T10"/>
                  <a:gd fmla="*/ 10 h 20" name="T11"/>
                  <a:gd fmla="*/ 279 w 289" name="T12"/>
                  <a:gd fmla="*/ 20 h 20" name="T13"/>
                </a:gdLst>
                <a:cxnLst>
                  <a:cxn ang="0">
                    <a:pos x="T0" y="T1"/>
                  </a:cxn>
                  <a:cxn ang="0">
                    <a:pos x="T2" y="T3"/>
                  </a:cxn>
                  <a:cxn ang="0">
                    <a:pos x="T4" y="T5"/>
                  </a:cxn>
                  <a:cxn ang="0">
                    <a:pos x="T6" y="T7"/>
                  </a:cxn>
                  <a:cxn ang="0">
                    <a:pos x="T8" y="T9"/>
                  </a:cxn>
                  <a:cxn ang="0">
                    <a:pos x="T10" y="T11"/>
                  </a:cxn>
                  <a:cxn ang="0">
                    <a:pos x="T12" y="T13"/>
                  </a:cxn>
                </a:cxnLst>
                <a:rect b="b" l="0" r="r" t="0"/>
                <a:pathLst>
                  <a:path h="20" w="289">
                    <a:moveTo>
                      <a:pt x="279" y="20"/>
                    </a:moveTo>
                    <a:cubicBezTo>
                      <a:pt x="10" y="20"/>
                      <a:pt x="10" y="20"/>
                      <a:pt x="10" y="20"/>
                    </a:cubicBezTo>
                    <a:cubicBezTo>
                      <a:pt x="4" y="20"/>
                      <a:pt x="0" y="15"/>
                      <a:pt x="0" y="10"/>
                    </a:cubicBezTo>
                    <a:cubicBezTo>
                      <a:pt x="0" y="4"/>
                      <a:pt x="4" y="0"/>
                      <a:pt x="10" y="0"/>
                    </a:cubicBezTo>
                    <a:cubicBezTo>
                      <a:pt x="279" y="0"/>
                      <a:pt x="279" y="0"/>
                      <a:pt x="279" y="0"/>
                    </a:cubicBezTo>
                    <a:cubicBezTo>
                      <a:pt x="285" y="0"/>
                      <a:pt x="289" y="4"/>
                      <a:pt x="289" y="10"/>
                    </a:cubicBezTo>
                    <a:cubicBezTo>
                      <a:pt x="289" y="15"/>
                      <a:pt x="285" y="20"/>
                      <a:pt x="279"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8" name="Freeform 70"/>
              <p:cNvSpPr>
                <a:spLocks noEditPoints="1"/>
              </p:cNvSpPr>
              <p:nvPr/>
            </p:nvSpPr>
            <p:spPr bwMode="auto">
              <a:xfrm>
                <a:off x="5267325" y="3898900"/>
                <a:ext cx="361950" cy="365125"/>
              </a:xfrm>
              <a:custGeom>
                <a:gdLst>
                  <a:gd fmla="*/ 76 w 96" name="T0"/>
                  <a:gd fmla="*/ 97 h 97" name="T1"/>
                  <a:gd fmla="*/ 21 w 96" name="T2"/>
                  <a:gd fmla="*/ 97 h 97" name="T3"/>
                  <a:gd fmla="*/ 0 w 96" name="T4"/>
                  <a:gd fmla="*/ 77 h 97" name="T5"/>
                  <a:gd fmla="*/ 0 w 96" name="T6"/>
                  <a:gd fmla="*/ 20 h 97" name="T7"/>
                  <a:gd fmla="*/ 21 w 96" name="T8"/>
                  <a:gd fmla="*/ 0 h 97" name="T9"/>
                  <a:gd fmla="*/ 76 w 96" name="T10"/>
                  <a:gd fmla="*/ 0 h 97" name="T11"/>
                  <a:gd fmla="*/ 96 w 96" name="T12"/>
                  <a:gd fmla="*/ 20 h 97" name="T13"/>
                  <a:gd fmla="*/ 96 w 96" name="T14"/>
                  <a:gd fmla="*/ 77 h 97" name="T15"/>
                  <a:gd fmla="*/ 76 w 96" name="T16"/>
                  <a:gd fmla="*/ 97 h 97" name="T17"/>
                  <a:gd fmla="*/ 21 w 96" name="T18"/>
                  <a:gd fmla="*/ 20 h 97" name="T19"/>
                  <a:gd fmla="*/ 20 w 96" name="T20"/>
                  <a:gd fmla="*/ 20 h 97" name="T21"/>
                  <a:gd fmla="*/ 20 w 96" name="T22"/>
                  <a:gd fmla="*/ 77 h 97" name="T23"/>
                  <a:gd fmla="*/ 21 w 96" name="T24"/>
                  <a:gd fmla="*/ 77 h 97" name="T25"/>
                  <a:gd fmla="*/ 76 w 96" name="T26"/>
                  <a:gd fmla="*/ 77 h 97" name="T27"/>
                  <a:gd fmla="*/ 76 w 96" name="T28"/>
                  <a:gd fmla="*/ 77 h 97" name="T29"/>
                  <a:gd fmla="*/ 76 w 96" name="T30"/>
                  <a:gd fmla="*/ 20 h 97" name="T31"/>
                  <a:gd fmla="*/ 76 w 96" name="T32"/>
                  <a:gd fmla="*/ 20 h 97" name="T33"/>
                  <a:gd fmla="*/ 21 w 96" name="T34"/>
                  <a:gd fmla="*/ 20 h 97"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97" w="96">
                    <a:moveTo>
                      <a:pt x="76" y="97"/>
                    </a:moveTo>
                    <a:cubicBezTo>
                      <a:pt x="21" y="97"/>
                      <a:pt x="21" y="97"/>
                      <a:pt x="21" y="97"/>
                    </a:cubicBezTo>
                    <a:cubicBezTo>
                      <a:pt x="9" y="97"/>
                      <a:pt x="0" y="88"/>
                      <a:pt x="0" y="77"/>
                    </a:cubicBezTo>
                    <a:cubicBezTo>
                      <a:pt x="0" y="20"/>
                      <a:pt x="0" y="20"/>
                      <a:pt x="0" y="20"/>
                    </a:cubicBezTo>
                    <a:cubicBezTo>
                      <a:pt x="0" y="9"/>
                      <a:pt x="9" y="0"/>
                      <a:pt x="21" y="0"/>
                    </a:cubicBezTo>
                    <a:cubicBezTo>
                      <a:pt x="76" y="0"/>
                      <a:pt x="76" y="0"/>
                      <a:pt x="76" y="0"/>
                    </a:cubicBezTo>
                    <a:cubicBezTo>
                      <a:pt x="87" y="0"/>
                      <a:pt x="96" y="9"/>
                      <a:pt x="96" y="20"/>
                    </a:cubicBezTo>
                    <a:cubicBezTo>
                      <a:pt x="96" y="77"/>
                      <a:pt x="96" y="77"/>
                      <a:pt x="96" y="77"/>
                    </a:cubicBezTo>
                    <a:cubicBezTo>
                      <a:pt x="96" y="88"/>
                      <a:pt x="87" y="97"/>
                      <a:pt x="76" y="97"/>
                    </a:cubicBezTo>
                    <a:close/>
                    <a:moveTo>
                      <a:pt x="21" y="20"/>
                    </a:moveTo>
                    <a:cubicBezTo>
                      <a:pt x="20" y="20"/>
                      <a:pt x="20" y="20"/>
                      <a:pt x="20" y="20"/>
                    </a:cubicBezTo>
                    <a:cubicBezTo>
                      <a:pt x="20" y="77"/>
                      <a:pt x="20" y="77"/>
                      <a:pt x="20" y="77"/>
                    </a:cubicBezTo>
                    <a:cubicBezTo>
                      <a:pt x="20" y="77"/>
                      <a:pt x="20" y="77"/>
                      <a:pt x="21" y="77"/>
                    </a:cubicBezTo>
                    <a:cubicBezTo>
                      <a:pt x="76" y="77"/>
                      <a:pt x="76" y="77"/>
                      <a:pt x="76" y="77"/>
                    </a:cubicBezTo>
                    <a:cubicBezTo>
                      <a:pt x="76" y="77"/>
                      <a:pt x="76" y="77"/>
                      <a:pt x="76" y="77"/>
                    </a:cubicBezTo>
                    <a:cubicBezTo>
                      <a:pt x="76" y="20"/>
                      <a:pt x="76" y="20"/>
                      <a:pt x="76" y="20"/>
                    </a:cubicBezTo>
                    <a:cubicBezTo>
                      <a:pt x="76" y="20"/>
                      <a:pt x="76" y="20"/>
                      <a:pt x="76" y="20"/>
                    </a:cubicBezTo>
                    <a:lnTo>
                      <a:pt x="21" y="2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9" name="Freeform 71"/>
              <p:cNvSpPr>
                <a:spLocks noEditPoints="1"/>
              </p:cNvSpPr>
              <p:nvPr/>
            </p:nvSpPr>
            <p:spPr bwMode="auto">
              <a:xfrm>
                <a:off x="6565900" y="3890963"/>
                <a:ext cx="361950" cy="369888"/>
              </a:xfrm>
              <a:custGeom>
                <a:gdLst>
                  <a:gd fmla="*/ 75 w 96" name="T0"/>
                  <a:gd fmla="*/ 98 h 98" name="T1"/>
                  <a:gd fmla="*/ 20 w 96" name="T2"/>
                  <a:gd fmla="*/ 98 h 98" name="T3"/>
                  <a:gd fmla="*/ 0 w 96" name="T4"/>
                  <a:gd fmla="*/ 77 h 98" name="T5"/>
                  <a:gd fmla="*/ 0 w 96" name="T6"/>
                  <a:gd fmla="*/ 21 h 98" name="T7"/>
                  <a:gd fmla="*/ 20 w 96" name="T8"/>
                  <a:gd fmla="*/ 0 h 98" name="T9"/>
                  <a:gd fmla="*/ 75 w 96" name="T10"/>
                  <a:gd fmla="*/ 0 h 98" name="T11"/>
                  <a:gd fmla="*/ 96 w 96" name="T12"/>
                  <a:gd fmla="*/ 21 h 98" name="T13"/>
                  <a:gd fmla="*/ 96 w 96" name="T14"/>
                  <a:gd fmla="*/ 77 h 98" name="T15"/>
                  <a:gd fmla="*/ 75 w 96" name="T16"/>
                  <a:gd fmla="*/ 98 h 98" name="T17"/>
                  <a:gd fmla="*/ 20 w 96" name="T18"/>
                  <a:gd fmla="*/ 20 h 98" name="T19"/>
                  <a:gd fmla="*/ 20 w 96" name="T20"/>
                  <a:gd fmla="*/ 21 h 98" name="T21"/>
                  <a:gd fmla="*/ 20 w 96" name="T22"/>
                  <a:gd fmla="*/ 77 h 98" name="T23"/>
                  <a:gd fmla="*/ 20 w 96" name="T24"/>
                  <a:gd fmla="*/ 78 h 98" name="T25"/>
                  <a:gd fmla="*/ 75 w 96" name="T26"/>
                  <a:gd fmla="*/ 78 h 98" name="T27"/>
                  <a:gd fmla="*/ 76 w 96" name="T28"/>
                  <a:gd fmla="*/ 77 h 98" name="T29"/>
                  <a:gd fmla="*/ 76 w 96" name="T30"/>
                  <a:gd fmla="*/ 21 h 98" name="T31"/>
                  <a:gd fmla="*/ 75 w 96" name="T32"/>
                  <a:gd fmla="*/ 20 h 98" name="T33"/>
                  <a:gd fmla="*/ 20 w 96" name="T34"/>
                  <a:gd fmla="*/ 20 h 9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98" w="96">
                    <a:moveTo>
                      <a:pt x="75" y="98"/>
                    </a:moveTo>
                    <a:cubicBezTo>
                      <a:pt x="20" y="98"/>
                      <a:pt x="20" y="98"/>
                      <a:pt x="20" y="98"/>
                    </a:cubicBezTo>
                    <a:cubicBezTo>
                      <a:pt x="9" y="98"/>
                      <a:pt x="0" y="88"/>
                      <a:pt x="0" y="77"/>
                    </a:cubicBezTo>
                    <a:cubicBezTo>
                      <a:pt x="0" y="21"/>
                      <a:pt x="0" y="21"/>
                      <a:pt x="0" y="21"/>
                    </a:cubicBezTo>
                    <a:cubicBezTo>
                      <a:pt x="0" y="10"/>
                      <a:pt x="9" y="0"/>
                      <a:pt x="20" y="0"/>
                    </a:cubicBezTo>
                    <a:cubicBezTo>
                      <a:pt x="75" y="0"/>
                      <a:pt x="75" y="0"/>
                      <a:pt x="75" y="0"/>
                    </a:cubicBezTo>
                    <a:cubicBezTo>
                      <a:pt x="87" y="0"/>
                      <a:pt x="96" y="10"/>
                      <a:pt x="96" y="21"/>
                    </a:cubicBezTo>
                    <a:cubicBezTo>
                      <a:pt x="96" y="77"/>
                      <a:pt x="96" y="77"/>
                      <a:pt x="96" y="77"/>
                    </a:cubicBezTo>
                    <a:cubicBezTo>
                      <a:pt x="96" y="88"/>
                      <a:pt x="87" y="98"/>
                      <a:pt x="75" y="98"/>
                    </a:cubicBezTo>
                    <a:close/>
                    <a:moveTo>
                      <a:pt x="20" y="20"/>
                    </a:moveTo>
                    <a:cubicBezTo>
                      <a:pt x="20" y="20"/>
                      <a:pt x="20" y="21"/>
                      <a:pt x="20" y="21"/>
                    </a:cubicBezTo>
                    <a:cubicBezTo>
                      <a:pt x="20" y="77"/>
                      <a:pt x="20" y="77"/>
                      <a:pt x="20" y="77"/>
                    </a:cubicBezTo>
                    <a:cubicBezTo>
                      <a:pt x="20" y="77"/>
                      <a:pt x="20" y="78"/>
                      <a:pt x="20" y="78"/>
                    </a:cubicBezTo>
                    <a:cubicBezTo>
                      <a:pt x="75" y="78"/>
                      <a:pt x="75" y="78"/>
                      <a:pt x="75" y="78"/>
                    </a:cubicBezTo>
                    <a:cubicBezTo>
                      <a:pt x="76" y="78"/>
                      <a:pt x="76" y="77"/>
                      <a:pt x="76" y="77"/>
                    </a:cubicBezTo>
                    <a:cubicBezTo>
                      <a:pt x="76" y="21"/>
                      <a:pt x="76" y="21"/>
                      <a:pt x="76" y="21"/>
                    </a:cubicBezTo>
                    <a:cubicBezTo>
                      <a:pt x="76" y="21"/>
                      <a:pt x="76" y="20"/>
                      <a:pt x="75" y="20"/>
                    </a:cubicBezTo>
                    <a:lnTo>
                      <a:pt x="20" y="2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05" name="毕业院校"/>
            <p:cNvSpPr txBox="1"/>
            <p:nvPr/>
          </p:nvSpPr>
          <p:spPr>
            <a:xfrm>
              <a:off x="2139741" y="4990169"/>
              <a:ext cx="3488055" cy="518160"/>
            </a:xfrm>
            <a:prstGeom prst="rect">
              <a:avLst/>
            </a:prstGeom>
            <a:noFill/>
          </p:spPr>
          <p:txBody>
            <a:bodyPr rtlCol="0" wrap="non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哈尔滨工业大学 本科</a:t>
              </a:r>
            </a:p>
          </p:txBody>
        </p:sp>
      </p:grpSp>
      <p:grpSp>
        <p:nvGrpSpPr>
          <p:cNvPr id="13" name="联系电话"/>
          <p:cNvGrpSpPr/>
          <p:nvPr/>
        </p:nvGrpSpPr>
        <p:grpSpPr>
          <a:xfrm>
            <a:off x="6603020" y="4322526"/>
            <a:ext cx="3524385" cy="518160"/>
            <a:chOff x="6669929" y="4220926"/>
            <a:chExt cx="3524385" cy="518160"/>
          </a:xfrm>
        </p:grpSpPr>
        <p:grpSp>
          <p:nvGrpSpPr>
            <p:cNvPr id="79" name="联系电话"/>
            <p:cNvGrpSpPr>
              <a:grpSpLocks noChangeAspect="1"/>
            </p:cNvGrpSpPr>
            <p:nvPr/>
          </p:nvGrpSpPr>
          <p:grpSpPr>
            <a:xfrm>
              <a:off x="6669929" y="4230536"/>
              <a:ext cx="519490" cy="504000"/>
              <a:chOff x="2763838" y="250825"/>
              <a:chExt cx="6548438" cy="6353175"/>
            </a:xfrm>
            <a:solidFill>
              <a:schemeClr val="bg1"/>
            </a:solidFill>
          </p:grpSpPr>
          <p:sp>
            <p:nvSpPr>
              <p:cNvPr id="76" name="Freeform 75"/>
              <p:cNvSpPr>
                <a:spLocks noEditPoints="1"/>
              </p:cNvSpPr>
              <p:nvPr/>
            </p:nvSpPr>
            <p:spPr bwMode="auto">
              <a:xfrm>
                <a:off x="2763838" y="250825"/>
                <a:ext cx="6548438" cy="6353175"/>
              </a:xfrm>
              <a:custGeom>
                <a:gdLst>
                  <a:gd fmla="*/ 1655 w 1743" name="T0"/>
                  <a:gd fmla="*/ 1235 h 1691" name="T1"/>
                  <a:gd fmla="*/ 1334 w 1743" name="T2"/>
                  <a:gd fmla="*/ 1092 h 1691" name="T3"/>
                  <a:gd fmla="*/ 1281 w 1743" name="T4"/>
                  <a:gd fmla="*/ 1081 h 1691" name="T5"/>
                  <a:gd fmla="*/ 1177 w 1743" name="T6"/>
                  <a:gd fmla="*/ 1120 h 1691" name="T7"/>
                  <a:gd fmla="*/ 1076 w 1743" name="T8"/>
                  <a:gd fmla="*/ 1218 h 1691" name="T9"/>
                  <a:gd fmla="*/ 1009 w 1743" name="T10"/>
                  <a:gd fmla="*/ 1242 h 1691" name="T11"/>
                  <a:gd fmla="*/ 982 w 1743" name="T12"/>
                  <a:gd fmla="*/ 1237 h 1691" name="T13"/>
                  <a:gd fmla="*/ 683 w 1743" name="T14"/>
                  <a:gd fmla="*/ 1003 h 1691" name="T15"/>
                  <a:gd fmla="*/ 496 w 1743" name="T16"/>
                  <a:gd fmla="*/ 760 h 1691" name="T17"/>
                  <a:gd fmla="*/ 518 w 1743" name="T18"/>
                  <a:gd fmla="*/ 668 h 1691" name="T19"/>
                  <a:gd fmla="*/ 608 w 1743" name="T20"/>
                  <a:gd fmla="*/ 578 h 1691" name="T21"/>
                  <a:gd fmla="*/ 647 w 1743" name="T22"/>
                  <a:gd fmla="*/ 421 h 1691" name="T23"/>
                  <a:gd fmla="*/ 545 w 1743" name="T24"/>
                  <a:gd fmla="*/ 99 h 1691" name="T25"/>
                  <a:gd fmla="*/ 417 w 1743" name="T26"/>
                  <a:gd fmla="*/ 0 h 1691" name="T27"/>
                  <a:gd fmla="*/ 131 w 1743" name="T28"/>
                  <a:gd fmla="*/ 160 h 1691" name="T29"/>
                  <a:gd fmla="*/ 249 w 1743" name="T30"/>
                  <a:gd fmla="*/ 1003 h 1691" name="T31"/>
                  <a:gd fmla="*/ 809 w 1743" name="T32"/>
                  <a:gd fmla="*/ 1532 h 1691" name="T33"/>
                  <a:gd fmla="*/ 1240 w 1743" name="T34"/>
                  <a:gd fmla="*/ 1691 h 1691" name="T35"/>
                  <a:gd fmla="*/ 1313 w 1743" name="T36"/>
                  <a:gd fmla="*/ 1686 h 1691" name="T37"/>
                  <a:gd fmla="*/ 1723 w 1743" name="T38"/>
                  <a:gd fmla="*/ 1376 h 1691" name="T39"/>
                  <a:gd fmla="*/ 1655 w 1743" name="T40"/>
                  <a:gd fmla="*/ 1235 h 1691" name="T41"/>
                  <a:gd fmla="*/ 1669 w 1743" name="T42"/>
                  <a:gd fmla="*/ 1357 h 1691" name="T43"/>
                  <a:gd fmla="*/ 1306 w 1743" name="T44"/>
                  <a:gd fmla="*/ 1629 h 1691" name="T45"/>
                  <a:gd fmla="*/ 1240 w 1743" name="T46"/>
                  <a:gd fmla="*/ 1633 h 1691" name="T47"/>
                  <a:gd fmla="*/ 847 w 1743" name="T48"/>
                  <a:gd fmla="*/ 1488 h 1691" name="T49"/>
                  <a:gd fmla="*/ 292 w 1743" name="T50"/>
                  <a:gd fmla="*/ 965 h 1691" name="T51"/>
                  <a:gd fmla="*/ 179 w 1743" name="T52"/>
                  <a:gd fmla="*/ 191 h 1691" name="T53"/>
                  <a:gd fmla="*/ 420 w 1743" name="T54"/>
                  <a:gd fmla="*/ 57 h 1691" name="T55"/>
                  <a:gd fmla="*/ 491 w 1743" name="T56"/>
                  <a:gd fmla="*/ 116 h 1691" name="T57"/>
                  <a:gd fmla="*/ 592 w 1743" name="T58"/>
                  <a:gd fmla="*/ 438 h 1691" name="T59"/>
                  <a:gd fmla="*/ 568 w 1743" name="T60"/>
                  <a:gd fmla="*/ 537 h 1691" name="T61"/>
                  <a:gd fmla="*/ 478 w 1743" name="T62"/>
                  <a:gd fmla="*/ 627 h 1691" name="T63"/>
                  <a:gd fmla="*/ 445 w 1743" name="T64"/>
                  <a:gd fmla="*/ 787 h 1691" name="T65"/>
                  <a:gd fmla="*/ 641 w 1743" name="T66"/>
                  <a:gd fmla="*/ 1042 h 1691" name="T67"/>
                  <a:gd fmla="*/ 956 w 1743" name="T68"/>
                  <a:gd fmla="*/ 1288 h 1691" name="T69"/>
                  <a:gd fmla="*/ 1009 w 1743" name="T70"/>
                  <a:gd fmla="*/ 1300 h 1691" name="T71"/>
                  <a:gd fmla="*/ 1115 w 1743" name="T72"/>
                  <a:gd fmla="*/ 1259 h 1691" name="T73"/>
                  <a:gd fmla="*/ 1217 w 1743" name="T74"/>
                  <a:gd fmla="*/ 1161 h 1691" name="T75"/>
                  <a:gd fmla="*/ 1311 w 1743" name="T76"/>
                  <a:gd fmla="*/ 1144 h 1691" name="T77"/>
                  <a:gd fmla="*/ 1632 w 1743" name="T78"/>
                  <a:gd fmla="*/ 1287 h 1691" name="T79"/>
                  <a:gd fmla="*/ 1669 w 1743" name="T80"/>
                  <a:gd fmla="*/ 1357 h 1691"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691" w="1743">
                    <a:moveTo>
                      <a:pt x="1655" y="1235"/>
                    </a:moveTo>
                    <a:cubicBezTo>
                      <a:pt x="1334" y="1092"/>
                      <a:pt x="1334" y="1092"/>
                      <a:pt x="1334" y="1092"/>
                    </a:cubicBezTo>
                    <a:cubicBezTo>
                      <a:pt x="1319" y="1085"/>
                      <a:pt x="1300" y="1081"/>
                      <a:pt x="1281" y="1081"/>
                    </a:cubicBezTo>
                    <a:cubicBezTo>
                      <a:pt x="1241" y="1081"/>
                      <a:pt x="1201" y="1096"/>
                      <a:pt x="1177" y="1120"/>
                    </a:cubicBezTo>
                    <a:cubicBezTo>
                      <a:pt x="1076" y="1218"/>
                      <a:pt x="1076" y="1218"/>
                      <a:pt x="1076" y="1218"/>
                    </a:cubicBezTo>
                    <a:cubicBezTo>
                      <a:pt x="1061" y="1232"/>
                      <a:pt x="1034" y="1242"/>
                      <a:pt x="1009" y="1242"/>
                    </a:cubicBezTo>
                    <a:cubicBezTo>
                      <a:pt x="998" y="1242"/>
                      <a:pt x="989" y="1240"/>
                      <a:pt x="982" y="1237"/>
                    </a:cubicBezTo>
                    <a:cubicBezTo>
                      <a:pt x="914" y="1203"/>
                      <a:pt x="806" y="1134"/>
                      <a:pt x="683" y="1003"/>
                    </a:cubicBezTo>
                    <a:cubicBezTo>
                      <a:pt x="573" y="886"/>
                      <a:pt x="521" y="806"/>
                      <a:pt x="496" y="760"/>
                    </a:cubicBezTo>
                    <a:cubicBezTo>
                      <a:pt x="483" y="734"/>
                      <a:pt x="497" y="689"/>
                      <a:pt x="518" y="668"/>
                    </a:cubicBezTo>
                    <a:cubicBezTo>
                      <a:pt x="608" y="578"/>
                      <a:pt x="608" y="578"/>
                      <a:pt x="608" y="578"/>
                    </a:cubicBezTo>
                    <a:cubicBezTo>
                      <a:pt x="646" y="540"/>
                      <a:pt x="663" y="471"/>
                      <a:pt x="647" y="421"/>
                    </a:cubicBezTo>
                    <a:cubicBezTo>
                      <a:pt x="545" y="99"/>
                      <a:pt x="545" y="99"/>
                      <a:pt x="545" y="99"/>
                    </a:cubicBezTo>
                    <a:cubicBezTo>
                      <a:pt x="530" y="50"/>
                      <a:pt x="478" y="0"/>
                      <a:pt x="417" y="0"/>
                    </a:cubicBezTo>
                    <a:cubicBezTo>
                      <a:pt x="333" y="2"/>
                      <a:pt x="216" y="32"/>
                      <a:pt x="131" y="160"/>
                    </a:cubicBezTo>
                    <a:cubicBezTo>
                      <a:pt x="0" y="356"/>
                      <a:pt x="8" y="735"/>
                      <a:pt x="249" y="1003"/>
                    </a:cubicBezTo>
                    <a:cubicBezTo>
                      <a:pt x="473" y="1253"/>
                      <a:pt x="806" y="1529"/>
                      <a:pt x="809" y="1532"/>
                    </a:cubicBezTo>
                    <a:cubicBezTo>
                      <a:pt x="816" y="1538"/>
                      <a:pt x="988" y="1691"/>
                      <a:pt x="1240" y="1691"/>
                    </a:cubicBezTo>
                    <a:cubicBezTo>
                      <a:pt x="1264" y="1691"/>
                      <a:pt x="1289" y="1689"/>
                      <a:pt x="1313" y="1686"/>
                    </a:cubicBezTo>
                    <a:cubicBezTo>
                      <a:pt x="1587" y="1653"/>
                      <a:pt x="1687" y="1478"/>
                      <a:pt x="1723" y="1376"/>
                    </a:cubicBezTo>
                    <a:cubicBezTo>
                      <a:pt x="1743" y="1319"/>
                      <a:pt x="1704" y="1256"/>
                      <a:pt x="1655" y="1235"/>
                    </a:cubicBezTo>
                    <a:close/>
                    <a:moveTo>
                      <a:pt x="1669" y="1357"/>
                    </a:moveTo>
                    <a:cubicBezTo>
                      <a:pt x="1638" y="1446"/>
                      <a:pt x="1549" y="1600"/>
                      <a:pt x="1306" y="1629"/>
                    </a:cubicBezTo>
                    <a:cubicBezTo>
                      <a:pt x="1284" y="1632"/>
                      <a:pt x="1262" y="1633"/>
                      <a:pt x="1240" y="1633"/>
                    </a:cubicBezTo>
                    <a:cubicBezTo>
                      <a:pt x="1013" y="1633"/>
                      <a:pt x="854" y="1494"/>
                      <a:pt x="847" y="1488"/>
                    </a:cubicBezTo>
                    <a:cubicBezTo>
                      <a:pt x="833" y="1477"/>
                      <a:pt x="508" y="1206"/>
                      <a:pt x="292" y="965"/>
                    </a:cubicBezTo>
                    <a:cubicBezTo>
                      <a:pt x="76" y="725"/>
                      <a:pt x="59" y="371"/>
                      <a:pt x="179" y="191"/>
                    </a:cubicBezTo>
                    <a:cubicBezTo>
                      <a:pt x="250" y="85"/>
                      <a:pt x="349" y="59"/>
                      <a:pt x="420" y="57"/>
                    </a:cubicBezTo>
                    <a:cubicBezTo>
                      <a:pt x="449" y="57"/>
                      <a:pt x="482" y="89"/>
                      <a:pt x="491" y="116"/>
                    </a:cubicBezTo>
                    <a:cubicBezTo>
                      <a:pt x="592" y="438"/>
                      <a:pt x="592" y="438"/>
                      <a:pt x="592" y="438"/>
                    </a:cubicBezTo>
                    <a:cubicBezTo>
                      <a:pt x="601" y="468"/>
                      <a:pt x="590" y="514"/>
                      <a:pt x="568" y="537"/>
                    </a:cubicBezTo>
                    <a:cubicBezTo>
                      <a:pt x="478" y="627"/>
                      <a:pt x="478" y="627"/>
                      <a:pt x="478" y="627"/>
                    </a:cubicBezTo>
                    <a:cubicBezTo>
                      <a:pt x="441" y="664"/>
                      <a:pt x="419" y="737"/>
                      <a:pt x="445" y="787"/>
                    </a:cubicBezTo>
                    <a:cubicBezTo>
                      <a:pt x="472" y="836"/>
                      <a:pt x="527" y="921"/>
                      <a:pt x="641" y="1042"/>
                    </a:cubicBezTo>
                    <a:cubicBezTo>
                      <a:pt x="770" y="1180"/>
                      <a:pt x="884" y="1252"/>
                      <a:pt x="956" y="1288"/>
                    </a:cubicBezTo>
                    <a:cubicBezTo>
                      <a:pt x="971" y="1296"/>
                      <a:pt x="989" y="1300"/>
                      <a:pt x="1009" y="1300"/>
                    </a:cubicBezTo>
                    <a:cubicBezTo>
                      <a:pt x="1049" y="1300"/>
                      <a:pt x="1090" y="1284"/>
                      <a:pt x="1115" y="1259"/>
                    </a:cubicBezTo>
                    <a:cubicBezTo>
                      <a:pt x="1217" y="1161"/>
                      <a:pt x="1217" y="1161"/>
                      <a:pt x="1217" y="1161"/>
                    </a:cubicBezTo>
                    <a:cubicBezTo>
                      <a:pt x="1237" y="1141"/>
                      <a:pt x="1285" y="1133"/>
                      <a:pt x="1311" y="1144"/>
                    </a:cubicBezTo>
                    <a:cubicBezTo>
                      <a:pt x="1632" y="1287"/>
                      <a:pt x="1632" y="1287"/>
                      <a:pt x="1632" y="1287"/>
                    </a:cubicBezTo>
                    <a:cubicBezTo>
                      <a:pt x="1657" y="1298"/>
                      <a:pt x="1678" y="1331"/>
                      <a:pt x="1669" y="135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7" name="Freeform 76"/>
              <p:cNvSpPr/>
              <p:nvPr/>
            </p:nvSpPr>
            <p:spPr bwMode="auto">
              <a:xfrm>
                <a:off x="5741988" y="2117725"/>
                <a:ext cx="1673225" cy="1671638"/>
              </a:xfrm>
              <a:custGeom>
                <a:gdLst>
                  <a:gd fmla="*/ 29 w 445" name="T0"/>
                  <a:gd fmla="*/ 0 h 445" name="T1"/>
                  <a:gd fmla="*/ 0 w 445" name="T2"/>
                  <a:gd fmla="*/ 29 h 445" name="T3"/>
                  <a:gd fmla="*/ 29 w 445" name="T4"/>
                  <a:gd fmla="*/ 58 h 445" name="T5"/>
                  <a:gd fmla="*/ 387 w 445" name="T6"/>
                  <a:gd fmla="*/ 416 h 445" name="T7"/>
                  <a:gd fmla="*/ 416 w 445" name="T8"/>
                  <a:gd fmla="*/ 445 h 445" name="T9"/>
                  <a:gd fmla="*/ 445 w 445" name="T10"/>
                  <a:gd fmla="*/ 416 h 445" name="T11"/>
                  <a:gd fmla="*/ 29 w 445" name="T12"/>
                  <a:gd fmla="*/ 0 h 445" name="T13"/>
                </a:gdLst>
                <a:cxnLst>
                  <a:cxn ang="0">
                    <a:pos x="T0" y="T1"/>
                  </a:cxn>
                  <a:cxn ang="0">
                    <a:pos x="T2" y="T3"/>
                  </a:cxn>
                  <a:cxn ang="0">
                    <a:pos x="T4" y="T5"/>
                  </a:cxn>
                  <a:cxn ang="0">
                    <a:pos x="T6" y="T7"/>
                  </a:cxn>
                  <a:cxn ang="0">
                    <a:pos x="T8" y="T9"/>
                  </a:cxn>
                  <a:cxn ang="0">
                    <a:pos x="T10" y="T11"/>
                  </a:cxn>
                  <a:cxn ang="0">
                    <a:pos x="T12" y="T13"/>
                  </a:cxn>
                </a:cxnLst>
                <a:rect b="b" l="0" r="r" t="0"/>
                <a:pathLst>
                  <a:path h="445" w="445">
                    <a:moveTo>
                      <a:pt x="29" y="0"/>
                    </a:moveTo>
                    <a:cubicBezTo>
                      <a:pt x="13" y="0"/>
                      <a:pt x="0" y="13"/>
                      <a:pt x="0" y="29"/>
                    </a:cubicBezTo>
                    <a:cubicBezTo>
                      <a:pt x="0" y="45"/>
                      <a:pt x="13" y="58"/>
                      <a:pt x="29" y="58"/>
                    </a:cubicBezTo>
                    <a:cubicBezTo>
                      <a:pt x="226" y="58"/>
                      <a:pt x="387" y="218"/>
                      <a:pt x="387" y="416"/>
                    </a:cubicBezTo>
                    <a:cubicBezTo>
                      <a:pt x="387" y="432"/>
                      <a:pt x="400" y="445"/>
                      <a:pt x="416" y="445"/>
                    </a:cubicBezTo>
                    <a:cubicBezTo>
                      <a:pt x="432" y="445"/>
                      <a:pt x="445" y="432"/>
                      <a:pt x="445" y="416"/>
                    </a:cubicBezTo>
                    <a:cubicBezTo>
                      <a:pt x="445" y="187"/>
                      <a:pt x="258" y="0"/>
                      <a:pt x="2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8" name="Freeform 77"/>
              <p:cNvSpPr/>
              <p:nvPr/>
            </p:nvSpPr>
            <p:spPr bwMode="auto">
              <a:xfrm>
                <a:off x="5595938" y="1441450"/>
                <a:ext cx="2495550" cy="2495550"/>
              </a:xfrm>
              <a:custGeom>
                <a:gdLst>
                  <a:gd fmla="*/ 635 w 664" name="T0"/>
                  <a:gd fmla="*/ 664 h 664" name="T1"/>
                  <a:gd fmla="*/ 664 w 664" name="T2"/>
                  <a:gd fmla="*/ 635 h 664" name="T3"/>
                  <a:gd fmla="*/ 28 w 664" name="T4"/>
                  <a:gd fmla="*/ 0 h 664" name="T5"/>
                  <a:gd fmla="*/ 0 w 664" name="T6"/>
                  <a:gd fmla="*/ 29 h 664" name="T7"/>
                  <a:gd fmla="*/ 28 w 664" name="T8"/>
                  <a:gd fmla="*/ 57 h 664" name="T9"/>
                  <a:gd fmla="*/ 606 w 664" name="T10"/>
                  <a:gd fmla="*/ 635 h 664" name="T11"/>
                  <a:gd fmla="*/ 635 w 664" name="T12"/>
                  <a:gd fmla="*/ 664 h 664" name="T13"/>
                </a:gdLst>
                <a:cxnLst>
                  <a:cxn ang="0">
                    <a:pos x="T0" y="T1"/>
                  </a:cxn>
                  <a:cxn ang="0">
                    <a:pos x="T2" y="T3"/>
                  </a:cxn>
                  <a:cxn ang="0">
                    <a:pos x="T4" y="T5"/>
                  </a:cxn>
                  <a:cxn ang="0">
                    <a:pos x="T6" y="T7"/>
                  </a:cxn>
                  <a:cxn ang="0">
                    <a:pos x="T8" y="T9"/>
                  </a:cxn>
                  <a:cxn ang="0">
                    <a:pos x="T10" y="T11"/>
                  </a:cxn>
                  <a:cxn ang="0">
                    <a:pos x="T12" y="T13"/>
                  </a:cxn>
                </a:cxnLst>
                <a:rect b="b" l="0" r="r" t="0"/>
                <a:pathLst>
                  <a:path h="664" w="664">
                    <a:moveTo>
                      <a:pt x="635" y="664"/>
                    </a:moveTo>
                    <a:cubicBezTo>
                      <a:pt x="651" y="664"/>
                      <a:pt x="664" y="651"/>
                      <a:pt x="664" y="635"/>
                    </a:cubicBezTo>
                    <a:cubicBezTo>
                      <a:pt x="664" y="285"/>
                      <a:pt x="379" y="0"/>
                      <a:pt x="28" y="0"/>
                    </a:cubicBezTo>
                    <a:cubicBezTo>
                      <a:pt x="13" y="0"/>
                      <a:pt x="0" y="13"/>
                      <a:pt x="0" y="29"/>
                    </a:cubicBezTo>
                    <a:cubicBezTo>
                      <a:pt x="0" y="44"/>
                      <a:pt x="13" y="57"/>
                      <a:pt x="28" y="57"/>
                    </a:cubicBezTo>
                    <a:cubicBezTo>
                      <a:pt x="347" y="57"/>
                      <a:pt x="606" y="317"/>
                      <a:pt x="606" y="635"/>
                    </a:cubicBezTo>
                    <a:cubicBezTo>
                      <a:pt x="606" y="651"/>
                      <a:pt x="619" y="664"/>
                      <a:pt x="635" y="66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15" name="手机号码"/>
            <p:cNvSpPr txBox="1"/>
            <p:nvPr/>
          </p:nvSpPr>
          <p:spPr>
            <a:xfrm>
              <a:off x="7415873" y="4220926"/>
              <a:ext cx="2778442" cy="518160"/>
            </a:xfrm>
            <a:prstGeom prst="rect">
              <a:avLst/>
            </a:prstGeom>
            <a:noFill/>
          </p:spPr>
          <p:txBody>
            <a:bodyPr rtlCol="0" wrap="none">
              <a:spAutoFit/>
            </a:bodyPr>
            <a:lstStyle/>
            <a:p>
              <a:r>
                <a:rPr altLang="zh-CN" lang="en-US" smtClean="0" sz="2800">
                  <a:solidFill>
                    <a:schemeClr val="bg1"/>
                  </a:solidFill>
                  <a:latin charset="-122" panose="020b0503020204020204" pitchFamily="34" typeface="微软雅黑"/>
                  <a:ea charset="-122" panose="020b0503020204020204" pitchFamily="34" typeface="微软雅黑"/>
                </a:rPr>
                <a:t>186-0709-6846</a:t>
              </a:r>
            </a:p>
          </p:txBody>
        </p:sp>
      </p:grpSp>
      <p:sp>
        <p:nvSpPr>
          <p:cNvPr id="122" name="文本框 121"/>
          <p:cNvSpPr txBox="1"/>
          <p:nvPr/>
        </p:nvSpPr>
        <p:spPr>
          <a:xfrm>
            <a:off x="7348962" y="5091769"/>
            <a:ext cx="3489642" cy="518160"/>
          </a:xfrm>
          <a:prstGeom prst="rect">
            <a:avLst/>
          </a:prstGeom>
          <a:noFill/>
        </p:spPr>
        <p:txBody>
          <a:bodyPr rtlCol="0" wrap="none">
            <a:spAutoFit/>
          </a:bodyPr>
          <a:lstStyle/>
          <a:p>
            <a:r>
              <a:rPr altLang="zh-CN" lang="en-US" smtClean="0" sz="2800">
                <a:solidFill>
                  <a:schemeClr val="bg1"/>
                </a:solidFill>
                <a:latin charset="-122" panose="020b0503020204020204" pitchFamily="34" typeface="微软雅黑"/>
                <a:ea charset="-122" panose="020b0503020204020204" pitchFamily="34" typeface="微软雅黑"/>
              </a:rPr>
              <a:t>54711832@qq.com</a:t>
            </a:r>
          </a:p>
        </p:txBody>
      </p:sp>
      <p:grpSp>
        <p:nvGrpSpPr>
          <p:cNvPr id="12" name="所学专业"/>
          <p:cNvGrpSpPr/>
          <p:nvPr/>
        </p:nvGrpSpPr>
        <p:grpSpPr>
          <a:xfrm>
            <a:off x="1327835" y="5808431"/>
            <a:ext cx="4233051" cy="518160"/>
            <a:chOff x="1394744" y="5706831"/>
            <a:chExt cx="4233051" cy="518160"/>
          </a:xfrm>
        </p:grpSpPr>
        <p:sp>
          <p:nvSpPr>
            <p:cNvPr id="107" name="文本框 106"/>
            <p:cNvSpPr txBox="1"/>
            <p:nvPr/>
          </p:nvSpPr>
          <p:spPr>
            <a:xfrm>
              <a:off x="2139740" y="5706832"/>
              <a:ext cx="3488055" cy="518160"/>
            </a:xfrm>
            <a:prstGeom prst="rect">
              <a:avLst/>
            </a:prstGeom>
            <a:noFill/>
          </p:spPr>
          <p:txBody>
            <a:bodyPr rtlCol="0" wrap="non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热能与动力工程 专业</a:t>
              </a:r>
            </a:p>
          </p:txBody>
        </p:sp>
        <p:sp>
          <p:nvSpPr>
            <p:cNvPr id="89" name="Freeform 86"/>
            <p:cNvSpPr>
              <a:spLocks noChangeAspect="1"/>
            </p:cNvSpPr>
            <p:nvPr/>
          </p:nvSpPr>
          <p:spPr bwMode="auto">
            <a:xfrm>
              <a:off x="1394744" y="5716441"/>
              <a:ext cx="486000" cy="504000"/>
            </a:xfrm>
            <a:custGeom>
              <a:gdLst>
                <a:gd fmla="*/ 112 w 397" name="T0"/>
                <a:gd fmla="*/ 412 h 412" name="T1"/>
                <a:gd fmla="*/ 40 w 397" name="T2"/>
                <a:gd fmla="*/ 382 h 412" name="T3"/>
                <a:gd fmla="*/ 40 w 397" name="T4"/>
                <a:gd fmla="*/ 238 h 412" name="T5"/>
                <a:gd fmla="*/ 249 w 397" name="T6"/>
                <a:gd fmla="*/ 29 h 412" name="T7"/>
                <a:gd fmla="*/ 354 w 397" name="T8"/>
                <a:gd fmla="*/ 29 h 412" name="T9"/>
                <a:gd fmla="*/ 376 w 397" name="T10"/>
                <a:gd fmla="*/ 82 h 412" name="T11"/>
                <a:gd fmla="*/ 355 w 397" name="T12"/>
                <a:gd fmla="*/ 134 h 412" name="T13"/>
                <a:gd fmla="*/ 162 w 397" name="T14"/>
                <a:gd fmla="*/ 327 h 412" name="T15"/>
                <a:gd fmla="*/ 159 w 397" name="T16"/>
                <a:gd fmla="*/ 330 h 412" name="T17"/>
                <a:gd fmla="*/ 100 w 397" name="T18"/>
                <a:gd fmla="*/ 329 h 412" name="T19"/>
                <a:gd fmla="*/ 99 w 397" name="T20"/>
                <a:gd fmla="*/ 329 h 412" name="T21"/>
                <a:gd fmla="*/ 87 w 397" name="T22"/>
                <a:gd fmla="*/ 299 h 412" name="T23"/>
                <a:gd fmla="*/ 100 w 397" name="T24"/>
                <a:gd fmla="*/ 270 h 412" name="T25"/>
                <a:gd fmla="*/ 200 w 397" name="T26"/>
                <a:gd fmla="*/ 169 h 412" name="T27"/>
                <a:gd fmla="*/ 214 w 397" name="T28"/>
                <a:gd fmla="*/ 169 h 412" name="T29"/>
                <a:gd fmla="*/ 214 w 397" name="T30"/>
                <a:gd fmla="*/ 184 h 412" name="T31"/>
                <a:gd fmla="*/ 114 w 397" name="T32"/>
                <a:gd fmla="*/ 284 h 412" name="T33"/>
                <a:gd fmla="*/ 107 w 397" name="T34"/>
                <a:gd fmla="*/ 299 h 412" name="T35"/>
                <a:gd fmla="*/ 114 w 397" name="T36"/>
                <a:gd fmla="*/ 315 h 412" name="T37"/>
                <a:gd fmla="*/ 114 w 397" name="T38"/>
                <a:gd fmla="*/ 315 h 412" name="T39"/>
                <a:gd fmla="*/ 145 w 397" name="T40"/>
                <a:gd fmla="*/ 315 h 412" name="T41"/>
                <a:gd fmla="*/ 340 w 397" name="T42"/>
                <a:gd fmla="*/ 120 h 412" name="T43"/>
                <a:gd fmla="*/ 356 w 397" name="T44"/>
                <a:gd fmla="*/ 82 h 412" name="T45"/>
                <a:gd fmla="*/ 340 w 397" name="T46"/>
                <a:gd fmla="*/ 43 h 412" name="T47"/>
                <a:gd fmla="*/ 263 w 397" name="T48"/>
                <a:gd fmla="*/ 43 h 412" name="T49"/>
                <a:gd fmla="*/ 54 w 397" name="T50"/>
                <a:gd fmla="*/ 252 h 412" name="T51"/>
                <a:gd fmla="*/ 54 w 397" name="T52"/>
                <a:gd fmla="*/ 368 h 412" name="T53"/>
                <a:gd fmla="*/ 170 w 397" name="T54"/>
                <a:gd fmla="*/ 368 h 412" name="T55"/>
                <a:gd fmla="*/ 379 w 397" name="T56"/>
                <a:gd fmla="*/ 159 h 412" name="T57"/>
                <a:gd fmla="*/ 393 w 397" name="T58"/>
                <a:gd fmla="*/ 159 h 412" name="T59"/>
                <a:gd fmla="*/ 393 w 397" name="T60"/>
                <a:gd fmla="*/ 173 h 412" name="T61"/>
                <a:gd fmla="*/ 184 w 397" name="T62"/>
                <a:gd fmla="*/ 382 h 412" name="T63"/>
                <a:gd fmla="*/ 112 w 397" name="T64"/>
                <a:gd fmla="*/ 412 h 412"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412" w="397">
                  <a:moveTo>
                    <a:pt x="112" y="412"/>
                  </a:moveTo>
                  <a:cubicBezTo>
                    <a:pt x="86" y="412"/>
                    <a:pt x="60" y="402"/>
                    <a:pt x="40" y="382"/>
                  </a:cubicBezTo>
                  <a:cubicBezTo>
                    <a:pt x="0" y="342"/>
                    <a:pt x="0" y="278"/>
                    <a:pt x="40" y="238"/>
                  </a:cubicBezTo>
                  <a:cubicBezTo>
                    <a:pt x="249" y="29"/>
                    <a:pt x="249" y="29"/>
                    <a:pt x="249" y="29"/>
                  </a:cubicBezTo>
                  <a:cubicBezTo>
                    <a:pt x="278" y="0"/>
                    <a:pt x="325" y="0"/>
                    <a:pt x="354" y="29"/>
                  </a:cubicBezTo>
                  <a:cubicBezTo>
                    <a:pt x="369" y="43"/>
                    <a:pt x="376" y="62"/>
                    <a:pt x="376" y="82"/>
                  </a:cubicBezTo>
                  <a:cubicBezTo>
                    <a:pt x="376" y="102"/>
                    <a:pt x="369" y="120"/>
                    <a:pt x="355" y="134"/>
                  </a:cubicBezTo>
                  <a:cubicBezTo>
                    <a:pt x="162" y="327"/>
                    <a:pt x="162" y="327"/>
                    <a:pt x="162" y="327"/>
                  </a:cubicBezTo>
                  <a:cubicBezTo>
                    <a:pt x="159" y="330"/>
                    <a:pt x="159" y="330"/>
                    <a:pt x="159" y="330"/>
                  </a:cubicBezTo>
                  <a:cubicBezTo>
                    <a:pt x="143" y="346"/>
                    <a:pt x="116" y="346"/>
                    <a:pt x="100" y="329"/>
                  </a:cubicBezTo>
                  <a:cubicBezTo>
                    <a:pt x="99" y="329"/>
                    <a:pt x="99" y="329"/>
                    <a:pt x="99" y="329"/>
                  </a:cubicBezTo>
                  <a:cubicBezTo>
                    <a:pt x="92" y="321"/>
                    <a:pt x="87" y="311"/>
                    <a:pt x="87" y="299"/>
                  </a:cubicBezTo>
                  <a:cubicBezTo>
                    <a:pt x="87" y="288"/>
                    <a:pt x="92" y="278"/>
                    <a:pt x="100" y="270"/>
                  </a:cubicBezTo>
                  <a:cubicBezTo>
                    <a:pt x="200" y="169"/>
                    <a:pt x="200" y="169"/>
                    <a:pt x="200" y="169"/>
                  </a:cubicBezTo>
                  <a:cubicBezTo>
                    <a:pt x="204" y="166"/>
                    <a:pt x="210" y="166"/>
                    <a:pt x="214" y="169"/>
                  </a:cubicBezTo>
                  <a:cubicBezTo>
                    <a:pt x="218" y="173"/>
                    <a:pt x="218" y="180"/>
                    <a:pt x="214" y="184"/>
                  </a:cubicBezTo>
                  <a:cubicBezTo>
                    <a:pt x="114" y="284"/>
                    <a:pt x="114" y="284"/>
                    <a:pt x="114" y="284"/>
                  </a:cubicBezTo>
                  <a:cubicBezTo>
                    <a:pt x="110" y="288"/>
                    <a:pt x="107" y="293"/>
                    <a:pt x="107" y="299"/>
                  </a:cubicBezTo>
                  <a:cubicBezTo>
                    <a:pt x="107" y="305"/>
                    <a:pt x="110" y="311"/>
                    <a:pt x="114" y="315"/>
                  </a:cubicBezTo>
                  <a:cubicBezTo>
                    <a:pt x="114" y="315"/>
                    <a:pt x="114" y="315"/>
                    <a:pt x="114" y="315"/>
                  </a:cubicBezTo>
                  <a:cubicBezTo>
                    <a:pt x="123" y="324"/>
                    <a:pt x="136" y="324"/>
                    <a:pt x="145" y="315"/>
                  </a:cubicBezTo>
                  <a:cubicBezTo>
                    <a:pt x="340" y="120"/>
                    <a:pt x="340" y="120"/>
                    <a:pt x="340" y="120"/>
                  </a:cubicBezTo>
                  <a:cubicBezTo>
                    <a:pt x="351" y="110"/>
                    <a:pt x="356" y="96"/>
                    <a:pt x="356" y="82"/>
                  </a:cubicBezTo>
                  <a:cubicBezTo>
                    <a:pt x="356" y="67"/>
                    <a:pt x="351" y="54"/>
                    <a:pt x="340" y="43"/>
                  </a:cubicBezTo>
                  <a:cubicBezTo>
                    <a:pt x="319" y="22"/>
                    <a:pt x="285" y="22"/>
                    <a:pt x="263" y="43"/>
                  </a:cubicBezTo>
                  <a:cubicBezTo>
                    <a:pt x="54" y="252"/>
                    <a:pt x="54" y="252"/>
                    <a:pt x="54" y="252"/>
                  </a:cubicBezTo>
                  <a:cubicBezTo>
                    <a:pt x="22" y="284"/>
                    <a:pt x="22" y="336"/>
                    <a:pt x="54" y="368"/>
                  </a:cubicBezTo>
                  <a:cubicBezTo>
                    <a:pt x="86" y="400"/>
                    <a:pt x="138" y="400"/>
                    <a:pt x="170" y="368"/>
                  </a:cubicBezTo>
                  <a:cubicBezTo>
                    <a:pt x="379" y="159"/>
                    <a:pt x="379" y="159"/>
                    <a:pt x="379" y="159"/>
                  </a:cubicBezTo>
                  <a:cubicBezTo>
                    <a:pt x="383" y="155"/>
                    <a:pt x="389" y="155"/>
                    <a:pt x="393" y="159"/>
                  </a:cubicBezTo>
                  <a:cubicBezTo>
                    <a:pt x="397" y="163"/>
                    <a:pt x="397" y="169"/>
                    <a:pt x="393" y="173"/>
                  </a:cubicBezTo>
                  <a:cubicBezTo>
                    <a:pt x="184" y="382"/>
                    <a:pt x="184" y="382"/>
                    <a:pt x="184" y="382"/>
                  </a:cubicBezTo>
                  <a:cubicBezTo>
                    <a:pt x="164" y="402"/>
                    <a:pt x="138" y="412"/>
                    <a:pt x="112" y="41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28" name="文本框 127"/>
          <p:cNvSpPr txBox="1"/>
          <p:nvPr/>
        </p:nvSpPr>
        <p:spPr>
          <a:xfrm>
            <a:off x="7348964" y="5808432"/>
            <a:ext cx="1970405" cy="518160"/>
          </a:xfrm>
          <a:prstGeom prst="rect">
            <a:avLst/>
          </a:prstGeom>
          <a:noFill/>
        </p:spPr>
        <p:txBody>
          <a:bodyPr rtlCol="0" wrap="none">
            <a:spAutoFit/>
          </a:bodyPr>
          <a:lstStyle/>
          <a:p>
            <a:r>
              <a:rPr altLang="en-US" lang="zh-CN" smtClean="0" sz="2800">
                <a:solidFill>
                  <a:schemeClr val="bg1"/>
                </a:solidFill>
                <a:latin charset="-122" panose="020b0503020204020204" pitchFamily="34" typeface="微软雅黑"/>
                <a:ea charset="-122" panose="020b0503020204020204" pitchFamily="34" typeface="微软雅黑"/>
              </a:rPr>
              <a:t>江西 • 南昌</a:t>
            </a:r>
          </a:p>
        </p:txBody>
      </p:sp>
      <p:grpSp>
        <p:nvGrpSpPr>
          <p:cNvPr id="37" name="头像"/>
          <p:cNvGrpSpPr/>
          <p:nvPr/>
        </p:nvGrpSpPr>
        <p:grpSpPr>
          <a:xfrm>
            <a:off x="4806559" y="-1197634"/>
            <a:ext cx="2578882" cy="4858522"/>
            <a:chOff x="4806559" y="-711859"/>
            <a:chExt cx="2578882" cy="4858522"/>
          </a:xfrm>
        </p:grpSpPr>
        <p:sp>
          <p:nvSpPr>
            <p:cNvPr id="1027" name="背后挂绳"/>
            <p:cNvSpPr/>
            <p:nvPr/>
          </p:nvSpPr>
          <p:spPr bwMode="auto">
            <a:xfrm rot="16200000">
              <a:off x="5452097" y="530155"/>
              <a:ext cx="1898250" cy="403202"/>
            </a:xfrm>
            <a:custGeom>
              <a:gdLst>
                <a:gd fmla="*/ 489 w 873" name="T0"/>
                <a:gd fmla="*/ 297 h 297" name="T1"/>
                <a:gd fmla="*/ 0 w 873" name="T2"/>
                <a:gd fmla="*/ 9 h 297" name="T3"/>
                <a:gd fmla="*/ 0 w 873" name="T4"/>
                <a:gd fmla="*/ 9 h 297" name="T5"/>
                <a:gd fmla="*/ 12 w 873" name="T6"/>
                <a:gd fmla="*/ 0 h 297" name="T7"/>
                <a:gd fmla="*/ 489 w 873" name="T8"/>
                <a:gd fmla="*/ 282 h 297" name="T9"/>
                <a:gd fmla="*/ 489 w 873" name="T10"/>
                <a:gd fmla="*/ 282 h 297" name="T11"/>
                <a:gd fmla="*/ 752 w 873" name="T12"/>
                <a:gd fmla="*/ 217 h 297" name="T13"/>
                <a:gd fmla="*/ 752 w 873" name="T14"/>
                <a:gd fmla="*/ 217 h 297" name="T15"/>
                <a:gd fmla="*/ 858 w 873" name="T16"/>
                <a:gd fmla="*/ 152 h 297" name="T17"/>
                <a:gd fmla="*/ 858 w 873" name="T18"/>
                <a:gd fmla="*/ 152 h 297" name="T19"/>
                <a:gd fmla="*/ 873 w 873" name="T20"/>
                <a:gd fmla="*/ 139 h 297" name="T21"/>
                <a:gd fmla="*/ 867 w 873" name="T22"/>
                <a:gd fmla="*/ 163 h 297" name="T23"/>
                <a:gd fmla="*/ 489 w 873" name="T24"/>
                <a:gd fmla="*/ 297 h 29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97" w="873">
                  <a:moveTo>
                    <a:pt x="489" y="297"/>
                  </a:moveTo>
                  <a:cubicBezTo>
                    <a:pt x="338" y="297"/>
                    <a:pt x="162" y="230"/>
                    <a:pt x="0" y="9"/>
                  </a:cubicBezTo>
                  <a:cubicBezTo>
                    <a:pt x="0" y="9"/>
                    <a:pt x="0" y="9"/>
                    <a:pt x="0" y="9"/>
                  </a:cubicBezTo>
                  <a:cubicBezTo>
                    <a:pt x="12" y="0"/>
                    <a:pt x="12" y="0"/>
                    <a:pt x="12" y="0"/>
                  </a:cubicBezTo>
                  <a:cubicBezTo>
                    <a:pt x="171" y="219"/>
                    <a:pt x="342" y="282"/>
                    <a:pt x="489" y="282"/>
                  </a:cubicBezTo>
                  <a:cubicBezTo>
                    <a:pt x="489" y="282"/>
                    <a:pt x="489" y="282"/>
                    <a:pt x="489" y="282"/>
                  </a:cubicBezTo>
                  <a:cubicBezTo>
                    <a:pt x="593" y="282"/>
                    <a:pt x="686" y="249"/>
                    <a:pt x="752" y="217"/>
                  </a:cubicBezTo>
                  <a:cubicBezTo>
                    <a:pt x="752" y="217"/>
                    <a:pt x="752" y="217"/>
                    <a:pt x="752" y="217"/>
                  </a:cubicBezTo>
                  <a:cubicBezTo>
                    <a:pt x="818" y="184"/>
                    <a:pt x="858" y="152"/>
                    <a:pt x="858" y="152"/>
                  </a:cubicBezTo>
                  <a:cubicBezTo>
                    <a:pt x="858" y="152"/>
                    <a:pt x="858" y="152"/>
                    <a:pt x="858" y="152"/>
                  </a:cubicBezTo>
                  <a:cubicBezTo>
                    <a:pt x="873" y="139"/>
                    <a:pt x="873" y="139"/>
                    <a:pt x="873" y="139"/>
                  </a:cubicBezTo>
                  <a:cubicBezTo>
                    <a:pt x="867" y="163"/>
                    <a:pt x="867" y="163"/>
                    <a:pt x="867" y="163"/>
                  </a:cubicBezTo>
                  <a:cubicBezTo>
                    <a:pt x="866" y="163"/>
                    <a:pt x="704" y="296"/>
                    <a:pt x="489" y="297"/>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1030" name="组合 1029"/>
            <p:cNvGrpSpPr/>
            <p:nvPr/>
          </p:nvGrpSpPr>
          <p:grpSpPr>
            <a:xfrm>
              <a:off x="4806559" y="1566633"/>
              <a:ext cx="2578882" cy="2580030"/>
              <a:chOff x="4673503" y="1680318"/>
              <a:chExt cx="2578882" cy="2580030"/>
            </a:xfrm>
          </p:grpSpPr>
          <p:sp>
            <p:nvSpPr>
              <p:cNvPr id="1024" name="照片"/>
              <p:cNvSpPr>
                <a:spLocks noChangeArrowheads="1"/>
              </p:cNvSpPr>
              <p:nvPr/>
            </p:nvSpPr>
            <p:spPr bwMode="auto">
              <a:xfrm>
                <a:off x="4673503" y="1680318"/>
                <a:ext cx="2578882" cy="2580030"/>
              </a:xfrm>
              <a:prstGeom prst="ellipse">
                <a:avLst/>
              </a:prstGeom>
              <a:blipFill dpi="0" rotWithShape="1">
                <a:blip r:embed="rId2"/>
                <a:stretch>
                  <a:fillRect/>
                </a:stretch>
              </a:blipFill>
              <a:ln cmpd="sng" w="63500">
                <a:solidFill>
                  <a:schemeClr val="bg1"/>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1025" name="挂绳孔"/>
              <p:cNvSpPr>
                <a:spLocks noChangeArrowheads="1"/>
              </p:cNvSpPr>
              <p:nvPr/>
            </p:nvSpPr>
            <p:spPr bwMode="auto">
              <a:xfrm>
                <a:off x="5902636" y="1837502"/>
                <a:ext cx="120616" cy="120616"/>
              </a:xfrm>
              <a:prstGeom prst="ellipse">
                <a:avLst/>
              </a:prstGeom>
              <a:solidFill>
                <a:schemeClr val="accent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026" name="前面挂绳"/>
            <p:cNvSpPr/>
            <p:nvPr/>
          </p:nvSpPr>
          <p:spPr bwMode="auto">
            <a:xfrm rot="5236814">
              <a:off x="4600902" y="286717"/>
              <a:ext cx="2521544" cy="524392"/>
            </a:xfrm>
            <a:custGeom>
              <a:gdLst>
                <a:gd fmla="*/ 973 w 1400" name="T0"/>
                <a:gd fmla="*/ 386 h 386" name="T1"/>
                <a:gd fmla="*/ 824 w 1400" name="T2"/>
                <a:gd fmla="*/ 294 h 386" name="T3"/>
                <a:gd fmla="*/ 824 w 1400" name="T4"/>
                <a:gd fmla="*/ 294 h 386" name="T5"/>
                <a:gd fmla="*/ 507 w 1400" name="T6"/>
                <a:gd fmla="*/ 15 h 386" name="T7"/>
                <a:gd fmla="*/ 507 w 1400" name="T8"/>
                <a:gd fmla="*/ 15 h 386" name="T9"/>
                <a:gd fmla="*/ 130 w 1400" name="T10"/>
                <a:gd fmla="*/ 166 h 386" name="T11"/>
                <a:gd fmla="*/ 130 w 1400" name="T12"/>
                <a:gd fmla="*/ 166 h 386" name="T13"/>
                <a:gd fmla="*/ 0 w 1400" name="T14"/>
                <a:gd fmla="*/ 127 h 386" name="T15"/>
                <a:gd fmla="*/ 0 w 1400" name="T16"/>
                <a:gd fmla="*/ 127 h 386" name="T17"/>
                <a:gd fmla="*/ 7 w 1400" name="T18"/>
                <a:gd fmla="*/ 115 h 386" name="T19"/>
                <a:gd fmla="*/ 130 w 1400" name="T20"/>
                <a:gd fmla="*/ 151 h 386" name="T21"/>
                <a:gd fmla="*/ 130 w 1400" name="T22"/>
                <a:gd fmla="*/ 151 h 386" name="T23"/>
                <a:gd fmla="*/ 507 w 1400" name="T24"/>
                <a:gd fmla="*/ 0 h 386" name="T25"/>
                <a:gd fmla="*/ 507 w 1400" name="T26"/>
                <a:gd fmla="*/ 0 h 386" name="T27"/>
                <a:gd fmla="*/ 836 w 1400" name="T28"/>
                <a:gd fmla="*/ 287 h 386" name="T29"/>
                <a:gd fmla="*/ 836 w 1400" name="T30"/>
                <a:gd fmla="*/ 287 h 386" name="T31"/>
                <a:gd fmla="*/ 973 w 1400" name="T32"/>
                <a:gd fmla="*/ 372 h 386" name="T33"/>
                <a:gd fmla="*/ 973 w 1400" name="T34"/>
                <a:gd fmla="*/ 372 h 386" name="T35"/>
                <a:gd fmla="*/ 1249 w 1400" name="T36"/>
                <a:gd fmla="*/ 217 h 386" name="T37"/>
                <a:gd fmla="*/ 1249 w 1400" name="T38"/>
                <a:gd fmla="*/ 217 h 386" name="T39"/>
                <a:gd fmla="*/ 1388 w 1400" name="T40"/>
                <a:gd fmla="*/ 62 h 386" name="T41"/>
                <a:gd fmla="*/ 1388 w 1400" name="T42"/>
                <a:gd fmla="*/ 62 h 386" name="T43"/>
                <a:gd fmla="*/ 1400 w 1400" name="T44"/>
                <a:gd fmla="*/ 70 h 386" name="T45"/>
                <a:gd fmla="*/ 973 w 1400" name="T46"/>
                <a:gd fmla="*/ 386 h 38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86" w="1400">
                  <a:moveTo>
                    <a:pt x="973" y="386"/>
                  </a:moveTo>
                  <a:cubicBezTo>
                    <a:pt x="917" y="386"/>
                    <a:pt x="865" y="360"/>
                    <a:pt x="824" y="294"/>
                  </a:cubicBezTo>
                  <a:cubicBezTo>
                    <a:pt x="824" y="294"/>
                    <a:pt x="824" y="294"/>
                    <a:pt x="824" y="294"/>
                  </a:cubicBezTo>
                  <a:cubicBezTo>
                    <a:pt x="689" y="78"/>
                    <a:pt x="590" y="15"/>
                    <a:pt x="507" y="15"/>
                  </a:cubicBezTo>
                  <a:cubicBezTo>
                    <a:pt x="507" y="15"/>
                    <a:pt x="507" y="15"/>
                    <a:pt x="507" y="15"/>
                  </a:cubicBezTo>
                  <a:cubicBezTo>
                    <a:pt x="381" y="14"/>
                    <a:pt x="280" y="165"/>
                    <a:pt x="130" y="166"/>
                  </a:cubicBezTo>
                  <a:cubicBezTo>
                    <a:pt x="130" y="166"/>
                    <a:pt x="130" y="166"/>
                    <a:pt x="130" y="166"/>
                  </a:cubicBezTo>
                  <a:cubicBezTo>
                    <a:pt x="90" y="166"/>
                    <a:pt x="47" y="155"/>
                    <a:pt x="0" y="127"/>
                  </a:cubicBezTo>
                  <a:cubicBezTo>
                    <a:pt x="0" y="127"/>
                    <a:pt x="0" y="127"/>
                    <a:pt x="0" y="127"/>
                  </a:cubicBezTo>
                  <a:cubicBezTo>
                    <a:pt x="7" y="115"/>
                    <a:pt x="7" y="115"/>
                    <a:pt x="7" y="115"/>
                  </a:cubicBezTo>
                  <a:cubicBezTo>
                    <a:pt x="53" y="141"/>
                    <a:pt x="93" y="151"/>
                    <a:pt x="130" y="151"/>
                  </a:cubicBezTo>
                  <a:cubicBezTo>
                    <a:pt x="130" y="151"/>
                    <a:pt x="130" y="151"/>
                    <a:pt x="130" y="151"/>
                  </a:cubicBezTo>
                  <a:cubicBezTo>
                    <a:pt x="270" y="152"/>
                    <a:pt x="370" y="2"/>
                    <a:pt x="507" y="0"/>
                  </a:cubicBezTo>
                  <a:cubicBezTo>
                    <a:pt x="507" y="0"/>
                    <a:pt x="507" y="0"/>
                    <a:pt x="507" y="0"/>
                  </a:cubicBezTo>
                  <a:cubicBezTo>
                    <a:pt x="598" y="1"/>
                    <a:pt x="700" y="69"/>
                    <a:pt x="836" y="287"/>
                  </a:cubicBezTo>
                  <a:cubicBezTo>
                    <a:pt x="836" y="287"/>
                    <a:pt x="836" y="287"/>
                    <a:pt x="836" y="287"/>
                  </a:cubicBezTo>
                  <a:cubicBezTo>
                    <a:pt x="875" y="349"/>
                    <a:pt x="922" y="372"/>
                    <a:pt x="973" y="372"/>
                  </a:cubicBezTo>
                  <a:cubicBezTo>
                    <a:pt x="973" y="372"/>
                    <a:pt x="973" y="372"/>
                    <a:pt x="973" y="372"/>
                  </a:cubicBezTo>
                  <a:cubicBezTo>
                    <a:pt x="1063" y="372"/>
                    <a:pt x="1168" y="295"/>
                    <a:pt x="1249" y="217"/>
                  </a:cubicBezTo>
                  <a:cubicBezTo>
                    <a:pt x="1249" y="217"/>
                    <a:pt x="1249" y="217"/>
                    <a:pt x="1249" y="217"/>
                  </a:cubicBezTo>
                  <a:cubicBezTo>
                    <a:pt x="1330" y="139"/>
                    <a:pt x="1388" y="62"/>
                    <a:pt x="1388" y="62"/>
                  </a:cubicBezTo>
                  <a:cubicBezTo>
                    <a:pt x="1388" y="62"/>
                    <a:pt x="1388" y="62"/>
                    <a:pt x="1388" y="62"/>
                  </a:cubicBezTo>
                  <a:cubicBezTo>
                    <a:pt x="1400" y="70"/>
                    <a:pt x="1400" y="70"/>
                    <a:pt x="1400" y="70"/>
                  </a:cubicBezTo>
                  <a:cubicBezTo>
                    <a:pt x="1399" y="70"/>
                    <a:pt x="1168" y="385"/>
                    <a:pt x="973" y="386"/>
                  </a:cubicBezTo>
                  <a:close/>
                </a:path>
              </a:pathLst>
            </a:custGeom>
            <a:solidFill>
              <a:schemeClr val="accent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3" name="组合 22"/>
          <p:cNvGrpSpPr/>
          <p:nvPr/>
        </p:nvGrpSpPr>
        <p:grpSpPr>
          <a:xfrm>
            <a:off x="7682411" y="1065102"/>
            <a:ext cx="2138680" cy="1272708"/>
            <a:chOff x="3610513" y="-1935661"/>
            <a:chExt cx="2138680" cy="1272708"/>
          </a:xfrm>
        </p:grpSpPr>
        <p:sp>
          <p:nvSpPr>
            <p:cNvPr id="21" name="文本框 20"/>
            <p:cNvSpPr txBox="1"/>
            <p:nvPr/>
          </p:nvSpPr>
          <p:spPr>
            <a:xfrm>
              <a:off x="3610513" y="-1607833"/>
              <a:ext cx="2138680" cy="944880"/>
            </a:xfrm>
            <a:prstGeom prst="rect">
              <a:avLst/>
            </a:prstGeom>
          </p:spPr>
          <p:txBody>
            <a:bodyPr anchor="b" rtlCol="0" wrap="none">
              <a:spAutoFit/>
            </a:bodyPr>
            <a:lstStyle/>
            <a:p>
              <a:pPr algn="ctr"/>
              <a:r>
                <a:rPr altLang="en-US" lang="zh-CN" smtClean="0" sz="2800">
                  <a:solidFill>
                    <a:schemeClr val="bg1"/>
                  </a:solidFill>
                  <a:latin charset="-122" panose="02000000000000000000" pitchFamily="2" typeface="方正正大黑简体"/>
                  <a:ea charset="-122" panose="02000000000000000000" pitchFamily="2" typeface="方正正大黑简体"/>
                </a:rPr>
                <a:t>我       找</a:t>
              </a:r>
            </a:p>
            <a:p>
              <a:pPr algn="ctr"/>
              <a:r>
                <a:rPr altLang="en-US" lang="zh-CN" smtClean="0" sz="2800">
                  <a:solidFill>
                    <a:schemeClr val="bg1"/>
                  </a:solidFill>
                  <a:latin charset="-122" panose="02000000000000000000" pitchFamily="2" typeface="方正正大黑简体"/>
                  <a:ea charset="-122" panose="02000000000000000000" pitchFamily="2" typeface="方正正大黑简体"/>
                </a:rPr>
                <a:t>工作</a:t>
              </a:r>
            </a:p>
          </p:txBody>
        </p:sp>
        <p:sp>
          <p:nvSpPr>
            <p:cNvPr id="22" name="矩形 21"/>
            <p:cNvSpPr/>
            <p:nvPr/>
          </p:nvSpPr>
          <p:spPr>
            <a:xfrm>
              <a:off x="4256511" y="-1935661"/>
              <a:ext cx="868680" cy="914400"/>
            </a:xfrm>
            <a:prstGeom prst="rect">
              <a:avLst/>
            </a:prstGeom>
          </p:spPr>
          <p:txBody>
            <a:bodyPr wrap="none">
              <a:spAutoFit/>
            </a:bodyPr>
            <a:lstStyle/>
            <a:p>
              <a:r>
                <a:rPr altLang="en-US" lang="zh-CN" sz="5400">
                  <a:solidFill>
                    <a:schemeClr val="bg1"/>
                  </a:solidFill>
                  <a:latin charset="-122" panose="02000000000000000000" pitchFamily="2" typeface="方正正大黑简体"/>
                  <a:ea charset="-122" panose="02000000000000000000" pitchFamily="2" typeface="方正正大黑简体"/>
                </a:rPr>
                <a:t>要</a:t>
              </a:r>
            </a:p>
          </p:txBody>
        </p:sp>
      </p:grpSp>
      <p:grpSp>
        <p:nvGrpSpPr>
          <p:cNvPr id="31" name="组合 30"/>
          <p:cNvGrpSpPr/>
          <p:nvPr/>
        </p:nvGrpSpPr>
        <p:grpSpPr>
          <a:xfrm>
            <a:off x="6610351" y="5819775"/>
            <a:ext cx="504825" cy="503238"/>
            <a:chOff x="6610351" y="5819775"/>
            <a:chExt cx="504825" cy="503238"/>
          </a:xfrm>
        </p:grpSpPr>
        <p:sp>
          <p:nvSpPr>
            <p:cNvPr id="24" name="Freeform 11"/>
            <p:cNvSpPr>
              <a:spLocks noEditPoints="1"/>
            </p:cNvSpPr>
            <p:nvPr/>
          </p:nvSpPr>
          <p:spPr bwMode="auto">
            <a:xfrm>
              <a:off x="6694488" y="5903913"/>
              <a:ext cx="347663" cy="344487"/>
            </a:xfrm>
            <a:custGeom>
              <a:gdLst>
                <a:gd fmla="*/ 169 w 338" name="T0"/>
                <a:gd fmla="*/ 337 h 337" name="T1"/>
                <a:gd fmla="*/ 0 w 338" name="T2"/>
                <a:gd fmla="*/ 168 h 337" name="T3"/>
                <a:gd fmla="*/ 169 w 338" name="T4"/>
                <a:gd fmla="*/ 0 h 337" name="T5"/>
                <a:gd fmla="*/ 338 w 338" name="T6"/>
                <a:gd fmla="*/ 168 h 337" name="T7"/>
                <a:gd fmla="*/ 169 w 338" name="T8"/>
                <a:gd fmla="*/ 337 h 337" name="T9"/>
                <a:gd fmla="*/ 169 w 338" name="T10"/>
                <a:gd fmla="*/ 20 h 337" name="T11"/>
                <a:gd fmla="*/ 20 w 338" name="T12"/>
                <a:gd fmla="*/ 168 h 337" name="T13"/>
                <a:gd fmla="*/ 169 w 338" name="T14"/>
                <a:gd fmla="*/ 317 h 337" name="T15"/>
                <a:gd fmla="*/ 318 w 338" name="T16"/>
                <a:gd fmla="*/ 168 h 337" name="T17"/>
                <a:gd fmla="*/ 169 w 338" name="T18"/>
                <a:gd fmla="*/ 20 h 33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37" w="338">
                  <a:moveTo>
                    <a:pt x="169" y="337"/>
                  </a:moveTo>
                  <a:cubicBezTo>
                    <a:pt x="76" y="337"/>
                    <a:pt x="0" y="262"/>
                    <a:pt x="0" y="168"/>
                  </a:cubicBezTo>
                  <a:cubicBezTo>
                    <a:pt x="0" y="75"/>
                    <a:pt x="76" y="0"/>
                    <a:pt x="169" y="0"/>
                  </a:cubicBezTo>
                  <a:cubicBezTo>
                    <a:pt x="262" y="0"/>
                    <a:pt x="338" y="75"/>
                    <a:pt x="338" y="168"/>
                  </a:cubicBezTo>
                  <a:cubicBezTo>
                    <a:pt x="338" y="262"/>
                    <a:pt x="262" y="337"/>
                    <a:pt x="169" y="337"/>
                  </a:cubicBezTo>
                  <a:close/>
                  <a:moveTo>
                    <a:pt x="169" y="20"/>
                  </a:moveTo>
                  <a:cubicBezTo>
                    <a:pt x="87" y="20"/>
                    <a:pt x="20" y="87"/>
                    <a:pt x="20" y="168"/>
                  </a:cubicBezTo>
                  <a:cubicBezTo>
                    <a:pt x="20" y="250"/>
                    <a:pt x="87" y="317"/>
                    <a:pt x="169" y="317"/>
                  </a:cubicBezTo>
                  <a:cubicBezTo>
                    <a:pt x="251" y="317"/>
                    <a:pt x="318" y="250"/>
                    <a:pt x="318" y="168"/>
                  </a:cubicBezTo>
                  <a:cubicBezTo>
                    <a:pt x="318" y="87"/>
                    <a:pt x="251" y="20"/>
                    <a:pt x="169"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Freeform 12"/>
            <p:cNvSpPr>
              <a:spLocks noEditPoints="1"/>
            </p:cNvSpPr>
            <p:nvPr/>
          </p:nvSpPr>
          <p:spPr bwMode="auto">
            <a:xfrm>
              <a:off x="6783388" y="5991225"/>
              <a:ext cx="171450" cy="169862"/>
            </a:xfrm>
            <a:custGeom>
              <a:gdLst>
                <a:gd fmla="*/ 83 w 167" name="T0"/>
                <a:gd fmla="*/ 167 h 167" name="T1"/>
                <a:gd fmla="*/ 0 w 167" name="T2"/>
                <a:gd fmla="*/ 83 h 167" name="T3"/>
                <a:gd fmla="*/ 83 w 167" name="T4"/>
                <a:gd fmla="*/ 0 h 167" name="T5"/>
                <a:gd fmla="*/ 167 w 167" name="T6"/>
                <a:gd fmla="*/ 83 h 167" name="T7"/>
                <a:gd fmla="*/ 83 w 167" name="T8"/>
                <a:gd fmla="*/ 167 h 167" name="T9"/>
                <a:gd fmla="*/ 83 w 167" name="T10"/>
                <a:gd fmla="*/ 20 h 167" name="T11"/>
                <a:gd fmla="*/ 20 w 167" name="T12"/>
                <a:gd fmla="*/ 83 h 167" name="T13"/>
                <a:gd fmla="*/ 83 w 167" name="T14"/>
                <a:gd fmla="*/ 147 h 167" name="T15"/>
                <a:gd fmla="*/ 147 w 167" name="T16"/>
                <a:gd fmla="*/ 83 h 167" name="T17"/>
                <a:gd fmla="*/ 83 w 167" name="T18"/>
                <a:gd fmla="*/ 20 h 167"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67" w="167">
                  <a:moveTo>
                    <a:pt x="83" y="167"/>
                  </a:moveTo>
                  <a:cubicBezTo>
                    <a:pt x="37" y="167"/>
                    <a:pt x="0" y="130"/>
                    <a:pt x="0" y="83"/>
                  </a:cubicBezTo>
                  <a:cubicBezTo>
                    <a:pt x="0" y="37"/>
                    <a:pt x="37" y="0"/>
                    <a:pt x="83" y="0"/>
                  </a:cubicBezTo>
                  <a:cubicBezTo>
                    <a:pt x="129" y="0"/>
                    <a:pt x="167" y="37"/>
                    <a:pt x="167" y="83"/>
                  </a:cubicBezTo>
                  <a:cubicBezTo>
                    <a:pt x="167" y="130"/>
                    <a:pt x="129" y="167"/>
                    <a:pt x="83" y="167"/>
                  </a:cubicBezTo>
                  <a:close/>
                  <a:moveTo>
                    <a:pt x="83" y="20"/>
                  </a:moveTo>
                  <a:cubicBezTo>
                    <a:pt x="48" y="20"/>
                    <a:pt x="20" y="49"/>
                    <a:pt x="20" y="83"/>
                  </a:cubicBezTo>
                  <a:cubicBezTo>
                    <a:pt x="20" y="118"/>
                    <a:pt x="48" y="147"/>
                    <a:pt x="83" y="147"/>
                  </a:cubicBezTo>
                  <a:cubicBezTo>
                    <a:pt x="118" y="147"/>
                    <a:pt x="147" y="118"/>
                    <a:pt x="147" y="83"/>
                  </a:cubicBezTo>
                  <a:cubicBezTo>
                    <a:pt x="147" y="49"/>
                    <a:pt x="118" y="20"/>
                    <a:pt x="83"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Freeform 13"/>
            <p:cNvSpPr/>
            <p:nvPr/>
          </p:nvSpPr>
          <p:spPr bwMode="auto">
            <a:xfrm>
              <a:off x="6858001" y="5819775"/>
              <a:ext cx="20638" cy="104775"/>
            </a:xfrm>
            <a:custGeom>
              <a:gdLst>
                <a:gd fmla="*/ 10 w 20" name="T0"/>
                <a:gd fmla="*/ 103 h 103" name="T1"/>
                <a:gd fmla="*/ 0 w 20" name="T2"/>
                <a:gd fmla="*/ 93 h 103" name="T3"/>
                <a:gd fmla="*/ 0 w 20" name="T4"/>
                <a:gd fmla="*/ 10 h 103" name="T5"/>
                <a:gd fmla="*/ 10 w 20" name="T6"/>
                <a:gd fmla="*/ 0 h 103" name="T7"/>
                <a:gd fmla="*/ 20 w 20" name="T8"/>
                <a:gd fmla="*/ 10 h 103" name="T9"/>
                <a:gd fmla="*/ 20 w 20" name="T10"/>
                <a:gd fmla="*/ 93 h 103" name="T11"/>
                <a:gd fmla="*/ 10 w 20" name="T12"/>
                <a:gd fmla="*/ 103 h 103" name="T13"/>
              </a:gdLst>
              <a:cxnLst>
                <a:cxn ang="0">
                  <a:pos x="T0" y="T1"/>
                </a:cxn>
                <a:cxn ang="0">
                  <a:pos x="T2" y="T3"/>
                </a:cxn>
                <a:cxn ang="0">
                  <a:pos x="T4" y="T5"/>
                </a:cxn>
                <a:cxn ang="0">
                  <a:pos x="T6" y="T7"/>
                </a:cxn>
                <a:cxn ang="0">
                  <a:pos x="T8" y="T9"/>
                </a:cxn>
                <a:cxn ang="0">
                  <a:pos x="T10" y="T11"/>
                </a:cxn>
                <a:cxn ang="0">
                  <a:pos x="T12" y="T13"/>
                </a:cxn>
              </a:cxnLst>
              <a:rect b="b" l="0" r="r" t="0"/>
              <a:pathLst>
                <a:path h="103" w="20">
                  <a:moveTo>
                    <a:pt x="10" y="103"/>
                  </a:moveTo>
                  <a:cubicBezTo>
                    <a:pt x="5" y="103"/>
                    <a:pt x="0" y="98"/>
                    <a:pt x="0" y="93"/>
                  </a:cubicBezTo>
                  <a:cubicBezTo>
                    <a:pt x="0" y="10"/>
                    <a:pt x="0" y="10"/>
                    <a:pt x="0" y="10"/>
                  </a:cubicBezTo>
                  <a:cubicBezTo>
                    <a:pt x="0" y="4"/>
                    <a:pt x="5" y="0"/>
                    <a:pt x="10" y="0"/>
                  </a:cubicBezTo>
                  <a:cubicBezTo>
                    <a:pt x="16" y="0"/>
                    <a:pt x="20" y="4"/>
                    <a:pt x="20" y="10"/>
                  </a:cubicBezTo>
                  <a:cubicBezTo>
                    <a:pt x="20" y="93"/>
                    <a:pt x="20" y="93"/>
                    <a:pt x="20" y="93"/>
                  </a:cubicBezTo>
                  <a:cubicBezTo>
                    <a:pt x="20" y="98"/>
                    <a:pt x="16" y="103"/>
                    <a:pt x="10" y="103"/>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14"/>
            <p:cNvSpPr/>
            <p:nvPr/>
          </p:nvSpPr>
          <p:spPr bwMode="auto">
            <a:xfrm>
              <a:off x="6858001" y="6227763"/>
              <a:ext cx="20638" cy="95250"/>
            </a:xfrm>
            <a:custGeom>
              <a:gdLst>
                <a:gd fmla="*/ 10 w 20" name="T0"/>
                <a:gd fmla="*/ 92 h 92" name="T1"/>
                <a:gd fmla="*/ 0 w 20" name="T2"/>
                <a:gd fmla="*/ 82 h 92" name="T3"/>
                <a:gd fmla="*/ 0 w 20" name="T4"/>
                <a:gd fmla="*/ 10 h 92" name="T5"/>
                <a:gd fmla="*/ 10 w 20" name="T6"/>
                <a:gd fmla="*/ 0 h 92" name="T7"/>
                <a:gd fmla="*/ 20 w 20" name="T8"/>
                <a:gd fmla="*/ 10 h 92" name="T9"/>
                <a:gd fmla="*/ 20 w 20" name="T10"/>
                <a:gd fmla="*/ 82 h 92" name="T11"/>
                <a:gd fmla="*/ 10 w 20" name="T12"/>
                <a:gd fmla="*/ 92 h 92" name="T13"/>
              </a:gdLst>
              <a:cxnLst>
                <a:cxn ang="0">
                  <a:pos x="T0" y="T1"/>
                </a:cxn>
                <a:cxn ang="0">
                  <a:pos x="T2" y="T3"/>
                </a:cxn>
                <a:cxn ang="0">
                  <a:pos x="T4" y="T5"/>
                </a:cxn>
                <a:cxn ang="0">
                  <a:pos x="T6" y="T7"/>
                </a:cxn>
                <a:cxn ang="0">
                  <a:pos x="T8" y="T9"/>
                </a:cxn>
                <a:cxn ang="0">
                  <a:pos x="T10" y="T11"/>
                </a:cxn>
                <a:cxn ang="0">
                  <a:pos x="T12" y="T13"/>
                </a:cxn>
              </a:cxnLst>
              <a:rect b="b" l="0" r="r" t="0"/>
              <a:pathLst>
                <a:path h="92" w="20">
                  <a:moveTo>
                    <a:pt x="10" y="92"/>
                  </a:moveTo>
                  <a:cubicBezTo>
                    <a:pt x="5" y="92"/>
                    <a:pt x="0" y="87"/>
                    <a:pt x="0" y="82"/>
                  </a:cubicBezTo>
                  <a:cubicBezTo>
                    <a:pt x="0" y="10"/>
                    <a:pt x="0" y="10"/>
                    <a:pt x="0" y="10"/>
                  </a:cubicBezTo>
                  <a:cubicBezTo>
                    <a:pt x="0" y="5"/>
                    <a:pt x="5" y="0"/>
                    <a:pt x="10" y="0"/>
                  </a:cubicBezTo>
                  <a:cubicBezTo>
                    <a:pt x="16" y="0"/>
                    <a:pt x="20" y="5"/>
                    <a:pt x="20" y="10"/>
                  </a:cubicBezTo>
                  <a:cubicBezTo>
                    <a:pt x="20" y="82"/>
                    <a:pt x="20" y="82"/>
                    <a:pt x="20" y="82"/>
                  </a:cubicBezTo>
                  <a:cubicBezTo>
                    <a:pt x="20" y="87"/>
                    <a:pt x="16" y="92"/>
                    <a:pt x="10" y="92"/>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15"/>
            <p:cNvSpPr/>
            <p:nvPr/>
          </p:nvSpPr>
          <p:spPr bwMode="auto">
            <a:xfrm>
              <a:off x="6610351" y="6065838"/>
              <a:ext cx="104775" cy="20637"/>
            </a:xfrm>
            <a:custGeom>
              <a:gdLst>
                <a:gd fmla="*/ 92 w 102" name="T0"/>
                <a:gd fmla="*/ 20 h 20" name="T1"/>
                <a:gd fmla="*/ 10 w 102" name="T2"/>
                <a:gd fmla="*/ 20 h 20" name="T3"/>
                <a:gd fmla="*/ 0 w 102" name="T4"/>
                <a:gd fmla="*/ 10 h 20" name="T5"/>
                <a:gd fmla="*/ 10 w 102" name="T6"/>
                <a:gd fmla="*/ 0 h 20" name="T7"/>
                <a:gd fmla="*/ 92 w 102" name="T8"/>
                <a:gd fmla="*/ 0 h 20" name="T9"/>
                <a:gd fmla="*/ 102 w 102" name="T10"/>
                <a:gd fmla="*/ 10 h 20" name="T11"/>
                <a:gd fmla="*/ 92 w 102" name="T12"/>
                <a:gd fmla="*/ 20 h 20" name="T13"/>
              </a:gdLst>
              <a:cxnLst>
                <a:cxn ang="0">
                  <a:pos x="T0" y="T1"/>
                </a:cxn>
                <a:cxn ang="0">
                  <a:pos x="T2" y="T3"/>
                </a:cxn>
                <a:cxn ang="0">
                  <a:pos x="T4" y="T5"/>
                </a:cxn>
                <a:cxn ang="0">
                  <a:pos x="T6" y="T7"/>
                </a:cxn>
                <a:cxn ang="0">
                  <a:pos x="T8" y="T9"/>
                </a:cxn>
                <a:cxn ang="0">
                  <a:pos x="T10" y="T11"/>
                </a:cxn>
                <a:cxn ang="0">
                  <a:pos x="T12" y="T13"/>
                </a:cxn>
              </a:cxnLst>
              <a:rect b="b" l="0" r="r" t="0"/>
              <a:pathLst>
                <a:path h="20" w="102">
                  <a:moveTo>
                    <a:pt x="92" y="20"/>
                  </a:moveTo>
                  <a:cubicBezTo>
                    <a:pt x="10" y="20"/>
                    <a:pt x="10" y="20"/>
                    <a:pt x="10" y="20"/>
                  </a:cubicBezTo>
                  <a:cubicBezTo>
                    <a:pt x="4" y="20"/>
                    <a:pt x="0" y="16"/>
                    <a:pt x="0" y="10"/>
                  </a:cubicBezTo>
                  <a:cubicBezTo>
                    <a:pt x="0" y="5"/>
                    <a:pt x="4" y="0"/>
                    <a:pt x="10" y="0"/>
                  </a:cubicBezTo>
                  <a:cubicBezTo>
                    <a:pt x="92" y="0"/>
                    <a:pt x="92" y="0"/>
                    <a:pt x="92" y="0"/>
                  </a:cubicBezTo>
                  <a:cubicBezTo>
                    <a:pt x="98" y="0"/>
                    <a:pt x="102" y="5"/>
                    <a:pt x="102" y="10"/>
                  </a:cubicBezTo>
                  <a:cubicBezTo>
                    <a:pt x="102" y="16"/>
                    <a:pt x="98" y="20"/>
                    <a:pt x="92"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16"/>
            <p:cNvSpPr/>
            <p:nvPr/>
          </p:nvSpPr>
          <p:spPr bwMode="auto">
            <a:xfrm>
              <a:off x="7021513" y="6065838"/>
              <a:ext cx="93663" cy="20637"/>
            </a:xfrm>
            <a:custGeom>
              <a:gdLst>
                <a:gd fmla="*/ 81 w 91" name="T0"/>
                <a:gd fmla="*/ 20 h 20" name="T1"/>
                <a:gd fmla="*/ 10 w 91" name="T2"/>
                <a:gd fmla="*/ 20 h 20" name="T3"/>
                <a:gd fmla="*/ 0 w 91" name="T4"/>
                <a:gd fmla="*/ 10 h 20" name="T5"/>
                <a:gd fmla="*/ 10 w 91" name="T6"/>
                <a:gd fmla="*/ 0 h 20" name="T7"/>
                <a:gd fmla="*/ 81 w 91" name="T8"/>
                <a:gd fmla="*/ 0 h 20" name="T9"/>
                <a:gd fmla="*/ 91 w 91" name="T10"/>
                <a:gd fmla="*/ 10 h 20" name="T11"/>
                <a:gd fmla="*/ 81 w 91" name="T12"/>
                <a:gd fmla="*/ 20 h 20" name="T13"/>
              </a:gdLst>
              <a:cxnLst>
                <a:cxn ang="0">
                  <a:pos x="T0" y="T1"/>
                </a:cxn>
                <a:cxn ang="0">
                  <a:pos x="T2" y="T3"/>
                </a:cxn>
                <a:cxn ang="0">
                  <a:pos x="T4" y="T5"/>
                </a:cxn>
                <a:cxn ang="0">
                  <a:pos x="T6" y="T7"/>
                </a:cxn>
                <a:cxn ang="0">
                  <a:pos x="T8" y="T9"/>
                </a:cxn>
                <a:cxn ang="0">
                  <a:pos x="T10" y="T11"/>
                </a:cxn>
                <a:cxn ang="0">
                  <a:pos x="T12" y="T13"/>
                </a:cxn>
              </a:cxnLst>
              <a:rect b="b" l="0" r="r" t="0"/>
              <a:pathLst>
                <a:path h="20" w="91">
                  <a:moveTo>
                    <a:pt x="81" y="20"/>
                  </a:moveTo>
                  <a:cubicBezTo>
                    <a:pt x="10" y="20"/>
                    <a:pt x="10" y="20"/>
                    <a:pt x="10" y="20"/>
                  </a:cubicBezTo>
                  <a:cubicBezTo>
                    <a:pt x="4" y="20"/>
                    <a:pt x="0" y="16"/>
                    <a:pt x="0" y="10"/>
                  </a:cubicBezTo>
                  <a:cubicBezTo>
                    <a:pt x="0" y="5"/>
                    <a:pt x="4" y="0"/>
                    <a:pt x="10" y="0"/>
                  </a:cubicBezTo>
                  <a:cubicBezTo>
                    <a:pt x="81" y="0"/>
                    <a:pt x="81" y="0"/>
                    <a:pt x="81" y="0"/>
                  </a:cubicBezTo>
                  <a:cubicBezTo>
                    <a:pt x="87" y="0"/>
                    <a:pt x="91" y="5"/>
                    <a:pt x="91" y="10"/>
                  </a:cubicBezTo>
                  <a:cubicBezTo>
                    <a:pt x="91" y="16"/>
                    <a:pt x="87" y="20"/>
                    <a:pt x="81" y="2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6" name="组合 35"/>
          <p:cNvGrpSpPr/>
          <p:nvPr/>
        </p:nvGrpSpPr>
        <p:grpSpPr>
          <a:xfrm>
            <a:off x="6628608" y="5168640"/>
            <a:ext cx="479421" cy="356974"/>
            <a:chOff x="254068" y="855066"/>
            <a:chExt cx="479421" cy="356974"/>
          </a:xfrm>
        </p:grpSpPr>
        <p:sp>
          <p:nvSpPr>
            <p:cNvPr id="34" name="圆角矩形 33"/>
            <p:cNvSpPr/>
            <p:nvPr/>
          </p:nvSpPr>
          <p:spPr>
            <a:xfrm>
              <a:off x="254068" y="855066"/>
              <a:ext cx="479421" cy="356974"/>
            </a:xfrm>
            <a:prstGeom prst="roundRect">
              <a:avLst>
                <a:gd fmla="val 21678" name="adj"/>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5" name="等腰三角形 34"/>
            <p:cNvSpPr/>
            <p:nvPr/>
          </p:nvSpPr>
          <p:spPr>
            <a:xfrm rot="10800000">
              <a:off x="330740" y="857562"/>
              <a:ext cx="328740" cy="213890"/>
            </a:xfrm>
            <a:prstGeom prst="triangl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Tree>
    <p:extLst>
      <p:ext uri="{BB962C8B-B14F-4D97-AF65-F5344CB8AC3E}">
        <p14:creationId val="2086189498"/>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0" y="0"/>
            <a:ext cx="12192000" cy="4688304"/>
          </a:xfrm>
          <a:prstGeom prst="rect">
            <a:avLst/>
          </a:prstGeom>
          <a:solidFill>
            <a:srgbClr val="50CED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9" name="文本框 188"/>
          <p:cNvSpPr txBox="1"/>
          <p:nvPr/>
        </p:nvSpPr>
        <p:spPr>
          <a:xfrm>
            <a:off x="0" y="825764"/>
            <a:ext cx="11917680" cy="2621280"/>
          </a:xfrm>
          <a:prstGeom prst="rect">
            <a:avLst/>
          </a:prstGeom>
          <a:noFill/>
        </p:spPr>
        <p:txBody>
          <a:bodyPr rtlCol="0" wrap="none">
            <a:spAutoFit/>
            <a:scene3d>
              <a:camera prst="obliqueBottomRight"/>
              <a:lightRig dir="t" rig="flat"/>
            </a:scene3d>
            <a:sp3d extrusionH="12700000" prstMaterial="matte">
              <a:extrusionClr>
                <a:schemeClr val="accent1">
                  <a:lumMod val="75000"/>
                </a:schemeClr>
              </a:extrusionClr>
              <a:contourClr>
                <a:srgbClr val="FFFFFF"/>
              </a:contourClr>
            </a:sp3d>
          </a:bodyPr>
          <a:lstStyle/>
          <a:p>
            <a:r>
              <a:rPr altLang="en-US" lang="zh-CN" spc="-1200" sz="16600">
                <a:solidFill>
                  <a:schemeClr val="accent1">
                    <a:lumMod val="20000"/>
                    <a:lumOff val="80000"/>
                  </a:schemeClr>
                </a:solidFill>
                <a:latin charset="-122" panose="02000000000000000000" pitchFamily="2" typeface="方正正大黑简体"/>
                <a:ea charset="-122" panose="02000000000000000000" pitchFamily="2" typeface="方正正大黑简体"/>
              </a:rPr>
              <a:t>谢谢您的关注</a:t>
            </a:r>
          </a:p>
        </p:txBody>
      </p:sp>
      <p:sp>
        <p:nvSpPr>
          <p:cNvPr id="194" name="矩形 193"/>
          <p:cNvSpPr/>
          <p:nvPr/>
        </p:nvSpPr>
        <p:spPr>
          <a:xfrm>
            <a:off x="0" y="4688304"/>
            <a:ext cx="12192000" cy="21647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91" name="组合 190"/>
          <p:cNvGrpSpPr>
            <a:grpSpLocks noChangeAspect="1"/>
          </p:cNvGrpSpPr>
          <p:nvPr/>
        </p:nvGrpSpPr>
        <p:grpSpPr>
          <a:xfrm>
            <a:off x="881926" y="3428304"/>
            <a:ext cx="2520000" cy="2520000"/>
            <a:chOff x="490235" y="4362449"/>
            <a:chExt cx="1800000" cy="1800000"/>
          </a:xfrm>
        </p:grpSpPr>
        <p:sp>
          <p:nvSpPr>
            <p:cNvPr id="24" name="矩形 23"/>
            <p:cNvSpPr/>
            <p:nvPr/>
          </p:nvSpPr>
          <p:spPr>
            <a:xfrm>
              <a:off x="490235" y="4362449"/>
              <a:ext cx="1800000" cy="1800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矩形 95"/>
            <p:cNvSpPr/>
            <p:nvPr/>
          </p:nvSpPr>
          <p:spPr>
            <a:xfrm>
              <a:off x="590235" y="4462449"/>
              <a:ext cx="1600000" cy="1600000"/>
            </a:xfrm>
            <a:prstGeom prst="rect">
              <a:avLst/>
            </a:prstGeom>
            <a:solidFill>
              <a:srgbClr val="97E27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右耳朵"/>
            <p:cNvSpPr/>
            <p:nvPr/>
          </p:nvSpPr>
          <p:spPr bwMode="auto">
            <a:xfrm flipH="1">
              <a:off x="1751080" y="5334158"/>
              <a:ext cx="117505" cy="185894"/>
            </a:xfrm>
            <a:custGeom>
              <a:gdLst>
                <a:gd fmla="*/ 80 w 80" name="T0"/>
                <a:gd fmla="*/ 63 h 126" name="T1"/>
                <a:gd fmla="*/ 39 w 80" name="T2"/>
                <a:gd fmla="*/ 126 h 126" name="T3"/>
                <a:gd fmla="*/ 0 w 80" name="T4"/>
                <a:gd fmla="*/ 48 h 126" name="T5"/>
                <a:gd fmla="*/ 39 w 80" name="T6"/>
                <a:gd fmla="*/ 0 h 126" name="T7"/>
                <a:gd fmla="*/ 80 w 80" name="T8"/>
                <a:gd fmla="*/ 63 h 126" name="T9"/>
              </a:gdLst>
              <a:cxnLst>
                <a:cxn ang="0">
                  <a:pos x="T0" y="T1"/>
                </a:cxn>
                <a:cxn ang="0">
                  <a:pos x="T2" y="T3"/>
                </a:cxn>
                <a:cxn ang="0">
                  <a:pos x="T4" y="T5"/>
                </a:cxn>
                <a:cxn ang="0">
                  <a:pos x="T6" y="T7"/>
                </a:cxn>
                <a:cxn ang="0">
                  <a:pos x="T8" y="T9"/>
                </a:cxn>
              </a:cxnLst>
              <a:rect b="b" l="0" r="r" t="0"/>
              <a:pathLst>
                <a:path h="125" w="80">
                  <a:moveTo>
                    <a:pt x="80" y="63"/>
                  </a:moveTo>
                  <a:cubicBezTo>
                    <a:pt x="80" y="98"/>
                    <a:pt x="62" y="126"/>
                    <a:pt x="39" y="126"/>
                  </a:cubicBezTo>
                  <a:cubicBezTo>
                    <a:pt x="17" y="126"/>
                    <a:pt x="0" y="83"/>
                    <a:pt x="0" y="48"/>
                  </a:cubicBezTo>
                  <a:cubicBezTo>
                    <a:pt x="0" y="13"/>
                    <a:pt x="17" y="0"/>
                    <a:pt x="39" y="0"/>
                  </a:cubicBezTo>
                  <a:cubicBezTo>
                    <a:pt x="62" y="0"/>
                    <a:pt x="80" y="28"/>
                    <a:pt x="80" y="63"/>
                  </a:cubicBezTo>
                  <a:close/>
                </a:path>
              </a:pathLst>
            </a:custGeom>
            <a:solidFill>
              <a:schemeClr val="bg1"/>
            </a:solidFill>
            <a:ln w="25400">
              <a:solidFill>
                <a:srgbClr val="000000"/>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83" name="左耳朵"/>
            <p:cNvSpPr/>
            <p:nvPr/>
          </p:nvSpPr>
          <p:spPr bwMode="auto">
            <a:xfrm>
              <a:off x="984648" y="5334159"/>
              <a:ext cx="117505" cy="185894"/>
            </a:xfrm>
            <a:custGeom>
              <a:gdLst>
                <a:gd fmla="*/ 80 w 80" name="T0"/>
                <a:gd fmla="*/ 63 h 126" name="T1"/>
                <a:gd fmla="*/ 39 w 80" name="T2"/>
                <a:gd fmla="*/ 126 h 126" name="T3"/>
                <a:gd fmla="*/ 0 w 80" name="T4"/>
                <a:gd fmla="*/ 48 h 126" name="T5"/>
                <a:gd fmla="*/ 39 w 80" name="T6"/>
                <a:gd fmla="*/ 0 h 126" name="T7"/>
                <a:gd fmla="*/ 80 w 80" name="T8"/>
                <a:gd fmla="*/ 63 h 126" name="T9"/>
              </a:gdLst>
              <a:cxnLst>
                <a:cxn ang="0">
                  <a:pos x="T0" y="T1"/>
                </a:cxn>
                <a:cxn ang="0">
                  <a:pos x="T2" y="T3"/>
                </a:cxn>
                <a:cxn ang="0">
                  <a:pos x="T4" y="T5"/>
                </a:cxn>
                <a:cxn ang="0">
                  <a:pos x="T6" y="T7"/>
                </a:cxn>
                <a:cxn ang="0">
                  <a:pos x="T8" y="T9"/>
                </a:cxn>
              </a:cxnLst>
              <a:rect b="b" l="0" r="r" t="0"/>
              <a:pathLst>
                <a:path h="125" w="80">
                  <a:moveTo>
                    <a:pt x="80" y="63"/>
                  </a:moveTo>
                  <a:cubicBezTo>
                    <a:pt x="80" y="98"/>
                    <a:pt x="62" y="126"/>
                    <a:pt x="39" y="126"/>
                  </a:cubicBezTo>
                  <a:cubicBezTo>
                    <a:pt x="17" y="126"/>
                    <a:pt x="0" y="83"/>
                    <a:pt x="0" y="48"/>
                  </a:cubicBezTo>
                  <a:cubicBezTo>
                    <a:pt x="0" y="13"/>
                    <a:pt x="17" y="0"/>
                    <a:pt x="39" y="0"/>
                  </a:cubicBezTo>
                  <a:cubicBezTo>
                    <a:pt x="62" y="0"/>
                    <a:pt x="80" y="28"/>
                    <a:pt x="80" y="63"/>
                  </a:cubicBezTo>
                  <a:close/>
                </a:path>
              </a:pathLst>
            </a:custGeom>
            <a:solidFill>
              <a:schemeClr val="bg1"/>
            </a:solidFill>
            <a:ln w="25400">
              <a:solidFill>
                <a:srgbClr val="000000"/>
              </a:solidFill>
              <a:round/>
            </a:ln>
          </p:spPr>
          <p:txBody>
            <a:bodyPr anchor="t" anchorCtr="0" bIns="45720" compatLnSpc="1" lIns="91440" numCol="1" rIns="91440" tIns="45720" vert="horz" wrap="square">
              <a:prstTxWarp prst="textNoShape">
                <a:avLst/>
              </a:prstTxWarp>
            </a:bodyPr>
            <a:lstStyle/>
            <a:p>
              <a:endParaRPr altLang="en-US" lang="zh-CN"/>
            </a:p>
          </p:txBody>
        </p:sp>
        <p:sp>
          <p:nvSpPr>
            <p:cNvPr id="84" name="脸蛋"/>
            <p:cNvSpPr/>
            <p:nvPr/>
          </p:nvSpPr>
          <p:spPr bwMode="auto">
            <a:xfrm>
              <a:off x="1030197" y="4807282"/>
              <a:ext cx="793935" cy="1004324"/>
            </a:xfrm>
            <a:custGeom>
              <a:gdLst>
                <a:gd fmla="*/ 100 w 200" name="T0"/>
                <a:gd fmla="*/ 0 h 278" name="T1"/>
                <a:gd fmla="*/ 200 w 200" name="T2"/>
                <a:gd fmla="*/ 138 h 278" name="T3"/>
                <a:gd fmla="*/ 100 w 200" name="T4"/>
                <a:gd fmla="*/ 278 h 278" name="T5"/>
                <a:gd fmla="*/ 0 w 200" name="T6"/>
                <a:gd fmla="*/ 139 h 278" name="T7"/>
                <a:gd fmla="*/ 100 w 200" name="T8"/>
                <a:gd fmla="*/ 0 h 278" name="T9"/>
              </a:gdLst>
              <a:cxnLst>
                <a:cxn ang="0">
                  <a:pos x="T0" y="T1"/>
                </a:cxn>
                <a:cxn ang="0">
                  <a:pos x="T2" y="T3"/>
                </a:cxn>
                <a:cxn ang="0">
                  <a:pos x="T4" y="T5"/>
                </a:cxn>
                <a:cxn ang="0">
                  <a:pos x="T6" y="T7"/>
                </a:cxn>
                <a:cxn ang="0">
                  <a:pos x="T8" y="T9"/>
                </a:cxn>
              </a:cxnLst>
              <a:rect b="b" l="0" r="r" t="0"/>
              <a:pathLst>
                <a:path h="278" w="200">
                  <a:moveTo>
                    <a:pt x="100" y="0"/>
                  </a:moveTo>
                  <a:cubicBezTo>
                    <a:pt x="155" y="0"/>
                    <a:pt x="200" y="62"/>
                    <a:pt x="200" y="138"/>
                  </a:cubicBezTo>
                  <a:cubicBezTo>
                    <a:pt x="200" y="215"/>
                    <a:pt x="157" y="270"/>
                    <a:pt x="100" y="278"/>
                  </a:cubicBezTo>
                  <a:cubicBezTo>
                    <a:pt x="42" y="270"/>
                    <a:pt x="0" y="215"/>
                    <a:pt x="0" y="139"/>
                  </a:cubicBezTo>
                  <a:cubicBezTo>
                    <a:pt x="0" y="62"/>
                    <a:pt x="44" y="0"/>
                    <a:pt x="100" y="0"/>
                  </a:cubicBezTo>
                  <a:close/>
                </a:path>
              </a:pathLst>
            </a:custGeom>
            <a:solidFill>
              <a:srgbClr val="FFFFFF"/>
            </a:solidFill>
            <a:ln w="25400">
              <a:solidFill>
                <a:schemeClr val="tx1"/>
              </a:solidFill>
            </a:ln>
          </p:spPr>
          <p:txBody>
            <a:bodyPr anchor="t" anchorCtr="0" bIns="45720" compatLnSpc="1" lIns="91440" numCol="1" rIns="91440" tIns="45720" vert="horz" wrap="square">
              <a:prstTxWarp prst="textNoShape">
                <a:avLst/>
              </a:prstTxWarp>
            </a:bodyPr>
            <a:lstStyle/>
            <a:p>
              <a:endParaRPr altLang="en-US" lang="zh-CN"/>
            </a:p>
          </p:txBody>
        </p:sp>
        <p:sp>
          <p:nvSpPr>
            <p:cNvPr id="85" name="头发"/>
            <p:cNvSpPr>
              <a:spLocks noEditPoints="1"/>
            </p:cNvSpPr>
            <p:nvPr/>
          </p:nvSpPr>
          <p:spPr bwMode="auto">
            <a:xfrm>
              <a:off x="758879" y="4562449"/>
              <a:ext cx="1262711" cy="925117"/>
            </a:xfrm>
            <a:custGeom>
              <a:gdLst>
                <a:gd fmla="*/ 0 w 318" name="T0"/>
                <a:gd fmla="*/ 148 h 233" name="T1"/>
                <a:gd fmla="*/ 31 w 318" name="T2"/>
                <a:gd fmla="*/ 157 h 233" name="T3"/>
                <a:gd fmla="*/ 15 w 318" name="T4"/>
                <a:gd fmla="*/ 130 h 233" name="T5"/>
                <a:gd fmla="*/ 55 w 318" name="T6"/>
                <a:gd fmla="*/ 75 h 233" name="T7"/>
                <a:gd fmla="*/ 45 w 318" name="T8"/>
                <a:gd fmla="*/ 72 h 233" name="T9"/>
                <a:gd fmla="*/ 77 w 318" name="T10"/>
                <a:gd fmla="*/ 47 h 233" name="T11"/>
                <a:gd fmla="*/ 121 w 318" name="T12"/>
                <a:gd fmla="*/ 25 h 233" name="T13"/>
                <a:gd fmla="*/ 162 w 318" name="T14"/>
                <a:gd fmla="*/ 25 h 233" name="T15"/>
                <a:gd fmla="*/ 164 w 318" name="T16"/>
                <a:gd fmla="*/ 25 h 233" name="T17"/>
                <a:gd fmla="*/ 215 w 318" name="T18"/>
                <a:gd fmla="*/ 21 h 233" name="T19"/>
                <a:gd fmla="*/ 252 w 318" name="T20"/>
                <a:gd fmla="*/ 25 h 233" name="T21"/>
                <a:gd fmla="*/ 242 w 318" name="T22"/>
                <a:gd fmla="*/ 38 h 233" name="T23"/>
                <a:gd fmla="*/ 278 w 318" name="T24"/>
                <a:gd fmla="*/ 67 h 233" name="T25"/>
                <a:gd fmla="*/ 279 w 318" name="T26"/>
                <a:gd fmla="*/ 80 h 233" name="T27"/>
                <a:gd fmla="*/ 285 w 318" name="T28"/>
                <a:gd fmla="*/ 86 h 233" name="T29"/>
                <a:gd fmla="*/ 316 w 318" name="T30"/>
                <a:gd fmla="*/ 134 h 233" name="T31"/>
                <a:gd fmla="*/ 304 w 318" name="T32"/>
                <a:gd fmla="*/ 158 h 233" name="T33"/>
                <a:gd fmla="*/ 304 w 318" name="T34"/>
                <a:gd fmla="*/ 159 h 233" name="T35"/>
                <a:gd fmla="*/ 317 w 318" name="T36"/>
                <a:gd fmla="*/ 149 h 233" name="T37"/>
                <a:gd fmla="*/ 301 w 318" name="T38"/>
                <a:gd fmla="*/ 175 h 233" name="T39"/>
                <a:gd fmla="*/ 298 w 318" name="T40"/>
                <a:gd fmla="*/ 189 h 233" name="T41"/>
                <a:gd fmla="*/ 264 w 318" name="T42"/>
                <a:gd fmla="*/ 213 h 233" name="T43"/>
                <a:gd fmla="*/ 229 w 318" name="T44"/>
                <a:gd fmla="*/ 172 h 233" name="T45"/>
                <a:gd fmla="*/ 202 w 318" name="T46"/>
                <a:gd fmla="*/ 112 h 233" name="T47"/>
                <a:gd fmla="*/ 40 w 318" name="T48"/>
                <a:gd fmla="*/ 214 h 233" name="T49"/>
                <a:gd fmla="*/ 61 w 318" name="T50"/>
                <a:gd fmla="*/ 170 h 233" name="T51"/>
                <a:gd fmla="*/ 0 w 318" name="T52"/>
                <a:gd fmla="*/ 148 h 233" name="T53"/>
                <a:gd fmla="*/ 40 w 318" name="T54"/>
                <a:gd fmla="*/ 136 h 233" name="T55"/>
                <a:gd fmla="*/ 43 w 318" name="T56"/>
                <a:gd fmla="*/ 127 h 233" name="T57"/>
                <a:gd fmla="*/ 43 w 318" name="T58"/>
                <a:gd fmla="*/ 127 h 233" name="T59"/>
                <a:gd fmla="*/ 43 w 318" name="T60"/>
                <a:gd fmla="*/ 125 h 233" name="T61"/>
                <a:gd fmla="*/ 34 w 318" name="T62"/>
                <a:gd fmla="*/ 153 h 233" name="T63"/>
                <a:gd fmla="*/ 37 w 318" name="T64"/>
                <a:gd fmla="*/ 150 h 233" name="T65"/>
                <a:gd fmla="*/ 40 w 318" name="T66"/>
                <a:gd fmla="*/ 136 h 233"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233" w="318">
                  <a:moveTo>
                    <a:pt x="0" y="148"/>
                  </a:moveTo>
                  <a:cubicBezTo>
                    <a:pt x="13" y="162"/>
                    <a:pt x="23" y="162"/>
                    <a:pt x="31" y="157"/>
                  </a:cubicBezTo>
                  <a:cubicBezTo>
                    <a:pt x="21" y="155"/>
                    <a:pt x="16" y="142"/>
                    <a:pt x="15" y="130"/>
                  </a:cubicBezTo>
                  <a:cubicBezTo>
                    <a:pt x="12" y="109"/>
                    <a:pt x="33" y="83"/>
                    <a:pt x="55" y="75"/>
                  </a:cubicBezTo>
                  <a:cubicBezTo>
                    <a:pt x="52" y="74"/>
                    <a:pt x="48" y="73"/>
                    <a:pt x="45" y="72"/>
                  </a:cubicBezTo>
                  <a:cubicBezTo>
                    <a:pt x="65" y="68"/>
                    <a:pt x="77" y="64"/>
                    <a:pt x="77" y="47"/>
                  </a:cubicBezTo>
                  <a:cubicBezTo>
                    <a:pt x="77" y="26"/>
                    <a:pt x="102" y="15"/>
                    <a:pt x="121" y="25"/>
                  </a:cubicBezTo>
                  <a:cubicBezTo>
                    <a:pt x="131" y="15"/>
                    <a:pt x="149" y="13"/>
                    <a:pt x="162" y="25"/>
                  </a:cubicBezTo>
                  <a:cubicBezTo>
                    <a:pt x="164" y="25"/>
                    <a:pt x="164" y="25"/>
                    <a:pt x="164" y="25"/>
                  </a:cubicBezTo>
                  <a:cubicBezTo>
                    <a:pt x="174" y="1"/>
                    <a:pt x="207" y="0"/>
                    <a:pt x="215" y="21"/>
                  </a:cubicBezTo>
                  <a:cubicBezTo>
                    <a:pt x="220" y="35"/>
                    <a:pt x="233" y="35"/>
                    <a:pt x="252" y="25"/>
                  </a:cubicBezTo>
                  <a:cubicBezTo>
                    <a:pt x="251" y="32"/>
                    <a:pt x="247" y="36"/>
                    <a:pt x="242" y="38"/>
                  </a:cubicBezTo>
                  <a:cubicBezTo>
                    <a:pt x="260" y="38"/>
                    <a:pt x="278" y="49"/>
                    <a:pt x="278" y="67"/>
                  </a:cubicBezTo>
                  <a:cubicBezTo>
                    <a:pt x="278" y="71"/>
                    <a:pt x="278" y="76"/>
                    <a:pt x="279" y="80"/>
                  </a:cubicBezTo>
                  <a:cubicBezTo>
                    <a:pt x="281" y="82"/>
                    <a:pt x="283" y="84"/>
                    <a:pt x="285" y="86"/>
                  </a:cubicBezTo>
                  <a:cubicBezTo>
                    <a:pt x="303" y="96"/>
                    <a:pt x="318" y="117"/>
                    <a:pt x="316" y="134"/>
                  </a:cubicBezTo>
                  <a:cubicBezTo>
                    <a:pt x="315" y="144"/>
                    <a:pt x="311" y="155"/>
                    <a:pt x="304" y="158"/>
                  </a:cubicBezTo>
                  <a:cubicBezTo>
                    <a:pt x="304" y="159"/>
                    <a:pt x="304" y="159"/>
                    <a:pt x="304" y="159"/>
                  </a:cubicBezTo>
                  <a:cubicBezTo>
                    <a:pt x="308" y="157"/>
                    <a:pt x="312" y="154"/>
                    <a:pt x="317" y="149"/>
                  </a:cubicBezTo>
                  <a:cubicBezTo>
                    <a:pt x="317" y="161"/>
                    <a:pt x="310" y="170"/>
                    <a:pt x="301" y="175"/>
                  </a:cubicBezTo>
                  <a:cubicBezTo>
                    <a:pt x="300" y="180"/>
                    <a:pt x="299" y="185"/>
                    <a:pt x="298" y="189"/>
                  </a:cubicBezTo>
                  <a:cubicBezTo>
                    <a:pt x="307" y="230"/>
                    <a:pt x="250" y="212"/>
                    <a:pt x="264" y="213"/>
                  </a:cubicBezTo>
                  <a:cubicBezTo>
                    <a:pt x="263" y="166"/>
                    <a:pt x="254" y="193"/>
                    <a:pt x="229" y="172"/>
                  </a:cubicBezTo>
                  <a:cubicBezTo>
                    <a:pt x="220" y="164"/>
                    <a:pt x="215" y="149"/>
                    <a:pt x="202" y="112"/>
                  </a:cubicBezTo>
                  <a:cubicBezTo>
                    <a:pt x="181" y="148"/>
                    <a:pt x="98" y="233"/>
                    <a:pt x="40" y="214"/>
                  </a:cubicBezTo>
                  <a:cubicBezTo>
                    <a:pt x="49" y="213"/>
                    <a:pt x="69" y="165"/>
                    <a:pt x="61" y="170"/>
                  </a:cubicBezTo>
                  <a:cubicBezTo>
                    <a:pt x="47" y="182"/>
                    <a:pt x="28" y="212"/>
                    <a:pt x="0" y="148"/>
                  </a:cubicBezTo>
                  <a:close/>
                  <a:moveTo>
                    <a:pt x="40" y="136"/>
                  </a:moveTo>
                  <a:cubicBezTo>
                    <a:pt x="41" y="129"/>
                    <a:pt x="42" y="124"/>
                    <a:pt x="43" y="127"/>
                  </a:cubicBezTo>
                  <a:cubicBezTo>
                    <a:pt x="43" y="127"/>
                    <a:pt x="43" y="127"/>
                    <a:pt x="43" y="127"/>
                  </a:cubicBezTo>
                  <a:cubicBezTo>
                    <a:pt x="43" y="125"/>
                    <a:pt x="43" y="125"/>
                    <a:pt x="43" y="125"/>
                  </a:cubicBezTo>
                  <a:cubicBezTo>
                    <a:pt x="31" y="133"/>
                    <a:pt x="19" y="144"/>
                    <a:pt x="34" y="153"/>
                  </a:cubicBezTo>
                  <a:cubicBezTo>
                    <a:pt x="35" y="152"/>
                    <a:pt x="36" y="151"/>
                    <a:pt x="37" y="150"/>
                  </a:cubicBezTo>
                  <a:cubicBezTo>
                    <a:pt x="38" y="146"/>
                    <a:pt x="39" y="141"/>
                    <a:pt x="40" y="136"/>
                  </a:cubicBezTo>
                  <a:close/>
                </a:path>
              </a:pathLst>
            </a:custGeom>
            <a:solidFill>
              <a:schemeClr val="tx1"/>
            </a:solidFill>
            <a:ln w="57150">
              <a:solidFill>
                <a:schemeClr val="tx1"/>
              </a:solidFill>
            </a:ln>
          </p:spPr>
          <p:txBody>
            <a:bodyPr anchor="t" anchorCtr="0" bIns="45720" compatLnSpc="1" lIns="91440" numCol="1" rIns="91440" tIns="45720" vert="horz" wrap="square">
              <a:prstTxWarp prst="textNoShape">
                <a:avLst/>
              </a:prstTxWarp>
            </a:bodyPr>
            <a:lstStyle/>
            <a:p>
              <a:endParaRPr altLang="en-US" lang="zh-CN">
                <a:solidFill>
                  <a:schemeClr val="accent5"/>
                </a:solidFill>
              </a:endParaRPr>
            </a:p>
          </p:txBody>
        </p:sp>
        <p:sp>
          <p:nvSpPr>
            <p:cNvPr id="86" name="右眼"/>
            <p:cNvSpPr/>
            <p:nvPr/>
          </p:nvSpPr>
          <p:spPr>
            <a:xfrm>
              <a:off x="1574357" y="5384809"/>
              <a:ext cx="126889" cy="42296"/>
            </a:xfrm>
            <a:prstGeom prst="roundRect">
              <a:avLst>
                <a:gd fmla="val 50000" name="adj"/>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眼镜"/>
            <p:cNvSpPr>
              <a:spLocks noEditPoints="1"/>
            </p:cNvSpPr>
            <p:nvPr/>
          </p:nvSpPr>
          <p:spPr bwMode="auto">
            <a:xfrm>
              <a:off x="1006000" y="5256462"/>
              <a:ext cx="843181" cy="298139"/>
            </a:xfrm>
            <a:custGeom>
              <a:gdLst>
                <a:gd fmla="*/ 1658 w 1660" name="T0"/>
                <a:gd fmla="*/ 103 h 587" name="T1"/>
                <a:gd fmla="*/ 1596 w 1660" name="T2"/>
                <a:gd fmla="*/ 68 h 587" name="T3"/>
                <a:gd fmla="*/ 1096 w 1660" name="T4"/>
                <a:gd fmla="*/ 39 h 587" name="T5"/>
                <a:gd fmla="*/ 837 w 1660" name="T6"/>
                <a:gd fmla="*/ 149 h 587" name="T7"/>
                <a:gd fmla="*/ 823 w 1660" name="T8"/>
                <a:gd fmla="*/ 149 h 587" name="T9"/>
                <a:gd fmla="*/ 564 w 1660" name="T10"/>
                <a:gd fmla="*/ 39 h 587" name="T11"/>
                <a:gd fmla="*/ 64 w 1660" name="T12"/>
                <a:gd fmla="*/ 68 h 587" name="T13"/>
                <a:gd fmla="*/ 2 w 1660" name="T14"/>
                <a:gd fmla="*/ 103 h 587" name="T15"/>
                <a:gd fmla="*/ 27 w 1660" name="T16"/>
                <a:gd fmla="*/ 161 h 587" name="T17"/>
                <a:gd fmla="*/ 98 w 1660" name="T18"/>
                <a:gd fmla="*/ 296 h 587" name="T19"/>
                <a:gd fmla="*/ 214 w 1660" name="T20"/>
                <a:gd fmla="*/ 541 h 587" name="T21"/>
                <a:gd fmla="*/ 614 w 1660" name="T22"/>
                <a:gd fmla="*/ 537 h 587" name="T23"/>
                <a:gd fmla="*/ 828 w 1660" name="T24"/>
                <a:gd fmla="*/ 238 h 587" name="T25"/>
                <a:gd fmla="*/ 832 w 1660" name="T26"/>
                <a:gd fmla="*/ 238 h 587" name="T27"/>
                <a:gd fmla="*/ 1046 w 1660" name="T28"/>
                <a:gd fmla="*/ 537 h 587" name="T29"/>
                <a:gd fmla="*/ 1446 w 1660" name="T30"/>
                <a:gd fmla="*/ 541 h 587" name="T31"/>
                <a:gd fmla="*/ 1562 w 1660" name="T32"/>
                <a:gd fmla="*/ 296 h 587" name="T33"/>
                <a:gd fmla="*/ 1633 w 1660" name="T34"/>
                <a:gd fmla="*/ 161 h 587" name="T35"/>
                <a:gd fmla="*/ 1658 w 1660" name="T36"/>
                <a:gd fmla="*/ 103 h 587" name="T37"/>
                <a:gd fmla="*/ 670 w 1660" name="T38"/>
                <a:gd fmla="*/ 341 h 587" name="T39"/>
                <a:gd fmla="*/ 588 w 1660" name="T40"/>
                <a:gd fmla="*/ 489 h 587" name="T41"/>
                <a:gd fmla="*/ 411 w 1660" name="T42"/>
                <a:gd fmla="*/ 519 h 587" name="T43"/>
                <a:gd fmla="*/ 234 w 1660" name="T44"/>
                <a:gd fmla="*/ 490 h 587" name="T45"/>
                <a:gd fmla="*/ 160 w 1660" name="T46"/>
                <a:gd fmla="*/ 316 h 587" name="T47"/>
                <a:gd fmla="*/ 146 w 1660" name="T48"/>
                <a:gd fmla="*/ 132 h 587" name="T49"/>
                <a:gd fmla="*/ 405 w 1660" name="T50"/>
                <a:gd fmla="*/ 89 h 587" name="T51"/>
                <a:gd fmla="*/ 702 w 1660" name="T52"/>
                <a:gd fmla="*/ 170 h 587" name="T53"/>
                <a:gd fmla="*/ 670 w 1660" name="T54"/>
                <a:gd fmla="*/ 341 h 587" name="T55"/>
                <a:gd fmla="*/ 1500 w 1660" name="T56"/>
                <a:gd fmla="*/ 316 h 587" name="T57"/>
                <a:gd fmla="*/ 1426 w 1660" name="T58"/>
                <a:gd fmla="*/ 490 h 587" name="T59"/>
                <a:gd fmla="*/ 1249 w 1660" name="T60"/>
                <a:gd fmla="*/ 519 h 587" name="T61"/>
                <a:gd fmla="*/ 1072 w 1660" name="T62"/>
                <a:gd fmla="*/ 489 h 587" name="T63"/>
                <a:gd fmla="*/ 990 w 1660" name="T64"/>
                <a:gd fmla="*/ 341 h 587" name="T65"/>
                <a:gd fmla="*/ 958 w 1660" name="T66"/>
                <a:gd fmla="*/ 170 h 587" name="T67"/>
                <a:gd fmla="*/ 1255 w 1660" name="T68"/>
                <a:gd fmla="*/ 89 h 587" name="T69"/>
                <a:gd fmla="*/ 1514 w 1660" name="T70"/>
                <a:gd fmla="*/ 132 h 587" name="T71"/>
                <a:gd fmla="*/ 1500 w 1660" name="T72"/>
                <a:gd fmla="*/ 316 h 587"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587" w="1660">
                  <a:moveTo>
                    <a:pt x="1658" y="103"/>
                  </a:moveTo>
                  <a:cubicBezTo>
                    <a:pt x="1658" y="71"/>
                    <a:pt x="1653" y="83"/>
                    <a:pt x="1596" y="68"/>
                  </a:cubicBezTo>
                  <a:cubicBezTo>
                    <a:pt x="1539" y="52"/>
                    <a:pt x="1364" y="0"/>
                    <a:pt x="1096" y="39"/>
                  </a:cubicBezTo>
                  <a:cubicBezTo>
                    <a:pt x="872" y="72"/>
                    <a:pt x="929" y="146"/>
                    <a:pt x="837" y="149"/>
                  </a:cubicBezTo>
                  <a:cubicBezTo>
                    <a:pt x="823" y="149"/>
                    <a:pt x="823" y="149"/>
                    <a:pt x="823" y="149"/>
                  </a:cubicBezTo>
                  <a:cubicBezTo>
                    <a:pt x="731" y="146"/>
                    <a:pt x="788" y="72"/>
                    <a:pt x="564" y="39"/>
                  </a:cubicBezTo>
                  <a:cubicBezTo>
                    <a:pt x="296" y="0"/>
                    <a:pt x="121" y="52"/>
                    <a:pt x="64" y="68"/>
                  </a:cubicBezTo>
                  <a:cubicBezTo>
                    <a:pt x="7" y="83"/>
                    <a:pt x="2" y="71"/>
                    <a:pt x="2" y="103"/>
                  </a:cubicBezTo>
                  <a:cubicBezTo>
                    <a:pt x="3" y="135"/>
                    <a:pt x="0" y="161"/>
                    <a:pt x="27" y="161"/>
                  </a:cubicBezTo>
                  <a:cubicBezTo>
                    <a:pt x="55" y="161"/>
                    <a:pt x="55" y="161"/>
                    <a:pt x="98" y="296"/>
                  </a:cubicBezTo>
                  <a:cubicBezTo>
                    <a:pt x="150" y="458"/>
                    <a:pt x="164" y="504"/>
                    <a:pt x="214" y="541"/>
                  </a:cubicBezTo>
                  <a:cubicBezTo>
                    <a:pt x="275" y="587"/>
                    <a:pt x="531" y="587"/>
                    <a:pt x="614" y="537"/>
                  </a:cubicBezTo>
                  <a:cubicBezTo>
                    <a:pt x="717" y="475"/>
                    <a:pt x="704" y="241"/>
                    <a:pt x="828" y="238"/>
                  </a:cubicBezTo>
                  <a:cubicBezTo>
                    <a:pt x="829" y="238"/>
                    <a:pt x="831" y="238"/>
                    <a:pt x="832" y="238"/>
                  </a:cubicBezTo>
                  <a:cubicBezTo>
                    <a:pt x="956" y="241"/>
                    <a:pt x="943" y="475"/>
                    <a:pt x="1046" y="537"/>
                  </a:cubicBezTo>
                  <a:cubicBezTo>
                    <a:pt x="1129" y="587"/>
                    <a:pt x="1385" y="587"/>
                    <a:pt x="1446" y="541"/>
                  </a:cubicBezTo>
                  <a:cubicBezTo>
                    <a:pt x="1496" y="504"/>
                    <a:pt x="1510" y="458"/>
                    <a:pt x="1562" y="296"/>
                  </a:cubicBezTo>
                  <a:cubicBezTo>
                    <a:pt x="1605" y="161"/>
                    <a:pt x="1605" y="161"/>
                    <a:pt x="1633" y="161"/>
                  </a:cubicBezTo>
                  <a:cubicBezTo>
                    <a:pt x="1660" y="161"/>
                    <a:pt x="1657" y="135"/>
                    <a:pt x="1658" y="103"/>
                  </a:cubicBezTo>
                  <a:close/>
                  <a:moveTo>
                    <a:pt x="670" y="341"/>
                  </a:moveTo>
                  <a:cubicBezTo>
                    <a:pt x="644" y="407"/>
                    <a:pt x="624" y="465"/>
                    <a:pt x="588" y="489"/>
                  </a:cubicBezTo>
                  <a:cubicBezTo>
                    <a:pt x="550" y="515"/>
                    <a:pt x="494" y="520"/>
                    <a:pt x="411" y="519"/>
                  </a:cubicBezTo>
                  <a:cubicBezTo>
                    <a:pt x="341" y="517"/>
                    <a:pt x="266" y="520"/>
                    <a:pt x="234" y="490"/>
                  </a:cubicBezTo>
                  <a:cubicBezTo>
                    <a:pt x="208" y="465"/>
                    <a:pt x="182" y="386"/>
                    <a:pt x="160" y="316"/>
                  </a:cubicBezTo>
                  <a:cubicBezTo>
                    <a:pt x="129" y="219"/>
                    <a:pt x="115" y="161"/>
                    <a:pt x="146" y="132"/>
                  </a:cubicBezTo>
                  <a:cubicBezTo>
                    <a:pt x="185" y="97"/>
                    <a:pt x="286" y="91"/>
                    <a:pt x="405" y="89"/>
                  </a:cubicBezTo>
                  <a:cubicBezTo>
                    <a:pt x="524" y="88"/>
                    <a:pt x="682" y="123"/>
                    <a:pt x="702" y="170"/>
                  </a:cubicBezTo>
                  <a:cubicBezTo>
                    <a:pt x="718" y="205"/>
                    <a:pt x="693" y="282"/>
                    <a:pt x="670" y="341"/>
                  </a:cubicBezTo>
                  <a:close/>
                  <a:moveTo>
                    <a:pt x="1500" y="316"/>
                  </a:moveTo>
                  <a:cubicBezTo>
                    <a:pt x="1478" y="386"/>
                    <a:pt x="1452" y="465"/>
                    <a:pt x="1426" y="490"/>
                  </a:cubicBezTo>
                  <a:cubicBezTo>
                    <a:pt x="1394" y="520"/>
                    <a:pt x="1319" y="517"/>
                    <a:pt x="1249" y="519"/>
                  </a:cubicBezTo>
                  <a:cubicBezTo>
                    <a:pt x="1166" y="520"/>
                    <a:pt x="1110" y="515"/>
                    <a:pt x="1072" y="489"/>
                  </a:cubicBezTo>
                  <a:cubicBezTo>
                    <a:pt x="1036" y="465"/>
                    <a:pt x="1016" y="407"/>
                    <a:pt x="990" y="341"/>
                  </a:cubicBezTo>
                  <a:cubicBezTo>
                    <a:pt x="967" y="282"/>
                    <a:pt x="942" y="205"/>
                    <a:pt x="958" y="170"/>
                  </a:cubicBezTo>
                  <a:cubicBezTo>
                    <a:pt x="978" y="123"/>
                    <a:pt x="1136" y="88"/>
                    <a:pt x="1255" y="89"/>
                  </a:cubicBezTo>
                  <a:cubicBezTo>
                    <a:pt x="1374" y="91"/>
                    <a:pt x="1475" y="97"/>
                    <a:pt x="1514" y="132"/>
                  </a:cubicBezTo>
                  <a:cubicBezTo>
                    <a:pt x="1546" y="161"/>
                    <a:pt x="1531" y="219"/>
                    <a:pt x="1500" y="316"/>
                  </a:cubicBezTo>
                  <a:close/>
                </a:path>
              </a:pathLst>
            </a:custGeom>
            <a:solidFill>
              <a:schemeClr val="tx1"/>
            </a:solidFill>
            <a:ln>
              <a:noFill/>
            </a:ln>
          </p:spPr>
          <p:txBody>
            <a:bodyPr anchor="t" anchorCtr="0" bIns="45720" compatLnSpc="1" lIns="91440" numCol="1" rIns="91440" tIns="45720" vert="horz" wrap="square">
              <a:prstTxWarp prst="textNoShape">
                <a:avLst/>
              </a:prstTxWarp>
            </a:bodyPr>
            <a:lstStyle/>
            <a:p>
              <a:endParaRPr altLang="en-US" lang="zh-CN">
                <a:solidFill>
                  <a:schemeClr val="accent4"/>
                </a:solidFill>
              </a:endParaRPr>
            </a:p>
          </p:txBody>
        </p:sp>
        <p:sp>
          <p:nvSpPr>
            <p:cNvPr id="88" name="左眼"/>
            <p:cNvSpPr/>
            <p:nvPr/>
          </p:nvSpPr>
          <p:spPr>
            <a:xfrm>
              <a:off x="1160794" y="5384809"/>
              <a:ext cx="126889" cy="42296"/>
            </a:xfrm>
            <a:prstGeom prst="roundRect">
              <a:avLst>
                <a:gd fmla="val 50000" name="adj"/>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Freeform 67"/>
            <p:cNvSpPr/>
            <p:nvPr/>
          </p:nvSpPr>
          <p:spPr bwMode="auto">
            <a:xfrm>
              <a:off x="1247102" y="5589566"/>
              <a:ext cx="365616" cy="104191"/>
            </a:xfrm>
            <a:custGeom>
              <a:gdLst>
                <a:gd fmla="*/ 1263 w 2019" name="T0"/>
                <a:gd fmla="*/ 404 h 574" name="T1"/>
                <a:gd fmla="*/ 1313 w 2019" name="T2"/>
                <a:gd fmla="*/ 505 h 574" name="T3"/>
                <a:gd fmla="*/ 1010 w 2019" name="T4"/>
                <a:gd fmla="*/ 278 h 574" name="T5"/>
                <a:gd fmla="*/ 682 w 2019" name="T6"/>
                <a:gd fmla="*/ 530 h 574" name="T7"/>
                <a:gd fmla="*/ 758 w 2019" name="T8"/>
                <a:gd fmla="*/ 429 h 574" name="T9"/>
                <a:gd fmla="*/ 429 w 2019" name="T10"/>
                <a:gd fmla="*/ 530 h 574" name="T11"/>
                <a:gd fmla="*/ 505 w 2019" name="T12"/>
                <a:gd fmla="*/ 429 h 574" name="T13"/>
                <a:gd fmla="*/ 227 w 2019" name="T14"/>
                <a:gd fmla="*/ 429 h 574" name="T15"/>
                <a:gd fmla="*/ 303 w 2019" name="T16"/>
                <a:gd fmla="*/ 404 h 574" name="T17"/>
                <a:gd fmla="*/ 0 w 2019" name="T18"/>
                <a:gd fmla="*/ 25 h 574" name="T19"/>
                <a:gd fmla="*/ 884 w 2019" name="T20"/>
                <a:gd fmla="*/ 50 h 574" name="T21"/>
                <a:gd fmla="*/ 1061 w 2019" name="T22"/>
                <a:gd fmla="*/ 25 h 574" name="T23"/>
                <a:gd fmla="*/ 1995 w 2019" name="T24"/>
                <a:gd fmla="*/ 0 h 574" name="T25"/>
                <a:gd fmla="*/ 1717 w 2019" name="T26"/>
                <a:gd fmla="*/ 354 h 574" name="T27"/>
                <a:gd fmla="*/ 1768 w 2019" name="T28"/>
                <a:gd fmla="*/ 404 h 574" name="T29"/>
                <a:gd fmla="*/ 1515 w 2019" name="T30"/>
                <a:gd fmla="*/ 429 h 574" name="T31"/>
                <a:gd fmla="*/ 1566 w 2019" name="T32"/>
                <a:gd fmla="*/ 505 h 574" name="T33"/>
                <a:gd fmla="*/ 1263 w 2019" name="T34"/>
                <a:gd fmla="*/ 404 h 57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74" w="2019">
                  <a:moveTo>
                    <a:pt x="1263" y="404"/>
                  </a:moveTo>
                  <a:cubicBezTo>
                    <a:pt x="1209" y="412"/>
                    <a:pt x="1299" y="482"/>
                    <a:pt x="1313" y="505"/>
                  </a:cubicBezTo>
                  <a:cubicBezTo>
                    <a:pt x="1199" y="543"/>
                    <a:pt x="1068" y="380"/>
                    <a:pt x="1010" y="278"/>
                  </a:cubicBezTo>
                  <a:cubicBezTo>
                    <a:pt x="911" y="372"/>
                    <a:pt x="849" y="504"/>
                    <a:pt x="682" y="530"/>
                  </a:cubicBezTo>
                  <a:cubicBezTo>
                    <a:pt x="689" y="479"/>
                    <a:pt x="750" y="481"/>
                    <a:pt x="758" y="429"/>
                  </a:cubicBezTo>
                  <a:cubicBezTo>
                    <a:pt x="636" y="451"/>
                    <a:pt x="596" y="554"/>
                    <a:pt x="429" y="530"/>
                  </a:cubicBezTo>
                  <a:cubicBezTo>
                    <a:pt x="437" y="479"/>
                    <a:pt x="498" y="481"/>
                    <a:pt x="505" y="429"/>
                  </a:cubicBezTo>
                  <a:cubicBezTo>
                    <a:pt x="429" y="463"/>
                    <a:pt x="303" y="463"/>
                    <a:pt x="227" y="429"/>
                  </a:cubicBezTo>
                  <a:cubicBezTo>
                    <a:pt x="231" y="400"/>
                    <a:pt x="273" y="408"/>
                    <a:pt x="303" y="404"/>
                  </a:cubicBezTo>
                  <a:cubicBezTo>
                    <a:pt x="183" y="296"/>
                    <a:pt x="11" y="241"/>
                    <a:pt x="0" y="25"/>
                  </a:cubicBezTo>
                  <a:cubicBezTo>
                    <a:pt x="141" y="308"/>
                    <a:pt x="715" y="319"/>
                    <a:pt x="884" y="50"/>
                  </a:cubicBezTo>
                  <a:cubicBezTo>
                    <a:pt x="983" y="39"/>
                    <a:pt x="1015" y="103"/>
                    <a:pt x="1061" y="25"/>
                  </a:cubicBezTo>
                  <a:cubicBezTo>
                    <a:pt x="1248" y="264"/>
                    <a:pt x="1870" y="375"/>
                    <a:pt x="1995" y="0"/>
                  </a:cubicBezTo>
                  <a:cubicBezTo>
                    <a:pt x="2019" y="133"/>
                    <a:pt x="1904" y="346"/>
                    <a:pt x="1717" y="354"/>
                  </a:cubicBezTo>
                  <a:cubicBezTo>
                    <a:pt x="1708" y="396"/>
                    <a:pt x="1737" y="401"/>
                    <a:pt x="1768" y="404"/>
                  </a:cubicBezTo>
                  <a:cubicBezTo>
                    <a:pt x="1743" y="470"/>
                    <a:pt x="1570" y="472"/>
                    <a:pt x="1515" y="429"/>
                  </a:cubicBezTo>
                  <a:cubicBezTo>
                    <a:pt x="1455" y="437"/>
                    <a:pt x="1543" y="498"/>
                    <a:pt x="1566" y="505"/>
                  </a:cubicBezTo>
                  <a:cubicBezTo>
                    <a:pt x="1462" y="574"/>
                    <a:pt x="1319" y="467"/>
                    <a:pt x="1263" y="404"/>
                  </a:cubicBezTo>
                  <a:close/>
                </a:path>
              </a:pathLst>
            </a:cu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89" name="Group 4"/>
            <p:cNvGrpSpPr>
              <a:grpSpLocks noChangeAspect="1"/>
            </p:cNvGrpSpPr>
            <p:nvPr/>
          </p:nvGrpSpPr>
          <p:grpSpPr>
            <a:xfrm>
              <a:off x="1291363" y="5824427"/>
              <a:ext cx="279774" cy="138022"/>
              <a:chOff x="3664" y="2635"/>
              <a:chExt cx="450" cy="222"/>
            </a:xfrm>
          </p:grpSpPr>
          <p:sp>
            <p:nvSpPr>
              <p:cNvPr id="90" name="Freeform 5"/>
              <p:cNvSpPr/>
              <p:nvPr/>
            </p:nvSpPr>
            <p:spPr bwMode="auto">
              <a:xfrm>
                <a:off x="3664" y="2635"/>
                <a:ext cx="171" cy="222"/>
              </a:xfrm>
              <a:custGeom>
                <a:gdLst>
                  <a:gd fmla="*/ 66 w 130" name="T0"/>
                  <a:gd fmla="*/ 14 h 168" name="T1"/>
                  <a:gd fmla="*/ 0 w 130" name="T2"/>
                  <a:gd fmla="*/ 5 h 168" name="T3"/>
                  <a:gd fmla="*/ 0 w 130" name="T4"/>
                  <a:gd fmla="*/ 79 h 168" name="T5"/>
                  <a:gd fmla="*/ 0 w 130" name="T6"/>
                  <a:gd fmla="*/ 90 h 168" name="T7"/>
                  <a:gd fmla="*/ 0 w 130" name="T8"/>
                  <a:gd fmla="*/ 164 h 168" name="T9"/>
                  <a:gd fmla="*/ 66 w 130" name="T10"/>
                  <a:gd fmla="*/ 154 h 168" name="T11"/>
                  <a:gd fmla="*/ 130 w 130" name="T12"/>
                  <a:gd fmla="*/ 122 h 168" name="T13"/>
                  <a:gd fmla="*/ 130 w 130" name="T14"/>
                  <a:gd fmla="*/ 115 h 168" name="T15"/>
                  <a:gd fmla="*/ 130 w 130" name="T16"/>
                  <a:gd fmla="*/ 53 h 168" name="T17"/>
                  <a:gd fmla="*/ 130 w 130" name="T18"/>
                  <a:gd fmla="*/ 46 h 168" name="T19"/>
                  <a:gd fmla="*/ 66 w 130" name="T20"/>
                  <a:gd fmla="*/ 14 h 16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8" w="130">
                    <a:moveTo>
                      <a:pt x="66" y="14"/>
                    </a:moveTo>
                    <a:cubicBezTo>
                      <a:pt x="27" y="0"/>
                      <a:pt x="0" y="5"/>
                      <a:pt x="0" y="5"/>
                    </a:cubicBezTo>
                    <a:cubicBezTo>
                      <a:pt x="0" y="79"/>
                      <a:pt x="0" y="79"/>
                      <a:pt x="0" y="79"/>
                    </a:cubicBezTo>
                    <a:cubicBezTo>
                      <a:pt x="0" y="90"/>
                      <a:pt x="0" y="90"/>
                      <a:pt x="0" y="90"/>
                    </a:cubicBezTo>
                    <a:cubicBezTo>
                      <a:pt x="0" y="164"/>
                      <a:pt x="0" y="164"/>
                      <a:pt x="0" y="164"/>
                    </a:cubicBezTo>
                    <a:cubicBezTo>
                      <a:pt x="0" y="164"/>
                      <a:pt x="27" y="168"/>
                      <a:pt x="66" y="154"/>
                    </a:cubicBezTo>
                    <a:cubicBezTo>
                      <a:pt x="109" y="138"/>
                      <a:pt x="130" y="122"/>
                      <a:pt x="130" y="122"/>
                    </a:cubicBezTo>
                    <a:cubicBezTo>
                      <a:pt x="130" y="115"/>
                      <a:pt x="130" y="115"/>
                      <a:pt x="130" y="115"/>
                    </a:cubicBezTo>
                    <a:cubicBezTo>
                      <a:pt x="130" y="53"/>
                      <a:pt x="130" y="53"/>
                      <a:pt x="130" y="53"/>
                    </a:cubicBezTo>
                    <a:cubicBezTo>
                      <a:pt x="130" y="46"/>
                      <a:pt x="130" y="46"/>
                      <a:pt x="130" y="46"/>
                    </a:cubicBezTo>
                    <a:cubicBezTo>
                      <a:pt x="130" y="46"/>
                      <a:pt x="109" y="30"/>
                      <a:pt x="66" y="14"/>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6"/>
              <p:cNvSpPr/>
              <p:nvPr/>
            </p:nvSpPr>
            <p:spPr bwMode="auto">
              <a:xfrm>
                <a:off x="3751" y="2689"/>
                <a:ext cx="74" cy="113"/>
              </a:xfrm>
              <a:custGeom>
                <a:gdLst>
                  <a:gd fmla="*/ 57 w 57" name="T0"/>
                  <a:gd fmla="*/ 43 h 86" name="T1"/>
                  <a:gd fmla="*/ 0 w 57" name="T2"/>
                  <a:gd fmla="*/ 43 h 86" name="T3"/>
                  <a:gd fmla="*/ 57 w 57" name="T4"/>
                  <a:gd fmla="*/ 43 h 86" name="T5"/>
                </a:gdLst>
                <a:cxnLst>
                  <a:cxn ang="0">
                    <a:pos x="T0" y="T1"/>
                  </a:cxn>
                  <a:cxn ang="0">
                    <a:pos x="T2" y="T3"/>
                  </a:cxn>
                  <a:cxn ang="0">
                    <a:pos x="T4" y="T5"/>
                  </a:cxn>
                </a:cxnLst>
                <a:rect b="b" l="0" r="r" t="0"/>
                <a:pathLst>
                  <a:path h="86" w="57">
                    <a:moveTo>
                      <a:pt x="57" y="43"/>
                    </a:moveTo>
                    <a:cubicBezTo>
                      <a:pt x="57" y="43"/>
                      <a:pt x="0" y="0"/>
                      <a:pt x="0" y="43"/>
                    </a:cubicBezTo>
                    <a:cubicBezTo>
                      <a:pt x="0" y="86"/>
                      <a:pt x="57" y="43"/>
                      <a:pt x="57" y="43"/>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2" name="Freeform 7"/>
              <p:cNvSpPr/>
              <p:nvPr/>
            </p:nvSpPr>
            <p:spPr bwMode="auto">
              <a:xfrm>
                <a:off x="3943" y="2635"/>
                <a:ext cx="171" cy="222"/>
              </a:xfrm>
              <a:custGeom>
                <a:gdLst>
                  <a:gd fmla="*/ 64 w 130" name="T0"/>
                  <a:gd fmla="*/ 14 h 168" name="T1"/>
                  <a:gd fmla="*/ 130 w 130" name="T2"/>
                  <a:gd fmla="*/ 5 h 168" name="T3"/>
                  <a:gd fmla="*/ 130 w 130" name="T4"/>
                  <a:gd fmla="*/ 79 h 168" name="T5"/>
                  <a:gd fmla="*/ 130 w 130" name="T6"/>
                  <a:gd fmla="*/ 90 h 168" name="T7"/>
                  <a:gd fmla="*/ 130 w 130" name="T8"/>
                  <a:gd fmla="*/ 164 h 168" name="T9"/>
                  <a:gd fmla="*/ 64 w 130" name="T10"/>
                  <a:gd fmla="*/ 154 h 168" name="T11"/>
                  <a:gd fmla="*/ 0 w 130" name="T12"/>
                  <a:gd fmla="*/ 122 h 168" name="T13"/>
                  <a:gd fmla="*/ 0 w 130" name="T14"/>
                  <a:gd fmla="*/ 115 h 168" name="T15"/>
                  <a:gd fmla="*/ 0 w 130" name="T16"/>
                  <a:gd fmla="*/ 53 h 168" name="T17"/>
                  <a:gd fmla="*/ 0 w 130" name="T18"/>
                  <a:gd fmla="*/ 46 h 168" name="T19"/>
                  <a:gd fmla="*/ 64 w 130" name="T20"/>
                  <a:gd fmla="*/ 14 h 16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68" w="130">
                    <a:moveTo>
                      <a:pt x="64" y="14"/>
                    </a:moveTo>
                    <a:cubicBezTo>
                      <a:pt x="103" y="0"/>
                      <a:pt x="130" y="5"/>
                      <a:pt x="130" y="5"/>
                    </a:cubicBezTo>
                    <a:cubicBezTo>
                      <a:pt x="130" y="79"/>
                      <a:pt x="130" y="79"/>
                      <a:pt x="130" y="79"/>
                    </a:cubicBezTo>
                    <a:cubicBezTo>
                      <a:pt x="130" y="90"/>
                      <a:pt x="130" y="90"/>
                      <a:pt x="130" y="90"/>
                    </a:cubicBezTo>
                    <a:cubicBezTo>
                      <a:pt x="130" y="164"/>
                      <a:pt x="130" y="164"/>
                      <a:pt x="130" y="164"/>
                    </a:cubicBezTo>
                    <a:cubicBezTo>
                      <a:pt x="130" y="164"/>
                      <a:pt x="103" y="168"/>
                      <a:pt x="64" y="154"/>
                    </a:cubicBezTo>
                    <a:cubicBezTo>
                      <a:pt x="21" y="138"/>
                      <a:pt x="0" y="122"/>
                      <a:pt x="0" y="122"/>
                    </a:cubicBezTo>
                    <a:cubicBezTo>
                      <a:pt x="0" y="115"/>
                      <a:pt x="0" y="115"/>
                      <a:pt x="0" y="115"/>
                    </a:cubicBezTo>
                    <a:cubicBezTo>
                      <a:pt x="0" y="53"/>
                      <a:pt x="0" y="53"/>
                      <a:pt x="0" y="53"/>
                    </a:cubicBezTo>
                    <a:cubicBezTo>
                      <a:pt x="0" y="46"/>
                      <a:pt x="0" y="46"/>
                      <a:pt x="0" y="46"/>
                    </a:cubicBezTo>
                    <a:cubicBezTo>
                      <a:pt x="0" y="46"/>
                      <a:pt x="21" y="30"/>
                      <a:pt x="64" y="14"/>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3" name="Freeform 8"/>
              <p:cNvSpPr/>
              <p:nvPr/>
            </p:nvSpPr>
            <p:spPr bwMode="auto">
              <a:xfrm>
                <a:off x="3954" y="2689"/>
                <a:ext cx="73" cy="113"/>
              </a:xfrm>
              <a:custGeom>
                <a:gdLst>
                  <a:gd fmla="*/ 0 w 56" name="T0"/>
                  <a:gd fmla="*/ 43 h 86" name="T1"/>
                  <a:gd fmla="*/ 56 w 56" name="T2"/>
                  <a:gd fmla="*/ 43 h 86" name="T3"/>
                  <a:gd fmla="*/ 0 w 56" name="T4"/>
                  <a:gd fmla="*/ 43 h 86" name="T5"/>
                </a:gdLst>
                <a:cxnLst>
                  <a:cxn ang="0">
                    <a:pos x="T0" y="T1"/>
                  </a:cxn>
                  <a:cxn ang="0">
                    <a:pos x="T2" y="T3"/>
                  </a:cxn>
                  <a:cxn ang="0">
                    <a:pos x="T4" y="T5"/>
                  </a:cxn>
                </a:cxnLst>
                <a:rect b="b" l="0" r="r" t="0"/>
                <a:pathLst>
                  <a:path h="86" w="56">
                    <a:moveTo>
                      <a:pt x="0" y="43"/>
                    </a:moveTo>
                    <a:cubicBezTo>
                      <a:pt x="0" y="43"/>
                      <a:pt x="56" y="0"/>
                      <a:pt x="56" y="43"/>
                    </a:cubicBezTo>
                    <a:cubicBezTo>
                      <a:pt x="56" y="86"/>
                      <a:pt x="0" y="43"/>
                      <a:pt x="0" y="43"/>
                    </a:cubicBezTo>
                    <a:close/>
                  </a:path>
                </a:pathLst>
              </a:custGeom>
              <a:solidFill>
                <a:schemeClr val="tx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4" name="Rectangle 9"/>
              <p:cNvSpPr>
                <a:spLocks noChangeArrowheads="1"/>
              </p:cNvSpPr>
              <p:nvPr/>
            </p:nvSpPr>
            <p:spPr bwMode="auto">
              <a:xfrm>
                <a:off x="3835" y="2695"/>
                <a:ext cx="108" cy="101"/>
              </a:xfrm>
              <a:prstGeom prst="rect">
                <a:avLst/>
              </a:prstGeom>
              <a:solidFill>
                <a:schemeClr val="bg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95" name="组合 194"/>
          <p:cNvGrpSpPr/>
          <p:nvPr/>
        </p:nvGrpSpPr>
        <p:grpSpPr>
          <a:xfrm>
            <a:off x="8477482" y="5348302"/>
            <a:ext cx="3723221" cy="652418"/>
            <a:chOff x="8584162" y="5689646"/>
            <a:chExt cx="3723221" cy="652418"/>
          </a:xfrm>
        </p:grpSpPr>
        <p:sp>
          <p:nvSpPr>
            <p:cNvPr id="105" name="矩形 104"/>
            <p:cNvSpPr/>
            <p:nvPr/>
          </p:nvSpPr>
          <p:spPr>
            <a:xfrm>
              <a:off x="8584162" y="5689646"/>
              <a:ext cx="3723221" cy="652418"/>
            </a:xfrm>
            <a:prstGeom prst="rect">
              <a:avLst/>
            </a:prstGeom>
            <a:solidFill>
              <a:srgbClr val="E1BC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sz="2400">
                <a:solidFill>
                  <a:srgbClr val="FFFFFF"/>
                </a:solidFill>
              </a:endParaRPr>
            </a:p>
          </p:txBody>
        </p:sp>
        <p:grpSp>
          <p:nvGrpSpPr>
            <p:cNvPr id="106" name="组合 105"/>
            <p:cNvGrpSpPr>
              <a:grpSpLocks noChangeAspect="1"/>
            </p:cNvGrpSpPr>
            <p:nvPr/>
          </p:nvGrpSpPr>
          <p:grpSpPr>
            <a:xfrm>
              <a:off x="8815716" y="5799855"/>
              <a:ext cx="533124" cy="432000"/>
              <a:chOff x="3059113" y="946150"/>
              <a:chExt cx="6092826" cy="4937127"/>
            </a:xfrm>
            <a:solidFill>
              <a:srgbClr val="FFFFFF"/>
            </a:solidFill>
          </p:grpSpPr>
          <p:sp>
            <p:nvSpPr>
              <p:cNvPr id="107" name="任意多边形 106"/>
              <p:cNvSpPr/>
              <p:nvPr/>
            </p:nvSpPr>
            <p:spPr bwMode="auto">
              <a:xfrm>
                <a:off x="3059113" y="1657434"/>
                <a:ext cx="5292725" cy="4225843"/>
              </a:xfrm>
              <a:custGeom>
                <a:gdLst>
                  <a:gd fmla="*/ 2555855 w 5292725" name="connsiteX0"/>
                  <a:gd fmla="*/ 1461984 h 4225843" name="connsiteY0"/>
                  <a:gd fmla="*/ 2313762 w 5292725" name="connsiteX1"/>
                  <a:gd fmla="*/ 1474610 h 4225843" name="connsiteY1"/>
                  <a:gd fmla="*/ 1063279 w 5292725" name="connsiteX2"/>
                  <a:gd fmla="*/ 1955693 h 4225843" name="connsiteY2"/>
                  <a:gd fmla="*/ 612655 w 5292725" name="connsiteX3"/>
                  <a:gd fmla="*/ 2850207 h 4225843" name="connsiteY3"/>
                  <a:gd fmla="*/ 913071 w 5292725" name="connsiteX4"/>
                  <a:gd fmla="*/ 3425251 h 4225843" name="connsiteY4"/>
                  <a:gd fmla="*/ 1619049 w 5292725" name="connsiteX5"/>
                  <a:gd fmla="*/ 3797339 h 4225843" name="connsiteY5"/>
                  <a:gd fmla="*/ 2550340 w 5292725" name="connsiteX6"/>
                  <a:gd fmla="*/ 3864991 h 4225843" name="connsiteY6"/>
                  <a:gd fmla="*/ 3800822 w 5292725" name="connsiteX7"/>
                  <a:gd fmla="*/ 3387666 h 4225843" name="connsiteY7"/>
                  <a:gd fmla="*/ 4247691 w 5292725" name="connsiteX8"/>
                  <a:gd fmla="*/ 2489394 h 4225843" name="connsiteY8"/>
                  <a:gd fmla="*/ 3947275 w 5292725" name="connsiteX9"/>
                  <a:gd fmla="*/ 1914350 h 4225843" name="connsiteY9"/>
                  <a:gd fmla="*/ 3241297 w 5292725" name="connsiteX10"/>
                  <a:gd fmla="*/ 1546021 h 4225843" name="connsiteY10"/>
                  <a:gd fmla="*/ 2555855 w 5292725" name="connsiteX11"/>
                  <a:gd fmla="*/ 1461984 h 4225843" name="connsiteY11"/>
                  <a:gd fmla="*/ 2560905 w 5292725" name="connsiteX12"/>
                  <a:gd fmla="*/ 269 h 4225843" name="connsiteY12"/>
                  <a:gd fmla="*/ 2896161 w 5292725" name="connsiteX13"/>
                  <a:gd fmla="*/ 129911 h 4225843" name="connsiteY13"/>
                  <a:gd fmla="*/ 2963776 w 5292725" name="connsiteX14"/>
                  <a:gd fmla="*/ 840123 h 4225843" name="connsiteY14"/>
                  <a:gd fmla="*/ 2960020 w 5292725" name="connsiteX15"/>
                  <a:gd fmla="*/ 907762 h 4225843" name="connsiteY15"/>
                  <a:gd fmla="*/ 2993827 w 5292725" name="connsiteX16"/>
                  <a:gd fmla="*/ 930309 h 4225843" name="connsiteY16"/>
                  <a:gd fmla="*/ 3042660 w 5292725" name="connsiteX17"/>
                  <a:gd fmla="*/ 930309 h 4225843" name="connsiteY17"/>
                  <a:gd fmla="*/ 3087736 w 5292725" name="connsiteX18"/>
                  <a:gd fmla="*/ 915278 h 4225843" name="connsiteY18"/>
                  <a:gd fmla="*/ 3110274 w 5292725" name="connsiteX19"/>
                  <a:gd fmla="*/ 911520 h 4225843" name="connsiteY19"/>
                  <a:gd fmla="*/ 3940432 w 5292725" name="connsiteX20"/>
                  <a:gd fmla="*/ 708602 h 4225843" name="connsiteY20"/>
                  <a:gd fmla="*/ 4458811 w 5292725" name="connsiteX21"/>
                  <a:gd fmla="*/ 915278 h 4225843" name="connsiteY21"/>
                  <a:gd fmla="*/ 4458811 w 5292725" name="connsiteX22"/>
                  <a:gd fmla="*/ 1520273 h 4225843" name="connsiteY22"/>
                  <a:gd fmla="*/ 4443786 w 5292725" name="connsiteX23"/>
                  <a:gd fmla="*/ 1587913 h 4225843" name="connsiteY23"/>
                  <a:gd fmla="*/ 4458811 w 5292725" name="connsiteX24"/>
                  <a:gd fmla="*/ 1629248 h 4225843" name="connsiteY24"/>
                  <a:gd fmla="*/ 4500131 w 5292725" name="connsiteX25"/>
                  <a:gd fmla="*/ 1655552 h 4225843" name="connsiteY25"/>
                  <a:gd fmla="*/ 4556477 w 5292725" name="connsiteX26"/>
                  <a:gd fmla="*/ 1674341 h 4225843" name="connsiteY26"/>
                  <a:gd fmla="*/ 4905819 w 5292725" name="connsiteX27"/>
                  <a:gd fmla="*/ 1835923 h 4225843" name="connsiteY27"/>
                  <a:gd fmla="*/ 5176278 w 5292725" name="connsiteX28"/>
                  <a:gd fmla="*/ 2110238 h 4225843" name="connsiteY28"/>
                  <a:gd fmla="*/ 5292725 w 5292725" name="connsiteX29"/>
                  <a:gd fmla="*/ 2504800 h 4225843" name="connsiteY29"/>
                  <a:gd fmla="*/ 5168765 w 5292725" name="connsiteX30"/>
                  <a:gd fmla="*/ 2978275 h 4225843" name="connsiteY30"/>
                  <a:gd fmla="*/ 4796884 w 5292725" name="connsiteX31"/>
                  <a:gd fmla="*/ 3440476 h 4225843" name="connsiteY31"/>
                  <a:gd fmla="*/ 4225916 w 5292725" name="connsiteX32"/>
                  <a:gd fmla="*/ 3838796 h 4225843" name="connsiteY32"/>
                  <a:gd fmla="*/ 3463373 w 5292725" name="connsiteX33"/>
                  <a:gd fmla="*/ 4120627 h 4225843" name="connsiteY33"/>
                  <a:gd fmla="*/ 2546819 w 5292725" name="connsiteX34"/>
                  <a:gd fmla="*/ 4225843 h 4225843" name="connsiteY34"/>
                  <a:gd fmla="*/ 1615239 w 5292725" name="connsiteX35"/>
                  <a:gd fmla="*/ 4113111 h 4225843" name="connsiteY35"/>
                  <a:gd fmla="*/ 800107 w 5292725" name="connsiteX36"/>
                  <a:gd fmla="*/ 3797461 h 4225843" name="connsiteY36"/>
                  <a:gd fmla="*/ 221626 w 5292725" name="connsiteX37"/>
                  <a:gd fmla="*/ 3286409 h 4225843" name="connsiteY37"/>
                  <a:gd fmla="*/ 0 w 5292725" name="connsiteX38"/>
                  <a:gd fmla="*/ 2610017 h 4225843" name="connsiteY38"/>
                  <a:gd fmla="*/ 236651 w 5292725" name="connsiteX39"/>
                  <a:gd fmla="*/ 1779557 h 4225843" name="connsiteY39"/>
                  <a:gd fmla="*/ 905285 w 5292725" name="connsiteX40"/>
                  <a:gd fmla="*/ 907762 h 4225843" name="connsiteY40"/>
                  <a:gd fmla="*/ 2062247 w 5292725" name="connsiteX41"/>
                  <a:gd fmla="*/ 107365 h 4225843" name="connsiteY41"/>
                  <a:gd fmla="*/ 2560905 w 5292725" name="connsiteX42"/>
                  <a:gd fmla="*/ 269 h 4225843" name="connsiteY4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b="b" l="l" r="r" t="t"/>
                <a:pathLst>
                  <a:path h="4225843" w="5292725">
                    <a:moveTo>
                      <a:pt x="2555855" y="1461984"/>
                    </a:moveTo>
                    <a:cubicBezTo>
                      <a:pt x="2476174" y="1462865"/>
                      <a:pt x="2395437" y="1467093"/>
                      <a:pt x="2313762" y="1474610"/>
                    </a:cubicBezTo>
                    <a:cubicBezTo>
                      <a:pt x="1810565" y="1527228"/>
                      <a:pt x="1393737" y="1685084"/>
                      <a:pt x="1063279" y="1955693"/>
                    </a:cubicBezTo>
                    <a:cubicBezTo>
                      <a:pt x="732821" y="2222544"/>
                      <a:pt x="582613" y="2519462"/>
                      <a:pt x="612655" y="2850207"/>
                    </a:cubicBezTo>
                    <a:cubicBezTo>
                      <a:pt x="635186" y="3068197"/>
                      <a:pt x="732821" y="3259879"/>
                      <a:pt x="913071" y="3425251"/>
                    </a:cubicBezTo>
                    <a:cubicBezTo>
                      <a:pt x="1093321" y="3594382"/>
                      <a:pt x="1329899" y="3718411"/>
                      <a:pt x="1619049" y="3797339"/>
                    </a:cubicBezTo>
                    <a:cubicBezTo>
                      <a:pt x="1911955" y="3876266"/>
                      <a:pt x="2219882" y="3898817"/>
                      <a:pt x="2550340" y="3864991"/>
                    </a:cubicBezTo>
                    <a:cubicBezTo>
                      <a:pt x="3053537" y="3816131"/>
                      <a:pt x="3470364" y="3654517"/>
                      <a:pt x="3800822" y="3387666"/>
                    </a:cubicBezTo>
                    <a:cubicBezTo>
                      <a:pt x="4131280" y="3120816"/>
                      <a:pt x="4281488" y="2820139"/>
                      <a:pt x="4247691" y="2489394"/>
                    </a:cubicBezTo>
                    <a:cubicBezTo>
                      <a:pt x="4228915" y="2275162"/>
                      <a:pt x="4127525" y="2083481"/>
                      <a:pt x="3947275" y="1914350"/>
                    </a:cubicBezTo>
                    <a:cubicBezTo>
                      <a:pt x="3767025" y="1748977"/>
                      <a:pt x="3530448" y="1624948"/>
                      <a:pt x="3241297" y="1546021"/>
                    </a:cubicBezTo>
                    <a:cubicBezTo>
                      <a:pt x="3024434" y="1486825"/>
                      <a:pt x="2794897" y="1459341"/>
                      <a:pt x="2555855" y="1461984"/>
                    </a:cubicBezTo>
                    <a:close/>
                    <a:moveTo>
                      <a:pt x="2560905" y="269"/>
                    </a:moveTo>
                    <a:cubicBezTo>
                      <a:pt x="2699891" y="4027"/>
                      <a:pt x="2811643" y="47241"/>
                      <a:pt x="2896161" y="129911"/>
                    </a:cubicBezTo>
                    <a:cubicBezTo>
                      <a:pt x="3042660" y="276463"/>
                      <a:pt x="3065198" y="513200"/>
                      <a:pt x="2963776" y="840123"/>
                    </a:cubicBezTo>
                    <a:cubicBezTo>
                      <a:pt x="2952507" y="870185"/>
                      <a:pt x="2952507" y="892731"/>
                      <a:pt x="2960020" y="907762"/>
                    </a:cubicBezTo>
                    <a:cubicBezTo>
                      <a:pt x="2967532" y="919036"/>
                      <a:pt x="2978801" y="926551"/>
                      <a:pt x="2993827" y="930309"/>
                    </a:cubicBezTo>
                    <a:cubicBezTo>
                      <a:pt x="3008852" y="934066"/>
                      <a:pt x="3023878" y="930309"/>
                      <a:pt x="3042660" y="930309"/>
                    </a:cubicBezTo>
                    <a:cubicBezTo>
                      <a:pt x="3057685" y="926551"/>
                      <a:pt x="3072711" y="922793"/>
                      <a:pt x="3087736" y="915278"/>
                    </a:cubicBezTo>
                    <a:cubicBezTo>
                      <a:pt x="3110274" y="911520"/>
                      <a:pt x="3110274" y="911520"/>
                      <a:pt x="3110274" y="911520"/>
                    </a:cubicBezTo>
                    <a:cubicBezTo>
                      <a:pt x="3422053" y="776242"/>
                      <a:pt x="3700024" y="708602"/>
                      <a:pt x="3940432" y="708602"/>
                    </a:cubicBezTo>
                    <a:cubicBezTo>
                      <a:pt x="4184596" y="708602"/>
                      <a:pt x="4357389" y="779999"/>
                      <a:pt x="4458811" y="915278"/>
                    </a:cubicBezTo>
                    <a:cubicBezTo>
                      <a:pt x="4560233" y="1058072"/>
                      <a:pt x="4560233" y="1260990"/>
                      <a:pt x="4458811" y="1520273"/>
                    </a:cubicBezTo>
                    <a:cubicBezTo>
                      <a:pt x="4455055" y="1550335"/>
                      <a:pt x="4451298" y="1572882"/>
                      <a:pt x="4443786" y="1587913"/>
                    </a:cubicBezTo>
                    <a:cubicBezTo>
                      <a:pt x="4440029" y="1602944"/>
                      <a:pt x="4443786" y="1617974"/>
                      <a:pt x="4458811" y="1629248"/>
                    </a:cubicBezTo>
                    <a:cubicBezTo>
                      <a:pt x="4473837" y="1640521"/>
                      <a:pt x="4488862" y="1651794"/>
                      <a:pt x="4500131" y="1655552"/>
                    </a:cubicBezTo>
                    <a:cubicBezTo>
                      <a:pt x="4511400" y="1659310"/>
                      <a:pt x="4530182" y="1666825"/>
                      <a:pt x="4556477" y="1674341"/>
                    </a:cubicBezTo>
                    <a:cubicBezTo>
                      <a:pt x="4687950" y="1715676"/>
                      <a:pt x="4800641" y="1768284"/>
                      <a:pt x="4905819" y="1835923"/>
                    </a:cubicBezTo>
                    <a:cubicBezTo>
                      <a:pt x="5010998" y="1899805"/>
                      <a:pt x="5101150" y="1989990"/>
                      <a:pt x="5176278" y="2110238"/>
                    </a:cubicBezTo>
                    <a:cubicBezTo>
                      <a:pt x="5255162" y="2230485"/>
                      <a:pt x="5292725" y="2362006"/>
                      <a:pt x="5292725" y="2504800"/>
                    </a:cubicBezTo>
                    <a:cubicBezTo>
                      <a:pt x="5292725" y="2658867"/>
                      <a:pt x="5251405" y="2816692"/>
                      <a:pt x="5168765" y="2978275"/>
                    </a:cubicBezTo>
                    <a:cubicBezTo>
                      <a:pt x="5082369" y="3139857"/>
                      <a:pt x="4962165" y="3293925"/>
                      <a:pt x="4796884" y="3440476"/>
                    </a:cubicBezTo>
                    <a:cubicBezTo>
                      <a:pt x="4635361" y="3590786"/>
                      <a:pt x="4443786" y="3722307"/>
                      <a:pt x="4225916" y="3838796"/>
                    </a:cubicBezTo>
                    <a:cubicBezTo>
                      <a:pt x="4008047" y="3955286"/>
                      <a:pt x="3752614" y="4049230"/>
                      <a:pt x="3463373" y="4120627"/>
                    </a:cubicBezTo>
                    <a:cubicBezTo>
                      <a:pt x="3170376" y="4188266"/>
                      <a:pt x="2866110" y="4225843"/>
                      <a:pt x="2546819" y="4225843"/>
                    </a:cubicBezTo>
                    <a:cubicBezTo>
                      <a:pt x="2227527" y="4225843"/>
                      <a:pt x="1919505" y="4188266"/>
                      <a:pt x="1615239" y="4113111"/>
                    </a:cubicBezTo>
                    <a:cubicBezTo>
                      <a:pt x="1310973" y="4037956"/>
                      <a:pt x="1040515" y="3932740"/>
                      <a:pt x="800107" y="3797461"/>
                    </a:cubicBezTo>
                    <a:cubicBezTo>
                      <a:pt x="559699" y="3662183"/>
                      <a:pt x="368124" y="3493085"/>
                      <a:pt x="221626" y="3286409"/>
                    </a:cubicBezTo>
                    <a:cubicBezTo>
                      <a:pt x="75128" y="3079734"/>
                      <a:pt x="0" y="2854270"/>
                      <a:pt x="0" y="2610017"/>
                    </a:cubicBezTo>
                    <a:cubicBezTo>
                      <a:pt x="0" y="2350733"/>
                      <a:pt x="78884" y="2072660"/>
                      <a:pt x="236651" y="1779557"/>
                    </a:cubicBezTo>
                    <a:cubicBezTo>
                      <a:pt x="390663" y="1486454"/>
                      <a:pt x="616045" y="1197108"/>
                      <a:pt x="905285" y="907762"/>
                    </a:cubicBezTo>
                    <a:cubicBezTo>
                      <a:pt x="1284679" y="524473"/>
                      <a:pt x="1671585" y="257674"/>
                      <a:pt x="2062247" y="107365"/>
                    </a:cubicBezTo>
                    <a:cubicBezTo>
                      <a:pt x="2255700" y="32210"/>
                      <a:pt x="2421920" y="-3489"/>
                      <a:pt x="2560905" y="269"/>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lt1"/>
                  </a:solidFill>
                </a:endParaRPr>
              </a:p>
            </p:txBody>
          </p:sp>
          <p:sp>
            <p:nvSpPr>
              <p:cNvPr id="108" name="任意多边形 107"/>
              <p:cNvSpPr/>
              <p:nvPr/>
            </p:nvSpPr>
            <p:spPr bwMode="auto">
              <a:xfrm>
                <a:off x="4394328" y="3606951"/>
                <a:ext cx="1931197" cy="1686027"/>
              </a:xfrm>
              <a:custGeom>
                <a:gdLst>
                  <a:gd fmla="*/ 714013 w 1931197" name="connsiteX0"/>
                  <a:gd fmla="*/ 702998 h 1686027" name="connsiteY0"/>
                  <a:gd fmla="*/ 587241 w 1931197" name="connsiteX1"/>
                  <a:gd fmla="*/ 723702 h 1686027" name="connsiteY1"/>
                  <a:gd fmla="*/ 384405 w 1931197" name="connsiteX2"/>
                  <a:gd fmla="*/ 881806 h 1686027" name="connsiteY2"/>
                  <a:gd fmla="*/ 339330 w 1931197" name="connsiteX3"/>
                  <a:gd fmla="*/ 1111432 h 1686027" name="connsiteY3"/>
                  <a:gd fmla="*/ 485823 w 1931197" name="connsiteX4"/>
                  <a:gd fmla="*/ 1284594 h 1686027" name="connsiteY4"/>
                  <a:gd fmla="*/ 737489 w 1931197" name="connsiteX5"/>
                  <a:gd fmla="*/ 1292122 h 1686027" name="connsiteY5"/>
                  <a:gd fmla="*/ 947838 w 1931197" name="connsiteX6"/>
                  <a:gd fmla="*/ 1130254 h 1686027" name="connsiteY6"/>
                  <a:gd fmla="*/ 985400 w 1931197" name="connsiteX7"/>
                  <a:gd fmla="*/ 896863 h 1686027" name="connsiteY7"/>
                  <a:gd fmla="*/ 835151 w 1931197" name="connsiteX8"/>
                  <a:gd fmla="*/ 727467 h 1686027" name="connsiteY8"/>
                  <a:gd fmla="*/ 714013 w 1931197" name="connsiteX9"/>
                  <a:gd fmla="*/ 702998 h 1686027" name="connsiteY9"/>
                  <a:gd fmla="*/ 1174130 w 1931197" name="connsiteX10"/>
                  <a:gd fmla="*/ 561465 h 1686027" name="connsiteY10"/>
                  <a:gd fmla="*/ 1125325 w 1931197" name="connsiteX11"/>
                  <a:gd fmla="*/ 569913 h 1686027" name="connsiteY11"/>
                  <a:gd fmla="*/ 1050241 w 1931197" name="connsiteX12"/>
                  <a:gd fmla="*/ 633741 h 1686027" name="connsiteY12"/>
                  <a:gd fmla="*/ 1095291 w 1931197" name="connsiteX13"/>
                  <a:gd fmla="*/ 783924 h 1686027" name="connsiteY13"/>
                  <a:gd fmla="*/ 1192901 w 1931197" name="connsiteX14"/>
                  <a:gd fmla="*/ 783924 h 1686027" name="connsiteY14"/>
                  <a:gd fmla="*/ 1267986 w 1931197" name="connsiteX15"/>
                  <a:gd fmla="*/ 720096 h 1686027" name="connsiteY15"/>
                  <a:gd fmla="*/ 1279249 w 1931197" name="connsiteX16"/>
                  <a:gd fmla="*/ 629986 h 1686027" name="connsiteY16"/>
                  <a:gd fmla="*/ 1222935 w 1931197" name="connsiteX17"/>
                  <a:gd fmla="*/ 569913 h 1686027" name="connsiteY17"/>
                  <a:gd fmla="*/ 1174130 w 1931197" name="connsiteX18"/>
                  <a:gd fmla="*/ 561465 h 1686027" name="connsiteY18"/>
                  <a:gd fmla="*/ 1043484 w 1931197" name="connsiteX19"/>
                  <a:gd fmla="*/ 17 h 1686027" name="connsiteY19"/>
                  <a:gd fmla="*/ 1312614 w 1931197" name="connsiteX20"/>
                  <a:gd fmla="*/ 32968 h 1686027" name="connsiteY20"/>
                  <a:gd fmla="*/ 1849891 w 1931197" name="connsiteX21"/>
                  <a:gd fmla="*/ 438684 h 1686027" name="connsiteY21"/>
                  <a:gd fmla="*/ 1857405 w 1931197" name="connsiteX22"/>
                  <a:gd fmla="*/ 1084824 h 1686027" name="connsiteY22"/>
                  <a:gd fmla="*/ 1323885 w 1931197" name="connsiteX23"/>
                  <a:gd fmla="*/ 1591968 h 1686027" name="connsiteY23"/>
                  <a:gd fmla="*/ 564934 w 1931197" name="connsiteX24"/>
                  <a:gd fmla="*/ 1633291 h 1686027" name="connsiteY24"/>
                  <a:gd fmla="*/ 65229 w 1931197" name="connsiteX25"/>
                  <a:gd fmla="*/ 1205036 h 1686027" name="connsiteY25"/>
                  <a:gd fmla="*/ 87772 w 1931197" name="connsiteX26"/>
                  <a:gd fmla="*/ 570166 h 1686027" name="connsiteY26"/>
                  <a:gd fmla="*/ 598749 w 1931197" name="connsiteX27"/>
                  <a:gd fmla="*/ 96831 h 1686027" name="connsiteY27"/>
                  <a:gd fmla="*/ 1043484 w 1931197" name="connsiteX28"/>
                  <a:gd fmla="*/ 17 h 1686027" name="connsiteY2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b="b" l="l" r="r" t="t"/>
                <a:pathLst>
                  <a:path h="1686027" w="1931197">
                    <a:moveTo>
                      <a:pt x="714013" y="702998"/>
                    </a:moveTo>
                    <a:cubicBezTo>
                      <a:pt x="672695" y="702057"/>
                      <a:pt x="630437" y="708645"/>
                      <a:pt x="587241" y="723702"/>
                    </a:cubicBezTo>
                    <a:cubicBezTo>
                      <a:pt x="497092" y="753817"/>
                      <a:pt x="429480" y="806518"/>
                      <a:pt x="384405" y="881806"/>
                    </a:cubicBezTo>
                    <a:cubicBezTo>
                      <a:pt x="335574" y="957093"/>
                      <a:pt x="320549" y="1036145"/>
                      <a:pt x="339330" y="1111432"/>
                    </a:cubicBezTo>
                    <a:cubicBezTo>
                      <a:pt x="361868" y="1190484"/>
                      <a:pt x="410698" y="1246950"/>
                      <a:pt x="485823" y="1284594"/>
                    </a:cubicBezTo>
                    <a:cubicBezTo>
                      <a:pt x="560947" y="1322237"/>
                      <a:pt x="647340" y="1322237"/>
                      <a:pt x="737489" y="1292122"/>
                    </a:cubicBezTo>
                    <a:cubicBezTo>
                      <a:pt x="827639" y="1262007"/>
                      <a:pt x="899007" y="1209306"/>
                      <a:pt x="947838" y="1130254"/>
                    </a:cubicBezTo>
                    <a:cubicBezTo>
                      <a:pt x="996669" y="1054967"/>
                      <a:pt x="1007937" y="975915"/>
                      <a:pt x="985400" y="896863"/>
                    </a:cubicBezTo>
                    <a:cubicBezTo>
                      <a:pt x="962863" y="817811"/>
                      <a:pt x="914032" y="761346"/>
                      <a:pt x="835151" y="727467"/>
                    </a:cubicBezTo>
                    <a:cubicBezTo>
                      <a:pt x="795711" y="712409"/>
                      <a:pt x="755332" y="703939"/>
                      <a:pt x="714013" y="702998"/>
                    </a:cubicBezTo>
                    <a:close/>
                    <a:moveTo>
                      <a:pt x="1174130" y="561465"/>
                    </a:moveTo>
                    <a:cubicBezTo>
                      <a:pt x="1158175" y="561465"/>
                      <a:pt x="1142219" y="564281"/>
                      <a:pt x="1125325" y="569913"/>
                    </a:cubicBezTo>
                    <a:cubicBezTo>
                      <a:pt x="1091537" y="584931"/>
                      <a:pt x="1069012" y="603704"/>
                      <a:pt x="1050241" y="633741"/>
                    </a:cubicBezTo>
                    <a:cubicBezTo>
                      <a:pt x="1012698" y="705078"/>
                      <a:pt x="1027715" y="753887"/>
                      <a:pt x="1095291" y="783924"/>
                    </a:cubicBezTo>
                    <a:cubicBezTo>
                      <a:pt x="1129079" y="795187"/>
                      <a:pt x="1159113" y="795187"/>
                      <a:pt x="1192901" y="783924"/>
                    </a:cubicBezTo>
                    <a:cubicBezTo>
                      <a:pt x="1226689" y="772660"/>
                      <a:pt x="1252969" y="750132"/>
                      <a:pt x="1267986" y="720096"/>
                    </a:cubicBezTo>
                    <a:cubicBezTo>
                      <a:pt x="1286757" y="693814"/>
                      <a:pt x="1290511" y="663777"/>
                      <a:pt x="1279249" y="629986"/>
                    </a:cubicBezTo>
                    <a:cubicBezTo>
                      <a:pt x="1271740" y="599950"/>
                      <a:pt x="1249215" y="581177"/>
                      <a:pt x="1222935" y="569913"/>
                    </a:cubicBezTo>
                    <a:cubicBezTo>
                      <a:pt x="1206041" y="564281"/>
                      <a:pt x="1190086" y="561465"/>
                      <a:pt x="1174130" y="561465"/>
                    </a:cubicBezTo>
                    <a:close/>
                    <a:moveTo>
                      <a:pt x="1043484" y="17"/>
                    </a:moveTo>
                    <a:cubicBezTo>
                      <a:pt x="1132797" y="-489"/>
                      <a:pt x="1222441" y="10428"/>
                      <a:pt x="1312614" y="32968"/>
                    </a:cubicBezTo>
                    <a:cubicBezTo>
                      <a:pt x="1564345" y="100587"/>
                      <a:pt x="1740933" y="235826"/>
                      <a:pt x="1849891" y="438684"/>
                    </a:cubicBezTo>
                    <a:cubicBezTo>
                      <a:pt x="1955092" y="641542"/>
                      <a:pt x="1958849" y="859426"/>
                      <a:pt x="1857405" y="1084824"/>
                    </a:cubicBezTo>
                    <a:cubicBezTo>
                      <a:pt x="1755961" y="1313978"/>
                      <a:pt x="1575616" y="1483026"/>
                      <a:pt x="1323885" y="1591968"/>
                    </a:cubicBezTo>
                    <a:cubicBezTo>
                      <a:pt x="1068397" y="1700911"/>
                      <a:pt x="812908" y="1715937"/>
                      <a:pt x="564934" y="1633291"/>
                    </a:cubicBezTo>
                    <a:cubicBezTo>
                      <a:pt x="320717" y="1554402"/>
                      <a:pt x="155401" y="1411650"/>
                      <a:pt x="65229" y="1205036"/>
                    </a:cubicBezTo>
                    <a:cubicBezTo>
                      <a:pt x="-28701" y="994665"/>
                      <a:pt x="-21186" y="784294"/>
                      <a:pt x="87772" y="570166"/>
                    </a:cubicBezTo>
                    <a:cubicBezTo>
                      <a:pt x="192973" y="359795"/>
                      <a:pt x="362046" y="202016"/>
                      <a:pt x="598749" y="96831"/>
                    </a:cubicBezTo>
                    <a:cubicBezTo>
                      <a:pt x="746688" y="33438"/>
                      <a:pt x="894627" y="861"/>
                      <a:pt x="1043484" y="17"/>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lt1"/>
                  </a:solidFill>
                </a:endParaRPr>
              </a:p>
            </p:txBody>
          </p:sp>
          <p:sp>
            <p:nvSpPr>
              <p:cNvPr id="109" name="Freeform 10"/>
              <p:cNvSpPr/>
              <p:nvPr/>
            </p:nvSpPr>
            <p:spPr bwMode="auto">
              <a:xfrm>
                <a:off x="6991351" y="946150"/>
                <a:ext cx="2160588" cy="2290763"/>
              </a:xfrm>
              <a:custGeom>
                <a:gdLst>
                  <a:gd fmla="*/ 3 w 575" name="T0"/>
                  <a:gd fmla="*/ 88 h 610" name="T1"/>
                  <a:gd fmla="*/ 12 w 575" name="T2"/>
                  <a:gd fmla="*/ 42 h 610" name="T3"/>
                  <a:gd fmla="*/ 51 w 575" name="T4"/>
                  <a:gd fmla="*/ 15 h 610" name="T5"/>
                  <a:gd fmla="*/ 271 w 575" name="T6"/>
                  <a:gd fmla="*/ 25 h 610" name="T7"/>
                  <a:gd fmla="*/ 458 w 575" name="T8"/>
                  <a:gd fmla="*/ 147 h 610" name="T9"/>
                  <a:gd fmla="*/ 560 w 575" name="T10"/>
                  <a:gd fmla="*/ 347 h 610" name="T11"/>
                  <a:gd fmla="*/ 548 w 575" name="T12"/>
                  <a:gd fmla="*/ 565 h 610" name="T13"/>
                  <a:gd fmla="*/ 517 w 575" name="T14"/>
                  <a:gd fmla="*/ 601 h 610" name="T15"/>
                  <a:gd fmla="*/ 470 w 575" name="T16"/>
                  <a:gd fmla="*/ 605 h 610" name="T17"/>
                  <a:gd fmla="*/ 434 w 575" name="T18"/>
                  <a:gd fmla="*/ 574 h 610" name="T19"/>
                  <a:gd fmla="*/ 430 w 575" name="T20"/>
                  <a:gd fmla="*/ 527 h 610" name="T21"/>
                  <a:gd fmla="*/ 439 w 575" name="T22"/>
                  <a:gd fmla="*/ 372 h 610" name="T23"/>
                  <a:gd fmla="*/ 366 w 575" name="T24"/>
                  <a:gd fmla="*/ 230 h 610" name="T25"/>
                  <a:gd fmla="*/ 233 w 575" name="T26"/>
                  <a:gd fmla="*/ 144 h 610" name="T27"/>
                  <a:gd fmla="*/ 77 w 575" name="T28"/>
                  <a:gd fmla="*/ 136 h 610" name="T29"/>
                  <a:gd fmla="*/ 30 w 575" name="T30"/>
                  <a:gd fmla="*/ 127 h 610" name="T31"/>
                  <a:gd fmla="*/ 3 w 575" name="T32"/>
                  <a:gd fmla="*/ 88 h 610"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610" w="575">
                    <a:moveTo>
                      <a:pt x="3" y="88"/>
                    </a:moveTo>
                    <a:cubicBezTo>
                      <a:pt x="0" y="71"/>
                      <a:pt x="2" y="56"/>
                      <a:pt x="12" y="42"/>
                    </a:cubicBezTo>
                    <a:cubicBezTo>
                      <a:pt x="21" y="28"/>
                      <a:pt x="34" y="19"/>
                      <a:pt x="51" y="15"/>
                    </a:cubicBezTo>
                    <a:cubicBezTo>
                      <a:pt x="125" y="0"/>
                      <a:pt x="198" y="3"/>
                      <a:pt x="271" y="25"/>
                    </a:cubicBezTo>
                    <a:cubicBezTo>
                      <a:pt x="344" y="48"/>
                      <a:pt x="406" y="88"/>
                      <a:pt x="458" y="147"/>
                    </a:cubicBezTo>
                    <a:cubicBezTo>
                      <a:pt x="511" y="204"/>
                      <a:pt x="544" y="271"/>
                      <a:pt x="560" y="347"/>
                    </a:cubicBezTo>
                    <a:cubicBezTo>
                      <a:pt x="575" y="423"/>
                      <a:pt x="571" y="496"/>
                      <a:pt x="548" y="565"/>
                    </a:cubicBezTo>
                    <a:cubicBezTo>
                      <a:pt x="542" y="581"/>
                      <a:pt x="532" y="593"/>
                      <a:pt x="517" y="601"/>
                    </a:cubicBezTo>
                    <a:cubicBezTo>
                      <a:pt x="502" y="609"/>
                      <a:pt x="486" y="610"/>
                      <a:pt x="470" y="605"/>
                    </a:cubicBezTo>
                    <a:cubicBezTo>
                      <a:pt x="454" y="599"/>
                      <a:pt x="442" y="589"/>
                      <a:pt x="434" y="574"/>
                    </a:cubicBezTo>
                    <a:cubicBezTo>
                      <a:pt x="426" y="559"/>
                      <a:pt x="425" y="543"/>
                      <a:pt x="430" y="527"/>
                    </a:cubicBezTo>
                    <a:cubicBezTo>
                      <a:pt x="446" y="478"/>
                      <a:pt x="449" y="426"/>
                      <a:pt x="439" y="372"/>
                    </a:cubicBezTo>
                    <a:cubicBezTo>
                      <a:pt x="428" y="318"/>
                      <a:pt x="404" y="271"/>
                      <a:pt x="366" y="230"/>
                    </a:cubicBezTo>
                    <a:cubicBezTo>
                      <a:pt x="329" y="188"/>
                      <a:pt x="285" y="160"/>
                      <a:pt x="233" y="144"/>
                    </a:cubicBezTo>
                    <a:cubicBezTo>
                      <a:pt x="181" y="128"/>
                      <a:pt x="129" y="125"/>
                      <a:pt x="77" y="136"/>
                    </a:cubicBezTo>
                    <a:cubicBezTo>
                      <a:pt x="60" y="140"/>
                      <a:pt x="45" y="137"/>
                      <a:pt x="30" y="127"/>
                    </a:cubicBezTo>
                    <a:cubicBezTo>
                      <a:pt x="16" y="118"/>
                      <a:pt x="7" y="105"/>
                      <a:pt x="3" y="88"/>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lt1"/>
                  </a:solidFill>
                </a:endParaRPr>
              </a:p>
            </p:txBody>
          </p:sp>
          <p:sp>
            <p:nvSpPr>
              <p:cNvPr id="110" name="Freeform 11"/>
              <p:cNvSpPr/>
              <p:nvPr/>
            </p:nvSpPr>
            <p:spPr bwMode="auto">
              <a:xfrm>
                <a:off x="7191376" y="1779588"/>
                <a:ext cx="1122363" cy="1179513"/>
              </a:xfrm>
              <a:custGeom>
                <a:gdLst>
                  <a:gd fmla="*/ 3 w 299" name="T0"/>
                  <a:gd fmla="*/ 71 h 314" name="T1"/>
                  <a:gd fmla="*/ 11 w 299" name="T2"/>
                  <a:gd fmla="*/ 31 h 314" name="T3"/>
                  <a:gd fmla="*/ 44 w 299" name="T4"/>
                  <a:gd fmla="*/ 8 h 314" name="T5"/>
                  <a:gd fmla="*/ 151 w 299" name="T6"/>
                  <a:gd fmla="*/ 13 h 314" name="T7"/>
                  <a:gd fmla="*/ 242 w 299" name="T8"/>
                  <a:gd fmla="*/ 72 h 314" name="T9"/>
                  <a:gd fmla="*/ 291 w 299" name="T10"/>
                  <a:gd fmla="*/ 169 h 314" name="T11"/>
                  <a:gd fmla="*/ 285 w 299" name="T12"/>
                  <a:gd fmla="*/ 275 h 314" name="T13"/>
                  <a:gd fmla="*/ 259 w 299" name="T14"/>
                  <a:gd fmla="*/ 306 h 314" name="T15"/>
                  <a:gd fmla="*/ 219 w 299" name="T16"/>
                  <a:gd fmla="*/ 310 h 314" name="T17"/>
                  <a:gd fmla="*/ 188 w 299" name="T18"/>
                  <a:gd fmla="*/ 283 h 314" name="T19"/>
                  <a:gd fmla="*/ 185 w 299" name="T20"/>
                  <a:gd fmla="*/ 243 h 314" name="T21"/>
                  <a:gd fmla="*/ 163 w 299" name="T22"/>
                  <a:gd fmla="*/ 143 h 314" name="T23"/>
                  <a:gd fmla="*/ 66 w 299" name="T24"/>
                  <a:gd fmla="*/ 111 h 314" name="T25"/>
                  <a:gd fmla="*/ 26 w 299" name="T26"/>
                  <a:gd fmla="*/ 104 h 314" name="T27"/>
                  <a:gd fmla="*/ 3 w 299" name="T28"/>
                  <a:gd fmla="*/ 71 h 31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14" w="299">
                    <a:moveTo>
                      <a:pt x="3" y="71"/>
                    </a:moveTo>
                    <a:cubicBezTo>
                      <a:pt x="0" y="56"/>
                      <a:pt x="3" y="43"/>
                      <a:pt x="11" y="31"/>
                    </a:cubicBezTo>
                    <a:cubicBezTo>
                      <a:pt x="18" y="18"/>
                      <a:pt x="29" y="11"/>
                      <a:pt x="44" y="8"/>
                    </a:cubicBezTo>
                    <a:cubicBezTo>
                      <a:pt x="80" y="0"/>
                      <a:pt x="116" y="2"/>
                      <a:pt x="151" y="13"/>
                    </a:cubicBezTo>
                    <a:cubicBezTo>
                      <a:pt x="187" y="24"/>
                      <a:pt x="217" y="43"/>
                      <a:pt x="242" y="72"/>
                    </a:cubicBezTo>
                    <a:cubicBezTo>
                      <a:pt x="267" y="100"/>
                      <a:pt x="284" y="133"/>
                      <a:pt x="291" y="169"/>
                    </a:cubicBezTo>
                    <a:cubicBezTo>
                      <a:pt x="299" y="206"/>
                      <a:pt x="297" y="242"/>
                      <a:pt x="285" y="275"/>
                    </a:cubicBezTo>
                    <a:cubicBezTo>
                      <a:pt x="281" y="289"/>
                      <a:pt x="272" y="299"/>
                      <a:pt x="259" y="306"/>
                    </a:cubicBezTo>
                    <a:cubicBezTo>
                      <a:pt x="246" y="313"/>
                      <a:pt x="233" y="314"/>
                      <a:pt x="219" y="310"/>
                    </a:cubicBezTo>
                    <a:cubicBezTo>
                      <a:pt x="205" y="305"/>
                      <a:pt x="195" y="296"/>
                      <a:pt x="188" y="283"/>
                    </a:cubicBezTo>
                    <a:cubicBezTo>
                      <a:pt x="182" y="270"/>
                      <a:pt x="180" y="257"/>
                      <a:pt x="185" y="243"/>
                    </a:cubicBezTo>
                    <a:cubicBezTo>
                      <a:pt x="197" y="205"/>
                      <a:pt x="189" y="172"/>
                      <a:pt x="163" y="143"/>
                    </a:cubicBezTo>
                    <a:cubicBezTo>
                      <a:pt x="136" y="114"/>
                      <a:pt x="104" y="103"/>
                      <a:pt x="66" y="111"/>
                    </a:cubicBezTo>
                    <a:cubicBezTo>
                      <a:pt x="52" y="114"/>
                      <a:pt x="38" y="112"/>
                      <a:pt x="26" y="104"/>
                    </a:cubicBezTo>
                    <a:cubicBezTo>
                      <a:pt x="13" y="96"/>
                      <a:pt x="6" y="85"/>
                      <a:pt x="3" y="71"/>
                    </a:cubicBezTo>
                    <a:close/>
                  </a:path>
                </a:pathLst>
              </a:custGeom>
              <a:grp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altLang="en-US" lang="zh-CN">
                  <a:solidFill>
                    <a:schemeClr val="lt1"/>
                  </a:solidFill>
                </a:endParaRPr>
              </a:p>
            </p:txBody>
          </p:sp>
        </p:grpSp>
        <p:sp>
          <p:nvSpPr>
            <p:cNvPr id="111" name="文本框 110"/>
            <p:cNvSpPr txBox="1"/>
            <p:nvPr/>
          </p:nvSpPr>
          <p:spPr>
            <a:xfrm>
              <a:off x="9362249" y="5733988"/>
              <a:ext cx="2735580" cy="579120"/>
            </a:xfrm>
            <a:prstGeom prst="rect">
              <a:avLst/>
            </a:prstGeom>
            <a:noFill/>
          </p:spPr>
          <p:txBody>
            <a:bodyPr rtlCol="0" wrap="none">
              <a:spAutoFit/>
            </a:bodyPr>
            <a:lstStyle/>
            <a:p>
              <a:r>
                <a:rPr altLang="zh-CN" lang="en-US" smtClean="0" spc="-100" sz="3200">
                  <a:solidFill>
                    <a:srgbClr val="FFFFFF"/>
                  </a:solidFill>
                  <a:latin charset="-122" pitchFamily="50" typeface="造字工房悦黑体验版细体"/>
                  <a:ea charset="-122" pitchFamily="50" typeface="造字工房悦黑体验版细体"/>
                </a:rPr>
                <a:t>@默默默默发呆</a:t>
              </a:r>
            </a:p>
          </p:txBody>
        </p:sp>
      </p:grpSp>
      <p:grpSp>
        <p:nvGrpSpPr>
          <p:cNvPr id="192" name="组合 191"/>
          <p:cNvGrpSpPr/>
          <p:nvPr/>
        </p:nvGrpSpPr>
        <p:grpSpPr>
          <a:xfrm>
            <a:off x="8614251" y="6035213"/>
            <a:ext cx="3569390" cy="646331"/>
            <a:chOff x="8732361" y="6301913"/>
            <a:chExt cx="3569390" cy="646331"/>
          </a:xfrm>
        </p:grpSpPr>
        <p:sp>
          <p:nvSpPr>
            <p:cNvPr id="113" name="矩形 112"/>
            <p:cNvSpPr/>
            <p:nvPr/>
          </p:nvSpPr>
          <p:spPr>
            <a:xfrm>
              <a:off x="9957842" y="6301913"/>
              <a:ext cx="3637280" cy="640080"/>
            </a:xfrm>
            <a:prstGeom prst="rect">
              <a:avLst/>
            </a:prstGeom>
          </p:spPr>
          <p:txBody>
            <a:bodyPr wrap="none">
              <a:spAutoFit/>
            </a:bodyPr>
            <a:lstStyle/>
            <a:p>
              <a:r>
                <a:rPr altLang="zh-CN" lang="en-US" spc="-100" sz="3600">
                  <a:solidFill>
                    <a:srgbClr val="676767"/>
                  </a:solidFill>
                  <a:latin charset="-122" pitchFamily="50" typeface="造字工房悦黑体验版细长体"/>
                  <a:ea charset="-122" pitchFamily="50" typeface="造字工房悦黑体验版细长体"/>
                </a:rPr>
                <a:t>momomomo.yanj.cn</a:t>
              </a:r>
            </a:p>
          </p:txBody>
        </p:sp>
        <p:grpSp>
          <p:nvGrpSpPr>
            <p:cNvPr id="179" name="组合 178"/>
            <p:cNvGrpSpPr>
              <a:grpSpLocks noChangeAspect="1"/>
            </p:cNvGrpSpPr>
            <p:nvPr/>
          </p:nvGrpSpPr>
          <p:grpSpPr>
            <a:xfrm>
              <a:off x="8732361" y="6421099"/>
              <a:ext cx="1203839" cy="432000"/>
              <a:chOff x="3441700" y="2474913"/>
              <a:chExt cx="5308600" cy="1905001"/>
            </a:xfrm>
            <a:solidFill>
              <a:srgbClr val="676767"/>
            </a:solidFill>
          </p:grpSpPr>
          <p:sp>
            <p:nvSpPr>
              <p:cNvPr id="173" name="Freeform 57"/>
              <p:cNvSpPr/>
              <p:nvPr/>
            </p:nvSpPr>
            <p:spPr bwMode="auto">
              <a:xfrm>
                <a:off x="3509963" y="3689351"/>
                <a:ext cx="5011738" cy="690563"/>
              </a:xfrm>
              <a:custGeom>
                <a:gdLst>
                  <a:gd fmla="*/ 1295 w 1334" name="T0"/>
                  <a:gd fmla="*/ 170 h 183" name="T1"/>
                  <a:gd fmla="*/ 730 w 1334" name="T2"/>
                  <a:gd fmla="*/ 64 h 183" name="T3"/>
                  <a:gd fmla="*/ 118 w 1334" name="T4"/>
                  <a:gd fmla="*/ 132 h 183" name="T5"/>
                  <a:gd fmla="*/ 0 w 1334" name="T6"/>
                  <a:gd fmla="*/ 177 h 183" name="T7"/>
                  <a:gd fmla="*/ 72 w 1334" name="T8"/>
                  <a:gd fmla="*/ 140 h 183" name="T9"/>
                  <a:gd fmla="*/ 723 w 1334" name="T10"/>
                  <a:gd fmla="*/ 24 h 183" name="T11"/>
                  <a:gd fmla="*/ 1334 w 1334" name="T12"/>
                  <a:gd fmla="*/ 183 h 183" name="T13"/>
                  <a:gd fmla="*/ 1295 w 1334" name="T14"/>
                  <a:gd fmla="*/ 170 h 18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3" w="1334">
                    <a:moveTo>
                      <a:pt x="1295" y="170"/>
                    </a:moveTo>
                    <a:cubicBezTo>
                      <a:pt x="1224" y="146"/>
                      <a:pt x="1037" y="81"/>
                      <a:pt x="730" y="64"/>
                    </a:cubicBezTo>
                    <a:cubicBezTo>
                      <a:pt x="436" y="47"/>
                      <a:pt x="227" y="99"/>
                      <a:pt x="118" y="132"/>
                    </a:cubicBezTo>
                    <a:cubicBezTo>
                      <a:pt x="100" y="139"/>
                      <a:pt x="0" y="177"/>
                      <a:pt x="0" y="177"/>
                    </a:cubicBezTo>
                    <a:cubicBezTo>
                      <a:pt x="0" y="177"/>
                      <a:pt x="60" y="146"/>
                      <a:pt x="72" y="140"/>
                    </a:cubicBezTo>
                    <a:cubicBezTo>
                      <a:pt x="85" y="132"/>
                      <a:pt x="336" y="0"/>
                      <a:pt x="723" y="24"/>
                    </a:cubicBezTo>
                    <a:cubicBezTo>
                      <a:pt x="1085" y="47"/>
                      <a:pt x="1303" y="163"/>
                      <a:pt x="1334" y="183"/>
                    </a:cubicBezTo>
                    <a:cubicBezTo>
                      <a:pt x="1334" y="183"/>
                      <a:pt x="1310" y="175"/>
                      <a:pt x="1295" y="17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4" name="Freeform 58"/>
              <p:cNvSpPr/>
              <p:nvPr/>
            </p:nvSpPr>
            <p:spPr bwMode="auto">
              <a:xfrm>
                <a:off x="3441700" y="2474913"/>
                <a:ext cx="1503363" cy="1666875"/>
              </a:xfrm>
              <a:custGeom>
                <a:gdLst>
                  <a:gd fmla="*/ 212 w 400" name="T0"/>
                  <a:gd fmla="*/ 405 h 442" name="T1"/>
                  <a:gd fmla="*/ 231 w 400" name="T2"/>
                  <a:gd fmla="*/ 271 h 442" name="T3"/>
                  <a:gd fmla="*/ 400 w 400" name="T4"/>
                  <a:gd fmla="*/ 0 h 442" name="T5"/>
                  <a:gd fmla="*/ 311 w 400" name="T6"/>
                  <a:gd fmla="*/ 0 h 442" name="T7"/>
                  <a:gd fmla="*/ 195 w 400" name="T8"/>
                  <a:gd fmla="*/ 192 h 442" name="T9"/>
                  <a:gd fmla="*/ 87 w 400" name="T10"/>
                  <a:gd fmla="*/ 0 h 442" name="T11"/>
                  <a:gd fmla="*/ 0 w 400" name="T12"/>
                  <a:gd fmla="*/ 0 h 442" name="T13"/>
                  <a:gd fmla="*/ 148 w 400" name="T14"/>
                  <a:gd fmla="*/ 263 h 442" name="T15"/>
                  <a:gd fmla="*/ 121 w 400" name="T16"/>
                  <a:gd fmla="*/ 442 h 442" name="T17"/>
                  <a:gd fmla="*/ 212 w 400" name="T18"/>
                  <a:gd fmla="*/ 405 h 44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442" w="400">
                    <a:moveTo>
                      <a:pt x="212" y="405"/>
                    </a:moveTo>
                    <a:cubicBezTo>
                      <a:pt x="231" y="271"/>
                      <a:pt x="231" y="271"/>
                      <a:pt x="231" y="271"/>
                    </a:cubicBezTo>
                    <a:cubicBezTo>
                      <a:pt x="400" y="0"/>
                      <a:pt x="400" y="0"/>
                      <a:pt x="400" y="0"/>
                    </a:cubicBezTo>
                    <a:cubicBezTo>
                      <a:pt x="311" y="0"/>
                      <a:pt x="311" y="0"/>
                      <a:pt x="311" y="0"/>
                    </a:cubicBezTo>
                    <a:cubicBezTo>
                      <a:pt x="195" y="192"/>
                      <a:pt x="195" y="192"/>
                      <a:pt x="195" y="192"/>
                    </a:cubicBezTo>
                    <a:cubicBezTo>
                      <a:pt x="87" y="0"/>
                      <a:pt x="87" y="0"/>
                      <a:pt x="87" y="0"/>
                    </a:cubicBezTo>
                    <a:cubicBezTo>
                      <a:pt x="0" y="0"/>
                      <a:pt x="0" y="0"/>
                      <a:pt x="0" y="0"/>
                    </a:cubicBezTo>
                    <a:cubicBezTo>
                      <a:pt x="148" y="263"/>
                      <a:pt x="148" y="263"/>
                      <a:pt x="148" y="263"/>
                    </a:cubicBezTo>
                    <a:cubicBezTo>
                      <a:pt x="145" y="288"/>
                      <a:pt x="121" y="442"/>
                      <a:pt x="121" y="442"/>
                    </a:cubicBezTo>
                    <a:cubicBezTo>
                      <a:pt x="121" y="442"/>
                      <a:pt x="148" y="429"/>
                      <a:pt x="212" y="40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5" name="Freeform 59"/>
              <p:cNvSpPr/>
              <p:nvPr/>
            </p:nvSpPr>
            <p:spPr bwMode="auto">
              <a:xfrm>
                <a:off x="7604125" y="2478088"/>
                <a:ext cx="1146175" cy="1728788"/>
              </a:xfrm>
              <a:custGeom>
                <a:gdLst>
                  <a:gd fmla="*/ 183 w 305" name="T0"/>
                  <a:gd fmla="*/ 448 h 458" name="T1"/>
                  <a:gd fmla="*/ 213 w 305" name="T2"/>
                  <a:gd fmla="*/ 428 h 458" name="T3"/>
                  <a:gd fmla="*/ 232 w 305" name="T4"/>
                  <a:gd fmla="*/ 405 h 458" name="T5"/>
                  <a:gd fmla="*/ 246 w 305" name="T6"/>
                  <a:gd fmla="*/ 373 h 458" name="T7"/>
                  <a:gd fmla="*/ 305 w 305" name="T8"/>
                  <a:gd fmla="*/ 0 h 458" name="T9"/>
                  <a:gd fmla="*/ 228 w 305" name="T10"/>
                  <a:gd fmla="*/ 0 h 458" name="T11"/>
                  <a:gd fmla="*/ 181 w 305" name="T12"/>
                  <a:gd fmla="*/ 312 h 458" name="T13"/>
                  <a:gd fmla="*/ 112 w 305" name="T14"/>
                  <a:gd fmla="*/ 397 h 458" name="T15"/>
                  <a:gd fmla="*/ 0 w 305" name="T16"/>
                  <a:gd fmla="*/ 398 h 458" name="T17"/>
                  <a:gd fmla="*/ 160 w 305" name="T18"/>
                  <a:gd fmla="*/ 458 h 458" name="T19"/>
                  <a:gd fmla="*/ 183 w 305" name="T20"/>
                  <a:gd fmla="*/ 448 h 45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58" w="305">
                    <a:moveTo>
                      <a:pt x="183" y="448"/>
                    </a:moveTo>
                    <a:cubicBezTo>
                      <a:pt x="194" y="442"/>
                      <a:pt x="204" y="435"/>
                      <a:pt x="213" y="428"/>
                    </a:cubicBezTo>
                    <a:cubicBezTo>
                      <a:pt x="220" y="421"/>
                      <a:pt x="227" y="413"/>
                      <a:pt x="232" y="405"/>
                    </a:cubicBezTo>
                    <a:cubicBezTo>
                      <a:pt x="238" y="396"/>
                      <a:pt x="244" y="386"/>
                      <a:pt x="246" y="373"/>
                    </a:cubicBezTo>
                    <a:cubicBezTo>
                      <a:pt x="250" y="351"/>
                      <a:pt x="305" y="0"/>
                      <a:pt x="305" y="0"/>
                    </a:cubicBezTo>
                    <a:cubicBezTo>
                      <a:pt x="228" y="0"/>
                      <a:pt x="228" y="0"/>
                      <a:pt x="228" y="0"/>
                    </a:cubicBezTo>
                    <a:cubicBezTo>
                      <a:pt x="228" y="0"/>
                      <a:pt x="185" y="293"/>
                      <a:pt x="181" y="312"/>
                    </a:cubicBezTo>
                    <a:cubicBezTo>
                      <a:pt x="177" y="327"/>
                      <a:pt x="163" y="389"/>
                      <a:pt x="112" y="397"/>
                    </a:cubicBezTo>
                    <a:cubicBezTo>
                      <a:pt x="71" y="403"/>
                      <a:pt x="0" y="398"/>
                      <a:pt x="0" y="398"/>
                    </a:cubicBezTo>
                    <a:cubicBezTo>
                      <a:pt x="70" y="418"/>
                      <a:pt x="122" y="441"/>
                      <a:pt x="160" y="458"/>
                    </a:cubicBezTo>
                    <a:cubicBezTo>
                      <a:pt x="167" y="455"/>
                      <a:pt x="176" y="451"/>
                      <a:pt x="183" y="44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6" name="Freeform 60"/>
              <p:cNvSpPr/>
              <p:nvPr/>
            </p:nvSpPr>
            <p:spPr bwMode="auto">
              <a:xfrm>
                <a:off x="6037263" y="2478088"/>
                <a:ext cx="1758950" cy="1490663"/>
              </a:xfrm>
              <a:custGeom>
                <a:gdLst>
                  <a:gd fmla="*/ 468 w 468" name="T0"/>
                  <a:gd fmla="*/ 0 h 395" name="T1"/>
                  <a:gd fmla="*/ 387 w 468" name="T2"/>
                  <a:gd fmla="*/ 0 h 395" name="T3"/>
                  <a:gd fmla="*/ 332 w 468" name="T4"/>
                  <a:gd fmla="*/ 358 h 395" name="T5"/>
                  <a:gd fmla="*/ 132 w 468" name="T6"/>
                  <a:gd fmla="*/ 0 h 395" name="T7"/>
                  <a:gd fmla="*/ 49 w 468" name="T8"/>
                  <a:gd fmla="*/ 0 h 395" name="T9"/>
                  <a:gd fmla="*/ 0 w 468" name="T10"/>
                  <a:gd fmla="*/ 326 h 395" name="T11"/>
                  <a:gd fmla="*/ 22 w 468" name="T12"/>
                  <a:gd fmla="*/ 327 h 395" name="T13"/>
                  <a:gd fmla="*/ 74 w 468" name="T14"/>
                  <a:gd fmla="*/ 330 h 395" name="T15"/>
                  <a:gd fmla="*/ 107 w 468" name="T16"/>
                  <a:gd fmla="*/ 109 h 395" name="T17"/>
                  <a:gd fmla="*/ 245 w 468" name="T18"/>
                  <a:gd fmla="*/ 355 h 395" name="T19"/>
                  <a:gd fmla="*/ 408 w 468" name="T20"/>
                  <a:gd fmla="*/ 395 h 395" name="T21"/>
                  <a:gd fmla="*/ 468 w 468" name="T22"/>
                  <a:gd fmla="*/ 0 h 39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95" w="468">
                    <a:moveTo>
                      <a:pt x="468" y="0"/>
                    </a:moveTo>
                    <a:cubicBezTo>
                      <a:pt x="387" y="0"/>
                      <a:pt x="387" y="0"/>
                      <a:pt x="387" y="0"/>
                    </a:cubicBezTo>
                    <a:cubicBezTo>
                      <a:pt x="332" y="358"/>
                      <a:pt x="332" y="358"/>
                      <a:pt x="332" y="358"/>
                    </a:cubicBezTo>
                    <a:cubicBezTo>
                      <a:pt x="301" y="297"/>
                      <a:pt x="132" y="0"/>
                      <a:pt x="132" y="0"/>
                    </a:cubicBezTo>
                    <a:cubicBezTo>
                      <a:pt x="49" y="0"/>
                      <a:pt x="49" y="0"/>
                      <a:pt x="49" y="0"/>
                    </a:cubicBezTo>
                    <a:cubicBezTo>
                      <a:pt x="0" y="326"/>
                      <a:pt x="0" y="326"/>
                      <a:pt x="0" y="326"/>
                    </a:cubicBezTo>
                    <a:cubicBezTo>
                      <a:pt x="9" y="326"/>
                      <a:pt x="12" y="326"/>
                      <a:pt x="22" y="327"/>
                    </a:cubicBezTo>
                    <a:cubicBezTo>
                      <a:pt x="39" y="328"/>
                      <a:pt x="57" y="329"/>
                      <a:pt x="74" y="330"/>
                    </a:cubicBezTo>
                    <a:cubicBezTo>
                      <a:pt x="107" y="109"/>
                      <a:pt x="107" y="109"/>
                      <a:pt x="107" y="109"/>
                    </a:cubicBezTo>
                    <a:cubicBezTo>
                      <a:pt x="107" y="109"/>
                      <a:pt x="191" y="257"/>
                      <a:pt x="245" y="355"/>
                    </a:cubicBezTo>
                    <a:cubicBezTo>
                      <a:pt x="318" y="367"/>
                      <a:pt x="383" y="388"/>
                      <a:pt x="408" y="395"/>
                    </a:cubicBezTo>
                    <a:lnTo>
                      <a:pt x="468"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7" name="Freeform 61"/>
              <p:cNvSpPr/>
              <p:nvPr/>
            </p:nvSpPr>
            <p:spPr bwMode="auto">
              <a:xfrm>
                <a:off x="4373563" y="2478088"/>
                <a:ext cx="1597025" cy="1474788"/>
              </a:xfrm>
              <a:custGeom>
                <a:gdLst>
                  <a:gd fmla="*/ 335 w 425" name="T0"/>
                  <a:gd fmla="*/ 0 h 391" name="T1"/>
                  <a:gd fmla="*/ 226 w 425" name="T2"/>
                  <a:gd fmla="*/ 0 h 391" name="T3"/>
                  <a:gd fmla="*/ 0 w 425" name="T4"/>
                  <a:gd fmla="*/ 391 h 391" name="T5"/>
                  <a:gd fmla="*/ 304 w 425" name="T6"/>
                  <a:gd fmla="*/ 330 h 391" name="T7"/>
                  <a:gd fmla="*/ 150 w 425" name="T8"/>
                  <a:gd fmla="*/ 272 h 391" name="T9"/>
                  <a:gd fmla="*/ 272 w 425" name="T10"/>
                  <a:gd fmla="*/ 60 h 391" name="T11"/>
                  <a:gd fmla="*/ 349 w 425" name="T12"/>
                  <a:gd fmla="*/ 327 h 391" name="T13"/>
                  <a:gd fmla="*/ 389 w 425" name="T14"/>
                  <a:gd fmla="*/ 326 h 391" name="T15"/>
                  <a:gd fmla="*/ 425 w 425" name="T16"/>
                  <a:gd fmla="*/ 326 h 391" name="T17"/>
                  <a:gd fmla="*/ 335 w 425" name="T18"/>
                  <a:gd fmla="*/ 0 h 39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91" w="425">
                    <a:moveTo>
                      <a:pt x="335" y="0"/>
                    </a:moveTo>
                    <a:cubicBezTo>
                      <a:pt x="314" y="0"/>
                      <a:pt x="256" y="0"/>
                      <a:pt x="226" y="0"/>
                    </a:cubicBezTo>
                    <a:cubicBezTo>
                      <a:pt x="208" y="32"/>
                      <a:pt x="0" y="391"/>
                      <a:pt x="0" y="391"/>
                    </a:cubicBezTo>
                    <a:cubicBezTo>
                      <a:pt x="138" y="341"/>
                      <a:pt x="268" y="333"/>
                      <a:pt x="304" y="330"/>
                    </a:cubicBezTo>
                    <a:cubicBezTo>
                      <a:pt x="150" y="272"/>
                      <a:pt x="150" y="272"/>
                      <a:pt x="150" y="272"/>
                    </a:cubicBezTo>
                    <a:cubicBezTo>
                      <a:pt x="272" y="60"/>
                      <a:pt x="272" y="60"/>
                      <a:pt x="272" y="60"/>
                    </a:cubicBezTo>
                    <a:cubicBezTo>
                      <a:pt x="349" y="327"/>
                      <a:pt x="349" y="327"/>
                      <a:pt x="349" y="327"/>
                    </a:cubicBezTo>
                    <a:cubicBezTo>
                      <a:pt x="370" y="326"/>
                      <a:pt x="368" y="326"/>
                      <a:pt x="389" y="326"/>
                    </a:cubicBezTo>
                    <a:cubicBezTo>
                      <a:pt x="397" y="326"/>
                      <a:pt x="417" y="326"/>
                      <a:pt x="425" y="326"/>
                    </a:cubicBezTo>
                    <a:lnTo>
                      <a:pt x="33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8" name="Freeform 62"/>
              <p:cNvSpPr/>
              <p:nvPr/>
            </p:nvSpPr>
            <p:spPr bwMode="auto">
              <a:xfrm>
                <a:off x="5143500" y="3100388"/>
                <a:ext cx="327025" cy="449263"/>
              </a:xfrm>
              <a:custGeom>
                <a:gdLst>
                  <a:gd fmla="*/ 206 w 206" name="T0"/>
                  <a:gd fmla="*/ 283 h 283" name="T1"/>
                  <a:gd fmla="*/ 0 w 206" name="T2"/>
                  <a:gd fmla="*/ 214 h 283" name="T3"/>
                  <a:gd fmla="*/ 123 w 206" name="T4"/>
                  <a:gd fmla="*/ 0 h 283" name="T5"/>
                  <a:gd fmla="*/ 206 w 206" name="T6"/>
                  <a:gd fmla="*/ 283 h 283" name="T7"/>
                </a:gdLst>
                <a:cxnLst>
                  <a:cxn ang="0">
                    <a:pos x="T0" y="T1"/>
                  </a:cxn>
                  <a:cxn ang="0">
                    <a:pos x="T2" y="T3"/>
                  </a:cxn>
                  <a:cxn ang="0">
                    <a:pos x="T4" y="T5"/>
                  </a:cxn>
                  <a:cxn ang="0">
                    <a:pos x="T6" y="T7"/>
                  </a:cxn>
                </a:cxnLst>
                <a:rect b="b" l="0" r="r" t="0"/>
                <a:pathLst>
                  <a:path h="283" w="206">
                    <a:moveTo>
                      <a:pt x="206" y="283"/>
                    </a:moveTo>
                    <a:lnTo>
                      <a:pt x="0" y="214"/>
                    </a:lnTo>
                    <a:lnTo>
                      <a:pt x="123" y="0"/>
                    </a:lnTo>
                    <a:lnTo>
                      <a:pt x="206" y="28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spTree>
    <p:extLst>
      <p:ext uri="{BB962C8B-B14F-4D97-AF65-F5344CB8AC3E}">
        <p14:creationId val="325065072"/>
      </p:ext>
    </p:extLst>
  </p:cSld>
  <p:clrMapOvr>
    <a:masterClrMapping/>
  </p:clrMapOvr>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590"/>
          <p:cNvSpPr>
            <a:spLocks noChangeArrowheads="1"/>
          </p:cNvSpPr>
          <p:nvPr/>
        </p:nvSpPr>
        <p:spPr bwMode="auto">
          <a:xfrm>
            <a:off x="-22225" y="-34925"/>
            <a:ext cx="12230100" cy="689133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 name="Freeform 591"/>
          <p:cNvSpPr/>
          <p:nvPr/>
        </p:nvSpPr>
        <p:spPr bwMode="auto">
          <a:xfrm>
            <a:off x="101600" y="2924175"/>
            <a:ext cx="1535113" cy="628650"/>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nvGrpSpPr>
          <p:cNvPr id="5" name="组合 4"/>
          <p:cNvGrpSpPr/>
          <p:nvPr/>
        </p:nvGrpSpPr>
        <p:grpSpPr>
          <a:xfrm>
            <a:off x="554038" y="4629150"/>
            <a:ext cx="206375" cy="2249488"/>
            <a:chOff x="554038" y="4591050"/>
            <a:chExt cx="206375" cy="2249488"/>
          </a:xfrm>
        </p:grpSpPr>
        <p:sp>
          <p:nvSpPr>
            <p:cNvPr id="6" name="Freeform 1118"/>
            <p:cNvSpPr>
              <a:spLocks noEditPoints="1"/>
            </p:cNvSpPr>
            <p:nvPr/>
          </p:nvSpPr>
          <p:spPr bwMode="auto">
            <a:xfrm>
              <a:off x="576263" y="4591050"/>
              <a:ext cx="155575" cy="398463"/>
            </a:xfrm>
            <a:custGeom>
              <a:gdLst>
                <a:gd fmla="*/ 5 w 49" name="T0"/>
                <a:gd fmla="*/ 118 h 125" name="T1"/>
                <a:gd fmla="*/ 5 w 49" name="T2"/>
                <a:gd fmla="*/ 118 h 125" name="T3"/>
                <a:gd fmla="*/ 12 w 49" name="T4"/>
                <a:gd fmla="*/ 125 h 125" name="T5"/>
                <a:gd fmla="*/ 12 w 49" name="T6"/>
                <a:gd fmla="*/ 125 h 125" name="T7"/>
                <a:gd fmla="*/ 12 w 49" name="T8"/>
                <a:gd fmla="*/ 125 h 125" name="T9"/>
                <a:gd fmla="*/ 5 w 49" name="T10"/>
                <a:gd fmla="*/ 118 h 125" name="T11"/>
                <a:gd fmla="*/ 5 w 49" name="T12"/>
                <a:gd fmla="*/ 118 h 125" name="T13"/>
                <a:gd fmla="*/ 0 w 49" name="T14"/>
                <a:gd fmla="*/ 77 h 125" name="T15"/>
                <a:gd fmla="*/ 0 w 49" name="T16"/>
                <a:gd fmla="*/ 80 h 125" name="T17"/>
                <a:gd fmla="*/ 0 w 49" name="T18"/>
                <a:gd fmla="*/ 80 h 125" name="T19"/>
                <a:gd fmla="*/ 0 w 49" name="T20"/>
                <a:gd fmla="*/ 77 h 125" name="T21"/>
                <a:gd fmla="*/ 25 w 49" name="T22"/>
                <a:gd fmla="*/ 0 h 125" name="T23"/>
                <a:gd fmla="*/ 25 w 49" name="T24"/>
                <a:gd fmla="*/ 0 h 125" name="T25"/>
                <a:gd fmla="*/ 25 w 49" name="T26"/>
                <a:gd fmla="*/ 0 h 125" name="T27"/>
                <a:gd fmla="*/ 25 w 49" name="T28"/>
                <a:gd fmla="*/ 0 h 125" name="T29"/>
                <a:gd fmla="*/ 25 w 49" name="T30"/>
                <a:gd fmla="*/ 0 h 125" name="T31"/>
                <a:gd fmla="*/ 25 w 49" name="T32"/>
                <a:gd fmla="*/ 0 h 125" name="T33"/>
                <a:gd fmla="*/ 25 w 49" name="T34"/>
                <a:gd fmla="*/ 0 h 125" name="T35"/>
                <a:gd fmla="*/ 20 w 49" name="T36"/>
                <a:gd fmla="*/ 125 h 125" name="T37"/>
                <a:gd fmla="*/ 37 w 49" name="T38"/>
                <a:gd fmla="*/ 125 h 125" name="T39"/>
                <a:gd fmla="*/ 37 w 49" name="T40"/>
                <a:gd fmla="*/ 125 h 125" name="T41"/>
                <a:gd fmla="*/ 44 w 49" name="T42"/>
                <a:gd fmla="*/ 118 h 125" name="T43"/>
                <a:gd fmla="*/ 44 w 49" name="T44"/>
                <a:gd fmla="*/ 118 h 125" name="T45"/>
                <a:gd fmla="*/ 39 w 49" name="T46"/>
                <a:gd fmla="*/ 116 h 125" name="T47"/>
                <a:gd fmla="*/ 48 w 49" name="T48"/>
                <a:gd fmla="*/ 80 h 125" name="T49"/>
                <a:gd fmla="*/ 49 w 49" name="T50"/>
                <a:gd fmla="*/ 81 h 125" name="T51"/>
                <a:gd fmla="*/ 49 w 49" name="T52"/>
                <a:gd fmla="*/ 77 h 125" name="T53"/>
                <a:gd fmla="*/ 48 w 49" name="T54"/>
                <a:gd fmla="*/ 65 h 125" name="T55"/>
                <a:gd fmla="*/ 46 w 49" name="T56"/>
                <a:gd fmla="*/ 53 h 125" name="T57"/>
                <a:gd fmla="*/ 45 w 49" name="T58"/>
                <a:gd fmla="*/ 47 h 125" name="T59"/>
                <a:gd fmla="*/ 45 w 49" name="T60"/>
                <a:gd fmla="*/ 44 h 125" name="T61"/>
                <a:gd fmla="*/ 44 w 49" name="T62"/>
                <a:gd fmla="*/ 41 h 125" name="T63"/>
                <a:gd fmla="*/ 44 w 49" name="T64"/>
                <a:gd fmla="*/ 38 h 125" name="T65"/>
                <a:gd fmla="*/ 43 w 49" name="T66"/>
                <a:gd fmla="*/ 35 h 125" name="T67"/>
                <a:gd fmla="*/ 43 w 49" name="T68"/>
                <a:gd fmla="*/ 33 h 125" name="T69"/>
                <a:gd fmla="*/ 42 w 49" name="T70"/>
                <a:gd fmla="*/ 30 h 125" name="T71"/>
                <a:gd fmla="*/ 41 w 49" name="T72"/>
                <a:gd fmla="*/ 27 h 125" name="T73"/>
                <a:gd fmla="*/ 40 w 49" name="T74"/>
                <a:gd fmla="*/ 25 h 125" name="T75"/>
                <a:gd fmla="*/ 38 w 49" name="T76"/>
                <a:gd fmla="*/ 20 h 125" name="T77"/>
                <a:gd fmla="*/ 34 w 49" name="T78"/>
                <a:gd fmla="*/ 12 h 125" name="T79"/>
                <a:gd fmla="*/ 33 w 49" name="T80"/>
                <a:gd fmla="*/ 11 h 125" name="T81"/>
                <a:gd fmla="*/ 33 w 49" name="T82"/>
                <a:gd fmla="*/ 10 h 125" name="T83"/>
                <a:gd fmla="*/ 32 w 49" name="T84"/>
                <a:gd fmla="*/ 9 h 125" name="T85"/>
                <a:gd fmla="*/ 32 w 49" name="T86"/>
                <a:gd fmla="*/ 8 h 125" name="T87"/>
                <a:gd fmla="*/ 30 w 49" name="T88"/>
                <a:gd fmla="*/ 5 h 125" name="T89"/>
                <a:gd fmla="*/ 28 w 49" name="T90"/>
                <a:gd fmla="*/ 3 h 125" name="T91"/>
                <a:gd fmla="*/ 26 w 49" name="T92"/>
                <a:gd fmla="*/ 1 h 125" name="T93"/>
                <a:gd fmla="*/ 25 w 49" name="T94"/>
                <a:gd fmla="*/ 0 h 125" name="T95"/>
                <a:gd fmla="*/ 25 w 49" name="T96"/>
                <a:gd fmla="*/ 0 h 12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125" w="49">
                  <a:moveTo>
                    <a:pt x="5" y="118"/>
                  </a:moveTo>
                  <a:cubicBezTo>
                    <a:pt x="5" y="118"/>
                    <a:pt x="5" y="118"/>
                    <a:pt x="5" y="118"/>
                  </a:cubicBezTo>
                  <a:cubicBezTo>
                    <a:pt x="6" y="121"/>
                    <a:pt x="9" y="123"/>
                    <a:pt x="12" y="125"/>
                  </a:cubicBezTo>
                  <a:cubicBezTo>
                    <a:pt x="12" y="125"/>
                    <a:pt x="12" y="125"/>
                    <a:pt x="12" y="125"/>
                  </a:cubicBezTo>
                  <a:cubicBezTo>
                    <a:pt x="12" y="125"/>
                    <a:pt x="12" y="125"/>
                    <a:pt x="12" y="125"/>
                  </a:cubicBezTo>
                  <a:cubicBezTo>
                    <a:pt x="9" y="123"/>
                    <a:pt x="6" y="121"/>
                    <a:pt x="5" y="118"/>
                  </a:cubicBezTo>
                  <a:cubicBezTo>
                    <a:pt x="5" y="118"/>
                    <a:pt x="5" y="118"/>
                    <a:pt x="5" y="118"/>
                  </a:cubicBezTo>
                  <a:moveTo>
                    <a:pt x="0" y="77"/>
                  </a:moveTo>
                  <a:cubicBezTo>
                    <a:pt x="0" y="78"/>
                    <a:pt x="0" y="79"/>
                    <a:pt x="0" y="80"/>
                  </a:cubicBezTo>
                  <a:cubicBezTo>
                    <a:pt x="0" y="80"/>
                    <a:pt x="0" y="80"/>
                    <a:pt x="0" y="80"/>
                  </a:cubicBezTo>
                  <a:cubicBezTo>
                    <a:pt x="0" y="79"/>
                    <a:pt x="0" y="78"/>
                    <a:pt x="0" y="77"/>
                  </a:cubicBezTo>
                  <a:moveTo>
                    <a:pt x="25" y="0"/>
                  </a:moveTo>
                  <a:cubicBezTo>
                    <a:pt x="25" y="0"/>
                    <a:pt x="25" y="0"/>
                    <a:pt x="25" y="0"/>
                  </a:cubicBezTo>
                  <a:cubicBezTo>
                    <a:pt x="25" y="0"/>
                    <a:pt x="25" y="0"/>
                    <a:pt x="25" y="0"/>
                  </a:cubicBezTo>
                  <a:cubicBezTo>
                    <a:pt x="25" y="0"/>
                    <a:pt x="25" y="0"/>
                    <a:pt x="25" y="0"/>
                  </a:cubicBezTo>
                  <a:cubicBezTo>
                    <a:pt x="25" y="0"/>
                    <a:pt x="25" y="0"/>
                    <a:pt x="25" y="0"/>
                  </a:cubicBezTo>
                  <a:cubicBezTo>
                    <a:pt x="25" y="0"/>
                    <a:pt x="25" y="0"/>
                    <a:pt x="25" y="0"/>
                  </a:cubicBezTo>
                  <a:cubicBezTo>
                    <a:pt x="25" y="0"/>
                    <a:pt x="25" y="0"/>
                    <a:pt x="25" y="0"/>
                  </a:cubicBezTo>
                  <a:cubicBezTo>
                    <a:pt x="24" y="1"/>
                    <a:pt x="6" y="61"/>
                    <a:pt x="20" y="125"/>
                  </a:cubicBezTo>
                  <a:cubicBezTo>
                    <a:pt x="37" y="125"/>
                    <a:pt x="37" y="125"/>
                    <a:pt x="37" y="125"/>
                  </a:cubicBezTo>
                  <a:cubicBezTo>
                    <a:pt x="37" y="125"/>
                    <a:pt x="37" y="125"/>
                    <a:pt x="37" y="125"/>
                  </a:cubicBezTo>
                  <a:cubicBezTo>
                    <a:pt x="40" y="123"/>
                    <a:pt x="43" y="121"/>
                    <a:pt x="44" y="118"/>
                  </a:cubicBezTo>
                  <a:cubicBezTo>
                    <a:pt x="44" y="118"/>
                    <a:pt x="44" y="118"/>
                    <a:pt x="44" y="118"/>
                  </a:cubicBezTo>
                  <a:cubicBezTo>
                    <a:pt x="43" y="117"/>
                    <a:pt x="41" y="116"/>
                    <a:pt x="39" y="116"/>
                  </a:cubicBezTo>
                  <a:cubicBezTo>
                    <a:pt x="48" y="80"/>
                    <a:pt x="48" y="80"/>
                    <a:pt x="48" y="80"/>
                  </a:cubicBezTo>
                  <a:cubicBezTo>
                    <a:pt x="49" y="81"/>
                    <a:pt x="49" y="81"/>
                    <a:pt x="49" y="81"/>
                  </a:cubicBezTo>
                  <a:cubicBezTo>
                    <a:pt x="49" y="79"/>
                    <a:pt x="49" y="78"/>
                    <a:pt x="49" y="77"/>
                  </a:cubicBezTo>
                  <a:cubicBezTo>
                    <a:pt x="49" y="73"/>
                    <a:pt x="48" y="69"/>
                    <a:pt x="48" y="65"/>
                  </a:cubicBezTo>
                  <a:cubicBezTo>
                    <a:pt x="47" y="61"/>
                    <a:pt x="47" y="57"/>
                    <a:pt x="46" y="53"/>
                  </a:cubicBezTo>
                  <a:cubicBezTo>
                    <a:pt x="46" y="51"/>
                    <a:pt x="46" y="49"/>
                    <a:pt x="45" y="47"/>
                  </a:cubicBezTo>
                  <a:cubicBezTo>
                    <a:pt x="45" y="46"/>
                    <a:pt x="45" y="45"/>
                    <a:pt x="45" y="44"/>
                  </a:cubicBezTo>
                  <a:cubicBezTo>
                    <a:pt x="45" y="43"/>
                    <a:pt x="44" y="42"/>
                    <a:pt x="44" y="41"/>
                  </a:cubicBezTo>
                  <a:cubicBezTo>
                    <a:pt x="44" y="40"/>
                    <a:pt x="44" y="39"/>
                    <a:pt x="44" y="38"/>
                  </a:cubicBezTo>
                  <a:cubicBezTo>
                    <a:pt x="44" y="37"/>
                    <a:pt x="43" y="36"/>
                    <a:pt x="43" y="35"/>
                  </a:cubicBezTo>
                  <a:cubicBezTo>
                    <a:pt x="43" y="35"/>
                    <a:pt x="43" y="34"/>
                    <a:pt x="43" y="33"/>
                  </a:cubicBezTo>
                  <a:cubicBezTo>
                    <a:pt x="42" y="32"/>
                    <a:pt x="42" y="31"/>
                    <a:pt x="42" y="30"/>
                  </a:cubicBezTo>
                  <a:cubicBezTo>
                    <a:pt x="42" y="29"/>
                    <a:pt x="41" y="28"/>
                    <a:pt x="41" y="27"/>
                  </a:cubicBezTo>
                  <a:cubicBezTo>
                    <a:pt x="41" y="27"/>
                    <a:pt x="40" y="26"/>
                    <a:pt x="40" y="25"/>
                  </a:cubicBezTo>
                  <a:cubicBezTo>
                    <a:pt x="40" y="23"/>
                    <a:pt x="39" y="22"/>
                    <a:pt x="38" y="20"/>
                  </a:cubicBezTo>
                  <a:cubicBezTo>
                    <a:pt x="37" y="17"/>
                    <a:pt x="35" y="14"/>
                    <a:pt x="34" y="12"/>
                  </a:cubicBezTo>
                  <a:cubicBezTo>
                    <a:pt x="33" y="11"/>
                    <a:pt x="33" y="11"/>
                    <a:pt x="33" y="11"/>
                  </a:cubicBezTo>
                  <a:cubicBezTo>
                    <a:pt x="33" y="10"/>
                    <a:pt x="33" y="10"/>
                    <a:pt x="33" y="10"/>
                  </a:cubicBezTo>
                  <a:cubicBezTo>
                    <a:pt x="32" y="9"/>
                    <a:pt x="32" y="9"/>
                    <a:pt x="32" y="9"/>
                  </a:cubicBezTo>
                  <a:cubicBezTo>
                    <a:pt x="32" y="8"/>
                    <a:pt x="32" y="8"/>
                    <a:pt x="32" y="8"/>
                  </a:cubicBezTo>
                  <a:cubicBezTo>
                    <a:pt x="31" y="7"/>
                    <a:pt x="30" y="6"/>
                    <a:pt x="30" y="5"/>
                  </a:cubicBezTo>
                  <a:cubicBezTo>
                    <a:pt x="29" y="4"/>
                    <a:pt x="28" y="4"/>
                    <a:pt x="28" y="3"/>
                  </a:cubicBezTo>
                  <a:cubicBezTo>
                    <a:pt x="27" y="2"/>
                    <a:pt x="27" y="2"/>
                    <a:pt x="26" y="1"/>
                  </a:cubicBezTo>
                  <a:cubicBezTo>
                    <a:pt x="26" y="1"/>
                    <a:pt x="25" y="0"/>
                    <a:pt x="25" y="0"/>
                  </a:cubicBezTo>
                  <a:cubicBezTo>
                    <a:pt x="25" y="0"/>
                    <a:pt x="25" y="0"/>
                    <a:pt x="25"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7" name="Freeform 1119"/>
            <p:cNvSpPr>
              <a:spLocks noEditPoints="1"/>
            </p:cNvSpPr>
            <p:nvPr/>
          </p:nvSpPr>
          <p:spPr bwMode="auto">
            <a:xfrm>
              <a:off x="611188" y="4989513"/>
              <a:ext cx="85725" cy="22225"/>
            </a:xfrm>
            <a:custGeom>
              <a:gdLst>
                <a:gd fmla="*/ 0 w 27" name="T0"/>
                <a:gd fmla="*/ 7 h 7" name="T1"/>
                <a:gd fmla="*/ 0 w 27" name="T2"/>
                <a:gd fmla="*/ 7 h 7" name="T3"/>
                <a:gd fmla="*/ 4 w 27" name="T4"/>
                <a:gd fmla="*/ 7 h 7" name="T5"/>
                <a:gd fmla="*/ 0 w 27" name="T6"/>
                <a:gd fmla="*/ 7 h 7" name="T7"/>
                <a:gd fmla="*/ 9 w 27" name="T8"/>
                <a:gd fmla="*/ 0 h 7" name="T9"/>
                <a:gd fmla="*/ 10 w 27" name="T10"/>
                <a:gd fmla="*/ 3 h 7" name="T11"/>
                <a:gd fmla="*/ 21 w 27" name="T12"/>
                <a:gd fmla="*/ 3 h 7" name="T13"/>
                <a:gd fmla="*/ 21 w 27" name="T14"/>
                <a:gd fmla="*/ 7 h 7" name="T15"/>
                <a:gd fmla="*/ 27 w 27" name="T16"/>
                <a:gd fmla="*/ 7 h 7" name="T17"/>
                <a:gd fmla="*/ 27 w 27" name="T18"/>
                <a:gd fmla="*/ 0 h 7" name="T19"/>
                <a:gd fmla="*/ 26 w 27" name="T20"/>
                <a:gd fmla="*/ 0 h 7" name="T21"/>
                <a:gd fmla="*/ 9 w 27" name="T22"/>
                <a:gd fmla="*/ 0 h 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7" w="27">
                  <a:moveTo>
                    <a:pt x="0" y="7"/>
                  </a:moveTo>
                  <a:cubicBezTo>
                    <a:pt x="0" y="7"/>
                    <a:pt x="0" y="7"/>
                    <a:pt x="0" y="7"/>
                  </a:cubicBezTo>
                  <a:cubicBezTo>
                    <a:pt x="4" y="7"/>
                    <a:pt x="4" y="7"/>
                    <a:pt x="4" y="7"/>
                  </a:cubicBezTo>
                  <a:cubicBezTo>
                    <a:pt x="0" y="7"/>
                    <a:pt x="0" y="7"/>
                    <a:pt x="0" y="7"/>
                  </a:cubicBezTo>
                  <a:moveTo>
                    <a:pt x="9" y="0"/>
                  </a:moveTo>
                  <a:cubicBezTo>
                    <a:pt x="10" y="1"/>
                    <a:pt x="10" y="2"/>
                    <a:pt x="10" y="3"/>
                  </a:cubicBezTo>
                  <a:cubicBezTo>
                    <a:pt x="21" y="3"/>
                    <a:pt x="21" y="3"/>
                    <a:pt x="21" y="3"/>
                  </a:cubicBezTo>
                  <a:cubicBezTo>
                    <a:pt x="21" y="7"/>
                    <a:pt x="21" y="7"/>
                    <a:pt x="21" y="7"/>
                  </a:cubicBezTo>
                  <a:cubicBezTo>
                    <a:pt x="27" y="7"/>
                    <a:pt x="27" y="7"/>
                    <a:pt x="27" y="7"/>
                  </a:cubicBezTo>
                  <a:cubicBezTo>
                    <a:pt x="27" y="0"/>
                    <a:pt x="27" y="0"/>
                    <a:pt x="27" y="0"/>
                  </a:cubicBezTo>
                  <a:cubicBezTo>
                    <a:pt x="26" y="0"/>
                    <a:pt x="26" y="0"/>
                    <a:pt x="26" y="0"/>
                  </a:cubicBezTo>
                  <a:cubicBezTo>
                    <a:pt x="9" y="0"/>
                    <a:pt x="9" y="0"/>
                    <a:pt x="9"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 name="Freeform 1120"/>
            <p:cNvSpPr>
              <a:spLocks noEditPoints="1"/>
            </p:cNvSpPr>
            <p:nvPr/>
          </p:nvSpPr>
          <p:spPr bwMode="auto">
            <a:xfrm>
              <a:off x="554038" y="4846638"/>
              <a:ext cx="38100" cy="165100"/>
            </a:xfrm>
            <a:custGeom>
              <a:gdLst>
                <a:gd fmla="*/ 0 w 12" name="T0"/>
                <a:gd fmla="*/ 52 h 52" name="T1"/>
                <a:gd fmla="*/ 0 w 12" name="T2"/>
                <a:gd fmla="*/ 52 h 52" name="T3"/>
                <a:gd fmla="*/ 0 w 12" name="T4"/>
                <a:gd fmla="*/ 52 h 52" name="T5"/>
                <a:gd fmla="*/ 12 w 12" name="T6"/>
                <a:gd fmla="*/ 38 h 52" name="T7"/>
                <a:gd fmla="*/ 0 w 12" name="T8"/>
                <a:gd fmla="*/ 52 h 52" name="T9"/>
                <a:gd fmla="*/ 12 w 12" name="T10"/>
                <a:gd fmla="*/ 38 h 52" name="T11"/>
                <a:gd fmla="*/ 12 w 12" name="T12"/>
                <a:gd fmla="*/ 38 h 52" name="T13"/>
                <a:gd fmla="*/ 7 w 12" name="T14"/>
                <a:gd fmla="*/ 0 h 52" name="T15"/>
                <a:gd fmla="*/ 7 w 12" name="T16"/>
                <a:gd fmla="*/ 0 h 52" name="T17"/>
                <a:gd fmla="*/ 0 w 12" name="T18"/>
                <a:gd fmla="*/ 7 h 52" name="T19"/>
                <a:gd fmla="*/ 7 w 12" name="T20"/>
                <a:gd fmla="*/ 0 h 52" name="T21"/>
                <a:gd fmla="*/ 7 w 12" name="T22"/>
                <a:gd fmla="*/ 0 h 5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52" w="12">
                  <a:moveTo>
                    <a:pt x="0" y="52"/>
                  </a:moveTo>
                  <a:cubicBezTo>
                    <a:pt x="0" y="52"/>
                    <a:pt x="0" y="52"/>
                    <a:pt x="0" y="52"/>
                  </a:cubicBezTo>
                  <a:cubicBezTo>
                    <a:pt x="0" y="52"/>
                    <a:pt x="0" y="52"/>
                    <a:pt x="0" y="52"/>
                  </a:cubicBezTo>
                  <a:moveTo>
                    <a:pt x="12" y="38"/>
                  </a:moveTo>
                  <a:cubicBezTo>
                    <a:pt x="5" y="43"/>
                    <a:pt x="0" y="52"/>
                    <a:pt x="0" y="52"/>
                  </a:cubicBezTo>
                  <a:cubicBezTo>
                    <a:pt x="0" y="52"/>
                    <a:pt x="5" y="43"/>
                    <a:pt x="12" y="38"/>
                  </a:cubicBezTo>
                  <a:cubicBezTo>
                    <a:pt x="12" y="38"/>
                    <a:pt x="12" y="38"/>
                    <a:pt x="12" y="38"/>
                  </a:cubicBezTo>
                  <a:moveTo>
                    <a:pt x="7" y="0"/>
                  </a:moveTo>
                  <a:cubicBezTo>
                    <a:pt x="7" y="0"/>
                    <a:pt x="7" y="0"/>
                    <a:pt x="7" y="0"/>
                  </a:cubicBezTo>
                  <a:cubicBezTo>
                    <a:pt x="0" y="7"/>
                    <a:pt x="0" y="7"/>
                    <a:pt x="0" y="7"/>
                  </a:cubicBezTo>
                  <a:cubicBezTo>
                    <a:pt x="7" y="0"/>
                    <a:pt x="7" y="0"/>
                    <a:pt x="7" y="0"/>
                  </a:cubicBezTo>
                  <a:cubicBezTo>
                    <a:pt x="7" y="0"/>
                    <a:pt x="7" y="0"/>
                    <a:pt x="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9" name="Freeform 1121"/>
            <p:cNvSpPr/>
            <p:nvPr/>
          </p:nvSpPr>
          <p:spPr bwMode="auto">
            <a:xfrm>
              <a:off x="700088" y="4846638"/>
              <a:ext cx="60325" cy="171450"/>
            </a:xfrm>
            <a:custGeom>
              <a:gdLst>
                <a:gd fmla="*/ 9 w 19" name="T0"/>
                <a:gd fmla="*/ 0 h 54" name="T1"/>
                <a:gd fmla="*/ 0 w 19" name="T2"/>
                <a:gd fmla="*/ 36 h 54" name="T3"/>
                <a:gd fmla="*/ 5 w 19" name="T4"/>
                <a:gd fmla="*/ 38 h 54" name="T5"/>
                <a:gd fmla="*/ 19 w 19" name="T6"/>
                <a:gd fmla="*/ 54 h 54" name="T7"/>
                <a:gd fmla="*/ 19 w 19" name="T8"/>
                <a:gd fmla="*/ 9 h 54" name="T9"/>
                <a:gd fmla="*/ 10 w 19" name="T10"/>
                <a:gd fmla="*/ 1 h 54" name="T11"/>
                <a:gd fmla="*/ 9 w 19" name="T12"/>
                <a:gd fmla="*/ 0 h 54" name="T13"/>
              </a:gdLst>
              <a:cxnLst>
                <a:cxn ang="0">
                  <a:pos x="T0" y="T1"/>
                </a:cxn>
                <a:cxn ang="0">
                  <a:pos x="T2" y="T3"/>
                </a:cxn>
                <a:cxn ang="0">
                  <a:pos x="T4" y="T5"/>
                </a:cxn>
                <a:cxn ang="0">
                  <a:pos x="T6" y="T7"/>
                </a:cxn>
                <a:cxn ang="0">
                  <a:pos x="T8" y="T9"/>
                </a:cxn>
                <a:cxn ang="0">
                  <a:pos x="T10" y="T11"/>
                </a:cxn>
                <a:cxn ang="0">
                  <a:pos x="T12" y="T13"/>
                </a:cxn>
              </a:cxnLst>
              <a:rect b="b" l="0" r="r" t="0"/>
              <a:pathLst>
                <a:path h="54" w="19">
                  <a:moveTo>
                    <a:pt x="9" y="0"/>
                  </a:moveTo>
                  <a:cubicBezTo>
                    <a:pt x="0" y="36"/>
                    <a:pt x="0" y="36"/>
                    <a:pt x="0" y="36"/>
                  </a:cubicBezTo>
                  <a:cubicBezTo>
                    <a:pt x="2" y="36"/>
                    <a:pt x="4" y="37"/>
                    <a:pt x="5" y="38"/>
                  </a:cubicBezTo>
                  <a:cubicBezTo>
                    <a:pt x="12" y="43"/>
                    <a:pt x="19" y="54"/>
                    <a:pt x="19" y="54"/>
                  </a:cubicBezTo>
                  <a:cubicBezTo>
                    <a:pt x="19" y="9"/>
                    <a:pt x="19" y="9"/>
                    <a:pt x="19" y="9"/>
                  </a:cubicBezTo>
                  <a:cubicBezTo>
                    <a:pt x="10" y="1"/>
                    <a:pt x="10" y="1"/>
                    <a:pt x="10" y="1"/>
                  </a:cubicBezTo>
                  <a:cubicBezTo>
                    <a:pt x="9" y="0"/>
                    <a:pt x="9" y="0"/>
                    <a:pt x="9"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0" name="Rectangle 1122"/>
            <p:cNvSpPr>
              <a:spLocks noChangeArrowheads="1"/>
            </p:cNvSpPr>
            <p:nvPr/>
          </p:nvSpPr>
          <p:spPr bwMode="auto">
            <a:xfrm>
              <a:off x="655638" y="4591050"/>
              <a:ext cx="1588" cy="1588"/>
            </a:xfrm>
            <a:prstGeom prst="rect">
              <a:avLst/>
            </a:prstGeom>
            <a:solidFill>
              <a:srgbClr val="D6D7D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 name="Freeform 1123"/>
            <p:cNvSpPr/>
            <p:nvPr/>
          </p:nvSpPr>
          <p:spPr bwMode="auto">
            <a:xfrm flipH="1">
              <a:off x="655638" y="4591050"/>
              <a:ext cx="0" cy="0"/>
            </a:xfrm>
            <a:custGeom>
              <a:cxnLst>
                <a:cxn ang="0">
                  <a:pos x="0" y="0"/>
                </a:cxn>
                <a:cxn ang="0">
                  <a:pos x="0" y="0"/>
                </a:cxn>
                <a:cxn ang="0">
                  <a:pos x="0" y="0"/>
                </a:cxn>
                <a:cxn ang="0">
                  <a:pos x="0" y="0"/>
                </a:cxn>
              </a:cxnLst>
              <a:rect b="b" l="0" r="r" t="0"/>
              <a:pathLst>
                <a:path>
                  <a:moveTo>
                    <a:pt x="0" y="0"/>
                  </a:moveTo>
                  <a:lnTo>
                    <a:pt x="0" y="0"/>
                  </a:lnTo>
                  <a:lnTo>
                    <a:pt x="0"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 name="Freeform 1124"/>
            <p:cNvSpPr>
              <a:spLocks noEditPoints="1"/>
            </p:cNvSpPr>
            <p:nvPr/>
          </p:nvSpPr>
          <p:spPr bwMode="auto">
            <a:xfrm>
              <a:off x="576263" y="4591050"/>
              <a:ext cx="79375" cy="420688"/>
            </a:xfrm>
            <a:custGeom>
              <a:gdLst>
                <a:gd fmla="*/ 12 w 25" name="T0"/>
                <a:gd fmla="*/ 125 h 132" name="T1"/>
                <a:gd fmla="*/ 12 w 25" name="T2"/>
                <a:gd fmla="*/ 125 h 132" name="T3"/>
                <a:gd fmla="*/ 11 w 25" name="T4"/>
                <a:gd fmla="*/ 125 h 132" name="T5"/>
                <a:gd fmla="*/ 11 w 25" name="T6"/>
                <a:gd fmla="*/ 132 h 132" name="T7"/>
                <a:gd fmla="*/ 11 w 25" name="T8"/>
                <a:gd fmla="*/ 125 h 132" name="T9"/>
                <a:gd fmla="*/ 12 w 25" name="T10"/>
                <a:gd fmla="*/ 125 h 132" name="T11"/>
                <a:gd fmla="*/ 12 w 25" name="T12"/>
                <a:gd fmla="*/ 125 h 132" name="T13"/>
                <a:gd fmla="*/ 5 w 25" name="T14"/>
                <a:gd fmla="*/ 118 h 132" name="T15"/>
                <a:gd fmla="*/ 5 w 25" name="T16"/>
                <a:gd fmla="*/ 118 h 132" name="T17"/>
                <a:gd fmla="*/ 5 w 25" name="T18"/>
                <a:gd fmla="*/ 118 h 132" name="T19"/>
                <a:gd fmla="*/ 5 w 25" name="T20"/>
                <a:gd fmla="*/ 118 h 132" name="T21"/>
                <a:gd fmla="*/ 25 w 25" name="T22"/>
                <a:gd fmla="*/ 0 h 132" name="T23"/>
                <a:gd fmla="*/ 25 w 25" name="T24"/>
                <a:gd fmla="*/ 0 h 132" name="T25"/>
                <a:gd fmla="*/ 24 w 25" name="T26"/>
                <a:gd fmla="*/ 0 h 132" name="T27"/>
                <a:gd fmla="*/ 23 w 25" name="T28"/>
                <a:gd fmla="*/ 1 h 132" name="T29"/>
                <a:gd fmla="*/ 22 w 25" name="T30"/>
                <a:gd fmla="*/ 3 h 132" name="T31"/>
                <a:gd fmla="*/ 20 w 25" name="T32"/>
                <a:gd fmla="*/ 5 h 132" name="T33"/>
                <a:gd fmla="*/ 18 w 25" name="T34"/>
                <a:gd fmla="*/ 8 h 132" name="T35"/>
                <a:gd fmla="*/ 17 w 25" name="T36"/>
                <a:gd fmla="*/ 9 h 132" name="T37"/>
                <a:gd fmla="*/ 17 w 25" name="T38"/>
                <a:gd fmla="*/ 10 h 132" name="T39"/>
                <a:gd fmla="*/ 16 w 25" name="T40"/>
                <a:gd fmla="*/ 11 h 132" name="T41"/>
                <a:gd fmla="*/ 15 w 25" name="T42"/>
                <a:gd fmla="*/ 12 h 132" name="T43"/>
                <a:gd fmla="*/ 11 w 25" name="T44"/>
                <a:gd fmla="*/ 20 h 132" name="T45"/>
                <a:gd fmla="*/ 9 w 25" name="T46"/>
                <a:gd fmla="*/ 25 h 132" name="T47"/>
                <a:gd fmla="*/ 8 w 25" name="T48"/>
                <a:gd fmla="*/ 27 h 132" name="T49"/>
                <a:gd fmla="*/ 8 w 25" name="T50"/>
                <a:gd fmla="*/ 30 h 132" name="T51"/>
                <a:gd fmla="*/ 7 w 25" name="T52"/>
                <a:gd fmla="*/ 33 h 132" name="T53"/>
                <a:gd fmla="*/ 6 w 25" name="T54"/>
                <a:gd fmla="*/ 35 h 132" name="T55"/>
                <a:gd fmla="*/ 6 w 25" name="T56"/>
                <a:gd fmla="*/ 38 h 132" name="T57"/>
                <a:gd fmla="*/ 5 w 25" name="T58"/>
                <a:gd fmla="*/ 41 h 132" name="T59"/>
                <a:gd fmla="*/ 5 w 25" name="T60"/>
                <a:gd fmla="*/ 44 h 132" name="T61"/>
                <a:gd fmla="*/ 4 w 25" name="T62"/>
                <a:gd fmla="*/ 47 h 132" name="T63"/>
                <a:gd fmla="*/ 3 w 25" name="T64"/>
                <a:gd fmla="*/ 53 h 132" name="T65"/>
                <a:gd fmla="*/ 1 w 25" name="T66"/>
                <a:gd fmla="*/ 65 h 132" name="T67"/>
                <a:gd fmla="*/ 0 w 25" name="T68"/>
                <a:gd fmla="*/ 77 h 132" name="T69"/>
                <a:gd fmla="*/ 0 w 25" name="T70"/>
                <a:gd fmla="*/ 77 h 132" name="T71"/>
                <a:gd fmla="*/ 0 w 25" name="T72"/>
                <a:gd fmla="*/ 77 h 132" name="T73"/>
                <a:gd fmla="*/ 1 w 25" name="T74"/>
                <a:gd fmla="*/ 65 h 132" name="T75"/>
                <a:gd fmla="*/ 3 w 25" name="T76"/>
                <a:gd fmla="*/ 53 h 132" name="T77"/>
                <a:gd fmla="*/ 4 w 25" name="T78"/>
                <a:gd fmla="*/ 47 h 132" name="T79"/>
                <a:gd fmla="*/ 5 w 25" name="T80"/>
                <a:gd fmla="*/ 44 h 132" name="T81"/>
                <a:gd fmla="*/ 5 w 25" name="T82"/>
                <a:gd fmla="*/ 41 h 132" name="T83"/>
                <a:gd fmla="*/ 6 w 25" name="T84"/>
                <a:gd fmla="*/ 38 h 132" name="T85"/>
                <a:gd fmla="*/ 6 w 25" name="T86"/>
                <a:gd fmla="*/ 35 h 132" name="T87"/>
                <a:gd fmla="*/ 7 w 25" name="T88"/>
                <a:gd fmla="*/ 33 h 132" name="T89"/>
                <a:gd fmla="*/ 8 w 25" name="T90"/>
                <a:gd fmla="*/ 30 h 132" name="T91"/>
                <a:gd fmla="*/ 8 w 25" name="T92"/>
                <a:gd fmla="*/ 27 h 132" name="T93"/>
                <a:gd fmla="*/ 9 w 25" name="T94"/>
                <a:gd fmla="*/ 25 h 132" name="T95"/>
                <a:gd fmla="*/ 11 w 25" name="T96"/>
                <a:gd fmla="*/ 20 h 132" name="T97"/>
                <a:gd fmla="*/ 15 w 25" name="T98"/>
                <a:gd fmla="*/ 12 h 132" name="T99"/>
                <a:gd fmla="*/ 16 w 25" name="T100"/>
                <a:gd fmla="*/ 11 h 132" name="T101"/>
                <a:gd fmla="*/ 17 w 25" name="T102"/>
                <a:gd fmla="*/ 10 h 132" name="T103"/>
                <a:gd fmla="*/ 17 w 25" name="T104"/>
                <a:gd fmla="*/ 9 h 132" name="T105"/>
                <a:gd fmla="*/ 18 w 25" name="T106"/>
                <a:gd fmla="*/ 8 h 132" name="T107"/>
                <a:gd fmla="*/ 20 w 25" name="T108"/>
                <a:gd fmla="*/ 5 h 132" name="T109"/>
                <a:gd fmla="*/ 22 w 25" name="T110"/>
                <a:gd fmla="*/ 3 h 132" name="T111"/>
                <a:gd fmla="*/ 23 w 25" name="T112"/>
                <a:gd fmla="*/ 1 h 132" name="T113"/>
                <a:gd fmla="*/ 24 w 25" name="T114"/>
                <a:gd fmla="*/ 0 h 132" name="T115"/>
                <a:gd fmla="*/ 25 w 25" name="T116"/>
                <a:gd fmla="*/ 0 h 13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32" w="25">
                  <a:moveTo>
                    <a:pt x="12" y="125"/>
                  </a:moveTo>
                  <a:cubicBezTo>
                    <a:pt x="12" y="125"/>
                    <a:pt x="12" y="125"/>
                    <a:pt x="12" y="125"/>
                  </a:cubicBezTo>
                  <a:cubicBezTo>
                    <a:pt x="11" y="125"/>
                    <a:pt x="11" y="125"/>
                    <a:pt x="11" y="125"/>
                  </a:cubicBezTo>
                  <a:cubicBezTo>
                    <a:pt x="11" y="132"/>
                    <a:pt x="11" y="132"/>
                    <a:pt x="11" y="132"/>
                  </a:cubicBezTo>
                  <a:cubicBezTo>
                    <a:pt x="11" y="125"/>
                    <a:pt x="11" y="125"/>
                    <a:pt x="11" y="125"/>
                  </a:cubicBezTo>
                  <a:cubicBezTo>
                    <a:pt x="12" y="125"/>
                    <a:pt x="12" y="125"/>
                    <a:pt x="12" y="125"/>
                  </a:cubicBezTo>
                  <a:cubicBezTo>
                    <a:pt x="12" y="125"/>
                    <a:pt x="12" y="125"/>
                    <a:pt x="12" y="125"/>
                  </a:cubicBezTo>
                  <a:moveTo>
                    <a:pt x="5" y="118"/>
                  </a:moveTo>
                  <a:cubicBezTo>
                    <a:pt x="5" y="118"/>
                    <a:pt x="5" y="118"/>
                    <a:pt x="5" y="118"/>
                  </a:cubicBezTo>
                  <a:cubicBezTo>
                    <a:pt x="5" y="118"/>
                    <a:pt x="5" y="118"/>
                    <a:pt x="5" y="118"/>
                  </a:cubicBezTo>
                  <a:cubicBezTo>
                    <a:pt x="5" y="118"/>
                    <a:pt x="5" y="118"/>
                    <a:pt x="5" y="118"/>
                  </a:cubicBezTo>
                  <a:moveTo>
                    <a:pt x="25" y="0"/>
                  </a:moveTo>
                  <a:cubicBezTo>
                    <a:pt x="25" y="0"/>
                    <a:pt x="25" y="0"/>
                    <a:pt x="25" y="0"/>
                  </a:cubicBezTo>
                  <a:cubicBezTo>
                    <a:pt x="24" y="0"/>
                    <a:pt x="24" y="0"/>
                    <a:pt x="24" y="0"/>
                  </a:cubicBezTo>
                  <a:cubicBezTo>
                    <a:pt x="24" y="0"/>
                    <a:pt x="24" y="1"/>
                    <a:pt x="23" y="1"/>
                  </a:cubicBezTo>
                  <a:cubicBezTo>
                    <a:pt x="23" y="2"/>
                    <a:pt x="22" y="2"/>
                    <a:pt x="22" y="3"/>
                  </a:cubicBezTo>
                  <a:cubicBezTo>
                    <a:pt x="21" y="4"/>
                    <a:pt x="20" y="4"/>
                    <a:pt x="20" y="5"/>
                  </a:cubicBezTo>
                  <a:cubicBezTo>
                    <a:pt x="19" y="6"/>
                    <a:pt x="18" y="7"/>
                    <a:pt x="18" y="8"/>
                  </a:cubicBezTo>
                  <a:cubicBezTo>
                    <a:pt x="17" y="9"/>
                    <a:pt x="17" y="9"/>
                    <a:pt x="17" y="9"/>
                  </a:cubicBezTo>
                  <a:cubicBezTo>
                    <a:pt x="17" y="10"/>
                    <a:pt x="17" y="10"/>
                    <a:pt x="17" y="10"/>
                  </a:cubicBezTo>
                  <a:cubicBezTo>
                    <a:pt x="16" y="11"/>
                    <a:pt x="16" y="11"/>
                    <a:pt x="16" y="11"/>
                  </a:cubicBezTo>
                  <a:cubicBezTo>
                    <a:pt x="15" y="12"/>
                    <a:pt x="15" y="12"/>
                    <a:pt x="15" y="12"/>
                  </a:cubicBezTo>
                  <a:cubicBezTo>
                    <a:pt x="14" y="14"/>
                    <a:pt x="12" y="17"/>
                    <a:pt x="11" y="20"/>
                  </a:cubicBezTo>
                  <a:cubicBezTo>
                    <a:pt x="10" y="22"/>
                    <a:pt x="10" y="23"/>
                    <a:pt x="9" y="25"/>
                  </a:cubicBezTo>
                  <a:cubicBezTo>
                    <a:pt x="9" y="26"/>
                    <a:pt x="9" y="27"/>
                    <a:pt x="8" y="27"/>
                  </a:cubicBezTo>
                  <a:cubicBezTo>
                    <a:pt x="8" y="28"/>
                    <a:pt x="8" y="29"/>
                    <a:pt x="8" y="30"/>
                  </a:cubicBezTo>
                  <a:cubicBezTo>
                    <a:pt x="7" y="31"/>
                    <a:pt x="7" y="32"/>
                    <a:pt x="7" y="33"/>
                  </a:cubicBezTo>
                  <a:cubicBezTo>
                    <a:pt x="7" y="34"/>
                    <a:pt x="6" y="34"/>
                    <a:pt x="6" y="35"/>
                  </a:cubicBezTo>
                  <a:cubicBezTo>
                    <a:pt x="6" y="36"/>
                    <a:pt x="6" y="37"/>
                    <a:pt x="6" y="38"/>
                  </a:cubicBezTo>
                  <a:cubicBezTo>
                    <a:pt x="5" y="39"/>
                    <a:pt x="5" y="40"/>
                    <a:pt x="5" y="41"/>
                  </a:cubicBezTo>
                  <a:cubicBezTo>
                    <a:pt x="5" y="42"/>
                    <a:pt x="5" y="43"/>
                    <a:pt x="5" y="44"/>
                  </a:cubicBezTo>
                  <a:cubicBezTo>
                    <a:pt x="4" y="45"/>
                    <a:pt x="4" y="46"/>
                    <a:pt x="4" y="47"/>
                  </a:cubicBezTo>
                  <a:cubicBezTo>
                    <a:pt x="4" y="49"/>
                    <a:pt x="3" y="51"/>
                    <a:pt x="3" y="53"/>
                  </a:cubicBezTo>
                  <a:cubicBezTo>
                    <a:pt x="2" y="57"/>
                    <a:pt x="2" y="61"/>
                    <a:pt x="1" y="65"/>
                  </a:cubicBezTo>
                  <a:cubicBezTo>
                    <a:pt x="1" y="69"/>
                    <a:pt x="0" y="73"/>
                    <a:pt x="0" y="77"/>
                  </a:cubicBezTo>
                  <a:cubicBezTo>
                    <a:pt x="0" y="77"/>
                    <a:pt x="0" y="77"/>
                    <a:pt x="0" y="77"/>
                  </a:cubicBezTo>
                  <a:cubicBezTo>
                    <a:pt x="0" y="77"/>
                    <a:pt x="0" y="77"/>
                    <a:pt x="0" y="77"/>
                  </a:cubicBezTo>
                  <a:cubicBezTo>
                    <a:pt x="0" y="73"/>
                    <a:pt x="1" y="69"/>
                    <a:pt x="1" y="65"/>
                  </a:cubicBezTo>
                  <a:cubicBezTo>
                    <a:pt x="2" y="61"/>
                    <a:pt x="2" y="57"/>
                    <a:pt x="3" y="53"/>
                  </a:cubicBezTo>
                  <a:cubicBezTo>
                    <a:pt x="3" y="51"/>
                    <a:pt x="4" y="49"/>
                    <a:pt x="4" y="47"/>
                  </a:cubicBezTo>
                  <a:cubicBezTo>
                    <a:pt x="4" y="46"/>
                    <a:pt x="4" y="45"/>
                    <a:pt x="5" y="44"/>
                  </a:cubicBezTo>
                  <a:cubicBezTo>
                    <a:pt x="5" y="43"/>
                    <a:pt x="5" y="42"/>
                    <a:pt x="5" y="41"/>
                  </a:cubicBezTo>
                  <a:cubicBezTo>
                    <a:pt x="5" y="40"/>
                    <a:pt x="5" y="39"/>
                    <a:pt x="6" y="38"/>
                  </a:cubicBezTo>
                  <a:cubicBezTo>
                    <a:pt x="6" y="37"/>
                    <a:pt x="6" y="36"/>
                    <a:pt x="6" y="35"/>
                  </a:cubicBezTo>
                  <a:cubicBezTo>
                    <a:pt x="6" y="34"/>
                    <a:pt x="7" y="34"/>
                    <a:pt x="7" y="33"/>
                  </a:cubicBezTo>
                  <a:cubicBezTo>
                    <a:pt x="7" y="32"/>
                    <a:pt x="7" y="31"/>
                    <a:pt x="8" y="30"/>
                  </a:cubicBezTo>
                  <a:cubicBezTo>
                    <a:pt x="8" y="29"/>
                    <a:pt x="8" y="28"/>
                    <a:pt x="8" y="27"/>
                  </a:cubicBezTo>
                  <a:cubicBezTo>
                    <a:pt x="9" y="27"/>
                    <a:pt x="9" y="26"/>
                    <a:pt x="9" y="25"/>
                  </a:cubicBezTo>
                  <a:cubicBezTo>
                    <a:pt x="10" y="23"/>
                    <a:pt x="10" y="22"/>
                    <a:pt x="11" y="20"/>
                  </a:cubicBezTo>
                  <a:cubicBezTo>
                    <a:pt x="12" y="17"/>
                    <a:pt x="14" y="14"/>
                    <a:pt x="15" y="12"/>
                  </a:cubicBezTo>
                  <a:cubicBezTo>
                    <a:pt x="16" y="11"/>
                    <a:pt x="16" y="11"/>
                    <a:pt x="16" y="11"/>
                  </a:cubicBezTo>
                  <a:cubicBezTo>
                    <a:pt x="17" y="10"/>
                    <a:pt x="17" y="10"/>
                    <a:pt x="17" y="10"/>
                  </a:cubicBezTo>
                  <a:cubicBezTo>
                    <a:pt x="17" y="9"/>
                    <a:pt x="17" y="9"/>
                    <a:pt x="17" y="9"/>
                  </a:cubicBezTo>
                  <a:cubicBezTo>
                    <a:pt x="18" y="8"/>
                    <a:pt x="18" y="8"/>
                    <a:pt x="18" y="8"/>
                  </a:cubicBezTo>
                  <a:cubicBezTo>
                    <a:pt x="18" y="7"/>
                    <a:pt x="19" y="6"/>
                    <a:pt x="20" y="5"/>
                  </a:cubicBezTo>
                  <a:cubicBezTo>
                    <a:pt x="20" y="4"/>
                    <a:pt x="21" y="4"/>
                    <a:pt x="22" y="3"/>
                  </a:cubicBezTo>
                  <a:cubicBezTo>
                    <a:pt x="22" y="2"/>
                    <a:pt x="23" y="2"/>
                    <a:pt x="23" y="1"/>
                  </a:cubicBezTo>
                  <a:cubicBezTo>
                    <a:pt x="24" y="1"/>
                    <a:pt x="24" y="0"/>
                    <a:pt x="24" y="0"/>
                  </a:cubicBezTo>
                  <a:cubicBezTo>
                    <a:pt x="25" y="0"/>
                    <a:pt x="25" y="0"/>
                    <a:pt x="25"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Freeform 1125"/>
            <p:cNvSpPr/>
            <p:nvPr/>
          </p:nvSpPr>
          <p:spPr bwMode="auto">
            <a:xfrm>
              <a:off x="576263" y="4591050"/>
              <a:ext cx="79375" cy="398463"/>
            </a:xfrm>
            <a:custGeom>
              <a:gdLst>
                <a:gd fmla="*/ 25 w 25" name="T0"/>
                <a:gd fmla="*/ 0 h 125" name="T1"/>
                <a:gd fmla="*/ 25 w 25" name="T2"/>
                <a:gd fmla="*/ 0 h 125" name="T3"/>
                <a:gd fmla="*/ 24 w 25" name="T4"/>
                <a:gd fmla="*/ 0 h 125" name="T5"/>
                <a:gd fmla="*/ 23 w 25" name="T6"/>
                <a:gd fmla="*/ 1 h 125" name="T7"/>
                <a:gd fmla="*/ 22 w 25" name="T8"/>
                <a:gd fmla="*/ 3 h 125" name="T9"/>
                <a:gd fmla="*/ 20 w 25" name="T10"/>
                <a:gd fmla="*/ 5 h 125" name="T11"/>
                <a:gd fmla="*/ 18 w 25" name="T12"/>
                <a:gd fmla="*/ 8 h 125" name="T13"/>
                <a:gd fmla="*/ 17 w 25" name="T14"/>
                <a:gd fmla="*/ 9 h 125" name="T15"/>
                <a:gd fmla="*/ 17 w 25" name="T16"/>
                <a:gd fmla="*/ 10 h 125" name="T17"/>
                <a:gd fmla="*/ 16 w 25" name="T18"/>
                <a:gd fmla="*/ 11 h 125" name="T19"/>
                <a:gd fmla="*/ 15 w 25" name="T20"/>
                <a:gd fmla="*/ 12 h 125" name="T21"/>
                <a:gd fmla="*/ 11 w 25" name="T22"/>
                <a:gd fmla="*/ 20 h 125" name="T23"/>
                <a:gd fmla="*/ 9 w 25" name="T24"/>
                <a:gd fmla="*/ 25 h 125" name="T25"/>
                <a:gd fmla="*/ 8 w 25" name="T26"/>
                <a:gd fmla="*/ 27 h 125" name="T27"/>
                <a:gd fmla="*/ 8 w 25" name="T28"/>
                <a:gd fmla="*/ 30 h 125" name="T29"/>
                <a:gd fmla="*/ 7 w 25" name="T30"/>
                <a:gd fmla="*/ 33 h 125" name="T31"/>
                <a:gd fmla="*/ 6 w 25" name="T32"/>
                <a:gd fmla="*/ 35 h 125" name="T33"/>
                <a:gd fmla="*/ 6 w 25" name="T34"/>
                <a:gd fmla="*/ 38 h 125" name="T35"/>
                <a:gd fmla="*/ 5 w 25" name="T36"/>
                <a:gd fmla="*/ 41 h 125" name="T37"/>
                <a:gd fmla="*/ 5 w 25" name="T38"/>
                <a:gd fmla="*/ 44 h 125" name="T39"/>
                <a:gd fmla="*/ 4 w 25" name="T40"/>
                <a:gd fmla="*/ 47 h 125" name="T41"/>
                <a:gd fmla="*/ 3 w 25" name="T42"/>
                <a:gd fmla="*/ 53 h 125" name="T43"/>
                <a:gd fmla="*/ 1 w 25" name="T44"/>
                <a:gd fmla="*/ 65 h 125" name="T45"/>
                <a:gd fmla="*/ 0 w 25" name="T46"/>
                <a:gd fmla="*/ 77 h 125" name="T47"/>
                <a:gd fmla="*/ 0 w 25" name="T48"/>
                <a:gd fmla="*/ 77 h 125" name="T49"/>
                <a:gd fmla="*/ 0 w 25" name="T50"/>
                <a:gd fmla="*/ 80 h 125" name="T51"/>
                <a:gd fmla="*/ 3 w 25" name="T52"/>
                <a:gd fmla="*/ 78 h 125" name="T53"/>
                <a:gd fmla="*/ 11 w 25" name="T54"/>
                <a:gd fmla="*/ 115 h 125" name="T55"/>
                <a:gd fmla="*/ 5 w 25" name="T56"/>
                <a:gd fmla="*/ 118 h 125" name="T57"/>
                <a:gd fmla="*/ 5 w 25" name="T58"/>
                <a:gd fmla="*/ 118 h 125" name="T59"/>
                <a:gd fmla="*/ 5 w 25" name="T60"/>
                <a:gd fmla="*/ 118 h 125" name="T61"/>
                <a:gd fmla="*/ 12 w 25" name="T62"/>
                <a:gd fmla="*/ 125 h 125" name="T63"/>
                <a:gd fmla="*/ 12 w 25" name="T64"/>
                <a:gd fmla="*/ 125 h 125" name="T65"/>
                <a:gd fmla="*/ 12 w 25" name="T66"/>
                <a:gd fmla="*/ 125 h 125" name="T67"/>
                <a:gd fmla="*/ 20 w 25" name="T68"/>
                <a:gd fmla="*/ 125 h 125" name="T69"/>
                <a:gd fmla="*/ 25 w 25" name="T70"/>
                <a:gd fmla="*/ 0 h 12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25" w="25">
                  <a:moveTo>
                    <a:pt x="25" y="0"/>
                  </a:moveTo>
                  <a:cubicBezTo>
                    <a:pt x="25" y="0"/>
                    <a:pt x="25" y="0"/>
                    <a:pt x="25" y="0"/>
                  </a:cubicBezTo>
                  <a:cubicBezTo>
                    <a:pt x="24" y="0"/>
                    <a:pt x="24" y="0"/>
                    <a:pt x="24" y="0"/>
                  </a:cubicBezTo>
                  <a:cubicBezTo>
                    <a:pt x="24" y="0"/>
                    <a:pt x="24" y="1"/>
                    <a:pt x="23" y="1"/>
                  </a:cubicBezTo>
                  <a:cubicBezTo>
                    <a:pt x="23" y="2"/>
                    <a:pt x="22" y="2"/>
                    <a:pt x="22" y="3"/>
                  </a:cubicBezTo>
                  <a:cubicBezTo>
                    <a:pt x="21" y="4"/>
                    <a:pt x="20" y="4"/>
                    <a:pt x="20" y="5"/>
                  </a:cubicBezTo>
                  <a:cubicBezTo>
                    <a:pt x="19" y="6"/>
                    <a:pt x="18" y="7"/>
                    <a:pt x="18" y="8"/>
                  </a:cubicBezTo>
                  <a:cubicBezTo>
                    <a:pt x="17" y="9"/>
                    <a:pt x="17" y="9"/>
                    <a:pt x="17" y="9"/>
                  </a:cubicBezTo>
                  <a:cubicBezTo>
                    <a:pt x="17" y="10"/>
                    <a:pt x="17" y="10"/>
                    <a:pt x="17" y="10"/>
                  </a:cubicBezTo>
                  <a:cubicBezTo>
                    <a:pt x="16" y="11"/>
                    <a:pt x="16" y="11"/>
                    <a:pt x="16" y="11"/>
                  </a:cubicBezTo>
                  <a:cubicBezTo>
                    <a:pt x="15" y="12"/>
                    <a:pt x="15" y="12"/>
                    <a:pt x="15" y="12"/>
                  </a:cubicBezTo>
                  <a:cubicBezTo>
                    <a:pt x="14" y="14"/>
                    <a:pt x="12" y="17"/>
                    <a:pt x="11" y="20"/>
                  </a:cubicBezTo>
                  <a:cubicBezTo>
                    <a:pt x="10" y="22"/>
                    <a:pt x="10" y="23"/>
                    <a:pt x="9" y="25"/>
                  </a:cubicBezTo>
                  <a:cubicBezTo>
                    <a:pt x="9" y="26"/>
                    <a:pt x="9" y="27"/>
                    <a:pt x="8" y="27"/>
                  </a:cubicBezTo>
                  <a:cubicBezTo>
                    <a:pt x="8" y="28"/>
                    <a:pt x="8" y="29"/>
                    <a:pt x="8" y="30"/>
                  </a:cubicBezTo>
                  <a:cubicBezTo>
                    <a:pt x="7" y="31"/>
                    <a:pt x="7" y="32"/>
                    <a:pt x="7" y="33"/>
                  </a:cubicBezTo>
                  <a:cubicBezTo>
                    <a:pt x="7" y="34"/>
                    <a:pt x="6" y="34"/>
                    <a:pt x="6" y="35"/>
                  </a:cubicBezTo>
                  <a:cubicBezTo>
                    <a:pt x="6" y="36"/>
                    <a:pt x="6" y="37"/>
                    <a:pt x="6" y="38"/>
                  </a:cubicBezTo>
                  <a:cubicBezTo>
                    <a:pt x="5" y="39"/>
                    <a:pt x="5" y="40"/>
                    <a:pt x="5" y="41"/>
                  </a:cubicBezTo>
                  <a:cubicBezTo>
                    <a:pt x="5" y="42"/>
                    <a:pt x="5" y="43"/>
                    <a:pt x="5" y="44"/>
                  </a:cubicBezTo>
                  <a:cubicBezTo>
                    <a:pt x="4" y="45"/>
                    <a:pt x="4" y="46"/>
                    <a:pt x="4" y="47"/>
                  </a:cubicBezTo>
                  <a:cubicBezTo>
                    <a:pt x="4" y="49"/>
                    <a:pt x="3" y="51"/>
                    <a:pt x="3" y="53"/>
                  </a:cubicBezTo>
                  <a:cubicBezTo>
                    <a:pt x="2" y="57"/>
                    <a:pt x="2" y="61"/>
                    <a:pt x="1" y="65"/>
                  </a:cubicBezTo>
                  <a:cubicBezTo>
                    <a:pt x="1" y="69"/>
                    <a:pt x="0" y="73"/>
                    <a:pt x="0" y="77"/>
                  </a:cubicBezTo>
                  <a:cubicBezTo>
                    <a:pt x="0" y="77"/>
                    <a:pt x="0" y="77"/>
                    <a:pt x="0" y="77"/>
                  </a:cubicBezTo>
                  <a:cubicBezTo>
                    <a:pt x="0" y="78"/>
                    <a:pt x="0" y="79"/>
                    <a:pt x="0" y="80"/>
                  </a:cubicBezTo>
                  <a:cubicBezTo>
                    <a:pt x="3" y="78"/>
                    <a:pt x="3" y="78"/>
                    <a:pt x="3" y="78"/>
                  </a:cubicBezTo>
                  <a:cubicBezTo>
                    <a:pt x="11" y="115"/>
                    <a:pt x="11" y="115"/>
                    <a:pt x="11" y="115"/>
                  </a:cubicBezTo>
                  <a:cubicBezTo>
                    <a:pt x="9" y="115"/>
                    <a:pt x="7" y="116"/>
                    <a:pt x="5" y="118"/>
                  </a:cubicBezTo>
                  <a:cubicBezTo>
                    <a:pt x="5" y="118"/>
                    <a:pt x="5" y="118"/>
                    <a:pt x="5" y="118"/>
                  </a:cubicBezTo>
                  <a:cubicBezTo>
                    <a:pt x="5" y="118"/>
                    <a:pt x="5" y="118"/>
                    <a:pt x="5" y="118"/>
                  </a:cubicBezTo>
                  <a:cubicBezTo>
                    <a:pt x="6" y="121"/>
                    <a:pt x="9" y="123"/>
                    <a:pt x="12" y="125"/>
                  </a:cubicBezTo>
                  <a:cubicBezTo>
                    <a:pt x="12" y="125"/>
                    <a:pt x="12" y="125"/>
                    <a:pt x="12" y="125"/>
                  </a:cubicBezTo>
                  <a:cubicBezTo>
                    <a:pt x="12" y="125"/>
                    <a:pt x="12" y="125"/>
                    <a:pt x="12" y="125"/>
                  </a:cubicBezTo>
                  <a:cubicBezTo>
                    <a:pt x="20" y="125"/>
                    <a:pt x="20" y="125"/>
                    <a:pt x="20" y="125"/>
                  </a:cubicBezTo>
                  <a:cubicBezTo>
                    <a:pt x="6" y="61"/>
                    <a:pt x="24" y="1"/>
                    <a:pt x="25"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Freeform 1126"/>
            <p:cNvSpPr/>
            <p:nvPr/>
          </p:nvSpPr>
          <p:spPr bwMode="auto">
            <a:xfrm>
              <a:off x="611188" y="4989513"/>
              <a:ext cx="31750" cy="22225"/>
            </a:xfrm>
            <a:custGeom>
              <a:gdLst>
                <a:gd fmla="*/ 0 w 10" name="T0"/>
                <a:gd fmla="*/ 0 h 7" name="T1"/>
                <a:gd fmla="*/ 0 w 10" name="T2"/>
                <a:gd fmla="*/ 7 h 7" name="T3"/>
                <a:gd fmla="*/ 4 w 10" name="T4"/>
                <a:gd fmla="*/ 7 h 7" name="T5"/>
                <a:gd fmla="*/ 4 w 10" name="T6"/>
                <a:gd fmla="*/ 3 h 7" name="T7"/>
                <a:gd fmla="*/ 10 w 10" name="T8"/>
                <a:gd fmla="*/ 3 h 7" name="T9"/>
                <a:gd fmla="*/ 9 w 10" name="T10"/>
                <a:gd fmla="*/ 0 h 7" name="T11"/>
                <a:gd fmla="*/ 1 w 10" name="T12"/>
                <a:gd fmla="*/ 0 h 7" name="T13"/>
                <a:gd fmla="*/ 0 w 10" name="T14"/>
                <a:gd fmla="*/ 0 h 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 w="10">
                  <a:moveTo>
                    <a:pt x="0" y="0"/>
                  </a:moveTo>
                  <a:cubicBezTo>
                    <a:pt x="0" y="7"/>
                    <a:pt x="0" y="7"/>
                    <a:pt x="0" y="7"/>
                  </a:cubicBezTo>
                  <a:cubicBezTo>
                    <a:pt x="4" y="7"/>
                    <a:pt x="4" y="7"/>
                    <a:pt x="4" y="7"/>
                  </a:cubicBezTo>
                  <a:cubicBezTo>
                    <a:pt x="4" y="3"/>
                    <a:pt x="4" y="3"/>
                    <a:pt x="4" y="3"/>
                  </a:cubicBezTo>
                  <a:cubicBezTo>
                    <a:pt x="10" y="3"/>
                    <a:pt x="10" y="3"/>
                    <a:pt x="10" y="3"/>
                  </a:cubicBezTo>
                  <a:cubicBezTo>
                    <a:pt x="10" y="2"/>
                    <a:pt x="10" y="1"/>
                    <a:pt x="9"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 name="Freeform 1127"/>
            <p:cNvSpPr>
              <a:spLocks noEditPoints="1"/>
            </p:cNvSpPr>
            <p:nvPr/>
          </p:nvSpPr>
          <p:spPr bwMode="auto">
            <a:xfrm flipH="1">
              <a:off x="554038" y="5011738"/>
              <a:ext cx="0" cy="0"/>
            </a:xfrm>
            <a:custGeom>
              <a:cxnLst>
                <a:cxn ang="0">
                  <a:pos x="0" y="0"/>
                </a:cxn>
                <a:cxn ang="0">
                  <a:pos x="0" y="0"/>
                </a:cxn>
                <a:cxn ang="0">
                  <a:pos x="0" y="0"/>
                </a:cxn>
                <a:cxn ang="0">
                  <a:pos x="0" y="0"/>
                </a:cxn>
                <a:cxn ang="0">
                  <a:pos x="0" y="0"/>
                </a:cxn>
                <a:cxn ang="0">
                  <a:pos x="0" y="0"/>
                </a:cxn>
              </a:cxnLst>
              <a:rect b="b" l="0" r="r" t="0"/>
              <a:pathLst>
                <a:path>
                  <a:moveTo>
                    <a:pt x="0" y="0"/>
                  </a:moveTo>
                  <a:cubicBezTo>
                    <a:pt x="0" y="0"/>
                    <a:pt x="0" y="0"/>
                    <a:pt x="0" y="0"/>
                  </a:cubicBezTo>
                  <a:cubicBezTo>
                    <a:pt x="0" y="0"/>
                    <a:pt x="0" y="0"/>
                    <a:pt x="0" y="0"/>
                  </a:cubicBezTo>
                  <a:moveTo>
                    <a:pt x="0" y="0"/>
                  </a:moveTo>
                  <a:cubicBezTo>
                    <a:pt x="0" y="0"/>
                    <a:pt x="0" y="0"/>
                    <a:pt x="0" y="0"/>
                  </a:cubicBezTo>
                  <a:cubicBezTo>
                    <a:pt x="0" y="0"/>
                    <a:pt x="0" y="0"/>
                    <a:pt x="0"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 name="Freeform 1128"/>
            <p:cNvSpPr/>
            <p:nvPr/>
          </p:nvSpPr>
          <p:spPr bwMode="auto">
            <a:xfrm>
              <a:off x="554038" y="4840288"/>
              <a:ext cx="57150" cy="171450"/>
            </a:xfrm>
            <a:custGeom>
              <a:gdLst>
                <a:gd fmla="*/ 10 w 18" name="T0"/>
                <a:gd fmla="*/ 0 h 54" name="T1"/>
                <a:gd fmla="*/ 7 w 18" name="T2"/>
                <a:gd fmla="*/ 2 h 54" name="T3"/>
                <a:gd fmla="*/ 7 w 18" name="T4"/>
                <a:gd fmla="*/ 2 h 54" name="T5"/>
                <a:gd fmla="*/ 0 w 18" name="T6"/>
                <a:gd fmla="*/ 9 h 54" name="T7"/>
                <a:gd fmla="*/ 0 w 18" name="T8"/>
                <a:gd fmla="*/ 54 h 54" name="T9"/>
                <a:gd fmla="*/ 0 w 18" name="T10"/>
                <a:gd fmla="*/ 54 h 54" name="T11"/>
                <a:gd fmla="*/ 0 w 18" name="T12"/>
                <a:gd fmla="*/ 54 h 54" name="T13"/>
                <a:gd fmla="*/ 0 w 18" name="T14"/>
                <a:gd fmla="*/ 54 h 54" name="T15"/>
                <a:gd fmla="*/ 0 w 18" name="T16"/>
                <a:gd fmla="*/ 54 h 54" name="T17"/>
                <a:gd fmla="*/ 12 w 18" name="T18"/>
                <a:gd fmla="*/ 40 h 54" name="T19"/>
                <a:gd fmla="*/ 12 w 18" name="T20"/>
                <a:gd fmla="*/ 40 h 54" name="T21"/>
                <a:gd fmla="*/ 12 w 18" name="T22"/>
                <a:gd fmla="*/ 40 h 54" name="T23"/>
                <a:gd fmla="*/ 18 w 18" name="T24"/>
                <a:gd fmla="*/ 37 h 54" name="T25"/>
                <a:gd fmla="*/ 10 w 18" name="T26"/>
                <a:gd fmla="*/ 0 h 54"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4" w="18">
                  <a:moveTo>
                    <a:pt x="10" y="0"/>
                  </a:moveTo>
                  <a:cubicBezTo>
                    <a:pt x="7" y="2"/>
                    <a:pt x="7" y="2"/>
                    <a:pt x="7" y="2"/>
                  </a:cubicBezTo>
                  <a:cubicBezTo>
                    <a:pt x="7" y="2"/>
                    <a:pt x="7" y="2"/>
                    <a:pt x="7" y="2"/>
                  </a:cubicBezTo>
                  <a:cubicBezTo>
                    <a:pt x="0" y="9"/>
                    <a:pt x="0" y="9"/>
                    <a:pt x="0" y="9"/>
                  </a:cubicBezTo>
                  <a:cubicBezTo>
                    <a:pt x="0" y="54"/>
                    <a:pt x="0" y="54"/>
                    <a:pt x="0" y="54"/>
                  </a:cubicBezTo>
                  <a:cubicBezTo>
                    <a:pt x="0" y="54"/>
                    <a:pt x="0" y="54"/>
                    <a:pt x="0" y="54"/>
                  </a:cubicBezTo>
                  <a:cubicBezTo>
                    <a:pt x="0" y="54"/>
                    <a:pt x="0" y="54"/>
                    <a:pt x="0" y="54"/>
                  </a:cubicBezTo>
                  <a:cubicBezTo>
                    <a:pt x="0" y="54"/>
                    <a:pt x="0" y="54"/>
                    <a:pt x="0" y="54"/>
                  </a:cubicBezTo>
                  <a:cubicBezTo>
                    <a:pt x="0" y="54"/>
                    <a:pt x="0" y="54"/>
                    <a:pt x="0" y="54"/>
                  </a:cubicBezTo>
                  <a:cubicBezTo>
                    <a:pt x="0" y="54"/>
                    <a:pt x="5" y="45"/>
                    <a:pt x="12" y="40"/>
                  </a:cubicBezTo>
                  <a:cubicBezTo>
                    <a:pt x="12" y="40"/>
                    <a:pt x="12" y="40"/>
                    <a:pt x="12" y="40"/>
                  </a:cubicBezTo>
                  <a:cubicBezTo>
                    <a:pt x="12" y="40"/>
                    <a:pt x="12" y="40"/>
                    <a:pt x="12" y="40"/>
                  </a:cubicBezTo>
                  <a:cubicBezTo>
                    <a:pt x="14" y="38"/>
                    <a:pt x="16" y="37"/>
                    <a:pt x="18" y="37"/>
                  </a:cubicBezTo>
                  <a:cubicBezTo>
                    <a:pt x="10" y="0"/>
                    <a:pt x="10" y="0"/>
                    <a:pt x="1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7" name="Rectangle 1129"/>
            <p:cNvSpPr>
              <a:spLocks noChangeArrowheads="1"/>
            </p:cNvSpPr>
            <p:nvPr/>
          </p:nvSpPr>
          <p:spPr bwMode="auto">
            <a:xfrm>
              <a:off x="623888" y="5011738"/>
              <a:ext cx="53975" cy="1828800"/>
            </a:xfrm>
            <a:prstGeom prst="rect">
              <a:avLst/>
            </a:prstGeom>
            <a:solidFill>
              <a:schemeClr val="bg1">
                <a:alpha val="2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 name="Rectangle 1130"/>
            <p:cNvSpPr>
              <a:spLocks noChangeArrowheads="1"/>
            </p:cNvSpPr>
            <p:nvPr/>
          </p:nvSpPr>
          <p:spPr bwMode="auto">
            <a:xfrm>
              <a:off x="623888" y="5011738"/>
              <a:ext cx="53975" cy="18288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 name="Freeform 1131"/>
            <p:cNvSpPr/>
            <p:nvPr/>
          </p:nvSpPr>
          <p:spPr bwMode="auto">
            <a:xfrm>
              <a:off x="623888" y="4999038"/>
              <a:ext cx="53975" cy="12700"/>
            </a:xfrm>
            <a:custGeom>
              <a:gdLst>
                <a:gd fmla="*/ 17 w 17" name="T0"/>
                <a:gd fmla="*/ 0 h 4" name="T1"/>
                <a:gd fmla="*/ 6 w 17" name="T2"/>
                <a:gd fmla="*/ 0 h 4" name="T3"/>
                <a:gd fmla="*/ 7 w 17" name="T4"/>
                <a:gd fmla="*/ 4 h 4" name="T5"/>
                <a:gd fmla="*/ 0 w 17" name="T6"/>
                <a:gd fmla="*/ 4 h 4" name="T7"/>
                <a:gd fmla="*/ 17 w 17" name="T8"/>
                <a:gd fmla="*/ 4 h 4" name="T9"/>
                <a:gd fmla="*/ 17 w 17" name="T10"/>
                <a:gd fmla="*/ 0 h 4" name="T11"/>
              </a:gdLst>
              <a:cxnLst>
                <a:cxn ang="0">
                  <a:pos x="T0" y="T1"/>
                </a:cxn>
                <a:cxn ang="0">
                  <a:pos x="T2" y="T3"/>
                </a:cxn>
                <a:cxn ang="0">
                  <a:pos x="T4" y="T5"/>
                </a:cxn>
                <a:cxn ang="0">
                  <a:pos x="T6" y="T7"/>
                </a:cxn>
                <a:cxn ang="0">
                  <a:pos x="T8" y="T9"/>
                </a:cxn>
                <a:cxn ang="0">
                  <a:pos x="T10" y="T11"/>
                </a:cxn>
              </a:cxnLst>
              <a:rect b="b" l="0" r="r" t="0"/>
              <a:pathLst>
                <a:path h="4" w="17">
                  <a:moveTo>
                    <a:pt x="17" y="0"/>
                  </a:moveTo>
                  <a:cubicBezTo>
                    <a:pt x="6" y="0"/>
                    <a:pt x="6" y="0"/>
                    <a:pt x="6" y="0"/>
                  </a:cubicBezTo>
                  <a:cubicBezTo>
                    <a:pt x="7" y="2"/>
                    <a:pt x="7" y="3"/>
                    <a:pt x="7" y="4"/>
                  </a:cubicBezTo>
                  <a:cubicBezTo>
                    <a:pt x="0" y="4"/>
                    <a:pt x="0" y="4"/>
                    <a:pt x="0" y="4"/>
                  </a:cubicBezTo>
                  <a:cubicBezTo>
                    <a:pt x="17" y="4"/>
                    <a:pt x="17" y="4"/>
                    <a:pt x="17" y="4"/>
                  </a:cubicBezTo>
                  <a:cubicBezTo>
                    <a:pt x="17" y="0"/>
                    <a:pt x="17" y="0"/>
                    <a:pt x="17" y="0"/>
                  </a:cubicBezTo>
                </a:path>
              </a:pathLst>
            </a:custGeom>
            <a:solidFill>
              <a:srgbClr val="DEDD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 name="Freeform 1132"/>
            <p:cNvSpPr/>
            <p:nvPr/>
          </p:nvSpPr>
          <p:spPr bwMode="auto">
            <a:xfrm>
              <a:off x="623888" y="4999038"/>
              <a:ext cx="22225" cy="12700"/>
            </a:xfrm>
            <a:custGeom>
              <a:gdLst>
                <a:gd fmla="*/ 6 w 7" name="T0"/>
                <a:gd fmla="*/ 0 h 4" name="T1"/>
                <a:gd fmla="*/ 0 w 7" name="T2"/>
                <a:gd fmla="*/ 0 h 4" name="T3"/>
                <a:gd fmla="*/ 0 w 7" name="T4"/>
                <a:gd fmla="*/ 4 h 4" name="T5"/>
                <a:gd fmla="*/ 7 w 7" name="T6"/>
                <a:gd fmla="*/ 4 h 4" name="T7"/>
                <a:gd fmla="*/ 6 w 7" name="T8"/>
                <a:gd fmla="*/ 0 h 4" name="T9"/>
              </a:gdLst>
              <a:cxnLst>
                <a:cxn ang="0">
                  <a:pos x="T0" y="T1"/>
                </a:cxn>
                <a:cxn ang="0">
                  <a:pos x="T2" y="T3"/>
                </a:cxn>
                <a:cxn ang="0">
                  <a:pos x="T4" y="T5"/>
                </a:cxn>
                <a:cxn ang="0">
                  <a:pos x="T6" y="T7"/>
                </a:cxn>
                <a:cxn ang="0">
                  <a:pos x="T8" y="T9"/>
                </a:cxn>
              </a:cxnLst>
              <a:rect b="b" l="0" r="r" t="0"/>
              <a:pathLst>
                <a:path h="4" w="7">
                  <a:moveTo>
                    <a:pt x="6" y="0"/>
                  </a:moveTo>
                  <a:cubicBezTo>
                    <a:pt x="0" y="0"/>
                    <a:pt x="0" y="0"/>
                    <a:pt x="0" y="0"/>
                  </a:cubicBezTo>
                  <a:cubicBezTo>
                    <a:pt x="0" y="4"/>
                    <a:pt x="0" y="4"/>
                    <a:pt x="0" y="4"/>
                  </a:cubicBezTo>
                  <a:cubicBezTo>
                    <a:pt x="7" y="4"/>
                    <a:pt x="7" y="4"/>
                    <a:pt x="7" y="4"/>
                  </a:cubicBezTo>
                  <a:cubicBezTo>
                    <a:pt x="7" y="3"/>
                    <a:pt x="7" y="2"/>
                    <a:pt x="6" y="0"/>
                  </a:cubicBezTo>
                </a:path>
              </a:pathLst>
            </a:custGeom>
            <a:solidFill>
              <a:srgbClr val="DEDD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1" name="组合 20"/>
          <p:cNvGrpSpPr/>
          <p:nvPr/>
        </p:nvGrpSpPr>
        <p:grpSpPr>
          <a:xfrm>
            <a:off x="4987925" y="4024313"/>
            <a:ext cx="314325" cy="2835275"/>
            <a:chOff x="4987925" y="4005263"/>
            <a:chExt cx="314325" cy="2835275"/>
          </a:xfrm>
        </p:grpSpPr>
        <p:sp>
          <p:nvSpPr>
            <p:cNvPr id="22" name="Freeform 1086"/>
            <p:cNvSpPr>
              <a:spLocks noEditPoints="1"/>
            </p:cNvSpPr>
            <p:nvPr/>
          </p:nvSpPr>
          <p:spPr bwMode="auto">
            <a:xfrm>
              <a:off x="5048250" y="4005263"/>
              <a:ext cx="212725" cy="601663"/>
            </a:xfrm>
            <a:custGeom>
              <a:gdLst>
                <a:gd fmla="*/ 0 w 67" name="T0"/>
                <a:gd fmla="*/ 179 h 189" name="T1"/>
                <a:gd fmla="*/ 0 w 67" name="T2"/>
                <a:gd fmla="*/ 179 h 189" name="T3"/>
                <a:gd fmla="*/ 0 w 67" name="T4"/>
                <a:gd fmla="*/ 179 h 189" name="T5"/>
                <a:gd fmla="*/ 10 w 67" name="T6"/>
                <a:gd fmla="*/ 189 h 189" name="T7"/>
                <a:gd fmla="*/ 11 w 67" name="T8"/>
                <a:gd fmla="*/ 189 h 189" name="T9"/>
                <a:gd fmla="*/ 11 w 67" name="T10"/>
                <a:gd fmla="*/ 189 h 189" name="T11"/>
                <a:gd fmla="*/ 10 w 67" name="T12"/>
                <a:gd fmla="*/ 189 h 189" name="T13"/>
                <a:gd fmla="*/ 0 w 67" name="T14"/>
                <a:gd fmla="*/ 179 h 189" name="T15"/>
                <a:gd fmla="*/ 0 w 67" name="T16"/>
                <a:gd fmla="*/ 179 h 189" name="T17"/>
                <a:gd fmla="*/ 30 w 67" name="T18"/>
                <a:gd fmla="*/ 0 h 189" name="T19"/>
                <a:gd fmla="*/ 30 w 67" name="T20"/>
                <a:gd fmla="*/ 0 h 189" name="T21"/>
                <a:gd fmla="*/ 30 w 67" name="T22"/>
                <a:gd fmla="*/ 0 h 189" name="T23"/>
                <a:gd fmla="*/ 30 w 67" name="T24"/>
                <a:gd fmla="*/ 0 h 189" name="T25"/>
                <a:gd fmla="*/ 29 w 67" name="T26"/>
                <a:gd fmla="*/ 0 h 189" name="T27"/>
                <a:gd fmla="*/ 30 w 67" name="T28"/>
                <a:gd fmla="*/ 0 h 189" name="T29"/>
                <a:gd fmla="*/ 30 w 67" name="T30"/>
                <a:gd fmla="*/ 0 h 189" name="T31"/>
                <a:gd fmla="*/ 30 w 67" name="T32"/>
                <a:gd fmla="*/ 0 h 189" name="T33"/>
                <a:gd fmla="*/ 23 w 67" name="T34"/>
                <a:gd fmla="*/ 189 h 189" name="T35"/>
                <a:gd fmla="*/ 49 w 67" name="T36"/>
                <a:gd fmla="*/ 189 h 189" name="T37"/>
                <a:gd fmla="*/ 49 w 67" name="T38"/>
                <a:gd fmla="*/ 189 h 189" name="T39"/>
                <a:gd fmla="*/ 59 w 67" name="T40"/>
                <a:gd fmla="*/ 179 h 189" name="T41"/>
                <a:gd fmla="*/ 59 w 67" name="T42"/>
                <a:gd fmla="*/ 179 h 189" name="T43"/>
                <a:gd fmla="*/ 52 w 67" name="T44"/>
                <a:gd fmla="*/ 176 h 189" name="T45"/>
                <a:gd fmla="*/ 65 w 67" name="T46"/>
                <a:gd fmla="*/ 121 h 189" name="T47"/>
                <a:gd fmla="*/ 67 w 67" name="T48"/>
                <a:gd fmla="*/ 122 h 189" name="T49"/>
                <a:gd fmla="*/ 67 w 67" name="T50"/>
                <a:gd fmla="*/ 117 h 189" name="T51"/>
                <a:gd fmla="*/ 65 w 67" name="T52"/>
                <a:gd fmla="*/ 99 h 189" name="T53"/>
                <a:gd fmla="*/ 62 w 67" name="T54"/>
                <a:gd fmla="*/ 80 h 189" name="T55"/>
                <a:gd fmla="*/ 61 w 67" name="T56"/>
                <a:gd fmla="*/ 71 h 189" name="T57"/>
                <a:gd fmla="*/ 60 w 67" name="T58"/>
                <a:gd fmla="*/ 67 h 189" name="T59"/>
                <a:gd fmla="*/ 59 w 67" name="T60"/>
                <a:gd fmla="*/ 62 h 189" name="T61"/>
                <a:gd fmla="*/ 59 w 67" name="T62"/>
                <a:gd fmla="*/ 58 h 189" name="T63"/>
                <a:gd fmla="*/ 58 w 67" name="T64"/>
                <a:gd fmla="*/ 54 h 189" name="T65"/>
                <a:gd fmla="*/ 57 w 67" name="T66"/>
                <a:gd fmla="*/ 50 h 189" name="T67"/>
                <a:gd fmla="*/ 56 w 67" name="T68"/>
                <a:gd fmla="*/ 46 h 189" name="T69"/>
                <a:gd fmla="*/ 55 w 67" name="T70"/>
                <a:gd fmla="*/ 42 h 189" name="T71"/>
                <a:gd fmla="*/ 53 w 67" name="T72"/>
                <a:gd fmla="*/ 38 h 189" name="T73"/>
                <a:gd fmla="*/ 50 w 67" name="T74"/>
                <a:gd fmla="*/ 31 h 189" name="T75"/>
                <a:gd fmla="*/ 44 w 67" name="T76"/>
                <a:gd fmla="*/ 18 h 189" name="T77"/>
                <a:gd fmla="*/ 43 w 67" name="T78"/>
                <a:gd fmla="*/ 17 h 189" name="T79"/>
                <a:gd fmla="*/ 42 w 67" name="T80"/>
                <a:gd fmla="*/ 15 h 189" name="T81"/>
                <a:gd fmla="*/ 41 w 67" name="T82"/>
                <a:gd fmla="*/ 14 h 189" name="T83"/>
                <a:gd fmla="*/ 41 w 67" name="T84"/>
                <a:gd fmla="*/ 13 h 189" name="T85"/>
                <a:gd fmla="*/ 37 w 67" name="T86"/>
                <a:gd fmla="*/ 8 h 189" name="T87"/>
                <a:gd fmla="*/ 35 w 67" name="T88"/>
                <a:gd fmla="*/ 5 h 189" name="T89"/>
                <a:gd fmla="*/ 32 w 67" name="T90"/>
                <a:gd fmla="*/ 2 h 189" name="T91"/>
                <a:gd fmla="*/ 31 w 67" name="T92"/>
                <a:gd fmla="*/ 0 h 189" name="T93"/>
                <a:gd fmla="*/ 30 w 67" name="T94"/>
                <a:gd fmla="*/ 0 h 189"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89" w="67">
                  <a:moveTo>
                    <a:pt x="0" y="179"/>
                  </a:moveTo>
                  <a:cubicBezTo>
                    <a:pt x="0" y="179"/>
                    <a:pt x="0" y="179"/>
                    <a:pt x="0" y="179"/>
                  </a:cubicBezTo>
                  <a:cubicBezTo>
                    <a:pt x="0" y="179"/>
                    <a:pt x="0" y="179"/>
                    <a:pt x="0" y="179"/>
                  </a:cubicBezTo>
                  <a:cubicBezTo>
                    <a:pt x="2" y="183"/>
                    <a:pt x="6" y="186"/>
                    <a:pt x="10" y="189"/>
                  </a:cubicBezTo>
                  <a:cubicBezTo>
                    <a:pt x="10" y="189"/>
                    <a:pt x="10" y="189"/>
                    <a:pt x="11" y="189"/>
                  </a:cubicBezTo>
                  <a:cubicBezTo>
                    <a:pt x="11" y="189"/>
                    <a:pt x="11" y="189"/>
                    <a:pt x="11" y="189"/>
                  </a:cubicBezTo>
                  <a:cubicBezTo>
                    <a:pt x="10" y="189"/>
                    <a:pt x="10" y="189"/>
                    <a:pt x="10" y="189"/>
                  </a:cubicBezTo>
                  <a:cubicBezTo>
                    <a:pt x="6" y="186"/>
                    <a:pt x="2" y="183"/>
                    <a:pt x="0" y="179"/>
                  </a:cubicBezTo>
                  <a:cubicBezTo>
                    <a:pt x="0" y="179"/>
                    <a:pt x="0" y="179"/>
                    <a:pt x="0" y="179"/>
                  </a:cubicBezTo>
                  <a:moveTo>
                    <a:pt x="30" y="0"/>
                  </a:moveTo>
                  <a:cubicBezTo>
                    <a:pt x="30" y="0"/>
                    <a:pt x="30" y="0"/>
                    <a:pt x="30" y="0"/>
                  </a:cubicBezTo>
                  <a:cubicBezTo>
                    <a:pt x="30" y="0"/>
                    <a:pt x="30" y="0"/>
                    <a:pt x="30" y="0"/>
                  </a:cubicBezTo>
                  <a:cubicBezTo>
                    <a:pt x="30" y="0"/>
                    <a:pt x="30" y="0"/>
                    <a:pt x="30" y="0"/>
                  </a:cubicBezTo>
                  <a:cubicBezTo>
                    <a:pt x="30" y="0"/>
                    <a:pt x="30" y="0"/>
                    <a:pt x="29" y="0"/>
                  </a:cubicBezTo>
                  <a:cubicBezTo>
                    <a:pt x="30" y="0"/>
                    <a:pt x="30" y="0"/>
                    <a:pt x="30" y="0"/>
                  </a:cubicBezTo>
                  <a:cubicBezTo>
                    <a:pt x="30" y="0"/>
                    <a:pt x="30" y="0"/>
                    <a:pt x="30" y="0"/>
                  </a:cubicBezTo>
                  <a:cubicBezTo>
                    <a:pt x="30" y="0"/>
                    <a:pt x="30" y="0"/>
                    <a:pt x="30" y="0"/>
                  </a:cubicBezTo>
                  <a:cubicBezTo>
                    <a:pt x="29" y="2"/>
                    <a:pt x="2" y="92"/>
                    <a:pt x="23" y="189"/>
                  </a:cubicBezTo>
                  <a:cubicBezTo>
                    <a:pt x="49" y="189"/>
                    <a:pt x="49" y="189"/>
                    <a:pt x="49" y="189"/>
                  </a:cubicBezTo>
                  <a:cubicBezTo>
                    <a:pt x="49" y="189"/>
                    <a:pt x="49" y="189"/>
                    <a:pt x="49" y="189"/>
                  </a:cubicBezTo>
                  <a:cubicBezTo>
                    <a:pt x="54" y="186"/>
                    <a:pt x="57" y="183"/>
                    <a:pt x="59" y="179"/>
                  </a:cubicBezTo>
                  <a:cubicBezTo>
                    <a:pt x="59" y="179"/>
                    <a:pt x="59" y="179"/>
                    <a:pt x="59" y="179"/>
                  </a:cubicBezTo>
                  <a:cubicBezTo>
                    <a:pt x="57" y="177"/>
                    <a:pt x="54" y="176"/>
                    <a:pt x="52" y="176"/>
                  </a:cubicBezTo>
                  <a:cubicBezTo>
                    <a:pt x="65" y="121"/>
                    <a:pt x="65" y="121"/>
                    <a:pt x="65" y="121"/>
                  </a:cubicBezTo>
                  <a:cubicBezTo>
                    <a:pt x="67" y="122"/>
                    <a:pt x="67" y="122"/>
                    <a:pt x="67" y="122"/>
                  </a:cubicBezTo>
                  <a:cubicBezTo>
                    <a:pt x="67" y="120"/>
                    <a:pt x="67" y="119"/>
                    <a:pt x="67" y="117"/>
                  </a:cubicBezTo>
                  <a:cubicBezTo>
                    <a:pt x="66" y="111"/>
                    <a:pt x="66" y="105"/>
                    <a:pt x="65" y="99"/>
                  </a:cubicBezTo>
                  <a:cubicBezTo>
                    <a:pt x="64" y="92"/>
                    <a:pt x="63" y="86"/>
                    <a:pt x="62" y="80"/>
                  </a:cubicBezTo>
                  <a:cubicBezTo>
                    <a:pt x="62" y="77"/>
                    <a:pt x="61" y="74"/>
                    <a:pt x="61" y="71"/>
                  </a:cubicBezTo>
                  <a:cubicBezTo>
                    <a:pt x="61" y="70"/>
                    <a:pt x="60" y="68"/>
                    <a:pt x="60" y="67"/>
                  </a:cubicBezTo>
                  <a:cubicBezTo>
                    <a:pt x="60" y="65"/>
                    <a:pt x="60" y="64"/>
                    <a:pt x="59" y="62"/>
                  </a:cubicBezTo>
                  <a:cubicBezTo>
                    <a:pt x="59" y="61"/>
                    <a:pt x="59" y="59"/>
                    <a:pt x="59" y="58"/>
                  </a:cubicBezTo>
                  <a:cubicBezTo>
                    <a:pt x="58" y="57"/>
                    <a:pt x="58" y="55"/>
                    <a:pt x="58" y="54"/>
                  </a:cubicBezTo>
                  <a:cubicBezTo>
                    <a:pt x="58" y="52"/>
                    <a:pt x="57" y="51"/>
                    <a:pt x="57" y="50"/>
                  </a:cubicBezTo>
                  <a:cubicBezTo>
                    <a:pt x="57" y="48"/>
                    <a:pt x="56" y="47"/>
                    <a:pt x="56" y="46"/>
                  </a:cubicBezTo>
                  <a:cubicBezTo>
                    <a:pt x="55" y="44"/>
                    <a:pt x="55" y="43"/>
                    <a:pt x="55" y="42"/>
                  </a:cubicBezTo>
                  <a:cubicBezTo>
                    <a:pt x="54" y="40"/>
                    <a:pt x="54" y="39"/>
                    <a:pt x="53" y="38"/>
                  </a:cubicBezTo>
                  <a:cubicBezTo>
                    <a:pt x="52" y="35"/>
                    <a:pt x="51" y="33"/>
                    <a:pt x="50" y="31"/>
                  </a:cubicBezTo>
                  <a:cubicBezTo>
                    <a:pt x="48" y="26"/>
                    <a:pt x="46" y="22"/>
                    <a:pt x="44" y="18"/>
                  </a:cubicBezTo>
                  <a:cubicBezTo>
                    <a:pt x="44" y="18"/>
                    <a:pt x="43" y="17"/>
                    <a:pt x="43" y="17"/>
                  </a:cubicBezTo>
                  <a:cubicBezTo>
                    <a:pt x="43" y="16"/>
                    <a:pt x="42" y="16"/>
                    <a:pt x="42" y="15"/>
                  </a:cubicBezTo>
                  <a:cubicBezTo>
                    <a:pt x="42" y="15"/>
                    <a:pt x="42" y="14"/>
                    <a:pt x="41" y="14"/>
                  </a:cubicBezTo>
                  <a:cubicBezTo>
                    <a:pt x="41" y="14"/>
                    <a:pt x="41" y="13"/>
                    <a:pt x="41" y="13"/>
                  </a:cubicBezTo>
                  <a:cubicBezTo>
                    <a:pt x="39" y="11"/>
                    <a:pt x="38" y="10"/>
                    <a:pt x="37" y="8"/>
                  </a:cubicBezTo>
                  <a:cubicBezTo>
                    <a:pt x="36" y="7"/>
                    <a:pt x="35" y="6"/>
                    <a:pt x="35" y="5"/>
                  </a:cubicBezTo>
                  <a:cubicBezTo>
                    <a:pt x="34" y="4"/>
                    <a:pt x="33" y="3"/>
                    <a:pt x="32" y="2"/>
                  </a:cubicBezTo>
                  <a:cubicBezTo>
                    <a:pt x="32" y="1"/>
                    <a:pt x="31" y="1"/>
                    <a:pt x="31" y="0"/>
                  </a:cubicBezTo>
                  <a:cubicBezTo>
                    <a:pt x="30" y="0"/>
                    <a:pt x="30" y="0"/>
                    <a:pt x="3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 name="Freeform 1087"/>
            <p:cNvSpPr>
              <a:spLocks noEditPoints="1"/>
            </p:cNvSpPr>
            <p:nvPr/>
          </p:nvSpPr>
          <p:spPr bwMode="auto">
            <a:xfrm>
              <a:off x="5080000" y="4606925"/>
              <a:ext cx="127000" cy="34925"/>
            </a:xfrm>
            <a:custGeom>
              <a:gdLst>
                <a:gd fmla="*/ 0 w 40" name="T0"/>
                <a:gd fmla="*/ 11 h 11" name="T1"/>
                <a:gd fmla="*/ 0 w 40" name="T2"/>
                <a:gd fmla="*/ 11 h 11" name="T3"/>
                <a:gd fmla="*/ 16 w 40" name="T4"/>
                <a:gd fmla="*/ 11 h 11" name="T5"/>
                <a:gd fmla="*/ 16 w 40" name="T6"/>
                <a:gd fmla="*/ 11 h 11" name="T7"/>
                <a:gd fmla="*/ 0 w 40" name="T8"/>
                <a:gd fmla="*/ 11 h 11" name="T9"/>
                <a:gd fmla="*/ 13 w 40" name="T10"/>
                <a:gd fmla="*/ 0 h 11" name="T11"/>
                <a:gd fmla="*/ 16 w 40" name="T12"/>
                <a:gd fmla="*/ 11 h 11" name="T13"/>
                <a:gd fmla="*/ 30 w 40" name="T14"/>
                <a:gd fmla="*/ 11 h 11" name="T15"/>
                <a:gd fmla="*/ 30 w 40" name="T16"/>
                <a:gd fmla="*/ 11 h 11" name="T17"/>
                <a:gd fmla="*/ 40 w 40" name="T18"/>
                <a:gd fmla="*/ 11 h 11" name="T19"/>
                <a:gd fmla="*/ 40 w 40" name="T20"/>
                <a:gd fmla="*/ 0 h 11" name="T21"/>
                <a:gd fmla="*/ 39 w 40" name="T22"/>
                <a:gd fmla="*/ 0 h 11" name="T23"/>
                <a:gd fmla="*/ 13 w 40" name="T24"/>
                <a:gd fmla="*/ 0 h 11"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1" w="40">
                  <a:moveTo>
                    <a:pt x="0" y="11"/>
                  </a:moveTo>
                  <a:cubicBezTo>
                    <a:pt x="0" y="11"/>
                    <a:pt x="0" y="11"/>
                    <a:pt x="0" y="11"/>
                  </a:cubicBezTo>
                  <a:cubicBezTo>
                    <a:pt x="16" y="11"/>
                    <a:pt x="16" y="11"/>
                    <a:pt x="16" y="11"/>
                  </a:cubicBezTo>
                  <a:cubicBezTo>
                    <a:pt x="16" y="11"/>
                    <a:pt x="16" y="11"/>
                    <a:pt x="16" y="11"/>
                  </a:cubicBezTo>
                  <a:cubicBezTo>
                    <a:pt x="0" y="11"/>
                    <a:pt x="0" y="11"/>
                    <a:pt x="0" y="11"/>
                  </a:cubicBezTo>
                  <a:moveTo>
                    <a:pt x="13" y="0"/>
                  </a:moveTo>
                  <a:cubicBezTo>
                    <a:pt x="14" y="4"/>
                    <a:pt x="15" y="8"/>
                    <a:pt x="16" y="11"/>
                  </a:cubicBezTo>
                  <a:cubicBezTo>
                    <a:pt x="30" y="11"/>
                    <a:pt x="30" y="11"/>
                    <a:pt x="30" y="11"/>
                  </a:cubicBezTo>
                  <a:cubicBezTo>
                    <a:pt x="30" y="11"/>
                    <a:pt x="30" y="11"/>
                    <a:pt x="30" y="11"/>
                  </a:cubicBezTo>
                  <a:cubicBezTo>
                    <a:pt x="40" y="11"/>
                    <a:pt x="40" y="11"/>
                    <a:pt x="40" y="11"/>
                  </a:cubicBezTo>
                  <a:cubicBezTo>
                    <a:pt x="40" y="0"/>
                    <a:pt x="40" y="0"/>
                    <a:pt x="40" y="0"/>
                  </a:cubicBezTo>
                  <a:cubicBezTo>
                    <a:pt x="39" y="0"/>
                    <a:pt x="39" y="0"/>
                    <a:pt x="39" y="0"/>
                  </a:cubicBezTo>
                  <a:cubicBezTo>
                    <a:pt x="13" y="0"/>
                    <a:pt x="13" y="0"/>
                    <a:pt x="13"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 name="Freeform 1088"/>
            <p:cNvSpPr>
              <a:spLocks noEditPoints="1"/>
            </p:cNvSpPr>
            <p:nvPr/>
          </p:nvSpPr>
          <p:spPr bwMode="auto">
            <a:xfrm>
              <a:off x="4987925" y="4394200"/>
              <a:ext cx="60325" cy="247650"/>
            </a:xfrm>
            <a:custGeom>
              <a:gdLst>
                <a:gd fmla="*/ 0 w 19" name="T0"/>
                <a:gd fmla="*/ 78 h 78" name="T1"/>
                <a:gd fmla="*/ 0 w 19" name="T2"/>
                <a:gd fmla="*/ 78 h 78" name="T3"/>
                <a:gd fmla="*/ 0 w 19" name="T4"/>
                <a:gd fmla="*/ 78 h 78" name="T5"/>
                <a:gd fmla="*/ 0 w 19" name="T6"/>
                <a:gd fmla="*/ 78 h 78" name="T7"/>
                <a:gd fmla="*/ 0 w 19" name="T8"/>
                <a:gd fmla="*/ 78 h 78" name="T9"/>
                <a:gd fmla="*/ 0 w 19" name="T10"/>
                <a:gd fmla="*/ 78 h 78" name="T11"/>
                <a:gd fmla="*/ 0 w 19" name="T12"/>
                <a:gd fmla="*/ 78 h 78" name="T13"/>
                <a:gd fmla="*/ 0 w 19" name="T14"/>
                <a:gd fmla="*/ 78 h 78" name="T15"/>
                <a:gd fmla="*/ 0 w 19" name="T16"/>
                <a:gd fmla="*/ 78 h 78" name="T17"/>
                <a:gd fmla="*/ 19 w 19" name="T18"/>
                <a:gd fmla="*/ 57 h 78" name="T19"/>
                <a:gd fmla="*/ 0 w 19" name="T20"/>
                <a:gd fmla="*/ 78 h 78" name="T21"/>
                <a:gd fmla="*/ 19 w 19" name="T22"/>
                <a:gd fmla="*/ 57 h 78" name="T23"/>
                <a:gd fmla="*/ 19 w 19" name="T24"/>
                <a:gd fmla="*/ 57 h 78" name="T25"/>
                <a:gd fmla="*/ 19 w 19" name="T26"/>
                <a:gd fmla="*/ 57 h 78" name="T27"/>
                <a:gd fmla="*/ 12 w 19" name="T28"/>
                <a:gd fmla="*/ 0 h 78" name="T29"/>
                <a:gd fmla="*/ 1 w 19" name="T30"/>
                <a:gd fmla="*/ 10 h 78" name="T31"/>
                <a:gd fmla="*/ 12 w 19" name="T32"/>
                <a:gd fmla="*/ 0 h 78" name="T33"/>
                <a:gd fmla="*/ 12 w 19" name="T34"/>
                <a:gd fmla="*/ 0 h 7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78" w="19">
                  <a:moveTo>
                    <a:pt x="0" y="78"/>
                  </a:moveTo>
                  <a:cubicBezTo>
                    <a:pt x="0" y="78"/>
                    <a:pt x="0" y="78"/>
                    <a:pt x="0" y="78"/>
                  </a:cubicBezTo>
                  <a:cubicBezTo>
                    <a:pt x="0" y="78"/>
                    <a:pt x="0" y="78"/>
                    <a:pt x="0" y="78"/>
                  </a:cubicBezTo>
                  <a:moveTo>
                    <a:pt x="0" y="78"/>
                  </a:moveTo>
                  <a:cubicBezTo>
                    <a:pt x="0" y="78"/>
                    <a:pt x="0" y="78"/>
                    <a:pt x="0" y="78"/>
                  </a:cubicBezTo>
                  <a:cubicBezTo>
                    <a:pt x="0" y="78"/>
                    <a:pt x="0" y="78"/>
                    <a:pt x="0" y="78"/>
                  </a:cubicBezTo>
                  <a:moveTo>
                    <a:pt x="0" y="78"/>
                  </a:moveTo>
                  <a:cubicBezTo>
                    <a:pt x="0" y="78"/>
                    <a:pt x="0" y="78"/>
                    <a:pt x="0" y="78"/>
                  </a:cubicBezTo>
                  <a:cubicBezTo>
                    <a:pt x="0" y="78"/>
                    <a:pt x="0" y="78"/>
                    <a:pt x="0" y="78"/>
                  </a:cubicBezTo>
                  <a:moveTo>
                    <a:pt x="19" y="57"/>
                  </a:moveTo>
                  <a:cubicBezTo>
                    <a:pt x="9" y="64"/>
                    <a:pt x="1" y="78"/>
                    <a:pt x="0" y="78"/>
                  </a:cubicBezTo>
                  <a:cubicBezTo>
                    <a:pt x="1" y="78"/>
                    <a:pt x="9" y="64"/>
                    <a:pt x="19" y="57"/>
                  </a:cubicBezTo>
                  <a:cubicBezTo>
                    <a:pt x="19" y="57"/>
                    <a:pt x="19" y="57"/>
                    <a:pt x="19" y="57"/>
                  </a:cubicBezTo>
                  <a:cubicBezTo>
                    <a:pt x="19" y="57"/>
                    <a:pt x="19" y="57"/>
                    <a:pt x="19" y="57"/>
                  </a:cubicBezTo>
                  <a:moveTo>
                    <a:pt x="12" y="0"/>
                  </a:moveTo>
                  <a:cubicBezTo>
                    <a:pt x="1" y="10"/>
                    <a:pt x="1" y="10"/>
                    <a:pt x="1" y="10"/>
                  </a:cubicBezTo>
                  <a:cubicBezTo>
                    <a:pt x="12" y="0"/>
                    <a:pt x="12" y="0"/>
                    <a:pt x="12" y="0"/>
                  </a:cubicBezTo>
                  <a:cubicBezTo>
                    <a:pt x="12" y="0"/>
                    <a:pt x="12" y="0"/>
                    <a:pt x="12"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 name="Freeform 1089"/>
            <p:cNvSpPr/>
            <p:nvPr/>
          </p:nvSpPr>
          <p:spPr bwMode="auto">
            <a:xfrm>
              <a:off x="5213350" y="4391025"/>
              <a:ext cx="88900" cy="257175"/>
            </a:xfrm>
            <a:custGeom>
              <a:gdLst>
                <a:gd fmla="*/ 13 w 28" name="T0"/>
                <a:gd fmla="*/ 0 h 81" name="T1"/>
                <a:gd fmla="*/ 0 w 28" name="T2"/>
                <a:gd fmla="*/ 55 h 81" name="T3"/>
                <a:gd fmla="*/ 7 w 28" name="T4"/>
                <a:gd fmla="*/ 58 h 81" name="T5"/>
                <a:gd fmla="*/ 28 w 28" name="T6"/>
                <a:gd fmla="*/ 81 h 81" name="T7"/>
                <a:gd fmla="*/ 28 w 28" name="T8"/>
                <a:gd fmla="*/ 13 h 81" name="T9"/>
                <a:gd fmla="*/ 15 w 28" name="T10"/>
                <a:gd fmla="*/ 1 h 81" name="T11"/>
                <a:gd fmla="*/ 13 w 28" name="T12"/>
                <a:gd fmla="*/ 0 h 81" name="T13"/>
              </a:gdLst>
              <a:cxnLst>
                <a:cxn ang="0">
                  <a:pos x="T0" y="T1"/>
                </a:cxn>
                <a:cxn ang="0">
                  <a:pos x="T2" y="T3"/>
                </a:cxn>
                <a:cxn ang="0">
                  <a:pos x="T4" y="T5"/>
                </a:cxn>
                <a:cxn ang="0">
                  <a:pos x="T6" y="T7"/>
                </a:cxn>
                <a:cxn ang="0">
                  <a:pos x="T8" y="T9"/>
                </a:cxn>
                <a:cxn ang="0">
                  <a:pos x="T10" y="T11"/>
                </a:cxn>
                <a:cxn ang="0">
                  <a:pos x="T12" y="T13"/>
                </a:cxn>
              </a:cxnLst>
              <a:rect b="b" l="0" r="r" t="0"/>
              <a:pathLst>
                <a:path h="81" w="28">
                  <a:moveTo>
                    <a:pt x="13" y="0"/>
                  </a:moveTo>
                  <a:cubicBezTo>
                    <a:pt x="0" y="55"/>
                    <a:pt x="0" y="55"/>
                    <a:pt x="0" y="55"/>
                  </a:cubicBezTo>
                  <a:cubicBezTo>
                    <a:pt x="2" y="55"/>
                    <a:pt x="5" y="56"/>
                    <a:pt x="7" y="58"/>
                  </a:cubicBezTo>
                  <a:cubicBezTo>
                    <a:pt x="18" y="65"/>
                    <a:pt x="28" y="81"/>
                    <a:pt x="28" y="81"/>
                  </a:cubicBezTo>
                  <a:cubicBezTo>
                    <a:pt x="28" y="13"/>
                    <a:pt x="28" y="13"/>
                    <a:pt x="28" y="13"/>
                  </a:cubicBezTo>
                  <a:cubicBezTo>
                    <a:pt x="15" y="1"/>
                    <a:pt x="15" y="1"/>
                    <a:pt x="15" y="1"/>
                  </a:cubicBezTo>
                  <a:cubicBezTo>
                    <a:pt x="13" y="0"/>
                    <a:pt x="13" y="0"/>
                    <a:pt x="13"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6" name="Rectangle 1090"/>
            <p:cNvSpPr>
              <a:spLocks noChangeArrowheads="1"/>
            </p:cNvSpPr>
            <p:nvPr/>
          </p:nvSpPr>
          <p:spPr bwMode="auto">
            <a:xfrm>
              <a:off x="5143500" y="4005263"/>
              <a:ext cx="1588" cy="1588"/>
            </a:xfrm>
            <a:prstGeom prst="rect">
              <a:avLst/>
            </a:prstGeom>
            <a:solidFill>
              <a:srgbClr val="D6D7D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7" name="Rectangle 1091"/>
            <p:cNvSpPr>
              <a:spLocks noChangeArrowheads="1"/>
            </p:cNvSpPr>
            <p:nvPr/>
          </p:nvSpPr>
          <p:spPr bwMode="auto">
            <a:xfrm>
              <a:off x="5143500" y="4005263"/>
              <a:ext cx="1588" cy="158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8" name="Freeform 1092"/>
            <p:cNvSpPr>
              <a:spLocks noEditPoints="1"/>
            </p:cNvSpPr>
            <p:nvPr/>
          </p:nvSpPr>
          <p:spPr bwMode="auto">
            <a:xfrm>
              <a:off x="5026025" y="4005263"/>
              <a:ext cx="114300" cy="636588"/>
            </a:xfrm>
            <a:custGeom>
              <a:gdLst>
                <a:gd fmla="*/ 18 w 36" name="T0"/>
                <a:gd fmla="*/ 189 h 200" name="T1"/>
                <a:gd fmla="*/ 17 w 36" name="T2"/>
                <a:gd fmla="*/ 189 h 200" name="T3"/>
                <a:gd fmla="*/ 17 w 36" name="T4"/>
                <a:gd fmla="*/ 200 h 200" name="T5"/>
                <a:gd fmla="*/ 17 w 36" name="T6"/>
                <a:gd fmla="*/ 189 h 200" name="T7"/>
                <a:gd fmla="*/ 18 w 36" name="T8"/>
                <a:gd fmla="*/ 189 h 200" name="T9"/>
                <a:gd fmla="*/ 18 w 36" name="T10"/>
                <a:gd fmla="*/ 189 h 200" name="T11"/>
                <a:gd fmla="*/ 36 w 36" name="T12"/>
                <a:gd fmla="*/ 0 h 200" name="T13"/>
                <a:gd fmla="*/ 36 w 36" name="T14"/>
                <a:gd fmla="*/ 0 h 200" name="T15"/>
                <a:gd fmla="*/ 35 w 36" name="T16"/>
                <a:gd fmla="*/ 2 h 200" name="T17"/>
                <a:gd fmla="*/ 32 w 36" name="T18"/>
                <a:gd fmla="*/ 5 h 200" name="T19"/>
                <a:gd fmla="*/ 30 w 36" name="T20"/>
                <a:gd fmla="*/ 8 h 200" name="T21"/>
                <a:gd fmla="*/ 26 w 36" name="T22"/>
                <a:gd fmla="*/ 13 h 200" name="T23"/>
                <a:gd fmla="*/ 25 w 36" name="T24"/>
                <a:gd fmla="*/ 14 h 200" name="T25"/>
                <a:gd fmla="*/ 25 w 36" name="T26"/>
                <a:gd fmla="*/ 15 h 200" name="T27"/>
                <a:gd fmla="*/ 24 w 36" name="T28"/>
                <a:gd fmla="*/ 17 h 200" name="T29"/>
                <a:gd fmla="*/ 23 w 36" name="T30"/>
                <a:gd fmla="*/ 18 h 200" name="T31"/>
                <a:gd fmla="*/ 16 w 36" name="T32"/>
                <a:gd fmla="*/ 31 h 200" name="T33"/>
                <a:gd fmla="*/ 13 w 36" name="T34"/>
                <a:gd fmla="*/ 38 h 200" name="T35"/>
                <a:gd fmla="*/ 12 w 36" name="T36"/>
                <a:gd fmla="*/ 42 h 200" name="T37"/>
                <a:gd fmla="*/ 11 w 36" name="T38"/>
                <a:gd fmla="*/ 46 h 200" name="T39"/>
                <a:gd fmla="*/ 10 w 36" name="T40"/>
                <a:gd fmla="*/ 50 h 200" name="T41"/>
                <a:gd fmla="*/ 9 w 36" name="T42"/>
                <a:gd fmla="*/ 54 h 200" name="T43"/>
                <a:gd fmla="*/ 8 w 36" name="T44"/>
                <a:gd fmla="*/ 58 h 200" name="T45"/>
                <a:gd fmla="*/ 7 w 36" name="T46"/>
                <a:gd fmla="*/ 62 h 200" name="T47"/>
                <a:gd fmla="*/ 6 w 36" name="T48"/>
                <a:gd fmla="*/ 67 h 200" name="T49"/>
                <a:gd fmla="*/ 6 w 36" name="T50"/>
                <a:gd fmla="*/ 71 h 200" name="T51"/>
                <a:gd fmla="*/ 4 w 36" name="T52"/>
                <a:gd fmla="*/ 80 h 200" name="T53"/>
                <a:gd fmla="*/ 2 w 36" name="T54"/>
                <a:gd fmla="*/ 99 h 200" name="T55"/>
                <a:gd fmla="*/ 0 w 36" name="T56"/>
                <a:gd fmla="*/ 117 h 200" name="T57"/>
                <a:gd fmla="*/ 0 w 36" name="T58"/>
                <a:gd fmla="*/ 122 h 200" name="T59"/>
                <a:gd fmla="*/ 0 w 36" name="T60"/>
                <a:gd fmla="*/ 122 h 200" name="T61"/>
                <a:gd fmla="*/ 0 w 36" name="T62"/>
                <a:gd fmla="*/ 117 h 200" name="T63"/>
                <a:gd fmla="*/ 2 w 36" name="T64"/>
                <a:gd fmla="*/ 99 h 200" name="T65"/>
                <a:gd fmla="*/ 4 w 36" name="T66"/>
                <a:gd fmla="*/ 80 h 200" name="T67"/>
                <a:gd fmla="*/ 6 w 36" name="T68"/>
                <a:gd fmla="*/ 71 h 200" name="T69"/>
                <a:gd fmla="*/ 6 w 36" name="T70"/>
                <a:gd fmla="*/ 67 h 200" name="T71"/>
                <a:gd fmla="*/ 7 w 36" name="T72"/>
                <a:gd fmla="*/ 62 h 200" name="T73"/>
                <a:gd fmla="*/ 8 w 36" name="T74"/>
                <a:gd fmla="*/ 58 h 200" name="T75"/>
                <a:gd fmla="*/ 9 w 36" name="T76"/>
                <a:gd fmla="*/ 54 h 200" name="T77"/>
                <a:gd fmla="*/ 10 w 36" name="T78"/>
                <a:gd fmla="*/ 50 h 200" name="T79"/>
                <a:gd fmla="*/ 11 w 36" name="T80"/>
                <a:gd fmla="*/ 46 h 200" name="T81"/>
                <a:gd fmla="*/ 12 w 36" name="T82"/>
                <a:gd fmla="*/ 42 h 200" name="T83"/>
                <a:gd fmla="*/ 13 w 36" name="T84"/>
                <a:gd fmla="*/ 38 h 200" name="T85"/>
                <a:gd fmla="*/ 16 w 36" name="T86"/>
                <a:gd fmla="*/ 31 h 200" name="T87"/>
                <a:gd fmla="*/ 23 w 36" name="T88"/>
                <a:gd fmla="*/ 18 h 200" name="T89"/>
                <a:gd fmla="*/ 24 w 36" name="T90"/>
                <a:gd fmla="*/ 17 h 200" name="T91"/>
                <a:gd fmla="*/ 25 w 36" name="T92"/>
                <a:gd fmla="*/ 15 h 200" name="T93"/>
                <a:gd fmla="*/ 25 w 36" name="T94"/>
                <a:gd fmla="*/ 14 h 200" name="T95"/>
                <a:gd fmla="*/ 26 w 36" name="T96"/>
                <a:gd fmla="*/ 13 h 200" name="T97"/>
                <a:gd fmla="*/ 30 w 36" name="T98"/>
                <a:gd fmla="*/ 8 h 200" name="T99"/>
                <a:gd fmla="*/ 32 w 36" name="T100"/>
                <a:gd fmla="*/ 5 h 200" name="T101"/>
                <a:gd fmla="*/ 35 w 36" name="T102"/>
                <a:gd fmla="*/ 2 h 200" name="T103"/>
                <a:gd fmla="*/ 36 w 36" name="T104"/>
                <a:gd fmla="*/ 0 h 200" name="T105"/>
                <a:gd fmla="*/ 36 w 36" name="T106"/>
                <a:gd fmla="*/ 0 h 200"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200" w="36">
                  <a:moveTo>
                    <a:pt x="18" y="189"/>
                  </a:moveTo>
                  <a:cubicBezTo>
                    <a:pt x="17" y="189"/>
                    <a:pt x="17" y="189"/>
                    <a:pt x="17" y="189"/>
                  </a:cubicBezTo>
                  <a:cubicBezTo>
                    <a:pt x="17" y="200"/>
                    <a:pt x="17" y="200"/>
                    <a:pt x="17" y="200"/>
                  </a:cubicBezTo>
                  <a:cubicBezTo>
                    <a:pt x="17" y="189"/>
                    <a:pt x="17" y="189"/>
                    <a:pt x="17" y="189"/>
                  </a:cubicBezTo>
                  <a:cubicBezTo>
                    <a:pt x="18" y="189"/>
                    <a:pt x="18" y="189"/>
                    <a:pt x="18" y="189"/>
                  </a:cubicBezTo>
                  <a:cubicBezTo>
                    <a:pt x="18" y="189"/>
                    <a:pt x="18" y="189"/>
                    <a:pt x="18" y="189"/>
                  </a:cubicBezTo>
                  <a:moveTo>
                    <a:pt x="36" y="0"/>
                  </a:moveTo>
                  <a:cubicBezTo>
                    <a:pt x="36" y="0"/>
                    <a:pt x="36" y="0"/>
                    <a:pt x="36" y="0"/>
                  </a:cubicBezTo>
                  <a:cubicBezTo>
                    <a:pt x="36" y="1"/>
                    <a:pt x="35" y="1"/>
                    <a:pt x="35" y="2"/>
                  </a:cubicBezTo>
                  <a:cubicBezTo>
                    <a:pt x="34" y="3"/>
                    <a:pt x="33" y="4"/>
                    <a:pt x="32" y="5"/>
                  </a:cubicBezTo>
                  <a:cubicBezTo>
                    <a:pt x="32" y="6"/>
                    <a:pt x="31" y="7"/>
                    <a:pt x="30" y="8"/>
                  </a:cubicBezTo>
                  <a:cubicBezTo>
                    <a:pt x="28" y="10"/>
                    <a:pt x="27" y="11"/>
                    <a:pt x="26" y="13"/>
                  </a:cubicBezTo>
                  <a:cubicBezTo>
                    <a:pt x="26" y="13"/>
                    <a:pt x="26" y="14"/>
                    <a:pt x="25" y="14"/>
                  </a:cubicBezTo>
                  <a:cubicBezTo>
                    <a:pt x="25" y="14"/>
                    <a:pt x="25" y="15"/>
                    <a:pt x="25" y="15"/>
                  </a:cubicBezTo>
                  <a:cubicBezTo>
                    <a:pt x="24" y="16"/>
                    <a:pt x="24" y="16"/>
                    <a:pt x="24" y="17"/>
                  </a:cubicBezTo>
                  <a:cubicBezTo>
                    <a:pt x="24" y="17"/>
                    <a:pt x="23" y="18"/>
                    <a:pt x="23" y="18"/>
                  </a:cubicBezTo>
                  <a:cubicBezTo>
                    <a:pt x="21" y="22"/>
                    <a:pt x="18" y="26"/>
                    <a:pt x="16" y="31"/>
                  </a:cubicBezTo>
                  <a:cubicBezTo>
                    <a:pt x="15" y="33"/>
                    <a:pt x="14" y="35"/>
                    <a:pt x="13" y="38"/>
                  </a:cubicBezTo>
                  <a:cubicBezTo>
                    <a:pt x="13" y="39"/>
                    <a:pt x="13" y="40"/>
                    <a:pt x="12" y="42"/>
                  </a:cubicBezTo>
                  <a:cubicBezTo>
                    <a:pt x="12" y="43"/>
                    <a:pt x="11" y="44"/>
                    <a:pt x="11" y="46"/>
                  </a:cubicBezTo>
                  <a:cubicBezTo>
                    <a:pt x="11" y="47"/>
                    <a:pt x="10" y="48"/>
                    <a:pt x="10" y="50"/>
                  </a:cubicBezTo>
                  <a:cubicBezTo>
                    <a:pt x="9" y="51"/>
                    <a:pt x="9" y="52"/>
                    <a:pt x="9" y="54"/>
                  </a:cubicBezTo>
                  <a:cubicBezTo>
                    <a:pt x="9" y="55"/>
                    <a:pt x="8" y="57"/>
                    <a:pt x="8" y="58"/>
                  </a:cubicBezTo>
                  <a:cubicBezTo>
                    <a:pt x="8" y="59"/>
                    <a:pt x="7" y="61"/>
                    <a:pt x="7" y="62"/>
                  </a:cubicBezTo>
                  <a:cubicBezTo>
                    <a:pt x="7" y="64"/>
                    <a:pt x="7" y="65"/>
                    <a:pt x="6" y="67"/>
                  </a:cubicBezTo>
                  <a:cubicBezTo>
                    <a:pt x="6" y="68"/>
                    <a:pt x="6" y="70"/>
                    <a:pt x="6" y="71"/>
                  </a:cubicBezTo>
                  <a:cubicBezTo>
                    <a:pt x="5" y="74"/>
                    <a:pt x="5" y="77"/>
                    <a:pt x="4" y="80"/>
                  </a:cubicBezTo>
                  <a:cubicBezTo>
                    <a:pt x="3" y="86"/>
                    <a:pt x="2" y="92"/>
                    <a:pt x="2" y="99"/>
                  </a:cubicBezTo>
                  <a:cubicBezTo>
                    <a:pt x="1" y="105"/>
                    <a:pt x="0" y="111"/>
                    <a:pt x="0" y="117"/>
                  </a:cubicBezTo>
                  <a:cubicBezTo>
                    <a:pt x="0" y="119"/>
                    <a:pt x="0" y="120"/>
                    <a:pt x="0" y="122"/>
                  </a:cubicBezTo>
                  <a:cubicBezTo>
                    <a:pt x="0" y="122"/>
                    <a:pt x="0" y="122"/>
                    <a:pt x="0" y="122"/>
                  </a:cubicBezTo>
                  <a:cubicBezTo>
                    <a:pt x="0" y="120"/>
                    <a:pt x="0" y="119"/>
                    <a:pt x="0" y="117"/>
                  </a:cubicBezTo>
                  <a:cubicBezTo>
                    <a:pt x="0" y="111"/>
                    <a:pt x="1" y="105"/>
                    <a:pt x="2" y="99"/>
                  </a:cubicBezTo>
                  <a:cubicBezTo>
                    <a:pt x="2" y="92"/>
                    <a:pt x="3" y="86"/>
                    <a:pt x="4" y="80"/>
                  </a:cubicBezTo>
                  <a:cubicBezTo>
                    <a:pt x="5" y="77"/>
                    <a:pt x="5" y="74"/>
                    <a:pt x="6" y="71"/>
                  </a:cubicBezTo>
                  <a:cubicBezTo>
                    <a:pt x="6" y="70"/>
                    <a:pt x="6" y="68"/>
                    <a:pt x="6" y="67"/>
                  </a:cubicBezTo>
                  <a:cubicBezTo>
                    <a:pt x="7" y="65"/>
                    <a:pt x="7" y="64"/>
                    <a:pt x="7" y="62"/>
                  </a:cubicBezTo>
                  <a:cubicBezTo>
                    <a:pt x="7" y="61"/>
                    <a:pt x="8" y="59"/>
                    <a:pt x="8" y="58"/>
                  </a:cubicBezTo>
                  <a:cubicBezTo>
                    <a:pt x="8" y="57"/>
                    <a:pt x="9" y="55"/>
                    <a:pt x="9" y="54"/>
                  </a:cubicBezTo>
                  <a:cubicBezTo>
                    <a:pt x="9" y="52"/>
                    <a:pt x="9" y="51"/>
                    <a:pt x="10" y="50"/>
                  </a:cubicBezTo>
                  <a:cubicBezTo>
                    <a:pt x="10" y="48"/>
                    <a:pt x="11" y="47"/>
                    <a:pt x="11" y="46"/>
                  </a:cubicBezTo>
                  <a:cubicBezTo>
                    <a:pt x="11" y="44"/>
                    <a:pt x="12" y="43"/>
                    <a:pt x="12" y="42"/>
                  </a:cubicBezTo>
                  <a:cubicBezTo>
                    <a:pt x="13" y="40"/>
                    <a:pt x="13" y="39"/>
                    <a:pt x="13" y="38"/>
                  </a:cubicBezTo>
                  <a:cubicBezTo>
                    <a:pt x="14" y="35"/>
                    <a:pt x="15" y="33"/>
                    <a:pt x="16" y="31"/>
                  </a:cubicBezTo>
                  <a:cubicBezTo>
                    <a:pt x="18" y="26"/>
                    <a:pt x="21" y="22"/>
                    <a:pt x="23" y="18"/>
                  </a:cubicBezTo>
                  <a:cubicBezTo>
                    <a:pt x="23" y="18"/>
                    <a:pt x="24" y="17"/>
                    <a:pt x="24" y="17"/>
                  </a:cubicBezTo>
                  <a:cubicBezTo>
                    <a:pt x="24" y="16"/>
                    <a:pt x="24" y="16"/>
                    <a:pt x="25" y="15"/>
                  </a:cubicBezTo>
                  <a:cubicBezTo>
                    <a:pt x="25" y="15"/>
                    <a:pt x="25" y="14"/>
                    <a:pt x="25" y="14"/>
                  </a:cubicBezTo>
                  <a:cubicBezTo>
                    <a:pt x="26" y="14"/>
                    <a:pt x="26" y="13"/>
                    <a:pt x="26" y="13"/>
                  </a:cubicBezTo>
                  <a:cubicBezTo>
                    <a:pt x="27" y="11"/>
                    <a:pt x="28" y="10"/>
                    <a:pt x="30" y="8"/>
                  </a:cubicBezTo>
                  <a:cubicBezTo>
                    <a:pt x="31" y="7"/>
                    <a:pt x="32" y="6"/>
                    <a:pt x="32" y="5"/>
                  </a:cubicBezTo>
                  <a:cubicBezTo>
                    <a:pt x="33" y="4"/>
                    <a:pt x="34" y="3"/>
                    <a:pt x="35" y="2"/>
                  </a:cubicBezTo>
                  <a:cubicBezTo>
                    <a:pt x="35" y="1"/>
                    <a:pt x="36" y="1"/>
                    <a:pt x="36" y="0"/>
                  </a:cubicBezTo>
                  <a:cubicBezTo>
                    <a:pt x="36" y="0"/>
                    <a:pt x="36" y="0"/>
                    <a:pt x="36"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9" name="Freeform 1093"/>
            <p:cNvSpPr/>
            <p:nvPr/>
          </p:nvSpPr>
          <p:spPr bwMode="auto">
            <a:xfrm>
              <a:off x="5026025" y="4005263"/>
              <a:ext cx="117475" cy="601663"/>
            </a:xfrm>
            <a:custGeom>
              <a:gdLst>
                <a:gd fmla="*/ 37 w 37" name="T0"/>
                <a:gd fmla="*/ 0 h 189" name="T1"/>
                <a:gd fmla="*/ 37 w 37" name="T2"/>
                <a:gd fmla="*/ 0 h 189" name="T3"/>
                <a:gd fmla="*/ 36 w 37" name="T4"/>
                <a:gd fmla="*/ 0 h 189" name="T5"/>
                <a:gd fmla="*/ 36 w 37" name="T6"/>
                <a:gd fmla="*/ 0 h 189" name="T7"/>
                <a:gd fmla="*/ 35 w 37" name="T8"/>
                <a:gd fmla="*/ 2 h 189" name="T9"/>
                <a:gd fmla="*/ 32 w 37" name="T10"/>
                <a:gd fmla="*/ 5 h 189" name="T11"/>
                <a:gd fmla="*/ 30 w 37" name="T12"/>
                <a:gd fmla="*/ 8 h 189" name="T13"/>
                <a:gd fmla="*/ 26 w 37" name="T14"/>
                <a:gd fmla="*/ 13 h 189" name="T15"/>
                <a:gd fmla="*/ 25 w 37" name="T16"/>
                <a:gd fmla="*/ 14 h 189" name="T17"/>
                <a:gd fmla="*/ 25 w 37" name="T18"/>
                <a:gd fmla="*/ 15 h 189" name="T19"/>
                <a:gd fmla="*/ 24 w 37" name="T20"/>
                <a:gd fmla="*/ 17 h 189" name="T21"/>
                <a:gd fmla="*/ 23 w 37" name="T22"/>
                <a:gd fmla="*/ 18 h 189" name="T23"/>
                <a:gd fmla="*/ 16 w 37" name="T24"/>
                <a:gd fmla="*/ 31 h 189" name="T25"/>
                <a:gd fmla="*/ 13 w 37" name="T26"/>
                <a:gd fmla="*/ 38 h 189" name="T27"/>
                <a:gd fmla="*/ 12 w 37" name="T28"/>
                <a:gd fmla="*/ 42 h 189" name="T29"/>
                <a:gd fmla="*/ 11 w 37" name="T30"/>
                <a:gd fmla="*/ 46 h 189" name="T31"/>
                <a:gd fmla="*/ 10 w 37" name="T32"/>
                <a:gd fmla="*/ 50 h 189" name="T33"/>
                <a:gd fmla="*/ 9 w 37" name="T34"/>
                <a:gd fmla="*/ 54 h 189" name="T35"/>
                <a:gd fmla="*/ 8 w 37" name="T36"/>
                <a:gd fmla="*/ 58 h 189" name="T37"/>
                <a:gd fmla="*/ 7 w 37" name="T38"/>
                <a:gd fmla="*/ 62 h 189" name="T39"/>
                <a:gd fmla="*/ 6 w 37" name="T40"/>
                <a:gd fmla="*/ 67 h 189" name="T41"/>
                <a:gd fmla="*/ 6 w 37" name="T42"/>
                <a:gd fmla="*/ 71 h 189" name="T43"/>
                <a:gd fmla="*/ 4 w 37" name="T44"/>
                <a:gd fmla="*/ 80 h 189" name="T45"/>
                <a:gd fmla="*/ 2 w 37" name="T46"/>
                <a:gd fmla="*/ 99 h 189" name="T47"/>
                <a:gd fmla="*/ 0 w 37" name="T48"/>
                <a:gd fmla="*/ 117 h 189" name="T49"/>
                <a:gd fmla="*/ 0 w 37" name="T50"/>
                <a:gd fmla="*/ 122 h 189" name="T51"/>
                <a:gd fmla="*/ 3 w 37" name="T52"/>
                <a:gd fmla="*/ 119 h 189" name="T53"/>
                <a:gd fmla="*/ 17 w 37" name="T54"/>
                <a:gd fmla="*/ 173 h 189" name="T55"/>
                <a:gd fmla="*/ 7 w 37" name="T56"/>
                <a:gd fmla="*/ 179 h 189" name="T57"/>
                <a:gd fmla="*/ 7 w 37" name="T58"/>
                <a:gd fmla="*/ 179 h 189" name="T59"/>
                <a:gd fmla="*/ 17 w 37" name="T60"/>
                <a:gd fmla="*/ 189 h 189" name="T61"/>
                <a:gd fmla="*/ 18 w 37" name="T62"/>
                <a:gd fmla="*/ 189 h 189" name="T63"/>
                <a:gd fmla="*/ 18 w 37" name="T64"/>
                <a:gd fmla="*/ 189 h 189" name="T65"/>
                <a:gd fmla="*/ 18 w 37" name="T66"/>
                <a:gd fmla="*/ 189 h 189" name="T67"/>
                <a:gd fmla="*/ 30 w 37" name="T68"/>
                <a:gd fmla="*/ 189 h 189" name="T69"/>
                <a:gd fmla="*/ 37 w 37" name="T70"/>
                <a:gd fmla="*/ 0 h 18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89" w="37">
                  <a:moveTo>
                    <a:pt x="37" y="0"/>
                  </a:moveTo>
                  <a:cubicBezTo>
                    <a:pt x="37" y="0"/>
                    <a:pt x="37" y="0"/>
                    <a:pt x="37" y="0"/>
                  </a:cubicBezTo>
                  <a:cubicBezTo>
                    <a:pt x="36" y="0"/>
                    <a:pt x="36" y="0"/>
                    <a:pt x="36" y="0"/>
                  </a:cubicBezTo>
                  <a:cubicBezTo>
                    <a:pt x="36" y="0"/>
                    <a:pt x="36" y="0"/>
                    <a:pt x="36" y="0"/>
                  </a:cubicBezTo>
                  <a:cubicBezTo>
                    <a:pt x="36" y="1"/>
                    <a:pt x="35" y="1"/>
                    <a:pt x="35" y="2"/>
                  </a:cubicBezTo>
                  <a:cubicBezTo>
                    <a:pt x="34" y="3"/>
                    <a:pt x="33" y="4"/>
                    <a:pt x="32" y="5"/>
                  </a:cubicBezTo>
                  <a:cubicBezTo>
                    <a:pt x="32" y="6"/>
                    <a:pt x="31" y="7"/>
                    <a:pt x="30" y="8"/>
                  </a:cubicBezTo>
                  <a:cubicBezTo>
                    <a:pt x="28" y="10"/>
                    <a:pt x="27" y="11"/>
                    <a:pt x="26" y="13"/>
                  </a:cubicBezTo>
                  <a:cubicBezTo>
                    <a:pt x="26" y="13"/>
                    <a:pt x="26" y="14"/>
                    <a:pt x="25" y="14"/>
                  </a:cubicBezTo>
                  <a:cubicBezTo>
                    <a:pt x="25" y="14"/>
                    <a:pt x="25" y="15"/>
                    <a:pt x="25" y="15"/>
                  </a:cubicBezTo>
                  <a:cubicBezTo>
                    <a:pt x="24" y="16"/>
                    <a:pt x="24" y="16"/>
                    <a:pt x="24" y="17"/>
                  </a:cubicBezTo>
                  <a:cubicBezTo>
                    <a:pt x="24" y="17"/>
                    <a:pt x="23" y="18"/>
                    <a:pt x="23" y="18"/>
                  </a:cubicBezTo>
                  <a:cubicBezTo>
                    <a:pt x="21" y="22"/>
                    <a:pt x="18" y="26"/>
                    <a:pt x="16" y="31"/>
                  </a:cubicBezTo>
                  <a:cubicBezTo>
                    <a:pt x="15" y="33"/>
                    <a:pt x="14" y="35"/>
                    <a:pt x="13" y="38"/>
                  </a:cubicBezTo>
                  <a:cubicBezTo>
                    <a:pt x="13" y="39"/>
                    <a:pt x="13" y="40"/>
                    <a:pt x="12" y="42"/>
                  </a:cubicBezTo>
                  <a:cubicBezTo>
                    <a:pt x="12" y="43"/>
                    <a:pt x="11" y="44"/>
                    <a:pt x="11" y="46"/>
                  </a:cubicBezTo>
                  <a:cubicBezTo>
                    <a:pt x="11" y="47"/>
                    <a:pt x="10" y="48"/>
                    <a:pt x="10" y="50"/>
                  </a:cubicBezTo>
                  <a:cubicBezTo>
                    <a:pt x="9" y="51"/>
                    <a:pt x="9" y="52"/>
                    <a:pt x="9" y="54"/>
                  </a:cubicBezTo>
                  <a:cubicBezTo>
                    <a:pt x="9" y="55"/>
                    <a:pt x="8" y="57"/>
                    <a:pt x="8" y="58"/>
                  </a:cubicBezTo>
                  <a:cubicBezTo>
                    <a:pt x="8" y="59"/>
                    <a:pt x="7" y="61"/>
                    <a:pt x="7" y="62"/>
                  </a:cubicBezTo>
                  <a:cubicBezTo>
                    <a:pt x="7" y="64"/>
                    <a:pt x="7" y="65"/>
                    <a:pt x="6" y="67"/>
                  </a:cubicBezTo>
                  <a:cubicBezTo>
                    <a:pt x="6" y="68"/>
                    <a:pt x="6" y="70"/>
                    <a:pt x="6" y="71"/>
                  </a:cubicBezTo>
                  <a:cubicBezTo>
                    <a:pt x="5" y="74"/>
                    <a:pt x="5" y="77"/>
                    <a:pt x="4" y="80"/>
                  </a:cubicBezTo>
                  <a:cubicBezTo>
                    <a:pt x="3" y="86"/>
                    <a:pt x="2" y="92"/>
                    <a:pt x="2" y="99"/>
                  </a:cubicBezTo>
                  <a:cubicBezTo>
                    <a:pt x="1" y="105"/>
                    <a:pt x="0" y="111"/>
                    <a:pt x="0" y="117"/>
                  </a:cubicBezTo>
                  <a:cubicBezTo>
                    <a:pt x="0" y="119"/>
                    <a:pt x="0" y="120"/>
                    <a:pt x="0" y="122"/>
                  </a:cubicBezTo>
                  <a:cubicBezTo>
                    <a:pt x="3" y="119"/>
                    <a:pt x="3" y="119"/>
                    <a:pt x="3" y="119"/>
                  </a:cubicBezTo>
                  <a:cubicBezTo>
                    <a:pt x="17" y="173"/>
                    <a:pt x="17" y="173"/>
                    <a:pt x="17" y="173"/>
                  </a:cubicBezTo>
                  <a:cubicBezTo>
                    <a:pt x="13" y="174"/>
                    <a:pt x="10" y="176"/>
                    <a:pt x="7" y="179"/>
                  </a:cubicBezTo>
                  <a:cubicBezTo>
                    <a:pt x="7" y="179"/>
                    <a:pt x="7" y="179"/>
                    <a:pt x="7" y="179"/>
                  </a:cubicBezTo>
                  <a:cubicBezTo>
                    <a:pt x="9" y="183"/>
                    <a:pt x="13" y="186"/>
                    <a:pt x="17" y="189"/>
                  </a:cubicBezTo>
                  <a:cubicBezTo>
                    <a:pt x="18" y="189"/>
                    <a:pt x="18" y="189"/>
                    <a:pt x="18" y="189"/>
                  </a:cubicBezTo>
                  <a:cubicBezTo>
                    <a:pt x="18" y="189"/>
                    <a:pt x="18" y="189"/>
                    <a:pt x="18" y="189"/>
                  </a:cubicBezTo>
                  <a:cubicBezTo>
                    <a:pt x="18" y="189"/>
                    <a:pt x="18" y="189"/>
                    <a:pt x="18" y="189"/>
                  </a:cubicBezTo>
                  <a:cubicBezTo>
                    <a:pt x="30" y="189"/>
                    <a:pt x="30" y="189"/>
                    <a:pt x="30" y="189"/>
                  </a:cubicBezTo>
                  <a:cubicBezTo>
                    <a:pt x="9" y="92"/>
                    <a:pt x="36" y="2"/>
                    <a:pt x="3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0" name="Freeform 1094"/>
            <p:cNvSpPr/>
            <p:nvPr/>
          </p:nvSpPr>
          <p:spPr bwMode="auto">
            <a:xfrm>
              <a:off x="5080000" y="4606925"/>
              <a:ext cx="50800" cy="34925"/>
            </a:xfrm>
            <a:custGeom>
              <a:gdLst>
                <a:gd fmla="*/ 0 w 16" name="T0"/>
                <a:gd fmla="*/ 0 h 11" name="T1"/>
                <a:gd fmla="*/ 0 w 16" name="T2"/>
                <a:gd fmla="*/ 11 h 11" name="T3"/>
                <a:gd fmla="*/ 16 w 16" name="T4"/>
                <a:gd fmla="*/ 11 h 11" name="T5"/>
                <a:gd fmla="*/ 13 w 16" name="T6"/>
                <a:gd fmla="*/ 0 h 11" name="T7"/>
                <a:gd fmla="*/ 1 w 16" name="T8"/>
                <a:gd fmla="*/ 0 h 11" name="T9"/>
                <a:gd fmla="*/ 0 w 16" name="T10"/>
                <a:gd fmla="*/ 0 h 11" name="T11"/>
              </a:gdLst>
              <a:cxnLst>
                <a:cxn ang="0">
                  <a:pos x="T0" y="T1"/>
                </a:cxn>
                <a:cxn ang="0">
                  <a:pos x="T2" y="T3"/>
                </a:cxn>
                <a:cxn ang="0">
                  <a:pos x="T4" y="T5"/>
                </a:cxn>
                <a:cxn ang="0">
                  <a:pos x="T6" y="T7"/>
                </a:cxn>
                <a:cxn ang="0">
                  <a:pos x="T8" y="T9"/>
                </a:cxn>
                <a:cxn ang="0">
                  <a:pos x="T10" y="T11"/>
                </a:cxn>
              </a:cxnLst>
              <a:rect b="b" l="0" r="r" t="0"/>
              <a:pathLst>
                <a:path h="11" w="16">
                  <a:moveTo>
                    <a:pt x="0" y="0"/>
                  </a:moveTo>
                  <a:cubicBezTo>
                    <a:pt x="0" y="11"/>
                    <a:pt x="0" y="11"/>
                    <a:pt x="0" y="11"/>
                  </a:cubicBezTo>
                  <a:cubicBezTo>
                    <a:pt x="16" y="11"/>
                    <a:pt x="16" y="11"/>
                    <a:pt x="16" y="11"/>
                  </a:cubicBezTo>
                  <a:cubicBezTo>
                    <a:pt x="15" y="8"/>
                    <a:pt x="14" y="4"/>
                    <a:pt x="13"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1" name="Freeform 1095"/>
            <p:cNvSpPr/>
            <p:nvPr/>
          </p:nvSpPr>
          <p:spPr bwMode="auto">
            <a:xfrm>
              <a:off x="4987925" y="4384675"/>
              <a:ext cx="92075" cy="257175"/>
            </a:xfrm>
            <a:custGeom>
              <a:gdLst>
                <a:gd fmla="*/ 15 w 29" name="T0"/>
                <a:gd fmla="*/ 0 h 81" name="T1"/>
                <a:gd fmla="*/ 12 w 29" name="T2"/>
                <a:gd fmla="*/ 3 h 81" name="T3"/>
                <a:gd fmla="*/ 12 w 29" name="T4"/>
                <a:gd fmla="*/ 3 h 81" name="T5"/>
                <a:gd fmla="*/ 12 w 29" name="T6"/>
                <a:gd fmla="*/ 3 h 81" name="T7"/>
                <a:gd fmla="*/ 1 w 29" name="T8"/>
                <a:gd fmla="*/ 13 h 81" name="T9"/>
                <a:gd fmla="*/ 0 w 29" name="T10"/>
                <a:gd fmla="*/ 81 h 81" name="T11"/>
                <a:gd fmla="*/ 0 w 29" name="T12"/>
                <a:gd fmla="*/ 81 h 81" name="T13"/>
                <a:gd fmla="*/ 0 w 29" name="T14"/>
                <a:gd fmla="*/ 81 h 81" name="T15"/>
                <a:gd fmla="*/ 0 w 29" name="T16"/>
                <a:gd fmla="*/ 81 h 81" name="T17"/>
                <a:gd fmla="*/ 0 w 29" name="T18"/>
                <a:gd fmla="*/ 81 h 81" name="T19"/>
                <a:gd fmla="*/ 0 w 29" name="T20"/>
                <a:gd fmla="*/ 81 h 81" name="T21"/>
                <a:gd fmla="*/ 0 w 29" name="T22"/>
                <a:gd fmla="*/ 81 h 81" name="T23"/>
                <a:gd fmla="*/ 0 w 29" name="T24"/>
                <a:gd fmla="*/ 81 h 81" name="T25"/>
                <a:gd fmla="*/ 0 w 29" name="T26"/>
                <a:gd fmla="*/ 81 h 81" name="T27"/>
                <a:gd fmla="*/ 19 w 29" name="T28"/>
                <a:gd fmla="*/ 60 h 81" name="T29"/>
                <a:gd fmla="*/ 19 w 29" name="T30"/>
                <a:gd fmla="*/ 60 h 81" name="T31"/>
                <a:gd fmla="*/ 29 w 29" name="T32"/>
                <a:gd fmla="*/ 54 h 81" name="T33"/>
                <a:gd fmla="*/ 15 w 29" name="T34"/>
                <a:gd fmla="*/ 0 h 8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1" w="28">
                  <a:moveTo>
                    <a:pt x="15" y="0"/>
                  </a:moveTo>
                  <a:cubicBezTo>
                    <a:pt x="12" y="3"/>
                    <a:pt x="12" y="3"/>
                    <a:pt x="12" y="3"/>
                  </a:cubicBezTo>
                  <a:cubicBezTo>
                    <a:pt x="12" y="3"/>
                    <a:pt x="12" y="3"/>
                    <a:pt x="12" y="3"/>
                  </a:cubicBezTo>
                  <a:cubicBezTo>
                    <a:pt x="12" y="3"/>
                    <a:pt x="12" y="3"/>
                    <a:pt x="12" y="3"/>
                  </a:cubicBezTo>
                  <a:cubicBezTo>
                    <a:pt x="1" y="13"/>
                    <a:pt x="1" y="13"/>
                    <a:pt x="1" y="13"/>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0" y="81"/>
                    <a:pt x="0" y="81"/>
                    <a:pt x="0" y="81"/>
                  </a:cubicBezTo>
                  <a:cubicBezTo>
                    <a:pt x="1" y="81"/>
                    <a:pt x="9" y="67"/>
                    <a:pt x="19" y="60"/>
                  </a:cubicBezTo>
                  <a:cubicBezTo>
                    <a:pt x="19" y="60"/>
                    <a:pt x="19" y="60"/>
                    <a:pt x="19" y="60"/>
                  </a:cubicBezTo>
                  <a:cubicBezTo>
                    <a:pt x="22" y="57"/>
                    <a:pt x="25" y="55"/>
                    <a:pt x="29" y="54"/>
                  </a:cubicBezTo>
                  <a:cubicBezTo>
                    <a:pt x="15" y="0"/>
                    <a:pt x="15" y="0"/>
                    <a:pt x="15"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 name="Freeform 1133"/>
            <p:cNvSpPr/>
            <p:nvPr/>
          </p:nvSpPr>
          <p:spPr bwMode="auto">
            <a:xfrm>
              <a:off x="5111750" y="4641850"/>
              <a:ext cx="63500" cy="2198688"/>
            </a:xfrm>
            <a:custGeom>
              <a:gdLst>
                <a:gd fmla="*/ 12 w 40" name="T0"/>
                <a:gd fmla="*/ 0 h 1385" name="T1"/>
                <a:gd fmla="*/ 0 w 40" name="T2"/>
                <a:gd fmla="*/ 0 h 1385" name="T3"/>
                <a:gd fmla="*/ 0 w 40" name="T4"/>
                <a:gd fmla="*/ 1385 h 1385" name="T5"/>
                <a:gd fmla="*/ 40 w 40" name="T6"/>
                <a:gd fmla="*/ 1385 h 1385" name="T7"/>
                <a:gd fmla="*/ 40 w 40" name="T8"/>
                <a:gd fmla="*/ 0 h 1385" name="T9"/>
                <a:gd fmla="*/ 12 w 40" name="T10"/>
                <a:gd fmla="*/ 0 h 1385" name="T11"/>
              </a:gdLst>
              <a:cxnLst>
                <a:cxn ang="0">
                  <a:pos x="T0" y="T1"/>
                </a:cxn>
                <a:cxn ang="0">
                  <a:pos x="T2" y="T3"/>
                </a:cxn>
                <a:cxn ang="0">
                  <a:pos x="T4" y="T5"/>
                </a:cxn>
                <a:cxn ang="0">
                  <a:pos x="T6" y="T7"/>
                </a:cxn>
                <a:cxn ang="0">
                  <a:pos x="T8" y="T9"/>
                </a:cxn>
                <a:cxn ang="0">
                  <a:pos x="T10" y="T11"/>
                </a:cxn>
              </a:cxnLst>
              <a:rect b="b" l="0" r="r" t="0"/>
              <a:pathLst>
                <a:path h="1385" w="40">
                  <a:moveTo>
                    <a:pt x="12" y="0"/>
                  </a:moveTo>
                  <a:lnTo>
                    <a:pt x="0" y="0"/>
                  </a:lnTo>
                  <a:lnTo>
                    <a:pt x="0" y="1385"/>
                  </a:lnTo>
                  <a:lnTo>
                    <a:pt x="40" y="1385"/>
                  </a:lnTo>
                  <a:lnTo>
                    <a:pt x="40" y="0"/>
                  </a:lnTo>
                  <a:lnTo>
                    <a:pt x="12" y="0"/>
                  </a:lnTo>
                  <a:close/>
                </a:path>
              </a:pathLst>
            </a:custGeom>
            <a:solidFill>
              <a:schemeClr val="bg1">
                <a:alpha val="3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33" name="Freeform 1134"/>
            <p:cNvSpPr/>
            <p:nvPr/>
          </p:nvSpPr>
          <p:spPr bwMode="auto">
            <a:xfrm>
              <a:off x="5111750" y="4641850"/>
              <a:ext cx="63500" cy="2198688"/>
            </a:xfrm>
            <a:custGeom>
              <a:gdLst>
                <a:gd fmla="*/ 12 w 40" name="T0"/>
                <a:gd fmla="*/ 0 h 1385" name="T1"/>
                <a:gd fmla="*/ 0 w 40" name="T2"/>
                <a:gd fmla="*/ 0 h 1385" name="T3"/>
                <a:gd fmla="*/ 0 w 40" name="T4"/>
                <a:gd fmla="*/ 1385 h 1385" name="T5"/>
                <a:gd fmla="*/ 40 w 40" name="T6"/>
                <a:gd fmla="*/ 1385 h 1385" name="T7"/>
                <a:gd fmla="*/ 40 w 40" name="T8"/>
                <a:gd fmla="*/ 0 h 1385" name="T9"/>
                <a:gd fmla="*/ 12 w 40" name="T10"/>
                <a:gd fmla="*/ 0 h 1385" name="T11"/>
              </a:gdLst>
              <a:cxnLst>
                <a:cxn ang="0">
                  <a:pos x="T0" y="T1"/>
                </a:cxn>
                <a:cxn ang="0">
                  <a:pos x="T2" y="T3"/>
                </a:cxn>
                <a:cxn ang="0">
                  <a:pos x="T4" y="T5"/>
                </a:cxn>
                <a:cxn ang="0">
                  <a:pos x="T6" y="T7"/>
                </a:cxn>
                <a:cxn ang="0">
                  <a:pos x="T8" y="T9"/>
                </a:cxn>
                <a:cxn ang="0">
                  <a:pos x="T10" y="T11"/>
                </a:cxn>
              </a:cxnLst>
              <a:rect b="b" l="0" r="r" t="0"/>
              <a:pathLst>
                <a:path h="1385" w="40">
                  <a:moveTo>
                    <a:pt x="12" y="0"/>
                  </a:moveTo>
                  <a:lnTo>
                    <a:pt x="0" y="0"/>
                  </a:lnTo>
                  <a:lnTo>
                    <a:pt x="0" y="1385"/>
                  </a:lnTo>
                  <a:lnTo>
                    <a:pt x="40" y="1385"/>
                  </a:lnTo>
                  <a:lnTo>
                    <a:pt x="40" y="0"/>
                  </a:lnTo>
                  <a:lnTo>
                    <a:pt x="1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 name="Freeform 1135"/>
            <p:cNvSpPr/>
            <p:nvPr/>
          </p:nvSpPr>
          <p:spPr bwMode="auto">
            <a:xfrm>
              <a:off x="5130800" y="4641850"/>
              <a:ext cx="44450" cy="0"/>
            </a:xfrm>
            <a:custGeom>
              <a:gdLst>
                <a:gd fmla="*/ 28 w 28" name="T0"/>
                <a:gd fmla="*/ 0 w 28" name="T1"/>
                <a:gd fmla="*/ 0 w 28" name="T2"/>
                <a:gd fmla="*/ 0 w 28" name="T3"/>
                <a:gd fmla="*/ 28 w 28" name="T4"/>
                <a:gd fmla="*/ 28 w 28" name="T5"/>
              </a:gdLst>
              <a:cxnLst>
                <a:cxn ang="0">
                  <a:pos x="T0" y="0"/>
                </a:cxn>
                <a:cxn ang="0">
                  <a:pos x="T1" y="0"/>
                </a:cxn>
                <a:cxn ang="0">
                  <a:pos x="T2" y="0"/>
                </a:cxn>
                <a:cxn ang="0">
                  <a:pos x="T3" y="0"/>
                </a:cxn>
                <a:cxn ang="0">
                  <a:pos x="T4" y="0"/>
                </a:cxn>
                <a:cxn ang="0">
                  <a:pos x="T5" y="0"/>
                </a:cxn>
              </a:cxnLst>
              <a:rect b="b" l="0" r="r" t="0"/>
              <a:pathLst>
                <a:path w="28">
                  <a:moveTo>
                    <a:pt x="28" y="0"/>
                  </a:moveTo>
                  <a:lnTo>
                    <a:pt x="0" y="0"/>
                  </a:lnTo>
                  <a:lnTo>
                    <a:pt x="0" y="0"/>
                  </a:lnTo>
                  <a:lnTo>
                    <a:pt x="0" y="0"/>
                  </a:lnTo>
                  <a:lnTo>
                    <a:pt x="28" y="0"/>
                  </a:lnTo>
                  <a:lnTo>
                    <a:pt x="28" y="0"/>
                  </a:lnTo>
                  <a:close/>
                </a:path>
              </a:pathLst>
            </a:custGeom>
            <a:solidFill>
              <a:srgbClr val="DEDDE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 name="Freeform 1136"/>
            <p:cNvSpPr/>
            <p:nvPr/>
          </p:nvSpPr>
          <p:spPr bwMode="auto">
            <a:xfrm>
              <a:off x="5130800" y="4641850"/>
              <a:ext cx="44450" cy="0"/>
            </a:xfrm>
            <a:custGeom>
              <a:gdLst>
                <a:gd fmla="*/ 28 w 28" name="T0"/>
                <a:gd fmla="*/ 0 w 28" name="T1"/>
                <a:gd fmla="*/ 0 w 28" name="T2"/>
                <a:gd fmla="*/ 0 w 28" name="T3"/>
                <a:gd fmla="*/ 28 w 28" name="T4"/>
                <a:gd fmla="*/ 28 w 28" name="T5"/>
              </a:gdLst>
              <a:cxnLst>
                <a:cxn ang="0">
                  <a:pos x="T0" y="0"/>
                </a:cxn>
                <a:cxn ang="0">
                  <a:pos x="T1" y="0"/>
                </a:cxn>
                <a:cxn ang="0">
                  <a:pos x="T2" y="0"/>
                </a:cxn>
                <a:cxn ang="0">
                  <a:pos x="T3" y="0"/>
                </a:cxn>
                <a:cxn ang="0">
                  <a:pos x="T4" y="0"/>
                </a:cxn>
                <a:cxn ang="0">
                  <a:pos x="T5" y="0"/>
                </a:cxn>
              </a:cxnLst>
              <a:rect b="b" l="0" r="r" t="0"/>
              <a:pathLst>
                <a:path w="28">
                  <a:moveTo>
                    <a:pt x="28" y="0"/>
                  </a:moveTo>
                  <a:lnTo>
                    <a:pt x="0" y="0"/>
                  </a:lnTo>
                  <a:lnTo>
                    <a:pt x="0" y="0"/>
                  </a:lnTo>
                  <a:lnTo>
                    <a:pt x="0" y="0"/>
                  </a:lnTo>
                  <a:lnTo>
                    <a:pt x="28" y="0"/>
                  </a:lnTo>
                  <a:lnTo>
                    <a:pt x="28"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6" name="组合 35"/>
          <p:cNvGrpSpPr/>
          <p:nvPr/>
        </p:nvGrpSpPr>
        <p:grpSpPr>
          <a:xfrm>
            <a:off x="8442325" y="4297363"/>
            <a:ext cx="433388" cy="2730500"/>
            <a:chOff x="8442325" y="4164013"/>
            <a:chExt cx="433388" cy="2730500"/>
          </a:xfrm>
        </p:grpSpPr>
        <p:sp>
          <p:nvSpPr>
            <p:cNvPr id="37" name="Freeform 1096"/>
            <p:cNvSpPr>
              <a:spLocks noEditPoints="1"/>
            </p:cNvSpPr>
            <p:nvPr/>
          </p:nvSpPr>
          <p:spPr bwMode="auto">
            <a:xfrm>
              <a:off x="8494713" y="4164013"/>
              <a:ext cx="320675" cy="828675"/>
            </a:xfrm>
            <a:custGeom>
              <a:gdLst>
                <a:gd fmla="*/ 9 w 101" name="T0"/>
                <a:gd fmla="*/ 246 h 260" name="T1"/>
                <a:gd fmla="*/ 9 w 101" name="T2"/>
                <a:gd fmla="*/ 246 h 260" name="T3"/>
                <a:gd fmla="*/ 9 w 101" name="T4"/>
                <a:gd fmla="*/ 246 h 260" name="T5"/>
                <a:gd fmla="*/ 23 w 101" name="T6"/>
                <a:gd fmla="*/ 260 h 260" name="T7"/>
                <a:gd fmla="*/ 24 w 101" name="T8"/>
                <a:gd fmla="*/ 260 h 260" name="T9"/>
                <a:gd fmla="*/ 23 w 101" name="T10"/>
                <a:gd fmla="*/ 260 h 260" name="T11"/>
                <a:gd fmla="*/ 9 w 101" name="T12"/>
                <a:gd fmla="*/ 246 h 260" name="T13"/>
                <a:gd fmla="*/ 9 w 101" name="T14"/>
                <a:gd fmla="*/ 246 h 260" name="T15"/>
                <a:gd fmla="*/ 0 w 101" name="T16"/>
                <a:gd fmla="*/ 165 h 260" name="T17"/>
                <a:gd fmla="*/ 0 w 101" name="T18"/>
                <a:gd fmla="*/ 167 h 260" name="T19"/>
                <a:gd fmla="*/ 0 w 101" name="T20"/>
                <a:gd fmla="*/ 165 h 260" name="T21"/>
                <a:gd fmla="*/ 51 w 101" name="T22"/>
                <a:gd fmla="*/ 0 h 260" name="T23"/>
                <a:gd fmla="*/ 51 w 101" name="T24"/>
                <a:gd fmla="*/ 0 h 260" name="T25"/>
                <a:gd fmla="*/ 50 w 101" name="T26"/>
                <a:gd fmla="*/ 0 h 260" name="T27"/>
                <a:gd fmla="*/ 50 w 101" name="T28"/>
                <a:gd fmla="*/ 0 h 260" name="T29"/>
                <a:gd fmla="*/ 50 w 101" name="T30"/>
                <a:gd fmla="*/ 1 h 260" name="T31"/>
                <a:gd fmla="*/ 50 w 101" name="T32"/>
                <a:gd fmla="*/ 0 h 260" name="T33"/>
                <a:gd fmla="*/ 50 w 101" name="T34"/>
                <a:gd fmla="*/ 0 h 260" name="T35"/>
                <a:gd fmla="*/ 50 w 101" name="T36"/>
                <a:gd fmla="*/ 0 h 260" name="T37"/>
                <a:gd fmla="*/ 42 w 101" name="T38"/>
                <a:gd fmla="*/ 260 h 260" name="T39"/>
                <a:gd fmla="*/ 76 w 101" name="T40"/>
                <a:gd fmla="*/ 260 h 260" name="T41"/>
                <a:gd fmla="*/ 77 w 101" name="T42"/>
                <a:gd fmla="*/ 260 h 260" name="T43"/>
                <a:gd fmla="*/ 91 w 101" name="T44"/>
                <a:gd fmla="*/ 247 h 260" name="T45"/>
                <a:gd fmla="*/ 91 w 101" name="T46"/>
                <a:gd fmla="*/ 246 h 260" name="T47"/>
                <a:gd fmla="*/ 80 w 101" name="T48"/>
                <a:gd fmla="*/ 242 h 260" name="T49"/>
                <a:gd fmla="*/ 99 w 101" name="T50"/>
                <a:gd fmla="*/ 166 h 260" name="T51"/>
                <a:gd fmla="*/ 101 w 101" name="T52"/>
                <a:gd fmla="*/ 168 h 260" name="T53"/>
                <a:gd fmla="*/ 101 w 101" name="T54"/>
                <a:gd fmla="*/ 161 h 260" name="T55"/>
                <a:gd fmla="*/ 99 w 101" name="T56"/>
                <a:gd fmla="*/ 136 h 260" name="T57"/>
                <a:gd fmla="*/ 95 w 101" name="T58"/>
                <a:gd fmla="*/ 111 h 260" name="T59"/>
                <a:gd fmla="*/ 93 w 101" name="T60"/>
                <a:gd fmla="*/ 98 h 260" name="T61"/>
                <a:gd fmla="*/ 92 w 101" name="T62"/>
                <a:gd fmla="*/ 92 h 260" name="T63"/>
                <a:gd fmla="*/ 91 w 101" name="T64"/>
                <a:gd fmla="*/ 86 h 260" name="T65"/>
                <a:gd fmla="*/ 90 w 101" name="T66"/>
                <a:gd fmla="*/ 80 h 260" name="T67"/>
                <a:gd fmla="*/ 89 w 101" name="T68"/>
                <a:gd fmla="*/ 74 h 260" name="T69"/>
                <a:gd fmla="*/ 88 w 101" name="T70"/>
                <a:gd fmla="*/ 69 h 260" name="T71"/>
                <a:gd fmla="*/ 86 w 101" name="T72"/>
                <a:gd fmla="*/ 63 h 260" name="T73"/>
                <a:gd fmla="*/ 85 w 101" name="T74"/>
                <a:gd fmla="*/ 58 h 260" name="T75"/>
                <a:gd fmla="*/ 83 w 101" name="T76"/>
                <a:gd fmla="*/ 52 h 260" name="T77"/>
                <a:gd fmla="*/ 79 w 101" name="T78"/>
                <a:gd fmla="*/ 43 h 260" name="T79"/>
                <a:gd fmla="*/ 70 w 101" name="T80"/>
                <a:gd fmla="*/ 25 h 260" name="T81"/>
                <a:gd fmla="*/ 69 w 101" name="T82"/>
                <a:gd fmla="*/ 23 h 260" name="T83"/>
                <a:gd fmla="*/ 67 w 101" name="T84"/>
                <a:gd fmla="*/ 21 h 260" name="T85"/>
                <a:gd fmla="*/ 66 w 101" name="T86"/>
                <a:gd fmla="*/ 20 h 260" name="T87"/>
                <a:gd fmla="*/ 65 w 101" name="T88"/>
                <a:gd fmla="*/ 18 h 260" name="T89"/>
                <a:gd fmla="*/ 61 w 101" name="T90"/>
                <a:gd fmla="*/ 12 h 260" name="T91"/>
                <a:gd fmla="*/ 57 w 101" name="T92"/>
                <a:gd fmla="*/ 7 h 260" name="T93"/>
                <a:gd fmla="*/ 54 w 101" name="T94"/>
                <a:gd fmla="*/ 3 h 260" name="T95"/>
                <a:gd fmla="*/ 51 w 101" name="T96"/>
                <a:gd fmla="*/ 1 h 260" name="T97"/>
                <a:gd fmla="*/ 51 w 101" name="T98"/>
                <a:gd fmla="*/ 0 h 260"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260" w="100">
                  <a:moveTo>
                    <a:pt x="9" y="246"/>
                  </a:moveTo>
                  <a:cubicBezTo>
                    <a:pt x="9" y="246"/>
                    <a:pt x="9" y="246"/>
                    <a:pt x="9" y="246"/>
                  </a:cubicBezTo>
                  <a:cubicBezTo>
                    <a:pt x="9" y="246"/>
                    <a:pt x="9" y="246"/>
                    <a:pt x="9" y="246"/>
                  </a:cubicBezTo>
                  <a:cubicBezTo>
                    <a:pt x="12" y="252"/>
                    <a:pt x="17" y="256"/>
                    <a:pt x="23" y="260"/>
                  </a:cubicBezTo>
                  <a:cubicBezTo>
                    <a:pt x="23" y="260"/>
                    <a:pt x="24" y="260"/>
                    <a:pt x="24" y="260"/>
                  </a:cubicBezTo>
                  <a:cubicBezTo>
                    <a:pt x="23" y="260"/>
                    <a:pt x="23" y="260"/>
                    <a:pt x="23" y="260"/>
                  </a:cubicBezTo>
                  <a:cubicBezTo>
                    <a:pt x="17" y="256"/>
                    <a:pt x="12" y="252"/>
                    <a:pt x="9" y="246"/>
                  </a:cubicBezTo>
                  <a:cubicBezTo>
                    <a:pt x="9" y="246"/>
                    <a:pt x="9" y="246"/>
                    <a:pt x="9" y="246"/>
                  </a:cubicBezTo>
                  <a:moveTo>
                    <a:pt x="0" y="165"/>
                  </a:moveTo>
                  <a:cubicBezTo>
                    <a:pt x="0" y="165"/>
                    <a:pt x="0" y="166"/>
                    <a:pt x="0" y="167"/>
                  </a:cubicBezTo>
                  <a:cubicBezTo>
                    <a:pt x="0" y="166"/>
                    <a:pt x="0" y="165"/>
                    <a:pt x="0" y="165"/>
                  </a:cubicBezTo>
                  <a:moveTo>
                    <a:pt x="51" y="0"/>
                  </a:moveTo>
                  <a:cubicBezTo>
                    <a:pt x="51" y="0"/>
                    <a:pt x="51" y="0"/>
                    <a:pt x="51" y="0"/>
                  </a:cubicBezTo>
                  <a:cubicBezTo>
                    <a:pt x="50" y="0"/>
                    <a:pt x="50" y="0"/>
                    <a:pt x="50" y="0"/>
                  </a:cubicBezTo>
                  <a:cubicBezTo>
                    <a:pt x="50" y="0"/>
                    <a:pt x="50" y="0"/>
                    <a:pt x="50" y="0"/>
                  </a:cubicBezTo>
                  <a:cubicBezTo>
                    <a:pt x="50" y="0"/>
                    <a:pt x="50" y="0"/>
                    <a:pt x="50" y="1"/>
                  </a:cubicBezTo>
                  <a:cubicBezTo>
                    <a:pt x="50" y="0"/>
                    <a:pt x="50" y="0"/>
                    <a:pt x="50" y="0"/>
                  </a:cubicBezTo>
                  <a:cubicBezTo>
                    <a:pt x="50" y="0"/>
                    <a:pt x="50" y="0"/>
                    <a:pt x="50" y="0"/>
                  </a:cubicBezTo>
                  <a:cubicBezTo>
                    <a:pt x="50" y="0"/>
                    <a:pt x="50" y="0"/>
                    <a:pt x="50" y="0"/>
                  </a:cubicBezTo>
                  <a:cubicBezTo>
                    <a:pt x="49" y="4"/>
                    <a:pt x="12" y="127"/>
                    <a:pt x="42" y="260"/>
                  </a:cubicBezTo>
                  <a:cubicBezTo>
                    <a:pt x="76" y="260"/>
                    <a:pt x="76" y="260"/>
                    <a:pt x="76" y="260"/>
                  </a:cubicBezTo>
                  <a:cubicBezTo>
                    <a:pt x="77" y="260"/>
                    <a:pt x="77" y="260"/>
                    <a:pt x="77" y="260"/>
                  </a:cubicBezTo>
                  <a:cubicBezTo>
                    <a:pt x="83" y="256"/>
                    <a:pt x="88" y="252"/>
                    <a:pt x="91" y="247"/>
                  </a:cubicBezTo>
                  <a:cubicBezTo>
                    <a:pt x="91" y="247"/>
                    <a:pt x="91" y="246"/>
                    <a:pt x="91" y="246"/>
                  </a:cubicBezTo>
                  <a:cubicBezTo>
                    <a:pt x="88" y="244"/>
                    <a:pt x="84" y="242"/>
                    <a:pt x="80" y="242"/>
                  </a:cubicBezTo>
                  <a:cubicBezTo>
                    <a:pt x="99" y="166"/>
                    <a:pt x="99" y="166"/>
                    <a:pt x="99" y="166"/>
                  </a:cubicBezTo>
                  <a:cubicBezTo>
                    <a:pt x="101" y="168"/>
                    <a:pt x="101" y="168"/>
                    <a:pt x="101" y="168"/>
                  </a:cubicBezTo>
                  <a:cubicBezTo>
                    <a:pt x="101" y="166"/>
                    <a:pt x="101" y="163"/>
                    <a:pt x="101" y="161"/>
                  </a:cubicBezTo>
                  <a:cubicBezTo>
                    <a:pt x="101" y="153"/>
                    <a:pt x="100" y="144"/>
                    <a:pt x="99" y="136"/>
                  </a:cubicBezTo>
                  <a:cubicBezTo>
                    <a:pt x="98" y="127"/>
                    <a:pt x="97" y="119"/>
                    <a:pt x="95" y="111"/>
                  </a:cubicBezTo>
                  <a:cubicBezTo>
                    <a:pt x="95" y="106"/>
                    <a:pt x="94" y="102"/>
                    <a:pt x="93" y="98"/>
                  </a:cubicBezTo>
                  <a:cubicBezTo>
                    <a:pt x="93" y="96"/>
                    <a:pt x="93" y="94"/>
                    <a:pt x="92" y="92"/>
                  </a:cubicBezTo>
                  <a:cubicBezTo>
                    <a:pt x="92" y="90"/>
                    <a:pt x="92" y="88"/>
                    <a:pt x="91" y="86"/>
                  </a:cubicBezTo>
                  <a:cubicBezTo>
                    <a:pt x="91" y="84"/>
                    <a:pt x="90" y="82"/>
                    <a:pt x="90" y="80"/>
                  </a:cubicBezTo>
                  <a:cubicBezTo>
                    <a:pt x="90" y="78"/>
                    <a:pt x="89" y="76"/>
                    <a:pt x="89" y="74"/>
                  </a:cubicBezTo>
                  <a:cubicBezTo>
                    <a:pt x="89" y="72"/>
                    <a:pt x="88" y="70"/>
                    <a:pt x="88" y="69"/>
                  </a:cubicBezTo>
                  <a:cubicBezTo>
                    <a:pt x="87" y="67"/>
                    <a:pt x="87" y="65"/>
                    <a:pt x="86" y="63"/>
                  </a:cubicBezTo>
                  <a:cubicBezTo>
                    <a:pt x="86" y="61"/>
                    <a:pt x="85" y="59"/>
                    <a:pt x="85" y="58"/>
                  </a:cubicBezTo>
                  <a:cubicBezTo>
                    <a:pt x="84" y="56"/>
                    <a:pt x="83" y="54"/>
                    <a:pt x="83" y="52"/>
                  </a:cubicBezTo>
                  <a:cubicBezTo>
                    <a:pt x="81" y="49"/>
                    <a:pt x="80" y="46"/>
                    <a:pt x="79" y="43"/>
                  </a:cubicBezTo>
                  <a:cubicBezTo>
                    <a:pt x="76" y="36"/>
                    <a:pt x="73" y="30"/>
                    <a:pt x="70" y="25"/>
                  </a:cubicBezTo>
                  <a:cubicBezTo>
                    <a:pt x="69" y="24"/>
                    <a:pt x="69" y="24"/>
                    <a:pt x="69" y="23"/>
                  </a:cubicBezTo>
                  <a:cubicBezTo>
                    <a:pt x="68" y="23"/>
                    <a:pt x="68" y="22"/>
                    <a:pt x="67" y="21"/>
                  </a:cubicBezTo>
                  <a:cubicBezTo>
                    <a:pt x="67" y="21"/>
                    <a:pt x="67" y="20"/>
                    <a:pt x="66" y="20"/>
                  </a:cubicBezTo>
                  <a:cubicBezTo>
                    <a:pt x="66" y="19"/>
                    <a:pt x="66" y="18"/>
                    <a:pt x="65" y="18"/>
                  </a:cubicBezTo>
                  <a:cubicBezTo>
                    <a:pt x="64" y="16"/>
                    <a:pt x="62" y="14"/>
                    <a:pt x="61" y="12"/>
                  </a:cubicBezTo>
                  <a:cubicBezTo>
                    <a:pt x="59" y="10"/>
                    <a:pt x="58" y="8"/>
                    <a:pt x="57" y="7"/>
                  </a:cubicBezTo>
                  <a:cubicBezTo>
                    <a:pt x="56" y="5"/>
                    <a:pt x="55" y="4"/>
                    <a:pt x="54" y="3"/>
                  </a:cubicBezTo>
                  <a:cubicBezTo>
                    <a:pt x="53" y="2"/>
                    <a:pt x="52" y="1"/>
                    <a:pt x="51" y="1"/>
                  </a:cubicBezTo>
                  <a:cubicBezTo>
                    <a:pt x="51" y="0"/>
                    <a:pt x="51" y="0"/>
                    <a:pt x="51"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8" name="Freeform 1097"/>
            <p:cNvSpPr/>
            <p:nvPr/>
          </p:nvSpPr>
          <p:spPr bwMode="auto">
            <a:xfrm>
              <a:off x="8628063" y="4992688"/>
              <a:ext cx="114300" cy="50800"/>
            </a:xfrm>
            <a:custGeom>
              <a:gdLst>
                <a:gd fmla="*/ 0 w 36" name="T0"/>
                <a:gd fmla="*/ 0 h 16" name="T1"/>
                <a:gd fmla="*/ 3 w 36" name="T2"/>
                <a:gd fmla="*/ 16 h 16" name="T3"/>
                <a:gd fmla="*/ 36 w 36" name="T4"/>
                <a:gd fmla="*/ 16 h 16" name="T5"/>
                <a:gd fmla="*/ 36 w 36" name="T6"/>
                <a:gd fmla="*/ 0 h 16" name="T7"/>
                <a:gd fmla="*/ 34 w 36" name="T8"/>
                <a:gd fmla="*/ 0 h 16" name="T9"/>
                <a:gd fmla="*/ 0 w 36" name="T10"/>
                <a:gd fmla="*/ 0 h 16" name="T11"/>
              </a:gdLst>
              <a:cxnLst>
                <a:cxn ang="0">
                  <a:pos x="T0" y="T1"/>
                </a:cxn>
                <a:cxn ang="0">
                  <a:pos x="T2" y="T3"/>
                </a:cxn>
                <a:cxn ang="0">
                  <a:pos x="T4" y="T5"/>
                </a:cxn>
                <a:cxn ang="0">
                  <a:pos x="T6" y="T7"/>
                </a:cxn>
                <a:cxn ang="0">
                  <a:pos x="T8" y="T9"/>
                </a:cxn>
                <a:cxn ang="0">
                  <a:pos x="T10" y="T11"/>
                </a:cxn>
              </a:cxnLst>
              <a:rect b="b" l="0" r="r" t="0"/>
              <a:pathLst>
                <a:path h="16" w="36">
                  <a:moveTo>
                    <a:pt x="0" y="0"/>
                  </a:moveTo>
                  <a:cubicBezTo>
                    <a:pt x="1" y="5"/>
                    <a:pt x="2" y="10"/>
                    <a:pt x="3" y="16"/>
                  </a:cubicBezTo>
                  <a:cubicBezTo>
                    <a:pt x="36" y="16"/>
                    <a:pt x="36" y="16"/>
                    <a:pt x="36" y="16"/>
                  </a:cubicBezTo>
                  <a:cubicBezTo>
                    <a:pt x="36" y="0"/>
                    <a:pt x="36" y="0"/>
                    <a:pt x="36" y="0"/>
                  </a:cubicBezTo>
                  <a:cubicBezTo>
                    <a:pt x="34" y="0"/>
                    <a:pt x="34" y="0"/>
                    <a:pt x="34"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9" name="Freeform 1098"/>
            <p:cNvSpPr>
              <a:spLocks noEditPoints="1"/>
            </p:cNvSpPr>
            <p:nvPr/>
          </p:nvSpPr>
          <p:spPr bwMode="auto">
            <a:xfrm>
              <a:off x="8442325" y="4700588"/>
              <a:ext cx="52388" cy="339725"/>
            </a:xfrm>
            <a:custGeom>
              <a:gdLst>
                <a:gd fmla="*/ 0 w 16" name="T0"/>
                <a:gd fmla="*/ 107 h 107" name="T1"/>
                <a:gd fmla="*/ 0 w 16" name="T2"/>
                <a:gd fmla="*/ 107 h 107" name="T3"/>
                <a:gd fmla="*/ 0 w 16" name="T4"/>
                <a:gd fmla="*/ 107 h 107" name="T5"/>
                <a:gd fmla="*/ 0 w 16" name="T6"/>
                <a:gd fmla="*/ 107 h 107" name="T7"/>
                <a:gd fmla="*/ 0 w 16" name="T8"/>
                <a:gd fmla="*/ 107 h 107" name="T9"/>
                <a:gd fmla="*/ 0 w 16" name="T10"/>
                <a:gd fmla="*/ 107 h 107" name="T11"/>
                <a:gd fmla="*/ 0 w 16" name="T12"/>
                <a:gd fmla="*/ 107 h 107" name="T13"/>
                <a:gd fmla="*/ 0 w 16" name="T14"/>
                <a:gd fmla="*/ 107 h 107" name="T15"/>
                <a:gd fmla="*/ 0 w 16" name="T16"/>
                <a:gd fmla="*/ 107 h 107" name="T17"/>
                <a:gd fmla="*/ 0 w 16" name="T18"/>
                <a:gd fmla="*/ 107 h 107" name="T19"/>
                <a:gd fmla="*/ 0 w 16" name="T20"/>
                <a:gd fmla="*/ 107 h 107" name="T21"/>
                <a:gd fmla="*/ 0 w 16" name="T22"/>
                <a:gd fmla="*/ 107 h 107" name="T23"/>
                <a:gd fmla="*/ 0 w 16" name="T24"/>
                <a:gd fmla="*/ 107 h 107" name="T25"/>
                <a:gd fmla="*/ 0 w 16" name="T26"/>
                <a:gd fmla="*/ 107 h 107" name="T27"/>
                <a:gd fmla="*/ 0 w 16" name="T28"/>
                <a:gd fmla="*/ 107 h 107" name="T29"/>
                <a:gd fmla="*/ 0 w 16" name="T30"/>
                <a:gd fmla="*/ 107 h 107" name="T31"/>
                <a:gd fmla="*/ 1 w 16" name="T32"/>
                <a:gd fmla="*/ 106 h 107" name="T33"/>
                <a:gd fmla="*/ 1 w 16" name="T34"/>
                <a:gd fmla="*/ 106 h 107" name="T35"/>
                <a:gd fmla="*/ 1 w 16" name="T36"/>
                <a:gd fmla="*/ 106 h 107" name="T37"/>
                <a:gd fmla="*/ 1 w 16" name="T38"/>
                <a:gd fmla="*/ 106 h 107" name="T39"/>
                <a:gd fmla="*/ 1 w 16" name="T40"/>
                <a:gd fmla="*/ 106 h 107" name="T41"/>
                <a:gd fmla="*/ 1 w 16" name="T42"/>
                <a:gd fmla="*/ 106 h 107" name="T43"/>
                <a:gd fmla="*/ 1 w 16" name="T44"/>
                <a:gd fmla="*/ 106 h 107" name="T45"/>
                <a:gd fmla="*/ 1 w 16" name="T46"/>
                <a:gd fmla="*/ 106 h 107" name="T47"/>
                <a:gd fmla="*/ 1 w 16" name="T48"/>
                <a:gd fmla="*/ 106 h 107" name="T49"/>
                <a:gd fmla="*/ 1 w 16" name="T50"/>
                <a:gd fmla="*/ 105 h 107" name="T51"/>
                <a:gd fmla="*/ 1 w 16" name="T52"/>
                <a:gd fmla="*/ 105 h 107" name="T53"/>
                <a:gd fmla="*/ 1 w 16" name="T54"/>
                <a:gd fmla="*/ 105 h 107" name="T55"/>
                <a:gd fmla="*/ 1 w 16" name="T56"/>
                <a:gd fmla="*/ 105 h 107" name="T57"/>
                <a:gd fmla="*/ 1 w 16" name="T58"/>
                <a:gd fmla="*/ 105 h 107" name="T59"/>
                <a:gd fmla="*/ 1 w 16" name="T60"/>
                <a:gd fmla="*/ 105 h 107" name="T61"/>
                <a:gd fmla="*/ 2 w 16" name="T62"/>
                <a:gd fmla="*/ 105 h 107" name="T63"/>
                <a:gd fmla="*/ 2 w 16" name="T64"/>
                <a:gd fmla="*/ 105 h 107" name="T65"/>
                <a:gd fmla="*/ 2 w 16" name="T66"/>
                <a:gd fmla="*/ 105 h 107" name="T67"/>
                <a:gd fmla="*/ 2 w 16" name="T68"/>
                <a:gd fmla="*/ 105 h 107" name="T69"/>
                <a:gd fmla="*/ 2 w 16" name="T70"/>
                <a:gd fmla="*/ 105 h 107" name="T71"/>
                <a:gd fmla="*/ 2 w 16" name="T72"/>
                <a:gd fmla="*/ 105 h 107" name="T73"/>
                <a:gd fmla="*/ 2 w 16" name="T74"/>
                <a:gd fmla="*/ 104 h 107" name="T75"/>
                <a:gd fmla="*/ 2 w 16" name="T76"/>
                <a:gd fmla="*/ 104 h 107" name="T77"/>
                <a:gd fmla="*/ 2 w 16" name="T78"/>
                <a:gd fmla="*/ 104 h 107" name="T79"/>
                <a:gd fmla="*/ 2 w 16" name="T80"/>
                <a:gd fmla="*/ 104 h 107" name="T81"/>
                <a:gd fmla="*/ 2 w 16" name="T82"/>
                <a:gd fmla="*/ 104 h 107" name="T83"/>
                <a:gd fmla="*/ 2 w 16" name="T84"/>
                <a:gd fmla="*/ 104 h 107" name="T85"/>
                <a:gd fmla="*/ 16 w 16" name="T86"/>
                <a:gd fmla="*/ 0 h 107" name="T87"/>
                <a:gd fmla="*/ 16 w 16" name="T88"/>
                <a:gd fmla="*/ 0 h 107"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07" w="16">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0" y="107"/>
                  </a:moveTo>
                  <a:cubicBezTo>
                    <a:pt x="0" y="107"/>
                    <a:pt x="0" y="107"/>
                    <a:pt x="0" y="107"/>
                  </a:cubicBezTo>
                  <a:cubicBezTo>
                    <a:pt x="0" y="107"/>
                    <a:pt x="0" y="107"/>
                    <a:pt x="0" y="107"/>
                  </a:cubicBezTo>
                  <a:moveTo>
                    <a:pt x="1" y="106"/>
                  </a:moveTo>
                  <a:cubicBezTo>
                    <a:pt x="0" y="107"/>
                    <a:pt x="0" y="107"/>
                    <a:pt x="0" y="107"/>
                  </a:cubicBezTo>
                  <a:cubicBezTo>
                    <a:pt x="0" y="107"/>
                    <a:pt x="0" y="107"/>
                    <a:pt x="1" y="106"/>
                  </a:cubicBezTo>
                  <a:moveTo>
                    <a:pt x="1" y="106"/>
                  </a:moveTo>
                  <a:cubicBezTo>
                    <a:pt x="1" y="106"/>
                    <a:pt x="1" y="106"/>
                    <a:pt x="1" y="106"/>
                  </a:cubicBezTo>
                  <a:cubicBezTo>
                    <a:pt x="1" y="106"/>
                    <a:pt x="1" y="106"/>
                    <a:pt x="1" y="106"/>
                  </a:cubicBezTo>
                  <a:moveTo>
                    <a:pt x="1" y="106"/>
                  </a:moveTo>
                  <a:cubicBezTo>
                    <a:pt x="1" y="106"/>
                    <a:pt x="1" y="106"/>
                    <a:pt x="1" y="106"/>
                  </a:cubicBezTo>
                  <a:cubicBezTo>
                    <a:pt x="1" y="106"/>
                    <a:pt x="1" y="106"/>
                    <a:pt x="1" y="106"/>
                  </a:cubicBezTo>
                  <a:moveTo>
                    <a:pt x="1" y="106"/>
                  </a:moveTo>
                  <a:cubicBezTo>
                    <a:pt x="1" y="106"/>
                    <a:pt x="1" y="106"/>
                    <a:pt x="1" y="106"/>
                  </a:cubicBezTo>
                  <a:cubicBezTo>
                    <a:pt x="1" y="106"/>
                    <a:pt x="1" y="106"/>
                    <a:pt x="1" y="106"/>
                  </a:cubicBezTo>
                  <a:moveTo>
                    <a:pt x="1" y="106"/>
                  </a:moveTo>
                  <a:cubicBezTo>
                    <a:pt x="1" y="106"/>
                    <a:pt x="1" y="106"/>
                    <a:pt x="1" y="106"/>
                  </a:cubicBezTo>
                  <a:cubicBezTo>
                    <a:pt x="1" y="106"/>
                    <a:pt x="1" y="106"/>
                    <a:pt x="1" y="106"/>
                  </a:cubicBezTo>
                  <a:moveTo>
                    <a:pt x="1" y="105"/>
                  </a:moveTo>
                  <a:cubicBezTo>
                    <a:pt x="1" y="105"/>
                    <a:pt x="1" y="106"/>
                    <a:pt x="1" y="106"/>
                  </a:cubicBezTo>
                  <a:cubicBezTo>
                    <a:pt x="1" y="106"/>
                    <a:pt x="1" y="105"/>
                    <a:pt x="1" y="105"/>
                  </a:cubicBezTo>
                  <a:moveTo>
                    <a:pt x="1" y="105"/>
                  </a:moveTo>
                  <a:cubicBezTo>
                    <a:pt x="1" y="105"/>
                    <a:pt x="1" y="105"/>
                    <a:pt x="1" y="105"/>
                  </a:cubicBezTo>
                  <a:cubicBezTo>
                    <a:pt x="1" y="105"/>
                    <a:pt x="1" y="105"/>
                    <a:pt x="1" y="105"/>
                  </a:cubicBezTo>
                  <a:moveTo>
                    <a:pt x="1" y="105"/>
                  </a:moveTo>
                  <a:cubicBezTo>
                    <a:pt x="1" y="105"/>
                    <a:pt x="1" y="105"/>
                    <a:pt x="1" y="105"/>
                  </a:cubicBezTo>
                  <a:cubicBezTo>
                    <a:pt x="1" y="105"/>
                    <a:pt x="1" y="105"/>
                    <a:pt x="1" y="105"/>
                  </a:cubicBezTo>
                  <a:moveTo>
                    <a:pt x="1" y="105"/>
                  </a:moveTo>
                  <a:cubicBezTo>
                    <a:pt x="1" y="105"/>
                    <a:pt x="1" y="105"/>
                    <a:pt x="1" y="105"/>
                  </a:cubicBezTo>
                  <a:cubicBezTo>
                    <a:pt x="1" y="105"/>
                    <a:pt x="1" y="105"/>
                    <a:pt x="1" y="105"/>
                  </a:cubicBezTo>
                  <a:moveTo>
                    <a:pt x="2" y="105"/>
                  </a:moveTo>
                  <a:cubicBezTo>
                    <a:pt x="2" y="105"/>
                    <a:pt x="2" y="105"/>
                    <a:pt x="1" y="105"/>
                  </a:cubicBezTo>
                  <a:cubicBezTo>
                    <a:pt x="2" y="105"/>
                    <a:pt x="2" y="105"/>
                    <a:pt x="2" y="105"/>
                  </a:cubicBezTo>
                  <a:moveTo>
                    <a:pt x="2" y="105"/>
                  </a:moveTo>
                  <a:cubicBezTo>
                    <a:pt x="2" y="105"/>
                    <a:pt x="2" y="105"/>
                    <a:pt x="2" y="105"/>
                  </a:cubicBezTo>
                  <a:cubicBezTo>
                    <a:pt x="2" y="105"/>
                    <a:pt x="2" y="105"/>
                    <a:pt x="2" y="105"/>
                  </a:cubicBezTo>
                  <a:moveTo>
                    <a:pt x="2" y="105"/>
                  </a:moveTo>
                  <a:cubicBezTo>
                    <a:pt x="2" y="105"/>
                    <a:pt x="2" y="105"/>
                    <a:pt x="2" y="105"/>
                  </a:cubicBezTo>
                  <a:cubicBezTo>
                    <a:pt x="2" y="105"/>
                    <a:pt x="2" y="105"/>
                    <a:pt x="2" y="105"/>
                  </a:cubicBezTo>
                  <a:moveTo>
                    <a:pt x="2" y="105"/>
                  </a:moveTo>
                  <a:cubicBezTo>
                    <a:pt x="2" y="105"/>
                    <a:pt x="2" y="105"/>
                    <a:pt x="2" y="105"/>
                  </a:cubicBezTo>
                  <a:cubicBezTo>
                    <a:pt x="2" y="105"/>
                    <a:pt x="2" y="105"/>
                    <a:pt x="2" y="105"/>
                  </a:cubicBezTo>
                  <a:moveTo>
                    <a:pt x="2" y="104"/>
                  </a:moveTo>
                  <a:cubicBezTo>
                    <a:pt x="2" y="104"/>
                    <a:pt x="2" y="105"/>
                    <a:pt x="2" y="105"/>
                  </a:cubicBezTo>
                  <a:cubicBezTo>
                    <a:pt x="2" y="105"/>
                    <a:pt x="2" y="104"/>
                    <a:pt x="2" y="104"/>
                  </a:cubicBezTo>
                  <a:moveTo>
                    <a:pt x="2" y="104"/>
                  </a:moveTo>
                  <a:cubicBezTo>
                    <a:pt x="2" y="104"/>
                    <a:pt x="2" y="104"/>
                    <a:pt x="2" y="104"/>
                  </a:cubicBezTo>
                  <a:cubicBezTo>
                    <a:pt x="2" y="104"/>
                    <a:pt x="2" y="104"/>
                    <a:pt x="2" y="104"/>
                  </a:cubicBezTo>
                  <a:moveTo>
                    <a:pt x="2" y="104"/>
                  </a:moveTo>
                  <a:cubicBezTo>
                    <a:pt x="2" y="104"/>
                    <a:pt x="2" y="104"/>
                    <a:pt x="2" y="104"/>
                  </a:cubicBezTo>
                  <a:cubicBezTo>
                    <a:pt x="2" y="104"/>
                    <a:pt x="2" y="104"/>
                    <a:pt x="2" y="104"/>
                  </a:cubicBezTo>
                  <a:moveTo>
                    <a:pt x="2" y="104"/>
                  </a:moveTo>
                  <a:cubicBezTo>
                    <a:pt x="2" y="104"/>
                    <a:pt x="2" y="104"/>
                    <a:pt x="2" y="104"/>
                  </a:cubicBezTo>
                  <a:cubicBezTo>
                    <a:pt x="2" y="104"/>
                    <a:pt x="2" y="104"/>
                    <a:pt x="2" y="104"/>
                  </a:cubicBezTo>
                  <a:moveTo>
                    <a:pt x="2" y="104"/>
                  </a:moveTo>
                  <a:cubicBezTo>
                    <a:pt x="2" y="104"/>
                    <a:pt x="2" y="104"/>
                    <a:pt x="2" y="104"/>
                  </a:cubicBezTo>
                  <a:cubicBezTo>
                    <a:pt x="2" y="104"/>
                    <a:pt x="2" y="104"/>
                    <a:pt x="2" y="104"/>
                  </a:cubicBezTo>
                  <a:moveTo>
                    <a:pt x="16" y="0"/>
                  </a:moveTo>
                  <a:cubicBezTo>
                    <a:pt x="0" y="14"/>
                    <a:pt x="0" y="14"/>
                    <a:pt x="0" y="14"/>
                  </a:cubicBezTo>
                  <a:cubicBezTo>
                    <a:pt x="16" y="0"/>
                    <a:pt x="16" y="0"/>
                    <a:pt x="16" y="0"/>
                  </a:cubicBezTo>
                  <a:cubicBezTo>
                    <a:pt x="16" y="0"/>
                    <a:pt x="16" y="0"/>
                    <a:pt x="16"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0" name="Freeform 1099"/>
            <p:cNvSpPr/>
            <p:nvPr/>
          </p:nvSpPr>
          <p:spPr bwMode="auto">
            <a:xfrm>
              <a:off x="8748713" y="4694238"/>
              <a:ext cx="127000" cy="358775"/>
            </a:xfrm>
            <a:custGeom>
              <a:gdLst>
                <a:gd fmla="*/ 19 w 40" name="T0"/>
                <a:gd fmla="*/ 0 h 113" name="T1"/>
                <a:gd fmla="*/ 0 w 40" name="T2"/>
                <a:gd fmla="*/ 76 h 113" name="T3"/>
                <a:gd fmla="*/ 11 w 40" name="T4"/>
                <a:gd fmla="*/ 80 h 113" name="T5"/>
                <a:gd fmla="*/ 40 w 40" name="T6"/>
                <a:gd fmla="*/ 113 h 113" name="T7"/>
                <a:gd fmla="*/ 40 w 40" name="T8"/>
                <a:gd fmla="*/ 19 h 113" name="T9"/>
                <a:gd fmla="*/ 21 w 40" name="T10"/>
                <a:gd fmla="*/ 2 h 113" name="T11"/>
                <a:gd fmla="*/ 19 w 40" name="T12"/>
                <a:gd fmla="*/ 0 h 113" name="T13"/>
              </a:gdLst>
              <a:cxnLst>
                <a:cxn ang="0">
                  <a:pos x="T0" y="T1"/>
                </a:cxn>
                <a:cxn ang="0">
                  <a:pos x="T2" y="T3"/>
                </a:cxn>
                <a:cxn ang="0">
                  <a:pos x="T4" y="T5"/>
                </a:cxn>
                <a:cxn ang="0">
                  <a:pos x="T6" y="T7"/>
                </a:cxn>
                <a:cxn ang="0">
                  <a:pos x="T8" y="T9"/>
                </a:cxn>
                <a:cxn ang="0">
                  <a:pos x="T10" y="T11"/>
                </a:cxn>
                <a:cxn ang="0">
                  <a:pos x="T12" y="T13"/>
                </a:cxn>
              </a:cxnLst>
              <a:rect b="b" l="0" r="r" t="0"/>
              <a:pathLst>
                <a:path h="113" w="40">
                  <a:moveTo>
                    <a:pt x="19" y="0"/>
                  </a:moveTo>
                  <a:cubicBezTo>
                    <a:pt x="0" y="76"/>
                    <a:pt x="0" y="76"/>
                    <a:pt x="0" y="76"/>
                  </a:cubicBezTo>
                  <a:cubicBezTo>
                    <a:pt x="4" y="76"/>
                    <a:pt x="8" y="78"/>
                    <a:pt x="11" y="80"/>
                  </a:cubicBezTo>
                  <a:cubicBezTo>
                    <a:pt x="26" y="90"/>
                    <a:pt x="40" y="113"/>
                    <a:pt x="40" y="113"/>
                  </a:cubicBezTo>
                  <a:cubicBezTo>
                    <a:pt x="40" y="19"/>
                    <a:pt x="40" y="19"/>
                    <a:pt x="40" y="19"/>
                  </a:cubicBezTo>
                  <a:cubicBezTo>
                    <a:pt x="21" y="2"/>
                    <a:pt x="21" y="2"/>
                    <a:pt x="21" y="2"/>
                  </a:cubicBezTo>
                  <a:cubicBezTo>
                    <a:pt x="19" y="0"/>
                    <a:pt x="19" y="0"/>
                    <a:pt x="19"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1" name="Freeform 1100"/>
            <p:cNvSpPr/>
            <p:nvPr/>
          </p:nvSpPr>
          <p:spPr bwMode="auto">
            <a:xfrm>
              <a:off x="8653463" y="4164013"/>
              <a:ext cx="3175" cy="0"/>
            </a:xfrm>
            <a:custGeom>
              <a:gdLst>
                <a:gd fmla="*/ 2 w 2" name="T0"/>
                <a:gd fmla="*/ 0 w 2" name="T1"/>
                <a:gd fmla="*/ 0 w 2" name="T2"/>
                <a:gd fmla="*/ 0 w 2" name="T3"/>
                <a:gd fmla="*/ 2 w 2" name="T4"/>
              </a:gdLst>
              <a:cxnLst>
                <a:cxn ang="0">
                  <a:pos x="T0" y="0"/>
                </a:cxn>
                <a:cxn ang="0">
                  <a:pos x="T1" y="0"/>
                </a:cxn>
                <a:cxn ang="0">
                  <a:pos x="T2" y="0"/>
                </a:cxn>
                <a:cxn ang="0">
                  <a:pos x="T3" y="0"/>
                </a:cxn>
                <a:cxn ang="0">
                  <a:pos x="T4" y="0"/>
                </a:cxn>
              </a:cxnLst>
              <a:rect b="b" l="0" r="r" t="0"/>
              <a:pathLst>
                <a:path w="2">
                  <a:moveTo>
                    <a:pt x="2" y="0"/>
                  </a:moveTo>
                  <a:lnTo>
                    <a:pt x="0" y="0"/>
                  </a:lnTo>
                  <a:lnTo>
                    <a:pt x="0" y="0"/>
                  </a:lnTo>
                  <a:lnTo>
                    <a:pt x="0" y="0"/>
                  </a:lnTo>
                  <a:lnTo>
                    <a:pt x="2" y="0"/>
                  </a:lnTo>
                  <a:close/>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2" name="Freeform 1101"/>
            <p:cNvSpPr/>
            <p:nvPr/>
          </p:nvSpPr>
          <p:spPr bwMode="auto">
            <a:xfrm>
              <a:off x="8653463" y="4164013"/>
              <a:ext cx="3175" cy="0"/>
            </a:xfrm>
            <a:custGeom>
              <a:gdLst>
                <a:gd fmla="*/ 2 w 2" name="T0"/>
                <a:gd fmla="*/ 0 w 2" name="T1"/>
                <a:gd fmla="*/ 0 w 2" name="T2"/>
                <a:gd fmla="*/ 0 w 2" name="T3"/>
                <a:gd fmla="*/ 2 w 2" name="T4"/>
              </a:gdLst>
              <a:cxnLst>
                <a:cxn ang="0">
                  <a:pos x="T0" y="0"/>
                </a:cxn>
                <a:cxn ang="0">
                  <a:pos x="T1" y="0"/>
                </a:cxn>
                <a:cxn ang="0">
                  <a:pos x="T2" y="0"/>
                </a:cxn>
                <a:cxn ang="0">
                  <a:pos x="T3" y="0"/>
                </a:cxn>
                <a:cxn ang="0">
                  <a:pos x="T4" y="0"/>
                </a:cxn>
              </a:cxnLst>
              <a:rect b="b" l="0" r="r" t="0"/>
              <a:pathLst>
                <a:path w="2">
                  <a:moveTo>
                    <a:pt x="2" y="0"/>
                  </a:moveTo>
                  <a:lnTo>
                    <a:pt x="0" y="0"/>
                  </a:lnTo>
                  <a:lnTo>
                    <a:pt x="0" y="0"/>
                  </a:lnTo>
                  <a:lnTo>
                    <a:pt x="0" y="0"/>
                  </a:lnTo>
                  <a:lnTo>
                    <a:pt x="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3" name="Freeform 1102"/>
            <p:cNvSpPr>
              <a:spLocks noEditPoints="1"/>
            </p:cNvSpPr>
            <p:nvPr/>
          </p:nvSpPr>
          <p:spPr bwMode="auto">
            <a:xfrm>
              <a:off x="8448675" y="4167188"/>
              <a:ext cx="204788" cy="876300"/>
            </a:xfrm>
            <a:custGeom>
              <a:gdLst>
                <a:gd fmla="*/ 59 w 64" name="T0"/>
                <a:gd fmla="*/ 275 h 275" name="T1"/>
                <a:gd fmla="*/ 37 w 64" name="T2"/>
                <a:gd fmla="*/ 275 h 275" name="T3"/>
                <a:gd fmla="*/ 38 w 64" name="T4"/>
                <a:gd fmla="*/ 259 h 275" name="T5"/>
                <a:gd fmla="*/ 37 w 64" name="T6"/>
                <a:gd fmla="*/ 275 h 275" name="T7"/>
                <a:gd fmla="*/ 38 w 64" name="T8"/>
                <a:gd fmla="*/ 259 h 275" name="T9"/>
                <a:gd fmla="*/ 23 w 64" name="T10"/>
                <a:gd fmla="*/ 245 h 275" name="T11"/>
                <a:gd fmla="*/ 23 w 64" name="T12"/>
                <a:gd fmla="*/ 245 h 275" name="T13"/>
                <a:gd fmla="*/ 14 w 64" name="T14"/>
                <a:gd fmla="*/ 166 h 275" name="T15"/>
                <a:gd fmla="*/ 14 w 64" name="T16"/>
                <a:gd fmla="*/ 167 h 275" name="T17"/>
                <a:gd fmla="*/ 64 w 64" name="T18"/>
                <a:gd fmla="*/ 0 h 275" name="T19"/>
                <a:gd fmla="*/ 62 w 64" name="T20"/>
                <a:gd fmla="*/ 2 h 275" name="T21"/>
                <a:gd fmla="*/ 54 w 64" name="T22"/>
                <a:gd fmla="*/ 11 h 275" name="T23"/>
                <a:gd fmla="*/ 49 w 64" name="T24"/>
                <a:gd fmla="*/ 19 h 275" name="T25"/>
                <a:gd fmla="*/ 46 w 64" name="T26"/>
                <a:gd fmla="*/ 22 h 275" name="T27"/>
                <a:gd fmla="*/ 36 w 64" name="T28"/>
                <a:gd fmla="*/ 41 h 275" name="T29"/>
                <a:gd fmla="*/ 30 w 64" name="T30"/>
                <a:gd fmla="*/ 57 h 275" name="T31"/>
                <a:gd fmla="*/ 27 w 64" name="T32"/>
                <a:gd fmla="*/ 67 h 275" name="T33"/>
                <a:gd fmla="*/ 25 w 64" name="T34"/>
                <a:gd fmla="*/ 79 h 275" name="T35"/>
                <a:gd fmla="*/ 23 w 64" name="T36"/>
                <a:gd fmla="*/ 91 h 275" name="T37"/>
                <a:gd fmla="*/ 20 w 64" name="T38"/>
                <a:gd fmla="*/ 109 h 275" name="T39"/>
                <a:gd fmla="*/ 14 w 64" name="T40"/>
                <a:gd fmla="*/ 160 h 275" name="T41"/>
                <a:gd fmla="*/ 14 w 64" name="T42"/>
                <a:gd fmla="*/ 160 h 275" name="T43"/>
                <a:gd fmla="*/ 20 w 64" name="T44"/>
                <a:gd fmla="*/ 109 h 275" name="T45"/>
                <a:gd fmla="*/ 23 w 64" name="T46"/>
                <a:gd fmla="*/ 91 h 275" name="T47"/>
                <a:gd fmla="*/ 25 w 64" name="T48"/>
                <a:gd fmla="*/ 79 h 275" name="T49"/>
                <a:gd fmla="*/ 27 w 64" name="T50"/>
                <a:gd fmla="*/ 67 h 275" name="T51"/>
                <a:gd fmla="*/ 30 w 64" name="T52"/>
                <a:gd fmla="*/ 57 h 275" name="T53"/>
                <a:gd fmla="*/ 36 w 64" name="T54"/>
                <a:gd fmla="*/ 41 h 275" name="T55"/>
                <a:gd fmla="*/ 46 w 64" name="T56"/>
                <a:gd fmla="*/ 22 h 275" name="T57"/>
                <a:gd fmla="*/ 49 w 64" name="T58"/>
                <a:gd fmla="*/ 19 h 275" name="T59"/>
                <a:gd fmla="*/ 54 w 64" name="T60"/>
                <a:gd fmla="*/ 11 h 275" name="T61"/>
                <a:gd fmla="*/ 62 w 64" name="T62"/>
                <a:gd fmla="*/ 2 h 275" name="T63"/>
                <a:gd fmla="*/ 64 w 64" name="T64"/>
                <a:gd fmla="*/ 0 h 27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75" w="64">
                  <a:moveTo>
                    <a:pt x="37" y="275"/>
                  </a:moveTo>
                  <a:cubicBezTo>
                    <a:pt x="59" y="275"/>
                    <a:pt x="59" y="275"/>
                    <a:pt x="59" y="275"/>
                  </a:cubicBezTo>
                  <a:cubicBezTo>
                    <a:pt x="59" y="275"/>
                    <a:pt x="59" y="275"/>
                    <a:pt x="59" y="275"/>
                  </a:cubicBezTo>
                  <a:cubicBezTo>
                    <a:pt x="37" y="275"/>
                    <a:pt x="37" y="275"/>
                    <a:pt x="37" y="275"/>
                  </a:cubicBezTo>
                  <a:moveTo>
                    <a:pt x="38" y="259"/>
                  </a:moveTo>
                  <a:cubicBezTo>
                    <a:pt x="38" y="259"/>
                    <a:pt x="38" y="259"/>
                    <a:pt x="38" y="259"/>
                  </a:cubicBezTo>
                  <a:cubicBezTo>
                    <a:pt x="37" y="259"/>
                    <a:pt x="37" y="259"/>
                    <a:pt x="37" y="259"/>
                  </a:cubicBezTo>
                  <a:cubicBezTo>
                    <a:pt x="37" y="275"/>
                    <a:pt x="37" y="275"/>
                    <a:pt x="37" y="275"/>
                  </a:cubicBezTo>
                  <a:cubicBezTo>
                    <a:pt x="37" y="259"/>
                    <a:pt x="37" y="259"/>
                    <a:pt x="37" y="259"/>
                  </a:cubicBezTo>
                  <a:cubicBezTo>
                    <a:pt x="38" y="259"/>
                    <a:pt x="38" y="259"/>
                    <a:pt x="38" y="259"/>
                  </a:cubicBezTo>
                  <a:cubicBezTo>
                    <a:pt x="38" y="259"/>
                    <a:pt x="38" y="259"/>
                    <a:pt x="38" y="259"/>
                  </a:cubicBezTo>
                  <a:moveTo>
                    <a:pt x="23" y="245"/>
                  </a:moveTo>
                  <a:cubicBezTo>
                    <a:pt x="13" y="253"/>
                    <a:pt x="4" y="265"/>
                    <a:pt x="0" y="271"/>
                  </a:cubicBezTo>
                  <a:cubicBezTo>
                    <a:pt x="4" y="265"/>
                    <a:pt x="13" y="253"/>
                    <a:pt x="23" y="245"/>
                  </a:cubicBezTo>
                  <a:cubicBezTo>
                    <a:pt x="23" y="245"/>
                    <a:pt x="23" y="245"/>
                    <a:pt x="23" y="245"/>
                  </a:cubicBezTo>
                  <a:moveTo>
                    <a:pt x="14" y="166"/>
                  </a:moveTo>
                  <a:cubicBezTo>
                    <a:pt x="14" y="166"/>
                    <a:pt x="14" y="167"/>
                    <a:pt x="14" y="167"/>
                  </a:cubicBezTo>
                  <a:cubicBezTo>
                    <a:pt x="14" y="167"/>
                    <a:pt x="14" y="167"/>
                    <a:pt x="14" y="167"/>
                  </a:cubicBezTo>
                  <a:cubicBezTo>
                    <a:pt x="14" y="167"/>
                    <a:pt x="14" y="166"/>
                    <a:pt x="14" y="166"/>
                  </a:cubicBezTo>
                  <a:moveTo>
                    <a:pt x="64" y="0"/>
                  </a:moveTo>
                  <a:cubicBezTo>
                    <a:pt x="64" y="0"/>
                    <a:pt x="64" y="0"/>
                    <a:pt x="64" y="0"/>
                  </a:cubicBezTo>
                  <a:cubicBezTo>
                    <a:pt x="63" y="0"/>
                    <a:pt x="62" y="1"/>
                    <a:pt x="62" y="2"/>
                  </a:cubicBezTo>
                  <a:cubicBezTo>
                    <a:pt x="61" y="3"/>
                    <a:pt x="60" y="4"/>
                    <a:pt x="58" y="6"/>
                  </a:cubicBezTo>
                  <a:cubicBezTo>
                    <a:pt x="57" y="7"/>
                    <a:pt x="56" y="9"/>
                    <a:pt x="54" y="11"/>
                  </a:cubicBezTo>
                  <a:cubicBezTo>
                    <a:pt x="53" y="13"/>
                    <a:pt x="51" y="15"/>
                    <a:pt x="50" y="17"/>
                  </a:cubicBezTo>
                  <a:cubicBezTo>
                    <a:pt x="50" y="17"/>
                    <a:pt x="49" y="18"/>
                    <a:pt x="49" y="19"/>
                  </a:cubicBezTo>
                  <a:cubicBezTo>
                    <a:pt x="48" y="19"/>
                    <a:pt x="48" y="20"/>
                    <a:pt x="48" y="20"/>
                  </a:cubicBezTo>
                  <a:cubicBezTo>
                    <a:pt x="47" y="21"/>
                    <a:pt x="47" y="22"/>
                    <a:pt x="46" y="22"/>
                  </a:cubicBezTo>
                  <a:cubicBezTo>
                    <a:pt x="46" y="23"/>
                    <a:pt x="46" y="23"/>
                    <a:pt x="45" y="24"/>
                  </a:cubicBezTo>
                  <a:cubicBezTo>
                    <a:pt x="42" y="29"/>
                    <a:pt x="39" y="35"/>
                    <a:pt x="36" y="41"/>
                  </a:cubicBezTo>
                  <a:cubicBezTo>
                    <a:pt x="35" y="45"/>
                    <a:pt x="34" y="48"/>
                    <a:pt x="32" y="51"/>
                  </a:cubicBezTo>
                  <a:cubicBezTo>
                    <a:pt x="32" y="53"/>
                    <a:pt x="31" y="55"/>
                    <a:pt x="30" y="57"/>
                  </a:cubicBezTo>
                  <a:cubicBezTo>
                    <a:pt x="30" y="58"/>
                    <a:pt x="29" y="60"/>
                    <a:pt x="29" y="62"/>
                  </a:cubicBezTo>
                  <a:cubicBezTo>
                    <a:pt x="28" y="64"/>
                    <a:pt x="28" y="66"/>
                    <a:pt x="27" y="67"/>
                  </a:cubicBezTo>
                  <a:cubicBezTo>
                    <a:pt x="27" y="69"/>
                    <a:pt x="26" y="71"/>
                    <a:pt x="26" y="73"/>
                  </a:cubicBezTo>
                  <a:cubicBezTo>
                    <a:pt x="26" y="75"/>
                    <a:pt x="25" y="77"/>
                    <a:pt x="25" y="79"/>
                  </a:cubicBezTo>
                  <a:cubicBezTo>
                    <a:pt x="24" y="81"/>
                    <a:pt x="24" y="83"/>
                    <a:pt x="24" y="85"/>
                  </a:cubicBezTo>
                  <a:cubicBezTo>
                    <a:pt x="23" y="87"/>
                    <a:pt x="23" y="89"/>
                    <a:pt x="23" y="91"/>
                  </a:cubicBezTo>
                  <a:cubicBezTo>
                    <a:pt x="22" y="93"/>
                    <a:pt x="22" y="95"/>
                    <a:pt x="22" y="97"/>
                  </a:cubicBezTo>
                  <a:cubicBezTo>
                    <a:pt x="21" y="101"/>
                    <a:pt x="20" y="105"/>
                    <a:pt x="20" y="109"/>
                  </a:cubicBezTo>
                  <a:cubicBezTo>
                    <a:pt x="18" y="118"/>
                    <a:pt x="17" y="126"/>
                    <a:pt x="16" y="135"/>
                  </a:cubicBezTo>
                  <a:cubicBezTo>
                    <a:pt x="15" y="143"/>
                    <a:pt x="14" y="152"/>
                    <a:pt x="14" y="160"/>
                  </a:cubicBezTo>
                  <a:cubicBezTo>
                    <a:pt x="14" y="161"/>
                    <a:pt x="14" y="162"/>
                    <a:pt x="14" y="164"/>
                  </a:cubicBezTo>
                  <a:cubicBezTo>
                    <a:pt x="14" y="162"/>
                    <a:pt x="14" y="161"/>
                    <a:pt x="14" y="160"/>
                  </a:cubicBezTo>
                  <a:cubicBezTo>
                    <a:pt x="14" y="152"/>
                    <a:pt x="15" y="143"/>
                    <a:pt x="16" y="135"/>
                  </a:cubicBezTo>
                  <a:cubicBezTo>
                    <a:pt x="17" y="126"/>
                    <a:pt x="18" y="118"/>
                    <a:pt x="20" y="109"/>
                  </a:cubicBezTo>
                  <a:cubicBezTo>
                    <a:pt x="20" y="105"/>
                    <a:pt x="21" y="101"/>
                    <a:pt x="22" y="97"/>
                  </a:cubicBezTo>
                  <a:cubicBezTo>
                    <a:pt x="22" y="95"/>
                    <a:pt x="22" y="93"/>
                    <a:pt x="23" y="91"/>
                  </a:cubicBezTo>
                  <a:cubicBezTo>
                    <a:pt x="23" y="89"/>
                    <a:pt x="23" y="87"/>
                    <a:pt x="24" y="85"/>
                  </a:cubicBezTo>
                  <a:cubicBezTo>
                    <a:pt x="24" y="83"/>
                    <a:pt x="24" y="81"/>
                    <a:pt x="25" y="79"/>
                  </a:cubicBezTo>
                  <a:cubicBezTo>
                    <a:pt x="25" y="77"/>
                    <a:pt x="26" y="75"/>
                    <a:pt x="26" y="73"/>
                  </a:cubicBezTo>
                  <a:cubicBezTo>
                    <a:pt x="26" y="71"/>
                    <a:pt x="27" y="69"/>
                    <a:pt x="27" y="67"/>
                  </a:cubicBezTo>
                  <a:cubicBezTo>
                    <a:pt x="28" y="66"/>
                    <a:pt x="28" y="64"/>
                    <a:pt x="29" y="62"/>
                  </a:cubicBezTo>
                  <a:cubicBezTo>
                    <a:pt x="29" y="60"/>
                    <a:pt x="30" y="58"/>
                    <a:pt x="30" y="57"/>
                  </a:cubicBezTo>
                  <a:cubicBezTo>
                    <a:pt x="31" y="55"/>
                    <a:pt x="32" y="53"/>
                    <a:pt x="32" y="51"/>
                  </a:cubicBezTo>
                  <a:cubicBezTo>
                    <a:pt x="34" y="48"/>
                    <a:pt x="35" y="45"/>
                    <a:pt x="36" y="41"/>
                  </a:cubicBezTo>
                  <a:cubicBezTo>
                    <a:pt x="39" y="35"/>
                    <a:pt x="42" y="29"/>
                    <a:pt x="45" y="24"/>
                  </a:cubicBezTo>
                  <a:cubicBezTo>
                    <a:pt x="46" y="23"/>
                    <a:pt x="46" y="23"/>
                    <a:pt x="46" y="22"/>
                  </a:cubicBezTo>
                  <a:cubicBezTo>
                    <a:pt x="47" y="22"/>
                    <a:pt x="47" y="21"/>
                    <a:pt x="48" y="20"/>
                  </a:cubicBezTo>
                  <a:cubicBezTo>
                    <a:pt x="48" y="20"/>
                    <a:pt x="48" y="19"/>
                    <a:pt x="49" y="19"/>
                  </a:cubicBezTo>
                  <a:cubicBezTo>
                    <a:pt x="49" y="18"/>
                    <a:pt x="50" y="17"/>
                    <a:pt x="50" y="17"/>
                  </a:cubicBezTo>
                  <a:cubicBezTo>
                    <a:pt x="51" y="15"/>
                    <a:pt x="53" y="13"/>
                    <a:pt x="54" y="11"/>
                  </a:cubicBezTo>
                  <a:cubicBezTo>
                    <a:pt x="56" y="9"/>
                    <a:pt x="57" y="7"/>
                    <a:pt x="58" y="6"/>
                  </a:cubicBezTo>
                  <a:cubicBezTo>
                    <a:pt x="60" y="4"/>
                    <a:pt x="61" y="3"/>
                    <a:pt x="62" y="2"/>
                  </a:cubicBezTo>
                  <a:cubicBezTo>
                    <a:pt x="62" y="1"/>
                    <a:pt x="63" y="0"/>
                    <a:pt x="64" y="0"/>
                  </a:cubicBezTo>
                  <a:cubicBezTo>
                    <a:pt x="64" y="0"/>
                    <a:pt x="64" y="0"/>
                    <a:pt x="64"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4" name="Freeform 1103"/>
            <p:cNvSpPr/>
            <p:nvPr/>
          </p:nvSpPr>
          <p:spPr bwMode="auto">
            <a:xfrm>
              <a:off x="8494713" y="4164013"/>
              <a:ext cx="158750" cy="828675"/>
            </a:xfrm>
            <a:custGeom>
              <a:gdLst>
                <a:gd fmla="*/ 50 w 50" name="T0"/>
                <a:gd fmla="*/ 0 h 260" name="T1"/>
                <a:gd fmla="*/ 50 w 50" name="T2"/>
                <a:gd fmla="*/ 0 h 260" name="T3"/>
                <a:gd fmla="*/ 50 w 50" name="T4"/>
                <a:gd fmla="*/ 1 h 260" name="T5"/>
                <a:gd fmla="*/ 50 w 50" name="T6"/>
                <a:gd fmla="*/ 1 h 260" name="T7"/>
                <a:gd fmla="*/ 48 w 50" name="T8"/>
                <a:gd fmla="*/ 3 h 260" name="T9"/>
                <a:gd fmla="*/ 44 w 50" name="T10"/>
                <a:gd fmla="*/ 7 h 260" name="T11"/>
                <a:gd fmla="*/ 40 w 50" name="T12"/>
                <a:gd fmla="*/ 12 h 260" name="T13"/>
                <a:gd fmla="*/ 36 w 50" name="T14"/>
                <a:gd fmla="*/ 18 h 260" name="T15"/>
                <a:gd fmla="*/ 35 w 50" name="T16"/>
                <a:gd fmla="*/ 20 h 260" name="T17"/>
                <a:gd fmla="*/ 34 w 50" name="T18"/>
                <a:gd fmla="*/ 21 h 260" name="T19"/>
                <a:gd fmla="*/ 32 w 50" name="T20"/>
                <a:gd fmla="*/ 23 h 260" name="T21"/>
                <a:gd fmla="*/ 31 w 50" name="T22"/>
                <a:gd fmla="*/ 25 h 260" name="T23"/>
                <a:gd fmla="*/ 22 w 50" name="T24"/>
                <a:gd fmla="*/ 42 h 260" name="T25"/>
                <a:gd fmla="*/ 18 w 50" name="T26"/>
                <a:gd fmla="*/ 52 h 260" name="T27"/>
                <a:gd fmla="*/ 16 w 50" name="T28"/>
                <a:gd fmla="*/ 58 h 260" name="T29"/>
                <a:gd fmla="*/ 15 w 50" name="T30"/>
                <a:gd fmla="*/ 63 h 260" name="T31"/>
                <a:gd fmla="*/ 13 w 50" name="T32"/>
                <a:gd fmla="*/ 68 h 260" name="T33"/>
                <a:gd fmla="*/ 12 w 50" name="T34"/>
                <a:gd fmla="*/ 74 h 260" name="T35"/>
                <a:gd fmla="*/ 11 w 50" name="T36"/>
                <a:gd fmla="*/ 80 h 260" name="T37"/>
                <a:gd fmla="*/ 10 w 50" name="T38"/>
                <a:gd fmla="*/ 86 h 260" name="T39"/>
                <a:gd fmla="*/ 9 w 50" name="T40"/>
                <a:gd fmla="*/ 92 h 260" name="T41"/>
                <a:gd fmla="*/ 8 w 50" name="T42"/>
                <a:gd fmla="*/ 98 h 260" name="T43"/>
                <a:gd fmla="*/ 6 w 50" name="T44"/>
                <a:gd fmla="*/ 110 h 260" name="T45"/>
                <a:gd fmla="*/ 2 w 50" name="T46"/>
                <a:gd fmla="*/ 136 h 260" name="T47"/>
                <a:gd fmla="*/ 0 w 50" name="T48"/>
                <a:gd fmla="*/ 161 h 260" name="T49"/>
                <a:gd fmla="*/ 0 w 50" name="T50"/>
                <a:gd fmla="*/ 165 h 260" name="T51"/>
                <a:gd fmla="*/ 0 w 50" name="T52"/>
                <a:gd fmla="*/ 167 h 260" name="T53"/>
                <a:gd fmla="*/ 0 w 50" name="T54"/>
                <a:gd fmla="*/ 168 h 260" name="T55"/>
                <a:gd fmla="*/ 4 w 50" name="T56"/>
                <a:gd fmla="*/ 163 h 260" name="T57"/>
                <a:gd fmla="*/ 23 w 50" name="T58"/>
                <a:gd fmla="*/ 239 h 260" name="T59"/>
                <a:gd fmla="*/ 9 w 50" name="T60"/>
                <a:gd fmla="*/ 246 h 260" name="T61"/>
                <a:gd fmla="*/ 9 w 50" name="T62"/>
                <a:gd fmla="*/ 246 h 260" name="T63"/>
                <a:gd fmla="*/ 9 w 50" name="T64"/>
                <a:gd fmla="*/ 246 h 260" name="T65"/>
                <a:gd fmla="*/ 9 w 50" name="T66"/>
                <a:gd fmla="*/ 246 h 260" name="T67"/>
                <a:gd fmla="*/ 23 w 50" name="T68"/>
                <a:gd fmla="*/ 260 h 260" name="T69"/>
                <a:gd fmla="*/ 24 w 50" name="T70"/>
                <a:gd fmla="*/ 260 h 260" name="T71"/>
                <a:gd fmla="*/ 24 w 50" name="T72"/>
                <a:gd fmla="*/ 260 h 260" name="T73"/>
                <a:gd fmla="*/ 42 w 50" name="T74"/>
                <a:gd fmla="*/ 260 h 260" name="T75"/>
                <a:gd fmla="*/ 50 w 50" name="T76"/>
                <a:gd fmla="*/ 0 h 260"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60" w="50">
                  <a:moveTo>
                    <a:pt x="50" y="0"/>
                  </a:moveTo>
                  <a:cubicBezTo>
                    <a:pt x="50" y="0"/>
                    <a:pt x="50" y="0"/>
                    <a:pt x="50" y="0"/>
                  </a:cubicBezTo>
                  <a:cubicBezTo>
                    <a:pt x="50" y="1"/>
                    <a:pt x="50" y="1"/>
                    <a:pt x="50" y="1"/>
                  </a:cubicBezTo>
                  <a:cubicBezTo>
                    <a:pt x="50" y="1"/>
                    <a:pt x="50" y="1"/>
                    <a:pt x="50" y="1"/>
                  </a:cubicBezTo>
                  <a:cubicBezTo>
                    <a:pt x="49" y="1"/>
                    <a:pt x="48" y="2"/>
                    <a:pt x="48" y="3"/>
                  </a:cubicBezTo>
                  <a:cubicBezTo>
                    <a:pt x="47" y="4"/>
                    <a:pt x="46" y="5"/>
                    <a:pt x="44" y="7"/>
                  </a:cubicBezTo>
                  <a:cubicBezTo>
                    <a:pt x="43" y="8"/>
                    <a:pt x="42" y="10"/>
                    <a:pt x="40" y="12"/>
                  </a:cubicBezTo>
                  <a:cubicBezTo>
                    <a:pt x="39" y="14"/>
                    <a:pt x="37" y="16"/>
                    <a:pt x="36" y="18"/>
                  </a:cubicBezTo>
                  <a:cubicBezTo>
                    <a:pt x="36" y="18"/>
                    <a:pt x="35" y="19"/>
                    <a:pt x="35" y="20"/>
                  </a:cubicBezTo>
                  <a:cubicBezTo>
                    <a:pt x="34" y="20"/>
                    <a:pt x="34" y="21"/>
                    <a:pt x="34" y="21"/>
                  </a:cubicBezTo>
                  <a:cubicBezTo>
                    <a:pt x="33" y="22"/>
                    <a:pt x="33" y="23"/>
                    <a:pt x="32" y="23"/>
                  </a:cubicBezTo>
                  <a:cubicBezTo>
                    <a:pt x="32" y="24"/>
                    <a:pt x="32" y="24"/>
                    <a:pt x="31" y="25"/>
                  </a:cubicBezTo>
                  <a:cubicBezTo>
                    <a:pt x="28" y="30"/>
                    <a:pt x="25" y="36"/>
                    <a:pt x="22" y="42"/>
                  </a:cubicBezTo>
                  <a:cubicBezTo>
                    <a:pt x="21" y="46"/>
                    <a:pt x="20" y="49"/>
                    <a:pt x="18" y="52"/>
                  </a:cubicBezTo>
                  <a:cubicBezTo>
                    <a:pt x="18" y="54"/>
                    <a:pt x="17" y="56"/>
                    <a:pt x="16" y="58"/>
                  </a:cubicBezTo>
                  <a:cubicBezTo>
                    <a:pt x="16" y="59"/>
                    <a:pt x="15" y="61"/>
                    <a:pt x="15" y="63"/>
                  </a:cubicBezTo>
                  <a:cubicBezTo>
                    <a:pt x="14" y="65"/>
                    <a:pt x="14" y="67"/>
                    <a:pt x="13" y="68"/>
                  </a:cubicBezTo>
                  <a:cubicBezTo>
                    <a:pt x="13" y="70"/>
                    <a:pt x="12" y="72"/>
                    <a:pt x="12" y="74"/>
                  </a:cubicBezTo>
                  <a:cubicBezTo>
                    <a:pt x="12" y="76"/>
                    <a:pt x="11" y="78"/>
                    <a:pt x="11" y="80"/>
                  </a:cubicBezTo>
                  <a:cubicBezTo>
                    <a:pt x="10" y="82"/>
                    <a:pt x="10" y="84"/>
                    <a:pt x="10" y="86"/>
                  </a:cubicBezTo>
                  <a:cubicBezTo>
                    <a:pt x="9" y="88"/>
                    <a:pt x="9" y="90"/>
                    <a:pt x="9" y="92"/>
                  </a:cubicBezTo>
                  <a:cubicBezTo>
                    <a:pt x="8" y="94"/>
                    <a:pt x="8" y="96"/>
                    <a:pt x="8" y="98"/>
                  </a:cubicBezTo>
                  <a:cubicBezTo>
                    <a:pt x="7" y="102"/>
                    <a:pt x="6" y="106"/>
                    <a:pt x="6" y="110"/>
                  </a:cubicBezTo>
                  <a:cubicBezTo>
                    <a:pt x="4" y="119"/>
                    <a:pt x="3" y="127"/>
                    <a:pt x="2" y="136"/>
                  </a:cubicBezTo>
                  <a:cubicBezTo>
                    <a:pt x="1" y="144"/>
                    <a:pt x="0" y="153"/>
                    <a:pt x="0" y="161"/>
                  </a:cubicBezTo>
                  <a:cubicBezTo>
                    <a:pt x="0" y="162"/>
                    <a:pt x="0" y="163"/>
                    <a:pt x="0" y="165"/>
                  </a:cubicBezTo>
                  <a:cubicBezTo>
                    <a:pt x="0" y="165"/>
                    <a:pt x="0" y="166"/>
                    <a:pt x="0" y="167"/>
                  </a:cubicBezTo>
                  <a:cubicBezTo>
                    <a:pt x="0" y="167"/>
                    <a:pt x="0" y="168"/>
                    <a:pt x="0" y="168"/>
                  </a:cubicBezTo>
                  <a:cubicBezTo>
                    <a:pt x="4" y="163"/>
                    <a:pt x="4" y="163"/>
                    <a:pt x="4" y="163"/>
                  </a:cubicBezTo>
                  <a:cubicBezTo>
                    <a:pt x="23" y="239"/>
                    <a:pt x="23" y="239"/>
                    <a:pt x="23" y="239"/>
                  </a:cubicBezTo>
                  <a:cubicBezTo>
                    <a:pt x="18" y="240"/>
                    <a:pt x="14" y="242"/>
                    <a:pt x="9" y="246"/>
                  </a:cubicBezTo>
                  <a:cubicBezTo>
                    <a:pt x="9" y="246"/>
                    <a:pt x="9" y="246"/>
                    <a:pt x="9" y="246"/>
                  </a:cubicBezTo>
                  <a:cubicBezTo>
                    <a:pt x="9" y="246"/>
                    <a:pt x="9" y="246"/>
                    <a:pt x="9" y="246"/>
                  </a:cubicBezTo>
                  <a:cubicBezTo>
                    <a:pt x="9" y="246"/>
                    <a:pt x="9" y="246"/>
                    <a:pt x="9" y="246"/>
                  </a:cubicBezTo>
                  <a:cubicBezTo>
                    <a:pt x="12" y="252"/>
                    <a:pt x="17" y="256"/>
                    <a:pt x="23" y="260"/>
                  </a:cubicBezTo>
                  <a:cubicBezTo>
                    <a:pt x="24" y="260"/>
                    <a:pt x="24" y="260"/>
                    <a:pt x="24" y="260"/>
                  </a:cubicBezTo>
                  <a:cubicBezTo>
                    <a:pt x="24" y="260"/>
                    <a:pt x="24" y="260"/>
                    <a:pt x="24" y="260"/>
                  </a:cubicBezTo>
                  <a:cubicBezTo>
                    <a:pt x="42" y="260"/>
                    <a:pt x="42" y="260"/>
                    <a:pt x="42" y="260"/>
                  </a:cubicBezTo>
                  <a:cubicBezTo>
                    <a:pt x="12" y="127"/>
                    <a:pt x="49" y="4"/>
                    <a:pt x="5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5" name="Freeform 1104"/>
            <p:cNvSpPr/>
            <p:nvPr/>
          </p:nvSpPr>
          <p:spPr bwMode="auto">
            <a:xfrm>
              <a:off x="8567738" y="4992688"/>
              <a:ext cx="69850" cy="50800"/>
            </a:xfrm>
            <a:custGeom>
              <a:gdLst>
                <a:gd fmla="*/ 0 w 22" name="T0"/>
                <a:gd fmla="*/ 0 h 16" name="T1"/>
                <a:gd fmla="*/ 0 w 22" name="T2"/>
                <a:gd fmla="*/ 16 h 16" name="T3"/>
                <a:gd fmla="*/ 22 w 22" name="T4"/>
                <a:gd fmla="*/ 16 h 16" name="T5"/>
                <a:gd fmla="*/ 19 w 22" name="T6"/>
                <a:gd fmla="*/ 0 h 16" name="T7"/>
                <a:gd fmla="*/ 1 w 22" name="T8"/>
                <a:gd fmla="*/ 0 h 16" name="T9"/>
                <a:gd fmla="*/ 0 w 22" name="T10"/>
                <a:gd fmla="*/ 0 h 16" name="T11"/>
              </a:gdLst>
              <a:cxnLst>
                <a:cxn ang="0">
                  <a:pos x="T0" y="T1"/>
                </a:cxn>
                <a:cxn ang="0">
                  <a:pos x="T2" y="T3"/>
                </a:cxn>
                <a:cxn ang="0">
                  <a:pos x="T4" y="T5"/>
                </a:cxn>
                <a:cxn ang="0">
                  <a:pos x="T6" y="T7"/>
                </a:cxn>
                <a:cxn ang="0">
                  <a:pos x="T8" y="T9"/>
                </a:cxn>
                <a:cxn ang="0">
                  <a:pos x="T10" y="T11"/>
                </a:cxn>
              </a:cxnLst>
              <a:rect b="b" l="0" r="r" t="0"/>
              <a:pathLst>
                <a:path h="16" w="22">
                  <a:moveTo>
                    <a:pt x="0" y="0"/>
                  </a:moveTo>
                  <a:cubicBezTo>
                    <a:pt x="0" y="16"/>
                    <a:pt x="0" y="16"/>
                    <a:pt x="0" y="16"/>
                  </a:cubicBezTo>
                  <a:cubicBezTo>
                    <a:pt x="22" y="16"/>
                    <a:pt x="22" y="16"/>
                    <a:pt x="22" y="16"/>
                  </a:cubicBezTo>
                  <a:cubicBezTo>
                    <a:pt x="21" y="10"/>
                    <a:pt x="20" y="5"/>
                    <a:pt x="19"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6" name="Freeform 1105"/>
            <p:cNvSpPr>
              <a:spLocks noEditPoints="1"/>
            </p:cNvSpPr>
            <p:nvPr/>
          </p:nvSpPr>
          <p:spPr bwMode="auto">
            <a:xfrm>
              <a:off x="8442325" y="5030788"/>
              <a:ext cx="6350" cy="9525"/>
            </a:xfrm>
            <a:custGeom>
              <a:gdLst>
                <a:gd fmla="*/ 0 w 2" name="T0"/>
                <a:gd fmla="*/ 3 h 3" name="T1"/>
                <a:gd fmla="*/ 0 w 2" name="T2"/>
                <a:gd fmla="*/ 3 h 3" name="T3"/>
                <a:gd fmla="*/ 0 w 2" name="T4"/>
                <a:gd fmla="*/ 3 h 3" name="T5"/>
                <a:gd fmla="*/ 0 w 2" name="T6"/>
                <a:gd fmla="*/ 3 h 3" name="T7"/>
                <a:gd fmla="*/ 0 w 2" name="T8"/>
                <a:gd fmla="*/ 3 h 3" name="T9"/>
                <a:gd fmla="*/ 0 w 2" name="T10"/>
                <a:gd fmla="*/ 3 h 3" name="T11"/>
                <a:gd fmla="*/ 0 w 2" name="T12"/>
                <a:gd fmla="*/ 3 h 3" name="T13"/>
                <a:gd fmla="*/ 0 w 2" name="T14"/>
                <a:gd fmla="*/ 3 h 3" name="T15"/>
                <a:gd fmla="*/ 0 w 2" name="T16"/>
                <a:gd fmla="*/ 3 h 3" name="T17"/>
                <a:gd fmla="*/ 0 w 2" name="T18"/>
                <a:gd fmla="*/ 3 h 3" name="T19"/>
                <a:gd fmla="*/ 0 w 2" name="T20"/>
                <a:gd fmla="*/ 3 h 3" name="T21"/>
                <a:gd fmla="*/ 0 w 2" name="T22"/>
                <a:gd fmla="*/ 3 h 3" name="T23"/>
                <a:gd fmla="*/ 0 w 2" name="T24"/>
                <a:gd fmla="*/ 3 h 3" name="T25"/>
                <a:gd fmla="*/ 0 w 2" name="T26"/>
                <a:gd fmla="*/ 3 h 3" name="T27"/>
                <a:gd fmla="*/ 0 w 2" name="T28"/>
                <a:gd fmla="*/ 3 h 3" name="T29"/>
                <a:gd fmla="*/ 0 w 2" name="T30"/>
                <a:gd fmla="*/ 3 h 3" name="T31"/>
                <a:gd fmla="*/ 0 w 2" name="T32"/>
                <a:gd fmla="*/ 3 h 3" name="T33"/>
                <a:gd fmla="*/ 0 w 2" name="T34"/>
                <a:gd fmla="*/ 3 h 3" name="T35"/>
                <a:gd fmla="*/ 1 w 2" name="T36"/>
                <a:gd fmla="*/ 2 h 3" name="T37"/>
                <a:gd fmla="*/ 1 w 2" name="T38"/>
                <a:gd fmla="*/ 2 h 3" name="T39"/>
                <a:gd fmla="*/ 1 w 2" name="T40"/>
                <a:gd fmla="*/ 2 h 3" name="T41"/>
                <a:gd fmla="*/ 1 w 2" name="T42"/>
                <a:gd fmla="*/ 2 h 3" name="T43"/>
                <a:gd fmla="*/ 1 w 2" name="T44"/>
                <a:gd fmla="*/ 2 h 3" name="T45"/>
                <a:gd fmla="*/ 1 w 2" name="T46"/>
                <a:gd fmla="*/ 2 h 3" name="T47"/>
                <a:gd fmla="*/ 1 w 2" name="T48"/>
                <a:gd fmla="*/ 2 h 3" name="T49"/>
                <a:gd fmla="*/ 1 w 2" name="T50"/>
                <a:gd fmla="*/ 1 h 3" name="T51"/>
                <a:gd fmla="*/ 1 w 2" name="T52"/>
                <a:gd fmla="*/ 1 h 3" name="T53"/>
                <a:gd fmla="*/ 1 w 2" name="T54"/>
                <a:gd fmla="*/ 1 h 3" name="T55"/>
                <a:gd fmla="*/ 1 w 2" name="T56"/>
                <a:gd fmla="*/ 1 h 3" name="T57"/>
                <a:gd fmla="*/ 1 w 2" name="T58"/>
                <a:gd fmla="*/ 1 h 3" name="T59"/>
                <a:gd fmla="*/ 1 w 2" name="T60"/>
                <a:gd fmla="*/ 1 h 3" name="T61"/>
                <a:gd fmla="*/ 2 w 2" name="T62"/>
                <a:gd fmla="*/ 1 h 3" name="T63"/>
                <a:gd fmla="*/ 2 w 2" name="T64"/>
                <a:gd fmla="*/ 1 h 3" name="T65"/>
                <a:gd fmla="*/ 2 w 2" name="T66"/>
                <a:gd fmla="*/ 1 h 3" name="T67"/>
                <a:gd fmla="*/ 2 w 2" name="T68"/>
                <a:gd fmla="*/ 1 h 3" name="T69"/>
                <a:gd fmla="*/ 2 w 2" name="T70"/>
                <a:gd fmla="*/ 1 h 3" name="T71"/>
                <a:gd fmla="*/ 2 w 2" name="T72"/>
                <a:gd fmla="*/ 1 h 3" name="T73"/>
                <a:gd fmla="*/ 2 w 2" name="T74"/>
                <a:gd fmla="*/ 0 h 3" name="T75"/>
                <a:gd fmla="*/ 2 w 2" name="T76"/>
                <a:gd fmla="*/ 0 h 3" name="T77"/>
                <a:gd fmla="*/ 2 w 2" name="T78"/>
                <a:gd fmla="*/ 0 h 3" name="T79"/>
                <a:gd fmla="*/ 2 w 2" name="T80"/>
                <a:gd fmla="*/ 0 h 3" name="T81"/>
                <a:gd fmla="*/ 2 w 2" name="T82"/>
                <a:gd fmla="*/ 0 h 3" name="T83"/>
                <a:gd fmla="*/ 2 w 2" name="T84"/>
                <a:gd fmla="*/ 0 h 3"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3" w="2">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0" y="3"/>
                  </a:moveTo>
                  <a:cubicBezTo>
                    <a:pt x="0" y="3"/>
                    <a:pt x="0" y="3"/>
                    <a:pt x="0" y="3"/>
                  </a:cubicBezTo>
                  <a:cubicBezTo>
                    <a:pt x="0" y="3"/>
                    <a:pt x="0" y="3"/>
                    <a:pt x="0" y="3"/>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2"/>
                  </a:moveTo>
                  <a:cubicBezTo>
                    <a:pt x="1" y="2"/>
                    <a:pt x="1" y="2"/>
                    <a:pt x="1" y="2"/>
                  </a:cubicBezTo>
                  <a:cubicBezTo>
                    <a:pt x="1" y="2"/>
                    <a:pt x="1" y="2"/>
                    <a:pt x="1" y="2"/>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1" y="1"/>
                  </a:moveTo>
                  <a:cubicBezTo>
                    <a:pt x="1" y="1"/>
                    <a:pt x="1" y="1"/>
                    <a:pt x="1" y="1"/>
                  </a:cubicBezTo>
                  <a:cubicBezTo>
                    <a:pt x="1" y="1"/>
                    <a:pt x="1" y="1"/>
                    <a:pt x="1" y="1"/>
                  </a:cubicBezTo>
                  <a:moveTo>
                    <a:pt x="2" y="1"/>
                  </a:moveTo>
                  <a:cubicBezTo>
                    <a:pt x="2" y="1"/>
                    <a:pt x="2" y="1"/>
                    <a:pt x="2" y="1"/>
                  </a:cubicBezTo>
                  <a:cubicBezTo>
                    <a:pt x="2" y="1"/>
                    <a:pt x="2" y="1"/>
                    <a:pt x="2" y="1"/>
                  </a:cubicBezTo>
                  <a:moveTo>
                    <a:pt x="2" y="1"/>
                  </a:moveTo>
                  <a:cubicBezTo>
                    <a:pt x="2" y="1"/>
                    <a:pt x="2" y="1"/>
                    <a:pt x="2" y="1"/>
                  </a:cubicBezTo>
                  <a:cubicBezTo>
                    <a:pt x="2" y="1"/>
                    <a:pt x="2" y="1"/>
                    <a:pt x="2" y="1"/>
                  </a:cubicBezTo>
                  <a:moveTo>
                    <a:pt x="2" y="1"/>
                  </a:moveTo>
                  <a:cubicBezTo>
                    <a:pt x="2" y="1"/>
                    <a:pt x="2" y="1"/>
                    <a:pt x="2" y="1"/>
                  </a:cubicBezTo>
                  <a:cubicBezTo>
                    <a:pt x="2" y="1"/>
                    <a:pt x="2" y="1"/>
                    <a:pt x="2" y="1"/>
                  </a:cubicBezTo>
                  <a:moveTo>
                    <a:pt x="2" y="1"/>
                  </a:moveTo>
                  <a:cubicBezTo>
                    <a:pt x="2" y="1"/>
                    <a:pt x="2" y="1"/>
                    <a:pt x="2" y="1"/>
                  </a:cubicBezTo>
                  <a:cubicBezTo>
                    <a:pt x="2" y="1"/>
                    <a:pt x="2" y="1"/>
                    <a:pt x="2" y="1"/>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moveTo>
                    <a:pt x="2" y="0"/>
                  </a:moveTo>
                  <a:cubicBezTo>
                    <a:pt x="2" y="0"/>
                    <a:pt x="2" y="0"/>
                    <a:pt x="2" y="0"/>
                  </a:cubicBezTo>
                  <a:cubicBezTo>
                    <a:pt x="2" y="0"/>
                    <a:pt x="2" y="0"/>
                    <a:pt x="2"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7" name="Freeform 1106"/>
            <p:cNvSpPr/>
            <p:nvPr/>
          </p:nvSpPr>
          <p:spPr bwMode="auto">
            <a:xfrm>
              <a:off x="8442325" y="4684713"/>
              <a:ext cx="125413" cy="355600"/>
            </a:xfrm>
            <a:custGeom>
              <a:gdLst>
                <a:gd fmla="*/ 16 w 39" name="T0"/>
                <a:gd fmla="*/ 5 h 112" name="T1"/>
                <a:gd fmla="*/ 16 w 39" name="T2"/>
                <a:gd fmla="*/ 5 h 112" name="T3"/>
                <a:gd fmla="*/ 0 w 39" name="T4"/>
                <a:gd fmla="*/ 112 h 112" name="T5"/>
                <a:gd fmla="*/ 0 w 39" name="T6"/>
                <a:gd fmla="*/ 112 h 112" name="T7"/>
                <a:gd fmla="*/ 0 w 39" name="T8"/>
                <a:gd fmla="*/ 112 h 112" name="T9"/>
                <a:gd fmla="*/ 0 w 39" name="T10"/>
                <a:gd fmla="*/ 112 h 112" name="T11"/>
                <a:gd fmla="*/ 0 w 39" name="T12"/>
                <a:gd fmla="*/ 112 h 112" name="T13"/>
                <a:gd fmla="*/ 0 w 39" name="T14"/>
                <a:gd fmla="*/ 112 h 112" name="T15"/>
                <a:gd fmla="*/ 0 w 39" name="T16"/>
                <a:gd fmla="*/ 112 h 112" name="T17"/>
                <a:gd fmla="*/ 0 w 39" name="T18"/>
                <a:gd fmla="*/ 112 h 112" name="T19"/>
                <a:gd fmla="*/ 0 w 39" name="T20"/>
                <a:gd fmla="*/ 112 h 112" name="T21"/>
                <a:gd fmla="*/ 0 w 39" name="T22"/>
                <a:gd fmla="*/ 112 h 112" name="T23"/>
                <a:gd fmla="*/ 0 w 39" name="T24"/>
                <a:gd fmla="*/ 112 h 112" name="T25"/>
                <a:gd fmla="*/ 0 w 39" name="T26"/>
                <a:gd fmla="*/ 112 h 112" name="T27"/>
                <a:gd fmla="*/ 0 w 39" name="T28"/>
                <a:gd fmla="*/ 112 h 112" name="T29"/>
                <a:gd fmla="*/ 1 w 39" name="T30"/>
                <a:gd fmla="*/ 111 h 112" name="T31"/>
                <a:gd fmla="*/ 1 w 39" name="T32"/>
                <a:gd fmla="*/ 111 h 112" name="T33"/>
                <a:gd fmla="*/ 1 w 39" name="T34"/>
                <a:gd fmla="*/ 111 h 112" name="T35"/>
                <a:gd fmla="*/ 1 w 39" name="T36"/>
                <a:gd fmla="*/ 111 h 112" name="T37"/>
                <a:gd fmla="*/ 1 w 39" name="T38"/>
                <a:gd fmla="*/ 111 h 112" name="T39"/>
                <a:gd fmla="*/ 1 w 39" name="T40"/>
                <a:gd fmla="*/ 110 h 112" name="T41"/>
                <a:gd fmla="*/ 1 w 39" name="T42"/>
                <a:gd fmla="*/ 110 h 112" name="T43"/>
                <a:gd fmla="*/ 1 w 39" name="T44"/>
                <a:gd fmla="*/ 110 h 112" name="T45"/>
                <a:gd fmla="*/ 1 w 39" name="T46"/>
                <a:gd fmla="*/ 110 h 112" name="T47"/>
                <a:gd fmla="*/ 2 w 39" name="T48"/>
                <a:gd fmla="*/ 110 h 112" name="T49"/>
                <a:gd fmla="*/ 2 w 39" name="T50"/>
                <a:gd fmla="*/ 110 h 112" name="T51"/>
                <a:gd fmla="*/ 2 w 39" name="T52"/>
                <a:gd fmla="*/ 110 h 112" name="T53"/>
                <a:gd fmla="*/ 2 w 39" name="T54"/>
                <a:gd fmla="*/ 110 h 112" name="T55"/>
                <a:gd fmla="*/ 2 w 39" name="T56"/>
                <a:gd fmla="*/ 109 h 112" name="T57"/>
                <a:gd fmla="*/ 2 w 39" name="T58"/>
                <a:gd fmla="*/ 109 h 112" name="T59"/>
                <a:gd fmla="*/ 2 w 39" name="T60"/>
                <a:gd fmla="*/ 109 h 112" name="T61"/>
                <a:gd fmla="*/ 2 w 39" name="T62"/>
                <a:gd fmla="*/ 109 h 112" name="T63"/>
                <a:gd fmla="*/ 25 w 39" name="T64"/>
                <a:gd fmla="*/ 83 h 112" name="T65"/>
                <a:gd fmla="*/ 20 w 39" name="T66"/>
                <a:gd fmla="*/ 0 h 112"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12" w="39">
                  <a:moveTo>
                    <a:pt x="20" y="0"/>
                  </a:moveTo>
                  <a:cubicBezTo>
                    <a:pt x="16" y="5"/>
                    <a:pt x="16" y="5"/>
                    <a:pt x="16" y="5"/>
                  </a:cubicBezTo>
                  <a:cubicBezTo>
                    <a:pt x="16" y="5"/>
                    <a:pt x="16" y="5"/>
                    <a:pt x="16" y="5"/>
                  </a:cubicBezTo>
                  <a:cubicBezTo>
                    <a:pt x="16" y="5"/>
                    <a:pt x="16" y="5"/>
                    <a:pt x="16" y="5"/>
                  </a:cubicBezTo>
                  <a:cubicBezTo>
                    <a:pt x="0" y="19"/>
                    <a:pt x="0" y="19"/>
                    <a:pt x="0" y="19"/>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0" y="112"/>
                  </a:cubicBezTo>
                  <a:cubicBezTo>
                    <a:pt x="0" y="112"/>
                    <a:pt x="0" y="112"/>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1"/>
                    <a:pt x="1" y="111"/>
                  </a:cubicBezTo>
                  <a:cubicBezTo>
                    <a:pt x="1" y="111"/>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1" y="110"/>
                    <a:pt x="1" y="110"/>
                    <a:pt x="1"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10"/>
                    <a:pt x="2" y="110"/>
                  </a:cubicBezTo>
                  <a:cubicBezTo>
                    <a:pt x="2" y="110"/>
                    <a:pt x="2" y="109"/>
                    <a:pt x="2" y="109"/>
                  </a:cubicBezTo>
                  <a:cubicBezTo>
                    <a:pt x="2" y="109"/>
                    <a:pt x="2" y="109"/>
                    <a:pt x="2" y="109"/>
                  </a:cubicBezTo>
                  <a:cubicBezTo>
                    <a:pt x="2" y="109"/>
                    <a:pt x="2" y="109"/>
                    <a:pt x="2" y="109"/>
                  </a:cubicBezTo>
                  <a:cubicBezTo>
                    <a:pt x="2" y="109"/>
                    <a:pt x="2" y="109"/>
                    <a:pt x="2" y="109"/>
                  </a:cubicBezTo>
                  <a:cubicBezTo>
                    <a:pt x="2" y="109"/>
                    <a:pt x="2" y="109"/>
                    <a:pt x="2" y="109"/>
                  </a:cubicBezTo>
                  <a:cubicBezTo>
                    <a:pt x="2" y="109"/>
                    <a:pt x="2" y="109"/>
                    <a:pt x="2" y="109"/>
                  </a:cubicBezTo>
                  <a:cubicBezTo>
                    <a:pt x="2" y="109"/>
                    <a:pt x="2" y="109"/>
                    <a:pt x="2" y="109"/>
                  </a:cubicBezTo>
                  <a:cubicBezTo>
                    <a:pt x="2" y="109"/>
                    <a:pt x="2" y="109"/>
                    <a:pt x="2" y="109"/>
                  </a:cubicBezTo>
                  <a:cubicBezTo>
                    <a:pt x="2" y="109"/>
                    <a:pt x="2" y="109"/>
                    <a:pt x="2" y="109"/>
                  </a:cubicBezTo>
                  <a:cubicBezTo>
                    <a:pt x="6" y="103"/>
                    <a:pt x="15" y="91"/>
                    <a:pt x="25" y="83"/>
                  </a:cubicBezTo>
                  <a:cubicBezTo>
                    <a:pt x="30" y="79"/>
                    <a:pt x="34" y="77"/>
                    <a:pt x="39" y="76"/>
                  </a:cubicBezTo>
                  <a:cubicBezTo>
                    <a:pt x="20" y="0"/>
                    <a:pt x="20" y="0"/>
                    <a:pt x="2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8" name="Rectangle 1138"/>
            <p:cNvSpPr>
              <a:spLocks noChangeArrowheads="1"/>
            </p:cNvSpPr>
            <p:nvPr/>
          </p:nvSpPr>
          <p:spPr bwMode="auto">
            <a:xfrm>
              <a:off x="8609013" y="6742113"/>
              <a:ext cx="92075" cy="1524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49" name="Rectangle 1139"/>
            <p:cNvSpPr>
              <a:spLocks noChangeArrowheads="1"/>
            </p:cNvSpPr>
            <p:nvPr/>
          </p:nvSpPr>
          <p:spPr bwMode="auto">
            <a:xfrm>
              <a:off x="8609013" y="5053013"/>
              <a:ext cx="92075" cy="1689100"/>
            </a:xfrm>
            <a:prstGeom prst="rect">
              <a:avLst/>
            </a:pr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50" name="Rectangle 1140"/>
            <p:cNvSpPr>
              <a:spLocks noChangeArrowheads="1"/>
            </p:cNvSpPr>
            <p:nvPr/>
          </p:nvSpPr>
          <p:spPr bwMode="auto">
            <a:xfrm>
              <a:off x="8609013" y="5053013"/>
              <a:ext cx="92075" cy="16891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1" name="组合 50"/>
          <p:cNvGrpSpPr/>
          <p:nvPr/>
        </p:nvGrpSpPr>
        <p:grpSpPr>
          <a:xfrm>
            <a:off x="10679113" y="6145213"/>
            <a:ext cx="225425" cy="720725"/>
            <a:chOff x="10679113" y="6145213"/>
            <a:chExt cx="225425" cy="720725"/>
          </a:xfrm>
        </p:grpSpPr>
        <p:sp>
          <p:nvSpPr>
            <p:cNvPr id="52" name="Freeform 1107"/>
            <p:cNvSpPr>
              <a:spLocks noEditPoints="1"/>
            </p:cNvSpPr>
            <p:nvPr/>
          </p:nvSpPr>
          <p:spPr bwMode="auto">
            <a:xfrm>
              <a:off x="10704513" y="6145213"/>
              <a:ext cx="168275" cy="430213"/>
            </a:xfrm>
            <a:custGeom>
              <a:gdLst>
                <a:gd fmla="*/ 5 w 53" name="T0"/>
                <a:gd fmla="*/ 128 h 135" name="T1"/>
                <a:gd fmla="*/ 5 w 53" name="T2"/>
                <a:gd fmla="*/ 128 h 135" name="T3"/>
                <a:gd fmla="*/ 12 w 53" name="T4"/>
                <a:gd fmla="*/ 135 h 135" name="T5"/>
                <a:gd fmla="*/ 12 w 53" name="T6"/>
                <a:gd fmla="*/ 135 h 135" name="T7"/>
                <a:gd fmla="*/ 5 w 53" name="T8"/>
                <a:gd fmla="*/ 128 h 135" name="T9"/>
                <a:gd fmla="*/ 5 w 53" name="T10"/>
                <a:gd fmla="*/ 128 h 135" name="T11"/>
                <a:gd fmla="*/ 0 w 53" name="T12"/>
                <a:gd fmla="*/ 85 h 135" name="T13"/>
                <a:gd fmla="*/ 0 w 53" name="T14"/>
                <a:gd fmla="*/ 87 h 135" name="T15"/>
                <a:gd fmla="*/ 0 w 53" name="T16"/>
                <a:gd fmla="*/ 87 h 135" name="T17"/>
                <a:gd fmla="*/ 0 w 53" name="T18"/>
                <a:gd fmla="*/ 85 h 135" name="T19"/>
                <a:gd fmla="*/ 27 w 53" name="T20"/>
                <a:gd fmla="*/ 0 h 135" name="T21"/>
                <a:gd fmla="*/ 27 w 53" name="T22"/>
                <a:gd fmla="*/ 0 h 135" name="T23"/>
                <a:gd fmla="*/ 27 w 53" name="T24"/>
                <a:gd fmla="*/ 0 h 135" name="T25"/>
                <a:gd fmla="*/ 27 w 53" name="T26"/>
                <a:gd fmla="*/ 0 h 135" name="T27"/>
                <a:gd fmla="*/ 27 w 53" name="T28"/>
                <a:gd fmla="*/ 0 h 135" name="T29"/>
                <a:gd fmla="*/ 27 w 53" name="T30"/>
                <a:gd fmla="*/ 0 h 135" name="T31"/>
                <a:gd fmla="*/ 27 w 53" name="T32"/>
                <a:gd fmla="*/ 0 h 135" name="T33"/>
                <a:gd fmla="*/ 22 w 53" name="T34"/>
                <a:gd fmla="*/ 135 h 135" name="T35"/>
                <a:gd fmla="*/ 40 w 53" name="T36"/>
                <a:gd fmla="*/ 135 h 135" name="T37"/>
                <a:gd fmla="*/ 40 w 53" name="T38"/>
                <a:gd fmla="*/ 135 h 135" name="T39"/>
                <a:gd fmla="*/ 48 w 53" name="T40"/>
                <a:gd fmla="*/ 128 h 135" name="T41"/>
                <a:gd fmla="*/ 48 w 53" name="T42"/>
                <a:gd fmla="*/ 128 h 135" name="T43"/>
                <a:gd fmla="*/ 42 w 53" name="T44"/>
                <a:gd fmla="*/ 126 h 135" name="T45"/>
                <a:gd fmla="*/ 52 w 53" name="T46"/>
                <a:gd fmla="*/ 86 h 135" name="T47"/>
                <a:gd fmla="*/ 53 w 53" name="T48"/>
                <a:gd fmla="*/ 87 h 135" name="T49"/>
                <a:gd fmla="*/ 53 w 53" name="T50"/>
                <a:gd fmla="*/ 84 h 135" name="T51"/>
                <a:gd fmla="*/ 52 w 53" name="T52"/>
                <a:gd fmla="*/ 71 h 135" name="T53"/>
                <a:gd fmla="*/ 50 w 53" name="T54"/>
                <a:gd fmla="*/ 57 h 135" name="T55"/>
                <a:gd fmla="*/ 49 w 53" name="T56"/>
                <a:gd fmla="*/ 51 h 135" name="T57"/>
                <a:gd fmla="*/ 48 w 53" name="T58"/>
                <a:gd fmla="*/ 48 h 135" name="T59"/>
                <a:gd fmla="*/ 48 w 53" name="T60"/>
                <a:gd fmla="*/ 45 h 135" name="T61"/>
                <a:gd fmla="*/ 47 w 53" name="T62"/>
                <a:gd fmla="*/ 42 h 135" name="T63"/>
                <a:gd fmla="*/ 47 w 53" name="T64"/>
                <a:gd fmla="*/ 39 h 135" name="T65"/>
                <a:gd fmla="*/ 46 w 53" name="T66"/>
                <a:gd fmla="*/ 36 h 135" name="T67"/>
                <a:gd fmla="*/ 45 w 53" name="T68"/>
                <a:gd fmla="*/ 33 h 135" name="T69"/>
                <a:gd fmla="*/ 44 w 53" name="T70"/>
                <a:gd fmla="*/ 30 h 135" name="T71"/>
                <a:gd fmla="*/ 43 w 53" name="T72"/>
                <a:gd fmla="*/ 27 h 135" name="T73"/>
                <a:gd fmla="*/ 41 w 53" name="T74"/>
                <a:gd fmla="*/ 22 h 135" name="T75"/>
                <a:gd fmla="*/ 37 w 53" name="T76"/>
                <a:gd fmla="*/ 13 h 135" name="T77"/>
                <a:gd fmla="*/ 36 w 53" name="T78"/>
                <a:gd fmla="*/ 12 h 135" name="T79"/>
                <a:gd fmla="*/ 35 w 53" name="T80"/>
                <a:gd fmla="*/ 11 h 135" name="T81"/>
                <a:gd fmla="*/ 35 w 53" name="T82"/>
                <a:gd fmla="*/ 10 h 135" name="T83"/>
                <a:gd fmla="*/ 34 w 53" name="T84"/>
                <a:gd fmla="*/ 9 h 135" name="T85"/>
                <a:gd fmla="*/ 32 w 53" name="T86"/>
                <a:gd fmla="*/ 6 h 135" name="T87"/>
                <a:gd fmla="*/ 30 w 53" name="T88"/>
                <a:gd fmla="*/ 3 h 135" name="T89"/>
                <a:gd fmla="*/ 28 w 53" name="T90"/>
                <a:gd fmla="*/ 2 h 135" name="T91"/>
                <a:gd fmla="*/ 27 w 53" name="T92"/>
                <a:gd fmla="*/ 0 h 135" name="T93"/>
                <a:gd fmla="*/ 27 w 53" name="T94"/>
                <a:gd fmla="*/ 0 h 135"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135" w="52">
                  <a:moveTo>
                    <a:pt x="5" y="128"/>
                  </a:moveTo>
                  <a:cubicBezTo>
                    <a:pt x="5" y="128"/>
                    <a:pt x="5" y="128"/>
                    <a:pt x="5" y="128"/>
                  </a:cubicBezTo>
                  <a:cubicBezTo>
                    <a:pt x="7" y="131"/>
                    <a:pt x="9" y="133"/>
                    <a:pt x="12" y="135"/>
                  </a:cubicBezTo>
                  <a:cubicBezTo>
                    <a:pt x="12" y="135"/>
                    <a:pt x="12" y="135"/>
                    <a:pt x="12" y="135"/>
                  </a:cubicBezTo>
                  <a:cubicBezTo>
                    <a:pt x="9" y="133"/>
                    <a:pt x="7" y="131"/>
                    <a:pt x="5" y="128"/>
                  </a:cubicBezTo>
                  <a:cubicBezTo>
                    <a:pt x="5" y="128"/>
                    <a:pt x="5" y="128"/>
                    <a:pt x="5" y="128"/>
                  </a:cubicBezTo>
                  <a:moveTo>
                    <a:pt x="0" y="85"/>
                  </a:moveTo>
                  <a:cubicBezTo>
                    <a:pt x="0" y="85"/>
                    <a:pt x="0" y="86"/>
                    <a:pt x="0" y="87"/>
                  </a:cubicBezTo>
                  <a:cubicBezTo>
                    <a:pt x="0" y="87"/>
                    <a:pt x="0" y="87"/>
                    <a:pt x="0" y="87"/>
                  </a:cubicBezTo>
                  <a:cubicBezTo>
                    <a:pt x="0" y="86"/>
                    <a:pt x="0" y="85"/>
                    <a:pt x="0" y="85"/>
                  </a:cubicBezTo>
                  <a:moveTo>
                    <a:pt x="27" y="0"/>
                  </a:moveTo>
                  <a:cubicBezTo>
                    <a:pt x="27" y="0"/>
                    <a:pt x="27" y="0"/>
                    <a:pt x="27" y="0"/>
                  </a:cubicBezTo>
                  <a:cubicBezTo>
                    <a:pt x="27" y="0"/>
                    <a:pt x="27" y="0"/>
                    <a:pt x="27" y="0"/>
                  </a:cubicBezTo>
                  <a:cubicBezTo>
                    <a:pt x="27" y="0"/>
                    <a:pt x="27" y="0"/>
                    <a:pt x="27" y="0"/>
                  </a:cubicBezTo>
                  <a:cubicBezTo>
                    <a:pt x="27" y="0"/>
                    <a:pt x="27" y="0"/>
                    <a:pt x="27" y="0"/>
                  </a:cubicBezTo>
                  <a:cubicBezTo>
                    <a:pt x="27" y="0"/>
                    <a:pt x="27" y="0"/>
                    <a:pt x="27" y="0"/>
                  </a:cubicBezTo>
                  <a:cubicBezTo>
                    <a:pt x="27" y="0"/>
                    <a:pt x="27" y="0"/>
                    <a:pt x="27" y="0"/>
                  </a:cubicBezTo>
                  <a:cubicBezTo>
                    <a:pt x="26" y="2"/>
                    <a:pt x="7" y="66"/>
                    <a:pt x="22" y="135"/>
                  </a:cubicBezTo>
                  <a:cubicBezTo>
                    <a:pt x="40" y="135"/>
                    <a:pt x="40" y="135"/>
                    <a:pt x="40" y="135"/>
                  </a:cubicBezTo>
                  <a:cubicBezTo>
                    <a:pt x="40" y="135"/>
                    <a:pt x="40" y="135"/>
                    <a:pt x="40" y="135"/>
                  </a:cubicBezTo>
                  <a:cubicBezTo>
                    <a:pt x="44" y="133"/>
                    <a:pt x="46" y="131"/>
                    <a:pt x="48" y="128"/>
                  </a:cubicBezTo>
                  <a:cubicBezTo>
                    <a:pt x="48" y="128"/>
                    <a:pt x="48" y="128"/>
                    <a:pt x="48" y="128"/>
                  </a:cubicBezTo>
                  <a:cubicBezTo>
                    <a:pt x="46" y="127"/>
                    <a:pt x="44" y="126"/>
                    <a:pt x="42" y="126"/>
                  </a:cubicBezTo>
                  <a:cubicBezTo>
                    <a:pt x="52" y="86"/>
                    <a:pt x="52" y="86"/>
                    <a:pt x="52" y="86"/>
                  </a:cubicBezTo>
                  <a:cubicBezTo>
                    <a:pt x="53" y="87"/>
                    <a:pt x="53" y="87"/>
                    <a:pt x="53" y="87"/>
                  </a:cubicBezTo>
                  <a:cubicBezTo>
                    <a:pt x="53" y="86"/>
                    <a:pt x="53" y="85"/>
                    <a:pt x="53" y="84"/>
                  </a:cubicBezTo>
                  <a:cubicBezTo>
                    <a:pt x="53" y="79"/>
                    <a:pt x="52" y="75"/>
                    <a:pt x="52" y="71"/>
                  </a:cubicBezTo>
                  <a:cubicBezTo>
                    <a:pt x="51" y="66"/>
                    <a:pt x="51" y="62"/>
                    <a:pt x="50" y="57"/>
                  </a:cubicBezTo>
                  <a:cubicBezTo>
                    <a:pt x="50" y="55"/>
                    <a:pt x="49" y="53"/>
                    <a:pt x="49" y="51"/>
                  </a:cubicBezTo>
                  <a:cubicBezTo>
                    <a:pt x="49" y="50"/>
                    <a:pt x="49" y="49"/>
                    <a:pt x="48" y="48"/>
                  </a:cubicBezTo>
                  <a:cubicBezTo>
                    <a:pt x="48" y="47"/>
                    <a:pt x="48" y="46"/>
                    <a:pt x="48" y="45"/>
                  </a:cubicBezTo>
                  <a:cubicBezTo>
                    <a:pt x="48" y="44"/>
                    <a:pt x="47" y="43"/>
                    <a:pt x="47" y="42"/>
                  </a:cubicBezTo>
                  <a:cubicBezTo>
                    <a:pt x="47" y="41"/>
                    <a:pt x="47" y="40"/>
                    <a:pt x="47" y="39"/>
                  </a:cubicBezTo>
                  <a:cubicBezTo>
                    <a:pt x="46" y="38"/>
                    <a:pt x="46" y="37"/>
                    <a:pt x="46" y="36"/>
                  </a:cubicBezTo>
                  <a:cubicBezTo>
                    <a:pt x="46" y="35"/>
                    <a:pt x="45" y="34"/>
                    <a:pt x="45" y="33"/>
                  </a:cubicBezTo>
                  <a:cubicBezTo>
                    <a:pt x="45" y="32"/>
                    <a:pt x="45" y="31"/>
                    <a:pt x="44" y="30"/>
                  </a:cubicBezTo>
                  <a:cubicBezTo>
                    <a:pt x="44" y="29"/>
                    <a:pt x="44" y="28"/>
                    <a:pt x="43" y="27"/>
                  </a:cubicBezTo>
                  <a:cubicBezTo>
                    <a:pt x="43" y="25"/>
                    <a:pt x="42" y="24"/>
                    <a:pt x="41" y="22"/>
                  </a:cubicBezTo>
                  <a:cubicBezTo>
                    <a:pt x="40" y="19"/>
                    <a:pt x="38" y="16"/>
                    <a:pt x="37" y="13"/>
                  </a:cubicBezTo>
                  <a:cubicBezTo>
                    <a:pt x="36" y="12"/>
                    <a:pt x="36" y="12"/>
                    <a:pt x="36" y="12"/>
                  </a:cubicBezTo>
                  <a:cubicBezTo>
                    <a:pt x="35" y="11"/>
                    <a:pt x="35" y="11"/>
                    <a:pt x="35" y="11"/>
                  </a:cubicBezTo>
                  <a:cubicBezTo>
                    <a:pt x="35" y="10"/>
                    <a:pt x="35" y="10"/>
                    <a:pt x="35" y="10"/>
                  </a:cubicBezTo>
                  <a:cubicBezTo>
                    <a:pt x="34" y="9"/>
                    <a:pt x="34" y="9"/>
                    <a:pt x="34" y="9"/>
                  </a:cubicBezTo>
                  <a:cubicBezTo>
                    <a:pt x="33" y="8"/>
                    <a:pt x="33" y="7"/>
                    <a:pt x="32" y="6"/>
                  </a:cubicBezTo>
                  <a:cubicBezTo>
                    <a:pt x="31" y="5"/>
                    <a:pt x="31" y="4"/>
                    <a:pt x="30" y="3"/>
                  </a:cubicBezTo>
                  <a:cubicBezTo>
                    <a:pt x="29" y="3"/>
                    <a:pt x="29" y="2"/>
                    <a:pt x="28" y="2"/>
                  </a:cubicBezTo>
                  <a:cubicBezTo>
                    <a:pt x="28" y="1"/>
                    <a:pt x="27" y="1"/>
                    <a:pt x="27" y="0"/>
                  </a:cubicBezTo>
                  <a:cubicBezTo>
                    <a:pt x="27" y="0"/>
                    <a:pt x="27" y="0"/>
                    <a:pt x="2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Freeform 1108"/>
            <p:cNvSpPr/>
            <p:nvPr/>
          </p:nvSpPr>
          <p:spPr bwMode="auto">
            <a:xfrm>
              <a:off x="10774363" y="6575425"/>
              <a:ext cx="60325" cy="25400"/>
            </a:xfrm>
            <a:custGeom>
              <a:gdLst>
                <a:gd fmla="*/ 0 w 19" name="T0"/>
                <a:gd fmla="*/ 0 h 8" name="T1"/>
                <a:gd fmla="*/ 2 w 19" name="T2"/>
                <a:gd fmla="*/ 8 h 8" name="T3"/>
                <a:gd fmla="*/ 19 w 19" name="T4"/>
                <a:gd fmla="*/ 8 h 8" name="T5"/>
                <a:gd fmla="*/ 19 w 19" name="T6"/>
                <a:gd fmla="*/ 0 h 8" name="T7"/>
                <a:gd fmla="*/ 18 w 19" name="T8"/>
                <a:gd fmla="*/ 0 h 8" name="T9"/>
                <a:gd fmla="*/ 0 w 19" name="T10"/>
                <a:gd fmla="*/ 0 h 8" name="T11"/>
              </a:gdLst>
              <a:cxnLst>
                <a:cxn ang="0">
                  <a:pos x="T0" y="T1"/>
                </a:cxn>
                <a:cxn ang="0">
                  <a:pos x="T2" y="T3"/>
                </a:cxn>
                <a:cxn ang="0">
                  <a:pos x="T4" y="T5"/>
                </a:cxn>
                <a:cxn ang="0">
                  <a:pos x="T6" y="T7"/>
                </a:cxn>
                <a:cxn ang="0">
                  <a:pos x="T8" y="T9"/>
                </a:cxn>
                <a:cxn ang="0">
                  <a:pos x="T10" y="T11"/>
                </a:cxn>
              </a:cxnLst>
              <a:rect b="b" l="0" r="r" t="0"/>
              <a:pathLst>
                <a:path h="8" w="19">
                  <a:moveTo>
                    <a:pt x="0" y="0"/>
                  </a:moveTo>
                  <a:cubicBezTo>
                    <a:pt x="1" y="3"/>
                    <a:pt x="1" y="6"/>
                    <a:pt x="2" y="8"/>
                  </a:cubicBezTo>
                  <a:cubicBezTo>
                    <a:pt x="19" y="8"/>
                    <a:pt x="19" y="8"/>
                    <a:pt x="19" y="8"/>
                  </a:cubicBezTo>
                  <a:cubicBezTo>
                    <a:pt x="19" y="0"/>
                    <a:pt x="19" y="0"/>
                    <a:pt x="19" y="0"/>
                  </a:cubicBezTo>
                  <a:cubicBezTo>
                    <a:pt x="18" y="0"/>
                    <a:pt x="18" y="0"/>
                    <a:pt x="18"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Freeform 1109"/>
            <p:cNvSpPr>
              <a:spLocks noEditPoints="1"/>
            </p:cNvSpPr>
            <p:nvPr/>
          </p:nvSpPr>
          <p:spPr bwMode="auto">
            <a:xfrm>
              <a:off x="10679113" y="6423025"/>
              <a:ext cx="25400" cy="177800"/>
            </a:xfrm>
            <a:custGeom>
              <a:gdLst>
                <a:gd fmla="*/ 0 w 8" name="T0"/>
                <a:gd fmla="*/ 56 h 56" name="T1"/>
                <a:gd fmla="*/ 0 w 8" name="T2"/>
                <a:gd fmla="*/ 56 h 56" name="T3"/>
                <a:gd fmla="*/ 0 w 8" name="T4"/>
                <a:gd fmla="*/ 56 h 56" name="T5"/>
                <a:gd fmla="*/ 0 w 8" name="T6"/>
                <a:gd fmla="*/ 56 h 56" name="T7"/>
                <a:gd fmla="*/ 8 w 8" name="T8"/>
                <a:gd fmla="*/ 45 h 56" name="T9"/>
                <a:gd fmla="*/ 0 w 8" name="T10"/>
                <a:gd fmla="*/ 56 h 56" name="T11"/>
                <a:gd fmla="*/ 8 w 8" name="T12"/>
                <a:gd fmla="*/ 45 h 56" name="T13"/>
                <a:gd fmla="*/ 8 w 8" name="T14"/>
                <a:gd fmla="*/ 45 h 56" name="T15"/>
                <a:gd fmla="*/ 8 w 8" name="T16"/>
                <a:gd fmla="*/ 45 h 56" name="T17"/>
                <a:gd fmla="*/ 8 w 8" name="T18"/>
                <a:gd fmla="*/ 45 h 56" name="T19"/>
                <a:gd fmla="*/ 8 w 8" name="T20"/>
                <a:gd fmla="*/ 0 h 56" name="T21"/>
                <a:gd fmla="*/ 8 w 8" name="T22"/>
                <a:gd fmla="*/ 0 h 56" name="T23"/>
                <a:gd fmla="*/ 0 w 8" name="T24"/>
                <a:gd fmla="*/ 7 h 56" name="T25"/>
                <a:gd fmla="*/ 8 w 8" name="T26"/>
                <a:gd fmla="*/ 0 h 56" name="T27"/>
                <a:gd fmla="*/ 8 w 8" name="T28"/>
                <a:gd fmla="*/ 0 h 56"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6" w="8">
                  <a:moveTo>
                    <a:pt x="0" y="56"/>
                  </a:moveTo>
                  <a:cubicBezTo>
                    <a:pt x="0" y="56"/>
                    <a:pt x="0" y="56"/>
                    <a:pt x="0" y="56"/>
                  </a:cubicBezTo>
                  <a:cubicBezTo>
                    <a:pt x="0" y="56"/>
                    <a:pt x="0" y="56"/>
                    <a:pt x="0" y="56"/>
                  </a:cubicBezTo>
                  <a:cubicBezTo>
                    <a:pt x="0" y="56"/>
                    <a:pt x="0" y="56"/>
                    <a:pt x="0" y="56"/>
                  </a:cubicBezTo>
                  <a:moveTo>
                    <a:pt x="8" y="45"/>
                  </a:moveTo>
                  <a:cubicBezTo>
                    <a:pt x="4" y="50"/>
                    <a:pt x="0" y="56"/>
                    <a:pt x="0" y="56"/>
                  </a:cubicBezTo>
                  <a:cubicBezTo>
                    <a:pt x="0" y="56"/>
                    <a:pt x="4" y="50"/>
                    <a:pt x="8" y="45"/>
                  </a:cubicBezTo>
                  <a:moveTo>
                    <a:pt x="8" y="45"/>
                  </a:moveTo>
                  <a:cubicBezTo>
                    <a:pt x="8" y="45"/>
                    <a:pt x="8" y="45"/>
                    <a:pt x="8" y="45"/>
                  </a:cubicBezTo>
                  <a:cubicBezTo>
                    <a:pt x="8" y="45"/>
                    <a:pt x="8" y="45"/>
                    <a:pt x="8" y="45"/>
                  </a:cubicBezTo>
                  <a:moveTo>
                    <a:pt x="8" y="0"/>
                  </a:moveTo>
                  <a:cubicBezTo>
                    <a:pt x="8" y="0"/>
                    <a:pt x="8" y="0"/>
                    <a:pt x="8" y="0"/>
                  </a:cubicBezTo>
                  <a:cubicBezTo>
                    <a:pt x="0" y="7"/>
                    <a:pt x="0" y="7"/>
                    <a:pt x="0" y="7"/>
                  </a:cubicBezTo>
                  <a:cubicBezTo>
                    <a:pt x="8" y="0"/>
                    <a:pt x="8" y="0"/>
                    <a:pt x="8" y="0"/>
                  </a:cubicBezTo>
                  <a:cubicBezTo>
                    <a:pt x="8" y="0"/>
                    <a:pt x="8" y="0"/>
                    <a:pt x="8"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 name="Freeform 1110"/>
            <p:cNvSpPr/>
            <p:nvPr/>
          </p:nvSpPr>
          <p:spPr bwMode="auto">
            <a:xfrm>
              <a:off x="10837863" y="6419850"/>
              <a:ext cx="66675" cy="187325"/>
            </a:xfrm>
            <a:custGeom>
              <a:gdLst>
                <a:gd fmla="*/ 10 w 21" name="T0"/>
                <a:gd fmla="*/ 0 h 59" name="T1"/>
                <a:gd fmla="*/ 0 w 21" name="T2"/>
                <a:gd fmla="*/ 40 h 59" name="T3"/>
                <a:gd fmla="*/ 6 w 21" name="T4"/>
                <a:gd fmla="*/ 42 h 59" name="T5"/>
                <a:gd fmla="*/ 21 w 21" name="T6"/>
                <a:gd fmla="*/ 59 h 59" name="T7"/>
                <a:gd fmla="*/ 21 w 21" name="T8"/>
                <a:gd fmla="*/ 10 h 59" name="T9"/>
                <a:gd fmla="*/ 11 w 21" name="T10"/>
                <a:gd fmla="*/ 1 h 59" name="T11"/>
                <a:gd fmla="*/ 10 w 21" name="T12"/>
                <a:gd fmla="*/ 0 h 59" name="T13"/>
              </a:gdLst>
              <a:cxnLst>
                <a:cxn ang="0">
                  <a:pos x="T0" y="T1"/>
                </a:cxn>
                <a:cxn ang="0">
                  <a:pos x="T2" y="T3"/>
                </a:cxn>
                <a:cxn ang="0">
                  <a:pos x="T4" y="T5"/>
                </a:cxn>
                <a:cxn ang="0">
                  <a:pos x="T6" y="T7"/>
                </a:cxn>
                <a:cxn ang="0">
                  <a:pos x="T8" y="T9"/>
                </a:cxn>
                <a:cxn ang="0">
                  <a:pos x="T10" y="T11"/>
                </a:cxn>
                <a:cxn ang="0">
                  <a:pos x="T12" y="T13"/>
                </a:cxn>
              </a:cxnLst>
              <a:rect b="b" l="0" r="r" t="0"/>
              <a:pathLst>
                <a:path h="59" w="21">
                  <a:moveTo>
                    <a:pt x="10" y="0"/>
                  </a:moveTo>
                  <a:cubicBezTo>
                    <a:pt x="0" y="40"/>
                    <a:pt x="0" y="40"/>
                    <a:pt x="0" y="40"/>
                  </a:cubicBezTo>
                  <a:cubicBezTo>
                    <a:pt x="2" y="40"/>
                    <a:pt x="4" y="41"/>
                    <a:pt x="6" y="42"/>
                  </a:cubicBezTo>
                  <a:cubicBezTo>
                    <a:pt x="14" y="47"/>
                    <a:pt x="21" y="59"/>
                    <a:pt x="21" y="59"/>
                  </a:cubicBezTo>
                  <a:cubicBezTo>
                    <a:pt x="21" y="10"/>
                    <a:pt x="21" y="10"/>
                    <a:pt x="21" y="10"/>
                  </a:cubicBezTo>
                  <a:cubicBezTo>
                    <a:pt x="11" y="1"/>
                    <a:pt x="11" y="1"/>
                    <a:pt x="11" y="1"/>
                  </a:cubicBezTo>
                  <a:cubicBezTo>
                    <a:pt x="10" y="0"/>
                    <a:pt x="10" y="0"/>
                    <a:pt x="1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6" name="Rectangle 1111"/>
            <p:cNvSpPr>
              <a:spLocks noChangeArrowheads="1"/>
            </p:cNvSpPr>
            <p:nvPr/>
          </p:nvSpPr>
          <p:spPr bwMode="auto">
            <a:xfrm>
              <a:off x="10790238" y="6145213"/>
              <a:ext cx="1588" cy="1588"/>
            </a:xfrm>
            <a:prstGeom prst="rect">
              <a:avLst/>
            </a:prstGeom>
            <a:solidFill>
              <a:srgbClr val="D6D7D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7" name="Freeform 1112"/>
            <p:cNvSpPr/>
            <p:nvPr/>
          </p:nvSpPr>
          <p:spPr bwMode="auto">
            <a:xfrm flipH="1">
              <a:off x="10790238" y="6145213"/>
              <a:ext cx="0" cy="0"/>
            </a:xfrm>
            <a:custGeom>
              <a:cxnLst>
                <a:cxn ang="0">
                  <a:pos x="0" y="0"/>
                </a:cxn>
                <a:cxn ang="0">
                  <a:pos x="0" y="0"/>
                </a:cxn>
                <a:cxn ang="0">
                  <a:pos x="0" y="0"/>
                </a:cxn>
                <a:cxn ang="0">
                  <a:pos x="0" y="0"/>
                </a:cxn>
              </a:cxnLst>
              <a:rect b="b" l="0" r="r" t="0"/>
              <a:pathLst>
                <a:path>
                  <a:moveTo>
                    <a:pt x="0" y="0"/>
                  </a:moveTo>
                  <a:lnTo>
                    <a:pt x="0" y="0"/>
                  </a:lnTo>
                  <a:lnTo>
                    <a:pt x="0" y="0"/>
                  </a:lnTo>
                  <a:lnTo>
                    <a:pt x="0"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8" name="Freeform 1113"/>
            <p:cNvSpPr>
              <a:spLocks noEditPoints="1"/>
            </p:cNvSpPr>
            <p:nvPr/>
          </p:nvSpPr>
          <p:spPr bwMode="auto">
            <a:xfrm>
              <a:off x="10704513" y="6145213"/>
              <a:ext cx="85725" cy="455613"/>
            </a:xfrm>
            <a:custGeom>
              <a:gdLst>
                <a:gd fmla="*/ 24 w 27" name="T0"/>
                <a:gd fmla="*/ 143 h 143" name="T1"/>
                <a:gd fmla="*/ 12 w 27" name="T2"/>
                <a:gd fmla="*/ 143 h 143" name="T3"/>
                <a:gd fmla="*/ 13 w 27" name="T4"/>
                <a:gd fmla="*/ 135 h 143" name="T5"/>
                <a:gd fmla="*/ 12 w 27" name="T6"/>
                <a:gd fmla="*/ 143 h 143" name="T7"/>
                <a:gd fmla="*/ 13 w 27" name="T8"/>
                <a:gd fmla="*/ 135 h 143" name="T9"/>
                <a:gd fmla="*/ 5 w 27" name="T10"/>
                <a:gd fmla="*/ 128 h 143" name="T11"/>
                <a:gd fmla="*/ 5 w 27" name="T12"/>
                <a:gd fmla="*/ 128 h 143" name="T13"/>
                <a:gd fmla="*/ 5 w 27" name="T14"/>
                <a:gd fmla="*/ 128 h 143" name="T15"/>
                <a:gd fmla="*/ 27 w 27" name="T16"/>
                <a:gd fmla="*/ 0 h 143" name="T17"/>
                <a:gd fmla="*/ 25 w 27" name="T18"/>
                <a:gd fmla="*/ 2 h 143" name="T19"/>
                <a:gd fmla="*/ 21 w 27" name="T20"/>
                <a:gd fmla="*/ 6 h 143" name="T21"/>
                <a:gd fmla="*/ 18 w 27" name="T22"/>
                <a:gd fmla="*/ 10 h 143" name="T23"/>
                <a:gd fmla="*/ 17 w 27" name="T24"/>
                <a:gd fmla="*/ 12 h 143" name="T25"/>
                <a:gd fmla="*/ 12 w 27" name="T26"/>
                <a:gd fmla="*/ 22 h 143" name="T27"/>
                <a:gd fmla="*/ 9 w 27" name="T28"/>
                <a:gd fmla="*/ 30 h 143" name="T29"/>
                <a:gd fmla="*/ 7 w 27" name="T30"/>
                <a:gd fmla="*/ 36 h 143" name="T31"/>
                <a:gd fmla="*/ 6 w 27" name="T32"/>
                <a:gd fmla="*/ 42 h 143" name="T33"/>
                <a:gd fmla="*/ 5 w 27" name="T34"/>
                <a:gd fmla="*/ 48 h 143" name="T35"/>
                <a:gd fmla="*/ 3 w 27" name="T36"/>
                <a:gd fmla="*/ 57 h 143" name="T37"/>
                <a:gd fmla="*/ 0 w 27" name="T38"/>
                <a:gd fmla="*/ 84 h 143" name="T39"/>
                <a:gd fmla="*/ 0 w 27" name="T40"/>
                <a:gd fmla="*/ 84 h 143" name="T41"/>
                <a:gd fmla="*/ 3 w 27" name="T42"/>
                <a:gd fmla="*/ 57 h 143" name="T43"/>
                <a:gd fmla="*/ 5 w 27" name="T44"/>
                <a:gd fmla="*/ 48 h 143" name="T45"/>
                <a:gd fmla="*/ 6 w 27" name="T46"/>
                <a:gd fmla="*/ 42 h 143" name="T47"/>
                <a:gd fmla="*/ 7 w 27" name="T48"/>
                <a:gd fmla="*/ 36 h 143" name="T49"/>
                <a:gd fmla="*/ 9 w 27" name="T50"/>
                <a:gd fmla="*/ 30 h 143" name="T51"/>
                <a:gd fmla="*/ 12 w 27" name="T52"/>
                <a:gd fmla="*/ 22 h 143" name="T53"/>
                <a:gd fmla="*/ 17 w 27" name="T54"/>
                <a:gd fmla="*/ 12 h 143" name="T55"/>
                <a:gd fmla="*/ 18 w 27" name="T56"/>
                <a:gd fmla="*/ 10 h 143" name="T57"/>
                <a:gd fmla="*/ 21 w 27" name="T58"/>
                <a:gd fmla="*/ 6 h 143" name="T59"/>
                <a:gd fmla="*/ 25 w 27" name="T60"/>
                <a:gd fmla="*/ 2 h 143" name="T61"/>
                <a:gd fmla="*/ 27 w 27" name="T62"/>
                <a:gd fmla="*/ 0 h 143"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3" w="27">
                  <a:moveTo>
                    <a:pt x="12" y="143"/>
                  </a:moveTo>
                  <a:cubicBezTo>
                    <a:pt x="24" y="143"/>
                    <a:pt x="24" y="143"/>
                    <a:pt x="24" y="143"/>
                  </a:cubicBezTo>
                  <a:cubicBezTo>
                    <a:pt x="24" y="143"/>
                    <a:pt x="24" y="143"/>
                    <a:pt x="24" y="143"/>
                  </a:cubicBezTo>
                  <a:cubicBezTo>
                    <a:pt x="12" y="143"/>
                    <a:pt x="12" y="143"/>
                    <a:pt x="12" y="143"/>
                  </a:cubicBezTo>
                  <a:moveTo>
                    <a:pt x="12" y="135"/>
                  </a:moveTo>
                  <a:cubicBezTo>
                    <a:pt x="13" y="135"/>
                    <a:pt x="13" y="135"/>
                    <a:pt x="13" y="135"/>
                  </a:cubicBezTo>
                  <a:cubicBezTo>
                    <a:pt x="12" y="135"/>
                    <a:pt x="12" y="135"/>
                    <a:pt x="12" y="135"/>
                  </a:cubicBezTo>
                  <a:cubicBezTo>
                    <a:pt x="12" y="143"/>
                    <a:pt x="12" y="143"/>
                    <a:pt x="12" y="143"/>
                  </a:cubicBezTo>
                  <a:cubicBezTo>
                    <a:pt x="12" y="135"/>
                    <a:pt x="12" y="135"/>
                    <a:pt x="12" y="135"/>
                  </a:cubicBezTo>
                  <a:cubicBezTo>
                    <a:pt x="13" y="135"/>
                    <a:pt x="13" y="135"/>
                    <a:pt x="13" y="135"/>
                  </a:cubicBezTo>
                  <a:cubicBezTo>
                    <a:pt x="13" y="135"/>
                    <a:pt x="13" y="135"/>
                    <a:pt x="12" y="135"/>
                  </a:cubicBezTo>
                  <a:moveTo>
                    <a:pt x="5" y="128"/>
                  </a:moveTo>
                  <a:cubicBezTo>
                    <a:pt x="3" y="129"/>
                    <a:pt x="2" y="131"/>
                    <a:pt x="0" y="132"/>
                  </a:cubicBezTo>
                  <a:cubicBezTo>
                    <a:pt x="2" y="131"/>
                    <a:pt x="3" y="129"/>
                    <a:pt x="5" y="128"/>
                  </a:cubicBezTo>
                  <a:cubicBezTo>
                    <a:pt x="5" y="128"/>
                    <a:pt x="5" y="128"/>
                    <a:pt x="5" y="128"/>
                  </a:cubicBezTo>
                  <a:cubicBezTo>
                    <a:pt x="5" y="128"/>
                    <a:pt x="5" y="128"/>
                    <a:pt x="5" y="128"/>
                  </a:cubicBezTo>
                  <a:moveTo>
                    <a:pt x="27" y="0"/>
                  </a:moveTo>
                  <a:cubicBezTo>
                    <a:pt x="27" y="0"/>
                    <a:pt x="27" y="0"/>
                    <a:pt x="27" y="0"/>
                  </a:cubicBezTo>
                  <a:cubicBezTo>
                    <a:pt x="26" y="0"/>
                    <a:pt x="26" y="0"/>
                    <a:pt x="26" y="0"/>
                  </a:cubicBezTo>
                  <a:cubicBezTo>
                    <a:pt x="26" y="1"/>
                    <a:pt x="26" y="1"/>
                    <a:pt x="25" y="2"/>
                  </a:cubicBezTo>
                  <a:cubicBezTo>
                    <a:pt x="25" y="2"/>
                    <a:pt x="24" y="3"/>
                    <a:pt x="23" y="3"/>
                  </a:cubicBezTo>
                  <a:cubicBezTo>
                    <a:pt x="23" y="4"/>
                    <a:pt x="22" y="5"/>
                    <a:pt x="21" y="6"/>
                  </a:cubicBezTo>
                  <a:cubicBezTo>
                    <a:pt x="21" y="7"/>
                    <a:pt x="20" y="8"/>
                    <a:pt x="19" y="9"/>
                  </a:cubicBezTo>
                  <a:cubicBezTo>
                    <a:pt x="18" y="10"/>
                    <a:pt x="18" y="10"/>
                    <a:pt x="18" y="10"/>
                  </a:cubicBezTo>
                  <a:cubicBezTo>
                    <a:pt x="18" y="11"/>
                    <a:pt x="18" y="11"/>
                    <a:pt x="18" y="11"/>
                  </a:cubicBezTo>
                  <a:cubicBezTo>
                    <a:pt x="17" y="12"/>
                    <a:pt x="17" y="12"/>
                    <a:pt x="17" y="12"/>
                  </a:cubicBezTo>
                  <a:cubicBezTo>
                    <a:pt x="17" y="13"/>
                    <a:pt x="17" y="13"/>
                    <a:pt x="17" y="13"/>
                  </a:cubicBezTo>
                  <a:cubicBezTo>
                    <a:pt x="15" y="16"/>
                    <a:pt x="13" y="19"/>
                    <a:pt x="12" y="22"/>
                  </a:cubicBezTo>
                  <a:cubicBezTo>
                    <a:pt x="11" y="24"/>
                    <a:pt x="11" y="25"/>
                    <a:pt x="10" y="27"/>
                  </a:cubicBezTo>
                  <a:cubicBezTo>
                    <a:pt x="10" y="28"/>
                    <a:pt x="9" y="29"/>
                    <a:pt x="9" y="30"/>
                  </a:cubicBezTo>
                  <a:cubicBezTo>
                    <a:pt x="9" y="31"/>
                    <a:pt x="8" y="32"/>
                    <a:pt x="8" y="33"/>
                  </a:cubicBezTo>
                  <a:cubicBezTo>
                    <a:pt x="8" y="34"/>
                    <a:pt x="8" y="35"/>
                    <a:pt x="7" y="36"/>
                  </a:cubicBezTo>
                  <a:cubicBezTo>
                    <a:pt x="7" y="37"/>
                    <a:pt x="7" y="38"/>
                    <a:pt x="7" y="39"/>
                  </a:cubicBezTo>
                  <a:cubicBezTo>
                    <a:pt x="6" y="40"/>
                    <a:pt x="6" y="41"/>
                    <a:pt x="6" y="42"/>
                  </a:cubicBezTo>
                  <a:cubicBezTo>
                    <a:pt x="6" y="43"/>
                    <a:pt x="6" y="44"/>
                    <a:pt x="5" y="45"/>
                  </a:cubicBezTo>
                  <a:cubicBezTo>
                    <a:pt x="5" y="46"/>
                    <a:pt x="5" y="47"/>
                    <a:pt x="5" y="48"/>
                  </a:cubicBezTo>
                  <a:cubicBezTo>
                    <a:pt x="5" y="49"/>
                    <a:pt x="5" y="50"/>
                    <a:pt x="4" y="51"/>
                  </a:cubicBezTo>
                  <a:cubicBezTo>
                    <a:pt x="4" y="53"/>
                    <a:pt x="4" y="55"/>
                    <a:pt x="3" y="57"/>
                  </a:cubicBezTo>
                  <a:cubicBezTo>
                    <a:pt x="3" y="62"/>
                    <a:pt x="2" y="66"/>
                    <a:pt x="1" y="71"/>
                  </a:cubicBezTo>
                  <a:cubicBezTo>
                    <a:pt x="1" y="75"/>
                    <a:pt x="0" y="79"/>
                    <a:pt x="0" y="84"/>
                  </a:cubicBezTo>
                  <a:cubicBezTo>
                    <a:pt x="0" y="84"/>
                    <a:pt x="0" y="84"/>
                    <a:pt x="0" y="85"/>
                  </a:cubicBezTo>
                  <a:cubicBezTo>
                    <a:pt x="0" y="84"/>
                    <a:pt x="0" y="84"/>
                    <a:pt x="0" y="84"/>
                  </a:cubicBezTo>
                  <a:cubicBezTo>
                    <a:pt x="0" y="79"/>
                    <a:pt x="1" y="75"/>
                    <a:pt x="1" y="71"/>
                  </a:cubicBezTo>
                  <a:cubicBezTo>
                    <a:pt x="2" y="66"/>
                    <a:pt x="3" y="62"/>
                    <a:pt x="3" y="57"/>
                  </a:cubicBezTo>
                  <a:cubicBezTo>
                    <a:pt x="4" y="55"/>
                    <a:pt x="4" y="53"/>
                    <a:pt x="4" y="51"/>
                  </a:cubicBezTo>
                  <a:cubicBezTo>
                    <a:pt x="5" y="50"/>
                    <a:pt x="5" y="49"/>
                    <a:pt x="5" y="48"/>
                  </a:cubicBezTo>
                  <a:cubicBezTo>
                    <a:pt x="5" y="47"/>
                    <a:pt x="5" y="46"/>
                    <a:pt x="5" y="45"/>
                  </a:cubicBezTo>
                  <a:cubicBezTo>
                    <a:pt x="6" y="44"/>
                    <a:pt x="6" y="43"/>
                    <a:pt x="6" y="42"/>
                  </a:cubicBezTo>
                  <a:cubicBezTo>
                    <a:pt x="6" y="41"/>
                    <a:pt x="6" y="40"/>
                    <a:pt x="7" y="39"/>
                  </a:cubicBezTo>
                  <a:cubicBezTo>
                    <a:pt x="7" y="38"/>
                    <a:pt x="7" y="37"/>
                    <a:pt x="7" y="36"/>
                  </a:cubicBezTo>
                  <a:cubicBezTo>
                    <a:pt x="8" y="35"/>
                    <a:pt x="8" y="34"/>
                    <a:pt x="8" y="33"/>
                  </a:cubicBezTo>
                  <a:cubicBezTo>
                    <a:pt x="8" y="32"/>
                    <a:pt x="9" y="31"/>
                    <a:pt x="9" y="30"/>
                  </a:cubicBezTo>
                  <a:cubicBezTo>
                    <a:pt x="9" y="29"/>
                    <a:pt x="10" y="28"/>
                    <a:pt x="10" y="27"/>
                  </a:cubicBezTo>
                  <a:cubicBezTo>
                    <a:pt x="11" y="25"/>
                    <a:pt x="11" y="24"/>
                    <a:pt x="12" y="22"/>
                  </a:cubicBezTo>
                  <a:cubicBezTo>
                    <a:pt x="13" y="19"/>
                    <a:pt x="15" y="16"/>
                    <a:pt x="17" y="13"/>
                  </a:cubicBezTo>
                  <a:cubicBezTo>
                    <a:pt x="17" y="12"/>
                    <a:pt x="17" y="12"/>
                    <a:pt x="17" y="12"/>
                  </a:cubicBezTo>
                  <a:cubicBezTo>
                    <a:pt x="18" y="11"/>
                    <a:pt x="18" y="11"/>
                    <a:pt x="18" y="11"/>
                  </a:cubicBezTo>
                  <a:cubicBezTo>
                    <a:pt x="18" y="10"/>
                    <a:pt x="18" y="10"/>
                    <a:pt x="18" y="10"/>
                  </a:cubicBezTo>
                  <a:cubicBezTo>
                    <a:pt x="19" y="9"/>
                    <a:pt x="19" y="9"/>
                    <a:pt x="19" y="9"/>
                  </a:cubicBezTo>
                  <a:cubicBezTo>
                    <a:pt x="20" y="8"/>
                    <a:pt x="21" y="7"/>
                    <a:pt x="21" y="6"/>
                  </a:cubicBezTo>
                  <a:cubicBezTo>
                    <a:pt x="22" y="5"/>
                    <a:pt x="23" y="4"/>
                    <a:pt x="23" y="3"/>
                  </a:cubicBezTo>
                  <a:cubicBezTo>
                    <a:pt x="24" y="3"/>
                    <a:pt x="25" y="2"/>
                    <a:pt x="25" y="2"/>
                  </a:cubicBezTo>
                  <a:cubicBezTo>
                    <a:pt x="26" y="1"/>
                    <a:pt x="26" y="1"/>
                    <a:pt x="26" y="0"/>
                  </a:cubicBezTo>
                  <a:cubicBezTo>
                    <a:pt x="27" y="0"/>
                    <a:pt x="27" y="0"/>
                    <a:pt x="27"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9" name="Freeform 1114"/>
            <p:cNvSpPr/>
            <p:nvPr/>
          </p:nvSpPr>
          <p:spPr bwMode="auto">
            <a:xfrm>
              <a:off x="10704513" y="6145213"/>
              <a:ext cx="85725" cy="430213"/>
            </a:xfrm>
            <a:custGeom>
              <a:gdLst>
                <a:gd fmla="*/ 27 w 27" name="T0"/>
                <a:gd fmla="*/ 0 h 135" name="T1"/>
                <a:gd fmla="*/ 27 w 27" name="T2"/>
                <a:gd fmla="*/ 0 h 135" name="T3"/>
                <a:gd fmla="*/ 26 w 27" name="T4"/>
                <a:gd fmla="*/ 0 h 135" name="T5"/>
                <a:gd fmla="*/ 25 w 27" name="T6"/>
                <a:gd fmla="*/ 2 h 135" name="T7"/>
                <a:gd fmla="*/ 23 w 27" name="T8"/>
                <a:gd fmla="*/ 3 h 135" name="T9"/>
                <a:gd fmla="*/ 21 w 27" name="T10"/>
                <a:gd fmla="*/ 6 h 135" name="T11"/>
                <a:gd fmla="*/ 19 w 27" name="T12"/>
                <a:gd fmla="*/ 9 h 135" name="T13"/>
                <a:gd fmla="*/ 18 w 27" name="T14"/>
                <a:gd fmla="*/ 10 h 135" name="T15"/>
                <a:gd fmla="*/ 18 w 27" name="T16"/>
                <a:gd fmla="*/ 11 h 135" name="T17"/>
                <a:gd fmla="*/ 17 w 27" name="T18"/>
                <a:gd fmla="*/ 12 h 135" name="T19"/>
                <a:gd fmla="*/ 17 w 27" name="T20"/>
                <a:gd fmla="*/ 13 h 135" name="T21"/>
                <a:gd fmla="*/ 12 w 27" name="T22"/>
                <a:gd fmla="*/ 22 h 135" name="T23"/>
                <a:gd fmla="*/ 10 w 27" name="T24"/>
                <a:gd fmla="*/ 27 h 135" name="T25"/>
                <a:gd fmla="*/ 9 w 27" name="T26"/>
                <a:gd fmla="*/ 30 h 135" name="T27"/>
                <a:gd fmla="*/ 8 w 27" name="T28"/>
                <a:gd fmla="*/ 33 h 135" name="T29"/>
                <a:gd fmla="*/ 7 w 27" name="T30"/>
                <a:gd fmla="*/ 36 h 135" name="T31"/>
                <a:gd fmla="*/ 7 w 27" name="T32"/>
                <a:gd fmla="*/ 39 h 135" name="T33"/>
                <a:gd fmla="*/ 6 w 27" name="T34"/>
                <a:gd fmla="*/ 42 h 135" name="T35"/>
                <a:gd fmla="*/ 5 w 27" name="T36"/>
                <a:gd fmla="*/ 45 h 135" name="T37"/>
                <a:gd fmla="*/ 5 w 27" name="T38"/>
                <a:gd fmla="*/ 48 h 135" name="T39"/>
                <a:gd fmla="*/ 4 w 27" name="T40"/>
                <a:gd fmla="*/ 51 h 135" name="T41"/>
                <a:gd fmla="*/ 3 w 27" name="T42"/>
                <a:gd fmla="*/ 57 h 135" name="T43"/>
                <a:gd fmla="*/ 1 w 27" name="T44"/>
                <a:gd fmla="*/ 71 h 135" name="T45"/>
                <a:gd fmla="*/ 0 w 27" name="T46"/>
                <a:gd fmla="*/ 84 h 135" name="T47"/>
                <a:gd fmla="*/ 0 w 27" name="T48"/>
                <a:gd fmla="*/ 85 h 135" name="T49"/>
                <a:gd fmla="*/ 0 w 27" name="T50"/>
                <a:gd fmla="*/ 87 h 135" name="T51"/>
                <a:gd fmla="*/ 3 w 27" name="T52"/>
                <a:gd fmla="*/ 85 h 135" name="T53"/>
                <a:gd fmla="*/ 12 w 27" name="T54"/>
                <a:gd fmla="*/ 124 h 135" name="T55"/>
                <a:gd fmla="*/ 5 w 27" name="T56"/>
                <a:gd fmla="*/ 128 h 135" name="T57"/>
                <a:gd fmla="*/ 5 w 27" name="T58"/>
                <a:gd fmla="*/ 128 h 135" name="T59"/>
                <a:gd fmla="*/ 5 w 27" name="T60"/>
                <a:gd fmla="*/ 128 h 135" name="T61"/>
                <a:gd fmla="*/ 12 w 27" name="T62"/>
                <a:gd fmla="*/ 135 h 135" name="T63"/>
                <a:gd fmla="*/ 12 w 27" name="T64"/>
                <a:gd fmla="*/ 135 h 135" name="T65"/>
                <a:gd fmla="*/ 13 w 27" name="T66"/>
                <a:gd fmla="*/ 135 h 135" name="T67"/>
                <a:gd fmla="*/ 22 w 27" name="T68"/>
                <a:gd fmla="*/ 135 h 135" name="T69"/>
                <a:gd fmla="*/ 27 w 27" name="T70"/>
                <a:gd fmla="*/ 0 h 13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35" w="27">
                  <a:moveTo>
                    <a:pt x="27" y="0"/>
                  </a:moveTo>
                  <a:cubicBezTo>
                    <a:pt x="27" y="0"/>
                    <a:pt x="27" y="0"/>
                    <a:pt x="27" y="0"/>
                  </a:cubicBezTo>
                  <a:cubicBezTo>
                    <a:pt x="26" y="0"/>
                    <a:pt x="26" y="0"/>
                    <a:pt x="26" y="0"/>
                  </a:cubicBezTo>
                  <a:cubicBezTo>
                    <a:pt x="26" y="1"/>
                    <a:pt x="26" y="1"/>
                    <a:pt x="25" y="2"/>
                  </a:cubicBezTo>
                  <a:cubicBezTo>
                    <a:pt x="25" y="2"/>
                    <a:pt x="24" y="3"/>
                    <a:pt x="23" y="3"/>
                  </a:cubicBezTo>
                  <a:cubicBezTo>
                    <a:pt x="23" y="4"/>
                    <a:pt x="22" y="5"/>
                    <a:pt x="21" y="6"/>
                  </a:cubicBezTo>
                  <a:cubicBezTo>
                    <a:pt x="21" y="7"/>
                    <a:pt x="20" y="8"/>
                    <a:pt x="19" y="9"/>
                  </a:cubicBezTo>
                  <a:cubicBezTo>
                    <a:pt x="18" y="10"/>
                    <a:pt x="18" y="10"/>
                    <a:pt x="18" y="10"/>
                  </a:cubicBezTo>
                  <a:cubicBezTo>
                    <a:pt x="18" y="11"/>
                    <a:pt x="18" y="11"/>
                    <a:pt x="18" y="11"/>
                  </a:cubicBezTo>
                  <a:cubicBezTo>
                    <a:pt x="17" y="12"/>
                    <a:pt x="17" y="12"/>
                    <a:pt x="17" y="12"/>
                  </a:cubicBezTo>
                  <a:cubicBezTo>
                    <a:pt x="17" y="13"/>
                    <a:pt x="17" y="13"/>
                    <a:pt x="17" y="13"/>
                  </a:cubicBezTo>
                  <a:cubicBezTo>
                    <a:pt x="15" y="16"/>
                    <a:pt x="13" y="19"/>
                    <a:pt x="12" y="22"/>
                  </a:cubicBezTo>
                  <a:cubicBezTo>
                    <a:pt x="11" y="24"/>
                    <a:pt x="11" y="25"/>
                    <a:pt x="10" y="27"/>
                  </a:cubicBezTo>
                  <a:cubicBezTo>
                    <a:pt x="10" y="28"/>
                    <a:pt x="9" y="29"/>
                    <a:pt x="9" y="30"/>
                  </a:cubicBezTo>
                  <a:cubicBezTo>
                    <a:pt x="9" y="31"/>
                    <a:pt x="8" y="32"/>
                    <a:pt x="8" y="33"/>
                  </a:cubicBezTo>
                  <a:cubicBezTo>
                    <a:pt x="8" y="34"/>
                    <a:pt x="8" y="35"/>
                    <a:pt x="7" y="36"/>
                  </a:cubicBezTo>
                  <a:cubicBezTo>
                    <a:pt x="7" y="37"/>
                    <a:pt x="7" y="38"/>
                    <a:pt x="7" y="39"/>
                  </a:cubicBezTo>
                  <a:cubicBezTo>
                    <a:pt x="6" y="40"/>
                    <a:pt x="6" y="41"/>
                    <a:pt x="6" y="42"/>
                  </a:cubicBezTo>
                  <a:cubicBezTo>
                    <a:pt x="6" y="43"/>
                    <a:pt x="6" y="44"/>
                    <a:pt x="5" y="45"/>
                  </a:cubicBezTo>
                  <a:cubicBezTo>
                    <a:pt x="5" y="46"/>
                    <a:pt x="5" y="47"/>
                    <a:pt x="5" y="48"/>
                  </a:cubicBezTo>
                  <a:cubicBezTo>
                    <a:pt x="5" y="49"/>
                    <a:pt x="5" y="50"/>
                    <a:pt x="4" y="51"/>
                  </a:cubicBezTo>
                  <a:cubicBezTo>
                    <a:pt x="4" y="53"/>
                    <a:pt x="4" y="55"/>
                    <a:pt x="3" y="57"/>
                  </a:cubicBezTo>
                  <a:cubicBezTo>
                    <a:pt x="3" y="62"/>
                    <a:pt x="2" y="66"/>
                    <a:pt x="1" y="71"/>
                  </a:cubicBezTo>
                  <a:cubicBezTo>
                    <a:pt x="1" y="75"/>
                    <a:pt x="0" y="79"/>
                    <a:pt x="0" y="84"/>
                  </a:cubicBezTo>
                  <a:cubicBezTo>
                    <a:pt x="0" y="84"/>
                    <a:pt x="0" y="84"/>
                    <a:pt x="0" y="85"/>
                  </a:cubicBezTo>
                  <a:cubicBezTo>
                    <a:pt x="0" y="85"/>
                    <a:pt x="0" y="86"/>
                    <a:pt x="0" y="87"/>
                  </a:cubicBezTo>
                  <a:cubicBezTo>
                    <a:pt x="3" y="85"/>
                    <a:pt x="3" y="85"/>
                    <a:pt x="3" y="85"/>
                  </a:cubicBezTo>
                  <a:cubicBezTo>
                    <a:pt x="12" y="124"/>
                    <a:pt x="12" y="124"/>
                    <a:pt x="12" y="124"/>
                  </a:cubicBezTo>
                  <a:cubicBezTo>
                    <a:pt x="10" y="125"/>
                    <a:pt x="7" y="126"/>
                    <a:pt x="5" y="128"/>
                  </a:cubicBezTo>
                  <a:cubicBezTo>
                    <a:pt x="5" y="128"/>
                    <a:pt x="5" y="128"/>
                    <a:pt x="5" y="128"/>
                  </a:cubicBezTo>
                  <a:cubicBezTo>
                    <a:pt x="5" y="128"/>
                    <a:pt x="5" y="128"/>
                    <a:pt x="5" y="128"/>
                  </a:cubicBezTo>
                  <a:cubicBezTo>
                    <a:pt x="7" y="131"/>
                    <a:pt x="9" y="133"/>
                    <a:pt x="12" y="135"/>
                  </a:cubicBezTo>
                  <a:cubicBezTo>
                    <a:pt x="12" y="135"/>
                    <a:pt x="12" y="135"/>
                    <a:pt x="12" y="135"/>
                  </a:cubicBezTo>
                  <a:cubicBezTo>
                    <a:pt x="13" y="135"/>
                    <a:pt x="13" y="135"/>
                    <a:pt x="13" y="135"/>
                  </a:cubicBezTo>
                  <a:cubicBezTo>
                    <a:pt x="22" y="135"/>
                    <a:pt x="22" y="135"/>
                    <a:pt x="22" y="135"/>
                  </a:cubicBezTo>
                  <a:cubicBezTo>
                    <a:pt x="7" y="66"/>
                    <a:pt x="26" y="2"/>
                    <a:pt x="27"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0" name="Freeform 1115"/>
            <p:cNvSpPr/>
            <p:nvPr/>
          </p:nvSpPr>
          <p:spPr bwMode="auto">
            <a:xfrm>
              <a:off x="10742613" y="6575425"/>
              <a:ext cx="38100" cy="25400"/>
            </a:xfrm>
            <a:custGeom>
              <a:gdLst>
                <a:gd fmla="*/ 0 w 12" name="T0"/>
                <a:gd fmla="*/ 0 h 8" name="T1"/>
                <a:gd fmla="*/ 0 w 12" name="T2"/>
                <a:gd fmla="*/ 8 h 8" name="T3"/>
                <a:gd fmla="*/ 12 w 12" name="T4"/>
                <a:gd fmla="*/ 8 h 8" name="T5"/>
                <a:gd fmla="*/ 10 w 12" name="T6"/>
                <a:gd fmla="*/ 0 h 8" name="T7"/>
                <a:gd fmla="*/ 1 w 12" name="T8"/>
                <a:gd fmla="*/ 0 h 8" name="T9"/>
                <a:gd fmla="*/ 0 w 12" name="T10"/>
                <a:gd fmla="*/ 0 h 8" name="T11"/>
              </a:gdLst>
              <a:cxnLst>
                <a:cxn ang="0">
                  <a:pos x="T0" y="T1"/>
                </a:cxn>
                <a:cxn ang="0">
                  <a:pos x="T2" y="T3"/>
                </a:cxn>
                <a:cxn ang="0">
                  <a:pos x="T4" y="T5"/>
                </a:cxn>
                <a:cxn ang="0">
                  <a:pos x="T6" y="T7"/>
                </a:cxn>
                <a:cxn ang="0">
                  <a:pos x="T8" y="T9"/>
                </a:cxn>
                <a:cxn ang="0">
                  <a:pos x="T10" y="T11"/>
                </a:cxn>
              </a:cxnLst>
              <a:rect b="b" l="0" r="r" t="0"/>
              <a:pathLst>
                <a:path h="8" w="12">
                  <a:moveTo>
                    <a:pt x="0" y="0"/>
                  </a:moveTo>
                  <a:cubicBezTo>
                    <a:pt x="0" y="8"/>
                    <a:pt x="0" y="8"/>
                    <a:pt x="0" y="8"/>
                  </a:cubicBezTo>
                  <a:cubicBezTo>
                    <a:pt x="12" y="8"/>
                    <a:pt x="12" y="8"/>
                    <a:pt x="12" y="8"/>
                  </a:cubicBezTo>
                  <a:cubicBezTo>
                    <a:pt x="11" y="6"/>
                    <a:pt x="11" y="3"/>
                    <a:pt x="10" y="0"/>
                  </a:cubicBezTo>
                  <a:cubicBezTo>
                    <a:pt x="1" y="0"/>
                    <a:pt x="1" y="0"/>
                    <a:pt x="1" y="0"/>
                  </a:cubicBezTo>
                  <a:cubicBezTo>
                    <a:pt x="0" y="0"/>
                    <a:pt x="0" y="0"/>
                    <a:pt x="0"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1" name="Freeform 1116"/>
            <p:cNvSpPr>
              <a:spLocks noEditPoints="1"/>
            </p:cNvSpPr>
            <p:nvPr/>
          </p:nvSpPr>
          <p:spPr bwMode="auto">
            <a:xfrm>
              <a:off x="10679113" y="6565900"/>
              <a:ext cx="25400" cy="34925"/>
            </a:xfrm>
            <a:custGeom>
              <a:gdLst>
                <a:gd fmla="*/ 0 w 8" name="T0"/>
                <a:gd fmla="*/ 11 h 11" name="T1"/>
                <a:gd fmla="*/ 0 w 8" name="T2"/>
                <a:gd fmla="*/ 11 h 11" name="T3"/>
                <a:gd fmla="*/ 0 w 8" name="T4"/>
                <a:gd fmla="*/ 11 h 11" name="T5"/>
                <a:gd fmla="*/ 8 w 8" name="T6"/>
                <a:gd fmla="*/ 0 h 11" name="T7"/>
                <a:gd fmla="*/ 8 w 8" name="T8"/>
                <a:gd fmla="*/ 0 h 11" name="T9"/>
                <a:gd fmla="*/ 8 w 8" name="T10"/>
                <a:gd fmla="*/ 0 h 11" name="T11"/>
              </a:gdLst>
              <a:cxnLst>
                <a:cxn ang="0">
                  <a:pos x="T0" y="T1"/>
                </a:cxn>
                <a:cxn ang="0">
                  <a:pos x="T2" y="T3"/>
                </a:cxn>
                <a:cxn ang="0">
                  <a:pos x="T4" y="T5"/>
                </a:cxn>
                <a:cxn ang="0">
                  <a:pos x="T6" y="T7"/>
                </a:cxn>
                <a:cxn ang="0">
                  <a:pos x="T8" y="T9"/>
                </a:cxn>
                <a:cxn ang="0">
                  <a:pos x="T10" y="T11"/>
                </a:cxn>
              </a:cxnLst>
              <a:rect b="b" l="0" r="r" t="0"/>
              <a:pathLst>
                <a:path h="11" w="8">
                  <a:moveTo>
                    <a:pt x="0" y="11"/>
                  </a:moveTo>
                  <a:cubicBezTo>
                    <a:pt x="0" y="11"/>
                    <a:pt x="0" y="11"/>
                    <a:pt x="0" y="11"/>
                  </a:cubicBezTo>
                  <a:cubicBezTo>
                    <a:pt x="0" y="11"/>
                    <a:pt x="0" y="11"/>
                    <a:pt x="0" y="11"/>
                  </a:cubicBezTo>
                  <a:moveTo>
                    <a:pt x="8" y="0"/>
                  </a:moveTo>
                  <a:cubicBezTo>
                    <a:pt x="8" y="0"/>
                    <a:pt x="8" y="0"/>
                    <a:pt x="8" y="0"/>
                  </a:cubicBezTo>
                  <a:cubicBezTo>
                    <a:pt x="8" y="0"/>
                    <a:pt x="8" y="0"/>
                    <a:pt x="8" y="0"/>
                  </a:cubicBezTo>
                </a:path>
              </a:pathLst>
            </a:custGeom>
            <a:solidFill>
              <a:srgbClr val="7B8B9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Freeform 1117"/>
            <p:cNvSpPr/>
            <p:nvPr/>
          </p:nvSpPr>
          <p:spPr bwMode="auto">
            <a:xfrm>
              <a:off x="10679113" y="6416675"/>
              <a:ext cx="63500" cy="184150"/>
            </a:xfrm>
            <a:custGeom>
              <a:gdLst>
                <a:gd fmla="*/ 11 w 20" name="T0"/>
                <a:gd fmla="*/ 0 h 58" name="T1"/>
                <a:gd fmla="*/ 8 w 20" name="T2"/>
                <a:gd fmla="*/ 2 h 58" name="T3"/>
                <a:gd fmla="*/ 8 w 20" name="T4"/>
                <a:gd fmla="*/ 2 h 58" name="T5"/>
                <a:gd fmla="*/ 0 w 20" name="T6"/>
                <a:gd fmla="*/ 9 h 58" name="T7"/>
                <a:gd fmla="*/ 0 w 20" name="T8"/>
                <a:gd fmla="*/ 58 h 58" name="T9"/>
                <a:gd fmla="*/ 0 w 20" name="T10"/>
                <a:gd fmla="*/ 58 h 58" name="T11"/>
                <a:gd fmla="*/ 0 w 20" name="T12"/>
                <a:gd fmla="*/ 58 h 58" name="T13"/>
                <a:gd fmla="*/ 8 w 20" name="T14"/>
                <a:gd fmla="*/ 47 h 58" name="T15"/>
                <a:gd fmla="*/ 8 w 20" name="T16"/>
                <a:gd fmla="*/ 47 h 58" name="T17"/>
                <a:gd fmla="*/ 8 w 20" name="T18"/>
                <a:gd fmla="*/ 47 h 58" name="T19"/>
                <a:gd fmla="*/ 13 w 20" name="T20"/>
                <a:gd fmla="*/ 43 h 58" name="T21"/>
                <a:gd fmla="*/ 20 w 20" name="T22"/>
                <a:gd fmla="*/ 39 h 58" name="T23"/>
                <a:gd fmla="*/ 11 w 20" name="T24"/>
                <a:gd fmla="*/ 0 h 58"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7" w="20">
                  <a:moveTo>
                    <a:pt x="11" y="0"/>
                  </a:moveTo>
                  <a:cubicBezTo>
                    <a:pt x="8" y="2"/>
                    <a:pt x="8" y="2"/>
                    <a:pt x="8" y="2"/>
                  </a:cubicBezTo>
                  <a:cubicBezTo>
                    <a:pt x="8" y="2"/>
                    <a:pt x="8" y="2"/>
                    <a:pt x="8" y="2"/>
                  </a:cubicBezTo>
                  <a:cubicBezTo>
                    <a:pt x="0" y="9"/>
                    <a:pt x="0" y="9"/>
                    <a:pt x="0" y="9"/>
                  </a:cubicBezTo>
                  <a:cubicBezTo>
                    <a:pt x="0" y="58"/>
                    <a:pt x="0" y="58"/>
                    <a:pt x="0" y="58"/>
                  </a:cubicBezTo>
                  <a:cubicBezTo>
                    <a:pt x="0" y="58"/>
                    <a:pt x="0" y="58"/>
                    <a:pt x="0" y="58"/>
                  </a:cubicBezTo>
                  <a:cubicBezTo>
                    <a:pt x="0" y="58"/>
                    <a:pt x="0" y="58"/>
                    <a:pt x="0" y="58"/>
                  </a:cubicBezTo>
                  <a:cubicBezTo>
                    <a:pt x="0" y="58"/>
                    <a:pt x="4" y="52"/>
                    <a:pt x="8" y="47"/>
                  </a:cubicBezTo>
                  <a:cubicBezTo>
                    <a:pt x="8" y="47"/>
                    <a:pt x="8" y="47"/>
                    <a:pt x="8" y="47"/>
                  </a:cubicBezTo>
                  <a:cubicBezTo>
                    <a:pt x="8" y="47"/>
                    <a:pt x="8" y="47"/>
                    <a:pt x="8" y="47"/>
                  </a:cubicBezTo>
                  <a:cubicBezTo>
                    <a:pt x="10" y="46"/>
                    <a:pt x="11" y="44"/>
                    <a:pt x="13" y="43"/>
                  </a:cubicBezTo>
                  <a:cubicBezTo>
                    <a:pt x="15" y="41"/>
                    <a:pt x="18" y="40"/>
                    <a:pt x="20" y="39"/>
                  </a:cubicBezTo>
                  <a:cubicBezTo>
                    <a:pt x="11" y="0"/>
                    <a:pt x="11" y="0"/>
                    <a:pt x="11" y="0"/>
                  </a:cubicBezTo>
                </a:path>
              </a:pathLst>
            </a:custGeom>
            <a:solidFill>
              <a:srgbClr val="D6D7DA"/>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Rectangle 1141"/>
            <p:cNvSpPr>
              <a:spLocks noChangeArrowheads="1"/>
            </p:cNvSpPr>
            <p:nvPr/>
          </p:nvSpPr>
          <p:spPr bwMode="auto">
            <a:xfrm>
              <a:off x="10764838" y="6607175"/>
              <a:ext cx="44450" cy="258763"/>
            </a:xfrm>
            <a:prstGeom prst="rect">
              <a:avLst/>
            </a:pr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4" name="Rectangle 1142"/>
            <p:cNvSpPr>
              <a:spLocks noChangeArrowheads="1"/>
            </p:cNvSpPr>
            <p:nvPr/>
          </p:nvSpPr>
          <p:spPr bwMode="auto">
            <a:xfrm>
              <a:off x="10764838" y="6607175"/>
              <a:ext cx="44450" cy="2587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65" name="组合 64"/>
          <p:cNvGrpSpPr/>
          <p:nvPr/>
        </p:nvGrpSpPr>
        <p:grpSpPr>
          <a:xfrm>
            <a:off x="1050925" y="604838"/>
            <a:ext cx="3621088" cy="6330950"/>
            <a:chOff x="1050925" y="604838"/>
            <a:chExt cx="3621088" cy="6330950"/>
          </a:xfrm>
        </p:grpSpPr>
        <p:sp>
          <p:nvSpPr>
            <p:cNvPr id="66" name="Freeform 1058"/>
            <p:cNvSpPr/>
            <p:nvPr/>
          </p:nvSpPr>
          <p:spPr bwMode="auto">
            <a:xfrm>
              <a:off x="1270751" y="604838"/>
              <a:ext cx="3182938" cy="4913313"/>
            </a:xfrm>
            <a:custGeom>
              <a:gdLst>
                <a:gd fmla="*/ 500 w 999" name="T0"/>
                <a:gd fmla="*/ 0 h 1542" name="T1"/>
                <a:gd fmla="*/ 237 w 999" name="T2"/>
                <a:gd fmla="*/ 1542 h 1542" name="T3"/>
                <a:gd fmla="*/ 500 w 999" name="T4"/>
                <a:gd fmla="*/ 1542 h 1542" name="T5"/>
                <a:gd fmla="*/ 762 w 999" name="T6"/>
                <a:gd fmla="*/ 1542 h 1542" name="T7"/>
                <a:gd fmla="*/ 500 w 999" name="T8"/>
                <a:gd fmla="*/ 0 h 1542" name="T9"/>
              </a:gdLst>
              <a:cxnLst>
                <a:cxn ang="0">
                  <a:pos x="T0" y="T1"/>
                </a:cxn>
                <a:cxn ang="0">
                  <a:pos x="T2" y="T3"/>
                </a:cxn>
                <a:cxn ang="0">
                  <a:pos x="T4" y="T5"/>
                </a:cxn>
                <a:cxn ang="0">
                  <a:pos x="T6" y="T7"/>
                </a:cxn>
                <a:cxn ang="0">
                  <a:pos x="T8" y="T9"/>
                </a:cxn>
              </a:cxnLst>
              <a:rect b="b" l="0" r="r" t="0"/>
              <a:pathLst>
                <a:path h="1542" w="999">
                  <a:moveTo>
                    <a:pt x="500" y="0"/>
                  </a:moveTo>
                  <a:cubicBezTo>
                    <a:pt x="500" y="0"/>
                    <a:pt x="0" y="584"/>
                    <a:pt x="237" y="1542"/>
                  </a:cubicBezTo>
                  <a:cubicBezTo>
                    <a:pt x="500" y="1542"/>
                    <a:pt x="500" y="1542"/>
                    <a:pt x="500" y="1542"/>
                  </a:cubicBezTo>
                  <a:cubicBezTo>
                    <a:pt x="762" y="1542"/>
                    <a:pt x="762" y="1542"/>
                    <a:pt x="762" y="1542"/>
                  </a:cubicBezTo>
                  <a:cubicBezTo>
                    <a:pt x="999" y="584"/>
                    <a:pt x="500" y="0"/>
                    <a:pt x="500" y="0"/>
                  </a:cubicBezTo>
                </a:path>
              </a:pathLst>
            </a:custGeom>
            <a:solidFill>
              <a:srgbClr val="FDD4C3"/>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7" name="Oval 604"/>
            <p:cNvSpPr>
              <a:spLocks noChangeArrowheads="1"/>
            </p:cNvSpPr>
            <p:nvPr/>
          </p:nvSpPr>
          <p:spPr bwMode="auto">
            <a:xfrm>
              <a:off x="2338388"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8" name="Oval 605"/>
            <p:cNvSpPr>
              <a:spLocks noChangeArrowheads="1"/>
            </p:cNvSpPr>
            <p:nvPr/>
          </p:nvSpPr>
          <p:spPr bwMode="auto">
            <a:xfrm>
              <a:off x="2338388" y="61849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69" name="Oval 606"/>
            <p:cNvSpPr>
              <a:spLocks noChangeArrowheads="1"/>
            </p:cNvSpPr>
            <p:nvPr/>
          </p:nvSpPr>
          <p:spPr bwMode="auto">
            <a:xfrm>
              <a:off x="2338388" y="62801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0" name="Oval 607"/>
            <p:cNvSpPr>
              <a:spLocks noChangeArrowheads="1"/>
            </p:cNvSpPr>
            <p:nvPr/>
          </p:nvSpPr>
          <p:spPr bwMode="auto">
            <a:xfrm>
              <a:off x="2338388" y="63754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1" name="Oval 608"/>
            <p:cNvSpPr>
              <a:spLocks noChangeArrowheads="1"/>
            </p:cNvSpPr>
            <p:nvPr/>
          </p:nvSpPr>
          <p:spPr bwMode="auto">
            <a:xfrm>
              <a:off x="2338388" y="64706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2" name="Oval 609"/>
            <p:cNvSpPr>
              <a:spLocks noChangeArrowheads="1"/>
            </p:cNvSpPr>
            <p:nvPr/>
          </p:nvSpPr>
          <p:spPr bwMode="auto">
            <a:xfrm>
              <a:off x="2338388" y="6562725"/>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3" name="Oval 610"/>
            <p:cNvSpPr>
              <a:spLocks noChangeArrowheads="1"/>
            </p:cNvSpPr>
            <p:nvPr/>
          </p:nvSpPr>
          <p:spPr bwMode="auto">
            <a:xfrm>
              <a:off x="2338388"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4" name="Oval 611"/>
            <p:cNvSpPr>
              <a:spLocks noChangeArrowheads="1"/>
            </p:cNvSpPr>
            <p:nvPr/>
          </p:nvSpPr>
          <p:spPr bwMode="auto">
            <a:xfrm>
              <a:off x="2338388"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5" name="Oval 612"/>
            <p:cNvSpPr>
              <a:spLocks noChangeArrowheads="1"/>
            </p:cNvSpPr>
            <p:nvPr/>
          </p:nvSpPr>
          <p:spPr bwMode="auto">
            <a:xfrm>
              <a:off x="2338388"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6" name="Oval 631"/>
            <p:cNvSpPr>
              <a:spLocks noChangeArrowheads="1"/>
            </p:cNvSpPr>
            <p:nvPr/>
          </p:nvSpPr>
          <p:spPr bwMode="auto">
            <a:xfrm>
              <a:off x="2401888" y="613727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7" name="Oval 632"/>
            <p:cNvSpPr>
              <a:spLocks noChangeArrowheads="1"/>
            </p:cNvSpPr>
            <p:nvPr/>
          </p:nvSpPr>
          <p:spPr bwMode="auto">
            <a:xfrm>
              <a:off x="2401888" y="623252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8" name="Oval 633"/>
            <p:cNvSpPr>
              <a:spLocks noChangeArrowheads="1"/>
            </p:cNvSpPr>
            <p:nvPr/>
          </p:nvSpPr>
          <p:spPr bwMode="auto">
            <a:xfrm>
              <a:off x="2401888" y="632777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79" name="Oval 634"/>
            <p:cNvSpPr>
              <a:spLocks noChangeArrowheads="1"/>
            </p:cNvSpPr>
            <p:nvPr/>
          </p:nvSpPr>
          <p:spPr bwMode="auto">
            <a:xfrm>
              <a:off x="2401888" y="642302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0" name="Oval 635"/>
            <p:cNvSpPr>
              <a:spLocks noChangeArrowheads="1"/>
            </p:cNvSpPr>
            <p:nvPr/>
          </p:nvSpPr>
          <p:spPr bwMode="auto">
            <a:xfrm>
              <a:off x="2401888" y="6515100"/>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1" name="Oval 636"/>
            <p:cNvSpPr>
              <a:spLocks noChangeArrowheads="1"/>
            </p:cNvSpPr>
            <p:nvPr/>
          </p:nvSpPr>
          <p:spPr bwMode="auto">
            <a:xfrm>
              <a:off x="2401888" y="661193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2" name="Oval 637"/>
            <p:cNvSpPr>
              <a:spLocks noChangeArrowheads="1"/>
            </p:cNvSpPr>
            <p:nvPr/>
          </p:nvSpPr>
          <p:spPr bwMode="auto">
            <a:xfrm>
              <a:off x="2401888" y="670718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3" name="Oval 638"/>
            <p:cNvSpPr>
              <a:spLocks noChangeArrowheads="1"/>
            </p:cNvSpPr>
            <p:nvPr/>
          </p:nvSpPr>
          <p:spPr bwMode="auto">
            <a:xfrm>
              <a:off x="2401888" y="680243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4" name="Oval 639"/>
            <p:cNvSpPr>
              <a:spLocks noChangeArrowheads="1"/>
            </p:cNvSpPr>
            <p:nvPr/>
          </p:nvSpPr>
          <p:spPr bwMode="auto">
            <a:xfrm>
              <a:off x="2401888" y="689768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5" name="Oval 657"/>
            <p:cNvSpPr>
              <a:spLocks noChangeArrowheads="1"/>
            </p:cNvSpPr>
            <p:nvPr/>
          </p:nvSpPr>
          <p:spPr bwMode="auto">
            <a:xfrm>
              <a:off x="2465388"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6" name="Oval 658"/>
            <p:cNvSpPr>
              <a:spLocks noChangeArrowheads="1"/>
            </p:cNvSpPr>
            <p:nvPr/>
          </p:nvSpPr>
          <p:spPr bwMode="auto">
            <a:xfrm>
              <a:off x="2465388" y="61849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7" name="Oval 659"/>
            <p:cNvSpPr>
              <a:spLocks noChangeArrowheads="1"/>
            </p:cNvSpPr>
            <p:nvPr/>
          </p:nvSpPr>
          <p:spPr bwMode="auto">
            <a:xfrm>
              <a:off x="2465388" y="62801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8" name="Oval 660"/>
            <p:cNvSpPr>
              <a:spLocks noChangeArrowheads="1"/>
            </p:cNvSpPr>
            <p:nvPr/>
          </p:nvSpPr>
          <p:spPr bwMode="auto">
            <a:xfrm>
              <a:off x="2465388" y="63754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9" name="Oval 661"/>
            <p:cNvSpPr>
              <a:spLocks noChangeArrowheads="1"/>
            </p:cNvSpPr>
            <p:nvPr/>
          </p:nvSpPr>
          <p:spPr bwMode="auto">
            <a:xfrm>
              <a:off x="2465388" y="64706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0" name="Oval 662"/>
            <p:cNvSpPr>
              <a:spLocks noChangeArrowheads="1"/>
            </p:cNvSpPr>
            <p:nvPr/>
          </p:nvSpPr>
          <p:spPr bwMode="auto">
            <a:xfrm>
              <a:off x="2465388" y="6562725"/>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Oval 663"/>
            <p:cNvSpPr>
              <a:spLocks noChangeArrowheads="1"/>
            </p:cNvSpPr>
            <p:nvPr/>
          </p:nvSpPr>
          <p:spPr bwMode="auto">
            <a:xfrm>
              <a:off x="2465388"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2" name="Oval 664"/>
            <p:cNvSpPr>
              <a:spLocks noChangeArrowheads="1"/>
            </p:cNvSpPr>
            <p:nvPr/>
          </p:nvSpPr>
          <p:spPr bwMode="auto">
            <a:xfrm>
              <a:off x="2465388"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3" name="Oval 665"/>
            <p:cNvSpPr>
              <a:spLocks noChangeArrowheads="1"/>
            </p:cNvSpPr>
            <p:nvPr/>
          </p:nvSpPr>
          <p:spPr bwMode="auto">
            <a:xfrm>
              <a:off x="2465388"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4" name="Oval 684"/>
            <p:cNvSpPr>
              <a:spLocks noChangeArrowheads="1"/>
            </p:cNvSpPr>
            <p:nvPr/>
          </p:nvSpPr>
          <p:spPr bwMode="auto">
            <a:xfrm>
              <a:off x="2525713" y="613727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5" name="Oval 685"/>
            <p:cNvSpPr>
              <a:spLocks noChangeArrowheads="1"/>
            </p:cNvSpPr>
            <p:nvPr/>
          </p:nvSpPr>
          <p:spPr bwMode="auto">
            <a:xfrm>
              <a:off x="2525713" y="623252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6" name="Oval 686"/>
            <p:cNvSpPr>
              <a:spLocks noChangeArrowheads="1"/>
            </p:cNvSpPr>
            <p:nvPr/>
          </p:nvSpPr>
          <p:spPr bwMode="auto">
            <a:xfrm>
              <a:off x="2525713" y="632777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7" name="Oval 687"/>
            <p:cNvSpPr>
              <a:spLocks noChangeArrowheads="1"/>
            </p:cNvSpPr>
            <p:nvPr/>
          </p:nvSpPr>
          <p:spPr bwMode="auto">
            <a:xfrm>
              <a:off x="2525713" y="642302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8" name="Oval 688"/>
            <p:cNvSpPr>
              <a:spLocks noChangeArrowheads="1"/>
            </p:cNvSpPr>
            <p:nvPr/>
          </p:nvSpPr>
          <p:spPr bwMode="auto">
            <a:xfrm>
              <a:off x="2525713" y="6515100"/>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9" name="Oval 689"/>
            <p:cNvSpPr>
              <a:spLocks noChangeArrowheads="1"/>
            </p:cNvSpPr>
            <p:nvPr/>
          </p:nvSpPr>
          <p:spPr bwMode="auto">
            <a:xfrm>
              <a:off x="2525713" y="661193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0" name="Oval 690"/>
            <p:cNvSpPr>
              <a:spLocks noChangeArrowheads="1"/>
            </p:cNvSpPr>
            <p:nvPr/>
          </p:nvSpPr>
          <p:spPr bwMode="auto">
            <a:xfrm>
              <a:off x="2525713" y="670718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1" name="Oval 691"/>
            <p:cNvSpPr>
              <a:spLocks noChangeArrowheads="1"/>
            </p:cNvSpPr>
            <p:nvPr/>
          </p:nvSpPr>
          <p:spPr bwMode="auto">
            <a:xfrm>
              <a:off x="2525713" y="680243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2" name="Oval 692"/>
            <p:cNvSpPr>
              <a:spLocks noChangeArrowheads="1"/>
            </p:cNvSpPr>
            <p:nvPr/>
          </p:nvSpPr>
          <p:spPr bwMode="auto">
            <a:xfrm>
              <a:off x="2525713" y="689768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3" name="Oval 710"/>
            <p:cNvSpPr>
              <a:spLocks noChangeArrowheads="1"/>
            </p:cNvSpPr>
            <p:nvPr/>
          </p:nvSpPr>
          <p:spPr bwMode="auto">
            <a:xfrm>
              <a:off x="2589213" y="6088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4" name="Oval 711"/>
            <p:cNvSpPr>
              <a:spLocks noChangeArrowheads="1"/>
            </p:cNvSpPr>
            <p:nvPr/>
          </p:nvSpPr>
          <p:spPr bwMode="auto">
            <a:xfrm>
              <a:off x="2589213" y="6184900"/>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5" name="Oval 712"/>
            <p:cNvSpPr>
              <a:spLocks noChangeArrowheads="1"/>
            </p:cNvSpPr>
            <p:nvPr/>
          </p:nvSpPr>
          <p:spPr bwMode="auto">
            <a:xfrm>
              <a:off x="2589213" y="6280150"/>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6" name="Oval 713"/>
            <p:cNvSpPr>
              <a:spLocks noChangeArrowheads="1"/>
            </p:cNvSpPr>
            <p:nvPr/>
          </p:nvSpPr>
          <p:spPr bwMode="auto">
            <a:xfrm>
              <a:off x="2589213" y="6375400"/>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7" name="Oval 714"/>
            <p:cNvSpPr>
              <a:spLocks noChangeArrowheads="1"/>
            </p:cNvSpPr>
            <p:nvPr/>
          </p:nvSpPr>
          <p:spPr bwMode="auto">
            <a:xfrm>
              <a:off x="2589213" y="6470650"/>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8" name="Oval 715"/>
            <p:cNvSpPr>
              <a:spLocks noChangeArrowheads="1"/>
            </p:cNvSpPr>
            <p:nvPr/>
          </p:nvSpPr>
          <p:spPr bwMode="auto">
            <a:xfrm>
              <a:off x="2589213" y="6562725"/>
              <a:ext cx="41275"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09" name="Oval 716"/>
            <p:cNvSpPr>
              <a:spLocks noChangeArrowheads="1"/>
            </p:cNvSpPr>
            <p:nvPr/>
          </p:nvSpPr>
          <p:spPr bwMode="auto">
            <a:xfrm>
              <a:off x="2589213" y="6659563"/>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0" name="Oval 717"/>
            <p:cNvSpPr>
              <a:spLocks noChangeArrowheads="1"/>
            </p:cNvSpPr>
            <p:nvPr/>
          </p:nvSpPr>
          <p:spPr bwMode="auto">
            <a:xfrm>
              <a:off x="2589213" y="675481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1" name="Oval 718"/>
            <p:cNvSpPr>
              <a:spLocks noChangeArrowheads="1"/>
            </p:cNvSpPr>
            <p:nvPr/>
          </p:nvSpPr>
          <p:spPr bwMode="auto">
            <a:xfrm>
              <a:off x="2589213" y="6850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2" name="Oval 737"/>
            <p:cNvSpPr>
              <a:spLocks noChangeArrowheads="1"/>
            </p:cNvSpPr>
            <p:nvPr/>
          </p:nvSpPr>
          <p:spPr bwMode="auto">
            <a:xfrm>
              <a:off x="2652713" y="613727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3" name="Oval 738"/>
            <p:cNvSpPr>
              <a:spLocks noChangeArrowheads="1"/>
            </p:cNvSpPr>
            <p:nvPr/>
          </p:nvSpPr>
          <p:spPr bwMode="auto">
            <a:xfrm>
              <a:off x="2652713" y="623252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4" name="Oval 739"/>
            <p:cNvSpPr>
              <a:spLocks noChangeArrowheads="1"/>
            </p:cNvSpPr>
            <p:nvPr/>
          </p:nvSpPr>
          <p:spPr bwMode="auto">
            <a:xfrm>
              <a:off x="2652713" y="632777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5" name="Oval 740"/>
            <p:cNvSpPr>
              <a:spLocks noChangeArrowheads="1"/>
            </p:cNvSpPr>
            <p:nvPr/>
          </p:nvSpPr>
          <p:spPr bwMode="auto">
            <a:xfrm>
              <a:off x="2652713" y="6423025"/>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6" name="Oval 741"/>
            <p:cNvSpPr>
              <a:spLocks noChangeArrowheads="1"/>
            </p:cNvSpPr>
            <p:nvPr/>
          </p:nvSpPr>
          <p:spPr bwMode="auto">
            <a:xfrm>
              <a:off x="2652713" y="6515100"/>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7" name="Oval 742"/>
            <p:cNvSpPr>
              <a:spLocks noChangeArrowheads="1"/>
            </p:cNvSpPr>
            <p:nvPr/>
          </p:nvSpPr>
          <p:spPr bwMode="auto">
            <a:xfrm>
              <a:off x="2652713" y="661193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8" name="Oval 743"/>
            <p:cNvSpPr>
              <a:spLocks noChangeArrowheads="1"/>
            </p:cNvSpPr>
            <p:nvPr/>
          </p:nvSpPr>
          <p:spPr bwMode="auto">
            <a:xfrm>
              <a:off x="2652713" y="670718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19" name="Oval 744"/>
            <p:cNvSpPr>
              <a:spLocks noChangeArrowheads="1"/>
            </p:cNvSpPr>
            <p:nvPr/>
          </p:nvSpPr>
          <p:spPr bwMode="auto">
            <a:xfrm>
              <a:off x="2652713" y="680243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0" name="Oval 745"/>
            <p:cNvSpPr>
              <a:spLocks noChangeArrowheads="1"/>
            </p:cNvSpPr>
            <p:nvPr/>
          </p:nvSpPr>
          <p:spPr bwMode="auto">
            <a:xfrm>
              <a:off x="2652713" y="689768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1" name="Oval 763"/>
            <p:cNvSpPr>
              <a:spLocks noChangeArrowheads="1"/>
            </p:cNvSpPr>
            <p:nvPr/>
          </p:nvSpPr>
          <p:spPr bwMode="auto">
            <a:xfrm>
              <a:off x="2716213"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2" name="Oval 764"/>
            <p:cNvSpPr>
              <a:spLocks noChangeArrowheads="1"/>
            </p:cNvSpPr>
            <p:nvPr/>
          </p:nvSpPr>
          <p:spPr bwMode="auto">
            <a:xfrm>
              <a:off x="2716213" y="61849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3" name="Oval 765"/>
            <p:cNvSpPr>
              <a:spLocks noChangeArrowheads="1"/>
            </p:cNvSpPr>
            <p:nvPr/>
          </p:nvSpPr>
          <p:spPr bwMode="auto">
            <a:xfrm>
              <a:off x="2716213" y="62801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4" name="Oval 766"/>
            <p:cNvSpPr>
              <a:spLocks noChangeArrowheads="1"/>
            </p:cNvSpPr>
            <p:nvPr/>
          </p:nvSpPr>
          <p:spPr bwMode="auto">
            <a:xfrm>
              <a:off x="2716213" y="63754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5" name="Oval 767"/>
            <p:cNvSpPr>
              <a:spLocks noChangeArrowheads="1"/>
            </p:cNvSpPr>
            <p:nvPr/>
          </p:nvSpPr>
          <p:spPr bwMode="auto">
            <a:xfrm>
              <a:off x="2716213" y="64706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6" name="Oval 768"/>
            <p:cNvSpPr>
              <a:spLocks noChangeArrowheads="1"/>
            </p:cNvSpPr>
            <p:nvPr/>
          </p:nvSpPr>
          <p:spPr bwMode="auto">
            <a:xfrm>
              <a:off x="2716213" y="6562725"/>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7" name="Oval 769"/>
            <p:cNvSpPr>
              <a:spLocks noChangeArrowheads="1"/>
            </p:cNvSpPr>
            <p:nvPr/>
          </p:nvSpPr>
          <p:spPr bwMode="auto">
            <a:xfrm>
              <a:off x="2716213"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8" name="Oval 770"/>
            <p:cNvSpPr>
              <a:spLocks noChangeArrowheads="1"/>
            </p:cNvSpPr>
            <p:nvPr/>
          </p:nvSpPr>
          <p:spPr bwMode="auto">
            <a:xfrm>
              <a:off x="2716213"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29" name="Oval 771"/>
            <p:cNvSpPr>
              <a:spLocks noChangeArrowheads="1"/>
            </p:cNvSpPr>
            <p:nvPr/>
          </p:nvSpPr>
          <p:spPr bwMode="auto">
            <a:xfrm>
              <a:off x="2716213"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0" name="Oval 791"/>
            <p:cNvSpPr>
              <a:spLocks noChangeArrowheads="1"/>
            </p:cNvSpPr>
            <p:nvPr/>
          </p:nvSpPr>
          <p:spPr bwMode="auto">
            <a:xfrm>
              <a:off x="2779713" y="61372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1" name="Oval 792"/>
            <p:cNvSpPr>
              <a:spLocks noChangeArrowheads="1"/>
            </p:cNvSpPr>
            <p:nvPr/>
          </p:nvSpPr>
          <p:spPr bwMode="auto">
            <a:xfrm>
              <a:off x="2779713" y="62325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2" name="Oval 793"/>
            <p:cNvSpPr>
              <a:spLocks noChangeArrowheads="1"/>
            </p:cNvSpPr>
            <p:nvPr/>
          </p:nvSpPr>
          <p:spPr bwMode="auto">
            <a:xfrm>
              <a:off x="2779713" y="63277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3" name="Oval 794"/>
            <p:cNvSpPr>
              <a:spLocks noChangeArrowheads="1"/>
            </p:cNvSpPr>
            <p:nvPr/>
          </p:nvSpPr>
          <p:spPr bwMode="auto">
            <a:xfrm>
              <a:off x="2779713" y="64230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4" name="Oval 795"/>
            <p:cNvSpPr>
              <a:spLocks noChangeArrowheads="1"/>
            </p:cNvSpPr>
            <p:nvPr/>
          </p:nvSpPr>
          <p:spPr bwMode="auto">
            <a:xfrm>
              <a:off x="2779713" y="6515101"/>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5" name="Oval 796"/>
            <p:cNvSpPr>
              <a:spLocks noChangeArrowheads="1"/>
            </p:cNvSpPr>
            <p:nvPr/>
          </p:nvSpPr>
          <p:spPr bwMode="auto">
            <a:xfrm>
              <a:off x="2779713" y="661193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6" name="Oval 797"/>
            <p:cNvSpPr>
              <a:spLocks noChangeArrowheads="1"/>
            </p:cNvSpPr>
            <p:nvPr/>
          </p:nvSpPr>
          <p:spPr bwMode="auto">
            <a:xfrm>
              <a:off x="2779713" y="670718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7" name="Oval 798"/>
            <p:cNvSpPr>
              <a:spLocks noChangeArrowheads="1"/>
            </p:cNvSpPr>
            <p:nvPr/>
          </p:nvSpPr>
          <p:spPr bwMode="auto">
            <a:xfrm>
              <a:off x="2779713" y="680243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8" name="Oval 799"/>
            <p:cNvSpPr>
              <a:spLocks noChangeArrowheads="1"/>
            </p:cNvSpPr>
            <p:nvPr/>
          </p:nvSpPr>
          <p:spPr bwMode="auto">
            <a:xfrm>
              <a:off x="2779713" y="689768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39" name="Oval 817"/>
            <p:cNvSpPr>
              <a:spLocks noChangeArrowheads="1"/>
            </p:cNvSpPr>
            <p:nvPr/>
          </p:nvSpPr>
          <p:spPr bwMode="auto">
            <a:xfrm>
              <a:off x="2841626" y="6088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0" name="Oval 818"/>
            <p:cNvSpPr>
              <a:spLocks noChangeArrowheads="1"/>
            </p:cNvSpPr>
            <p:nvPr/>
          </p:nvSpPr>
          <p:spPr bwMode="auto">
            <a:xfrm>
              <a:off x="2841626" y="618490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1" name="Oval 819"/>
            <p:cNvSpPr>
              <a:spLocks noChangeArrowheads="1"/>
            </p:cNvSpPr>
            <p:nvPr/>
          </p:nvSpPr>
          <p:spPr bwMode="auto">
            <a:xfrm>
              <a:off x="2841626" y="628015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2" name="Oval 820"/>
            <p:cNvSpPr>
              <a:spLocks noChangeArrowheads="1"/>
            </p:cNvSpPr>
            <p:nvPr/>
          </p:nvSpPr>
          <p:spPr bwMode="auto">
            <a:xfrm>
              <a:off x="2841626" y="637540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3" name="Oval 821"/>
            <p:cNvSpPr>
              <a:spLocks noChangeArrowheads="1"/>
            </p:cNvSpPr>
            <p:nvPr/>
          </p:nvSpPr>
          <p:spPr bwMode="auto">
            <a:xfrm>
              <a:off x="2841626" y="647065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4" name="Oval 822"/>
            <p:cNvSpPr>
              <a:spLocks noChangeArrowheads="1"/>
            </p:cNvSpPr>
            <p:nvPr/>
          </p:nvSpPr>
          <p:spPr bwMode="auto">
            <a:xfrm>
              <a:off x="2841626" y="6562726"/>
              <a:ext cx="41275"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5" name="Oval 823"/>
            <p:cNvSpPr>
              <a:spLocks noChangeArrowheads="1"/>
            </p:cNvSpPr>
            <p:nvPr/>
          </p:nvSpPr>
          <p:spPr bwMode="auto">
            <a:xfrm>
              <a:off x="2841626" y="6659563"/>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6" name="Oval 824"/>
            <p:cNvSpPr>
              <a:spLocks noChangeArrowheads="1"/>
            </p:cNvSpPr>
            <p:nvPr/>
          </p:nvSpPr>
          <p:spPr bwMode="auto">
            <a:xfrm>
              <a:off x="2841626" y="675481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7" name="Oval 825"/>
            <p:cNvSpPr>
              <a:spLocks noChangeArrowheads="1"/>
            </p:cNvSpPr>
            <p:nvPr/>
          </p:nvSpPr>
          <p:spPr bwMode="auto">
            <a:xfrm>
              <a:off x="2841626" y="6850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8" name="Oval 844"/>
            <p:cNvSpPr>
              <a:spLocks noChangeArrowheads="1"/>
            </p:cNvSpPr>
            <p:nvPr/>
          </p:nvSpPr>
          <p:spPr bwMode="auto">
            <a:xfrm>
              <a:off x="2905126" y="6137276"/>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49" name="Oval 845"/>
            <p:cNvSpPr>
              <a:spLocks noChangeArrowheads="1"/>
            </p:cNvSpPr>
            <p:nvPr/>
          </p:nvSpPr>
          <p:spPr bwMode="auto">
            <a:xfrm>
              <a:off x="2905126" y="6232526"/>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0" name="Oval 846"/>
            <p:cNvSpPr>
              <a:spLocks noChangeArrowheads="1"/>
            </p:cNvSpPr>
            <p:nvPr/>
          </p:nvSpPr>
          <p:spPr bwMode="auto">
            <a:xfrm>
              <a:off x="2905126" y="6327776"/>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1" name="Oval 847"/>
            <p:cNvSpPr>
              <a:spLocks noChangeArrowheads="1"/>
            </p:cNvSpPr>
            <p:nvPr/>
          </p:nvSpPr>
          <p:spPr bwMode="auto">
            <a:xfrm>
              <a:off x="2905126" y="6423026"/>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2" name="Oval 848"/>
            <p:cNvSpPr>
              <a:spLocks noChangeArrowheads="1"/>
            </p:cNvSpPr>
            <p:nvPr/>
          </p:nvSpPr>
          <p:spPr bwMode="auto">
            <a:xfrm>
              <a:off x="2905126" y="6515101"/>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3" name="Oval 849"/>
            <p:cNvSpPr>
              <a:spLocks noChangeArrowheads="1"/>
            </p:cNvSpPr>
            <p:nvPr/>
          </p:nvSpPr>
          <p:spPr bwMode="auto">
            <a:xfrm>
              <a:off x="2905126" y="661193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4" name="Oval 850"/>
            <p:cNvSpPr>
              <a:spLocks noChangeArrowheads="1"/>
            </p:cNvSpPr>
            <p:nvPr/>
          </p:nvSpPr>
          <p:spPr bwMode="auto">
            <a:xfrm>
              <a:off x="2905126" y="670718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5" name="Oval 851"/>
            <p:cNvSpPr>
              <a:spLocks noChangeArrowheads="1"/>
            </p:cNvSpPr>
            <p:nvPr/>
          </p:nvSpPr>
          <p:spPr bwMode="auto">
            <a:xfrm>
              <a:off x="2905126" y="680243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6" name="Oval 852"/>
            <p:cNvSpPr>
              <a:spLocks noChangeArrowheads="1"/>
            </p:cNvSpPr>
            <p:nvPr/>
          </p:nvSpPr>
          <p:spPr bwMode="auto">
            <a:xfrm>
              <a:off x="2905126" y="689768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7" name="Oval 870"/>
            <p:cNvSpPr>
              <a:spLocks noChangeArrowheads="1"/>
            </p:cNvSpPr>
            <p:nvPr/>
          </p:nvSpPr>
          <p:spPr bwMode="auto">
            <a:xfrm>
              <a:off x="2968626"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8" name="Oval 871"/>
            <p:cNvSpPr>
              <a:spLocks noChangeArrowheads="1"/>
            </p:cNvSpPr>
            <p:nvPr/>
          </p:nvSpPr>
          <p:spPr bwMode="auto">
            <a:xfrm>
              <a:off x="2968626" y="618490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59" name="Oval 872"/>
            <p:cNvSpPr>
              <a:spLocks noChangeArrowheads="1"/>
            </p:cNvSpPr>
            <p:nvPr/>
          </p:nvSpPr>
          <p:spPr bwMode="auto">
            <a:xfrm>
              <a:off x="2968626" y="628015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0" name="Oval 873"/>
            <p:cNvSpPr>
              <a:spLocks noChangeArrowheads="1"/>
            </p:cNvSpPr>
            <p:nvPr/>
          </p:nvSpPr>
          <p:spPr bwMode="auto">
            <a:xfrm>
              <a:off x="2968626" y="637540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1" name="Oval 874"/>
            <p:cNvSpPr>
              <a:spLocks noChangeArrowheads="1"/>
            </p:cNvSpPr>
            <p:nvPr/>
          </p:nvSpPr>
          <p:spPr bwMode="auto">
            <a:xfrm>
              <a:off x="2968626" y="647065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2" name="Oval 875"/>
            <p:cNvSpPr>
              <a:spLocks noChangeArrowheads="1"/>
            </p:cNvSpPr>
            <p:nvPr/>
          </p:nvSpPr>
          <p:spPr bwMode="auto">
            <a:xfrm>
              <a:off x="2968626" y="6562726"/>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3" name="Oval 876"/>
            <p:cNvSpPr>
              <a:spLocks noChangeArrowheads="1"/>
            </p:cNvSpPr>
            <p:nvPr/>
          </p:nvSpPr>
          <p:spPr bwMode="auto">
            <a:xfrm>
              <a:off x="2968626"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4" name="Oval 877"/>
            <p:cNvSpPr>
              <a:spLocks noChangeArrowheads="1"/>
            </p:cNvSpPr>
            <p:nvPr/>
          </p:nvSpPr>
          <p:spPr bwMode="auto">
            <a:xfrm>
              <a:off x="2968626"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5" name="Oval 878"/>
            <p:cNvSpPr>
              <a:spLocks noChangeArrowheads="1"/>
            </p:cNvSpPr>
            <p:nvPr/>
          </p:nvSpPr>
          <p:spPr bwMode="auto">
            <a:xfrm>
              <a:off x="2968626"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6" name="Oval 897"/>
            <p:cNvSpPr>
              <a:spLocks noChangeArrowheads="1"/>
            </p:cNvSpPr>
            <p:nvPr/>
          </p:nvSpPr>
          <p:spPr bwMode="auto">
            <a:xfrm>
              <a:off x="3032126" y="61372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7" name="Oval 898"/>
            <p:cNvSpPr>
              <a:spLocks noChangeArrowheads="1"/>
            </p:cNvSpPr>
            <p:nvPr/>
          </p:nvSpPr>
          <p:spPr bwMode="auto">
            <a:xfrm>
              <a:off x="3032126" y="62325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8" name="Oval 899"/>
            <p:cNvSpPr>
              <a:spLocks noChangeArrowheads="1"/>
            </p:cNvSpPr>
            <p:nvPr/>
          </p:nvSpPr>
          <p:spPr bwMode="auto">
            <a:xfrm>
              <a:off x="3032126" y="63277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69" name="Oval 900"/>
            <p:cNvSpPr>
              <a:spLocks noChangeArrowheads="1"/>
            </p:cNvSpPr>
            <p:nvPr/>
          </p:nvSpPr>
          <p:spPr bwMode="auto">
            <a:xfrm>
              <a:off x="3032126" y="64230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0" name="Oval 901"/>
            <p:cNvSpPr>
              <a:spLocks noChangeArrowheads="1"/>
            </p:cNvSpPr>
            <p:nvPr/>
          </p:nvSpPr>
          <p:spPr bwMode="auto">
            <a:xfrm>
              <a:off x="3032126" y="6515101"/>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1" name="Oval 902"/>
            <p:cNvSpPr>
              <a:spLocks noChangeArrowheads="1"/>
            </p:cNvSpPr>
            <p:nvPr/>
          </p:nvSpPr>
          <p:spPr bwMode="auto">
            <a:xfrm>
              <a:off x="3032126" y="661193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2" name="Oval 903"/>
            <p:cNvSpPr>
              <a:spLocks noChangeArrowheads="1"/>
            </p:cNvSpPr>
            <p:nvPr/>
          </p:nvSpPr>
          <p:spPr bwMode="auto">
            <a:xfrm>
              <a:off x="3032126" y="670718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3" name="Oval 904"/>
            <p:cNvSpPr>
              <a:spLocks noChangeArrowheads="1"/>
            </p:cNvSpPr>
            <p:nvPr/>
          </p:nvSpPr>
          <p:spPr bwMode="auto">
            <a:xfrm>
              <a:off x="3032126" y="680243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4" name="Oval 905"/>
            <p:cNvSpPr>
              <a:spLocks noChangeArrowheads="1"/>
            </p:cNvSpPr>
            <p:nvPr/>
          </p:nvSpPr>
          <p:spPr bwMode="auto">
            <a:xfrm>
              <a:off x="3032126" y="689768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5" name="Oval 923"/>
            <p:cNvSpPr>
              <a:spLocks noChangeArrowheads="1"/>
            </p:cNvSpPr>
            <p:nvPr/>
          </p:nvSpPr>
          <p:spPr bwMode="auto">
            <a:xfrm>
              <a:off x="3095626"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6" name="Oval 924"/>
            <p:cNvSpPr>
              <a:spLocks noChangeArrowheads="1"/>
            </p:cNvSpPr>
            <p:nvPr/>
          </p:nvSpPr>
          <p:spPr bwMode="auto">
            <a:xfrm>
              <a:off x="3095626" y="618490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7" name="Oval 925"/>
            <p:cNvSpPr>
              <a:spLocks noChangeArrowheads="1"/>
            </p:cNvSpPr>
            <p:nvPr/>
          </p:nvSpPr>
          <p:spPr bwMode="auto">
            <a:xfrm>
              <a:off x="3095626" y="628015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8" name="Oval 926"/>
            <p:cNvSpPr>
              <a:spLocks noChangeArrowheads="1"/>
            </p:cNvSpPr>
            <p:nvPr/>
          </p:nvSpPr>
          <p:spPr bwMode="auto">
            <a:xfrm>
              <a:off x="3095626" y="637540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79" name="Oval 927"/>
            <p:cNvSpPr>
              <a:spLocks noChangeArrowheads="1"/>
            </p:cNvSpPr>
            <p:nvPr/>
          </p:nvSpPr>
          <p:spPr bwMode="auto">
            <a:xfrm>
              <a:off x="3095626" y="6470651"/>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0" name="Oval 928"/>
            <p:cNvSpPr>
              <a:spLocks noChangeArrowheads="1"/>
            </p:cNvSpPr>
            <p:nvPr/>
          </p:nvSpPr>
          <p:spPr bwMode="auto">
            <a:xfrm>
              <a:off x="3095626" y="6562726"/>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1" name="Oval 929"/>
            <p:cNvSpPr>
              <a:spLocks noChangeArrowheads="1"/>
            </p:cNvSpPr>
            <p:nvPr/>
          </p:nvSpPr>
          <p:spPr bwMode="auto">
            <a:xfrm>
              <a:off x="3095626"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2" name="Oval 930"/>
            <p:cNvSpPr>
              <a:spLocks noChangeArrowheads="1"/>
            </p:cNvSpPr>
            <p:nvPr/>
          </p:nvSpPr>
          <p:spPr bwMode="auto">
            <a:xfrm>
              <a:off x="3095626"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3" name="Oval 931"/>
            <p:cNvSpPr>
              <a:spLocks noChangeArrowheads="1"/>
            </p:cNvSpPr>
            <p:nvPr/>
          </p:nvSpPr>
          <p:spPr bwMode="auto">
            <a:xfrm>
              <a:off x="3095626"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4" name="Oval 950"/>
            <p:cNvSpPr>
              <a:spLocks noChangeArrowheads="1"/>
            </p:cNvSpPr>
            <p:nvPr/>
          </p:nvSpPr>
          <p:spPr bwMode="auto">
            <a:xfrm>
              <a:off x="3159126" y="61372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5" name="Oval 951"/>
            <p:cNvSpPr>
              <a:spLocks noChangeArrowheads="1"/>
            </p:cNvSpPr>
            <p:nvPr/>
          </p:nvSpPr>
          <p:spPr bwMode="auto">
            <a:xfrm>
              <a:off x="3159126" y="62325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6" name="Oval 952"/>
            <p:cNvSpPr>
              <a:spLocks noChangeArrowheads="1"/>
            </p:cNvSpPr>
            <p:nvPr/>
          </p:nvSpPr>
          <p:spPr bwMode="auto">
            <a:xfrm>
              <a:off x="3159126" y="632777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7" name="Oval 953"/>
            <p:cNvSpPr>
              <a:spLocks noChangeArrowheads="1"/>
            </p:cNvSpPr>
            <p:nvPr/>
          </p:nvSpPr>
          <p:spPr bwMode="auto">
            <a:xfrm>
              <a:off x="3159126" y="6423026"/>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8" name="Oval 954"/>
            <p:cNvSpPr>
              <a:spLocks noChangeArrowheads="1"/>
            </p:cNvSpPr>
            <p:nvPr/>
          </p:nvSpPr>
          <p:spPr bwMode="auto">
            <a:xfrm>
              <a:off x="3159126" y="6515101"/>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89" name="Oval 955"/>
            <p:cNvSpPr>
              <a:spLocks noChangeArrowheads="1"/>
            </p:cNvSpPr>
            <p:nvPr/>
          </p:nvSpPr>
          <p:spPr bwMode="auto">
            <a:xfrm>
              <a:off x="3159126" y="661193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0" name="Oval 956"/>
            <p:cNvSpPr>
              <a:spLocks noChangeArrowheads="1"/>
            </p:cNvSpPr>
            <p:nvPr/>
          </p:nvSpPr>
          <p:spPr bwMode="auto">
            <a:xfrm>
              <a:off x="3159126" y="6707188"/>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1" name="Oval 957"/>
            <p:cNvSpPr>
              <a:spLocks noChangeArrowheads="1"/>
            </p:cNvSpPr>
            <p:nvPr/>
          </p:nvSpPr>
          <p:spPr bwMode="auto">
            <a:xfrm>
              <a:off x="3159126" y="680243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2" name="Oval 958"/>
            <p:cNvSpPr>
              <a:spLocks noChangeArrowheads="1"/>
            </p:cNvSpPr>
            <p:nvPr/>
          </p:nvSpPr>
          <p:spPr bwMode="auto">
            <a:xfrm>
              <a:off x="3159126" y="6897688"/>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3" name="Oval 976"/>
            <p:cNvSpPr>
              <a:spLocks noChangeArrowheads="1"/>
            </p:cNvSpPr>
            <p:nvPr/>
          </p:nvSpPr>
          <p:spPr bwMode="auto">
            <a:xfrm>
              <a:off x="3219451" y="6088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4" name="Oval 977"/>
            <p:cNvSpPr>
              <a:spLocks noChangeArrowheads="1"/>
            </p:cNvSpPr>
            <p:nvPr/>
          </p:nvSpPr>
          <p:spPr bwMode="auto">
            <a:xfrm>
              <a:off x="3219451" y="618490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5" name="Oval 978"/>
            <p:cNvSpPr>
              <a:spLocks noChangeArrowheads="1"/>
            </p:cNvSpPr>
            <p:nvPr/>
          </p:nvSpPr>
          <p:spPr bwMode="auto">
            <a:xfrm>
              <a:off x="3219451" y="628015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6" name="Oval 979"/>
            <p:cNvSpPr>
              <a:spLocks noChangeArrowheads="1"/>
            </p:cNvSpPr>
            <p:nvPr/>
          </p:nvSpPr>
          <p:spPr bwMode="auto">
            <a:xfrm>
              <a:off x="3219451" y="637540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7" name="Oval 980"/>
            <p:cNvSpPr>
              <a:spLocks noChangeArrowheads="1"/>
            </p:cNvSpPr>
            <p:nvPr/>
          </p:nvSpPr>
          <p:spPr bwMode="auto">
            <a:xfrm>
              <a:off x="3219451" y="6470651"/>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8" name="Oval 981"/>
            <p:cNvSpPr>
              <a:spLocks noChangeArrowheads="1"/>
            </p:cNvSpPr>
            <p:nvPr/>
          </p:nvSpPr>
          <p:spPr bwMode="auto">
            <a:xfrm>
              <a:off x="3219451" y="6562726"/>
              <a:ext cx="41275"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199" name="Oval 982"/>
            <p:cNvSpPr>
              <a:spLocks noChangeArrowheads="1"/>
            </p:cNvSpPr>
            <p:nvPr/>
          </p:nvSpPr>
          <p:spPr bwMode="auto">
            <a:xfrm>
              <a:off x="3219451" y="6659563"/>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0" name="Oval 983"/>
            <p:cNvSpPr>
              <a:spLocks noChangeArrowheads="1"/>
            </p:cNvSpPr>
            <p:nvPr/>
          </p:nvSpPr>
          <p:spPr bwMode="auto">
            <a:xfrm>
              <a:off x="3219451" y="675481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1" name="Oval 984"/>
            <p:cNvSpPr>
              <a:spLocks noChangeArrowheads="1"/>
            </p:cNvSpPr>
            <p:nvPr/>
          </p:nvSpPr>
          <p:spPr bwMode="auto">
            <a:xfrm>
              <a:off x="3219451" y="6850063"/>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2" name="Oval 1004"/>
            <p:cNvSpPr>
              <a:spLocks noChangeArrowheads="1"/>
            </p:cNvSpPr>
            <p:nvPr/>
          </p:nvSpPr>
          <p:spPr bwMode="auto">
            <a:xfrm>
              <a:off x="3348038" y="6088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3" name="Oval 1005"/>
            <p:cNvSpPr>
              <a:spLocks noChangeArrowheads="1"/>
            </p:cNvSpPr>
            <p:nvPr/>
          </p:nvSpPr>
          <p:spPr bwMode="auto">
            <a:xfrm>
              <a:off x="3348038" y="61849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4" name="Oval 1006"/>
            <p:cNvSpPr>
              <a:spLocks noChangeArrowheads="1"/>
            </p:cNvSpPr>
            <p:nvPr/>
          </p:nvSpPr>
          <p:spPr bwMode="auto">
            <a:xfrm>
              <a:off x="3348038" y="62801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5" name="Oval 1007"/>
            <p:cNvSpPr>
              <a:spLocks noChangeArrowheads="1"/>
            </p:cNvSpPr>
            <p:nvPr/>
          </p:nvSpPr>
          <p:spPr bwMode="auto">
            <a:xfrm>
              <a:off x="3348038" y="637540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6" name="Oval 1008"/>
            <p:cNvSpPr>
              <a:spLocks noChangeArrowheads="1"/>
            </p:cNvSpPr>
            <p:nvPr/>
          </p:nvSpPr>
          <p:spPr bwMode="auto">
            <a:xfrm>
              <a:off x="3348038" y="6470650"/>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7" name="Oval 1009"/>
            <p:cNvSpPr>
              <a:spLocks noChangeArrowheads="1"/>
            </p:cNvSpPr>
            <p:nvPr/>
          </p:nvSpPr>
          <p:spPr bwMode="auto">
            <a:xfrm>
              <a:off x="3348038" y="6562725"/>
              <a:ext cx="38100" cy="42863"/>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8" name="Oval 1010"/>
            <p:cNvSpPr>
              <a:spLocks noChangeArrowheads="1"/>
            </p:cNvSpPr>
            <p:nvPr/>
          </p:nvSpPr>
          <p:spPr bwMode="auto">
            <a:xfrm>
              <a:off x="3348038" y="6659563"/>
              <a:ext cx="38100"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09" name="Oval 1011"/>
            <p:cNvSpPr>
              <a:spLocks noChangeArrowheads="1"/>
            </p:cNvSpPr>
            <p:nvPr/>
          </p:nvSpPr>
          <p:spPr bwMode="auto">
            <a:xfrm>
              <a:off x="3348038" y="675481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0" name="Oval 1012"/>
            <p:cNvSpPr>
              <a:spLocks noChangeArrowheads="1"/>
            </p:cNvSpPr>
            <p:nvPr/>
          </p:nvSpPr>
          <p:spPr bwMode="auto">
            <a:xfrm>
              <a:off x="3348038" y="6850063"/>
              <a:ext cx="38100"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1" name="Oval 1031"/>
            <p:cNvSpPr>
              <a:spLocks noChangeArrowheads="1"/>
            </p:cNvSpPr>
            <p:nvPr/>
          </p:nvSpPr>
          <p:spPr bwMode="auto">
            <a:xfrm>
              <a:off x="3282950" y="613727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2" name="Oval 1032"/>
            <p:cNvSpPr>
              <a:spLocks noChangeArrowheads="1"/>
            </p:cNvSpPr>
            <p:nvPr/>
          </p:nvSpPr>
          <p:spPr bwMode="auto">
            <a:xfrm>
              <a:off x="3282950" y="623252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3" name="Oval 1033"/>
            <p:cNvSpPr>
              <a:spLocks noChangeArrowheads="1"/>
            </p:cNvSpPr>
            <p:nvPr/>
          </p:nvSpPr>
          <p:spPr bwMode="auto">
            <a:xfrm>
              <a:off x="3282950" y="632777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4" name="Oval 1034"/>
            <p:cNvSpPr>
              <a:spLocks noChangeArrowheads="1"/>
            </p:cNvSpPr>
            <p:nvPr/>
          </p:nvSpPr>
          <p:spPr bwMode="auto">
            <a:xfrm>
              <a:off x="3282950" y="6423025"/>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5" name="Oval 1035"/>
            <p:cNvSpPr>
              <a:spLocks noChangeArrowheads="1"/>
            </p:cNvSpPr>
            <p:nvPr/>
          </p:nvSpPr>
          <p:spPr bwMode="auto">
            <a:xfrm>
              <a:off x="3282950" y="6515100"/>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6" name="Oval 1036"/>
            <p:cNvSpPr>
              <a:spLocks noChangeArrowheads="1"/>
            </p:cNvSpPr>
            <p:nvPr/>
          </p:nvSpPr>
          <p:spPr bwMode="auto">
            <a:xfrm>
              <a:off x="3282950" y="661193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7" name="Oval 1037"/>
            <p:cNvSpPr>
              <a:spLocks noChangeArrowheads="1"/>
            </p:cNvSpPr>
            <p:nvPr/>
          </p:nvSpPr>
          <p:spPr bwMode="auto">
            <a:xfrm>
              <a:off x="3282950" y="6707188"/>
              <a:ext cx="41275" cy="41275"/>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8" name="Oval 1038"/>
            <p:cNvSpPr>
              <a:spLocks noChangeArrowheads="1"/>
            </p:cNvSpPr>
            <p:nvPr/>
          </p:nvSpPr>
          <p:spPr bwMode="auto">
            <a:xfrm>
              <a:off x="3282950" y="680243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19" name="Oval 1039"/>
            <p:cNvSpPr>
              <a:spLocks noChangeArrowheads="1"/>
            </p:cNvSpPr>
            <p:nvPr/>
          </p:nvSpPr>
          <p:spPr bwMode="auto">
            <a:xfrm>
              <a:off x="3282950" y="6897688"/>
              <a:ext cx="41275" cy="38100"/>
            </a:xfrm>
            <a:prstGeom prst="ellipse">
              <a:avLst/>
            </a:prstGeom>
            <a:solidFill>
              <a:schemeClr val="bg1">
                <a:alpha val="7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20" name="Freeform 1057"/>
            <p:cNvSpPr/>
            <p:nvPr/>
          </p:nvSpPr>
          <p:spPr bwMode="auto">
            <a:xfrm>
              <a:off x="2111375" y="5476875"/>
              <a:ext cx="1500188" cy="582613"/>
            </a:xfrm>
            <a:custGeom>
              <a:gdLst>
                <a:gd fmla="*/ 813 w 945" name="T0"/>
                <a:gd fmla="*/ 367 h 367" name="T1"/>
                <a:gd fmla="*/ 133 w 945" name="T2"/>
                <a:gd fmla="*/ 367 h 367" name="T3"/>
                <a:gd fmla="*/ 0 w 945" name="T4"/>
                <a:gd fmla="*/ 0 h 367" name="T5"/>
                <a:gd fmla="*/ 945 w 945" name="T6"/>
                <a:gd fmla="*/ 0 h 367" name="T7"/>
                <a:gd fmla="*/ 813 w 945" name="T8"/>
                <a:gd fmla="*/ 367 h 367" name="T9"/>
              </a:gdLst>
              <a:cxnLst>
                <a:cxn ang="0">
                  <a:pos x="T0" y="T1"/>
                </a:cxn>
                <a:cxn ang="0">
                  <a:pos x="T2" y="T3"/>
                </a:cxn>
                <a:cxn ang="0">
                  <a:pos x="T4" y="T5"/>
                </a:cxn>
                <a:cxn ang="0">
                  <a:pos x="T6" y="T7"/>
                </a:cxn>
                <a:cxn ang="0">
                  <a:pos x="T8" y="T9"/>
                </a:cxn>
              </a:cxnLst>
              <a:rect b="b" l="0" r="r" t="0"/>
              <a:pathLst>
                <a:path h="367" w="944">
                  <a:moveTo>
                    <a:pt x="813" y="367"/>
                  </a:moveTo>
                  <a:lnTo>
                    <a:pt x="133" y="367"/>
                  </a:lnTo>
                  <a:lnTo>
                    <a:pt x="0" y="0"/>
                  </a:lnTo>
                  <a:lnTo>
                    <a:pt x="945" y="0"/>
                  </a:lnTo>
                  <a:lnTo>
                    <a:pt x="813" y="367"/>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任意多边形 220"/>
            <p:cNvSpPr/>
            <p:nvPr/>
          </p:nvSpPr>
          <p:spPr bwMode="auto">
            <a:xfrm>
              <a:off x="1821960" y="604838"/>
              <a:ext cx="2079324" cy="4913313"/>
            </a:xfrm>
            <a:custGeom>
              <a:rect b="b" l="l" r="r" t="t"/>
              <a:pathLst>
                <a:path h="4913313" w="2079324">
                  <a:moveTo>
                    <a:pt x="286348" y="1776112"/>
                  </a:moveTo>
                  <a:cubicBezTo>
                    <a:pt x="290662" y="1775482"/>
                    <a:pt x="294500" y="1777035"/>
                    <a:pt x="297860" y="1780768"/>
                  </a:cubicBezTo>
                  <a:cubicBezTo>
                    <a:pt x="305603" y="1788816"/>
                    <a:pt x="303446" y="1797265"/>
                    <a:pt x="291388" y="1806115"/>
                  </a:cubicBezTo>
                  <a:cubicBezTo>
                    <a:pt x="289175" y="1808106"/>
                    <a:pt x="287516" y="1809599"/>
                    <a:pt x="286410" y="1810595"/>
                  </a:cubicBezTo>
                  <a:lnTo>
                    <a:pt x="266996" y="1789023"/>
                  </a:lnTo>
                  <a:cubicBezTo>
                    <a:pt x="268102" y="1788028"/>
                    <a:pt x="269761" y="1786534"/>
                    <a:pt x="271974" y="1784543"/>
                  </a:cubicBezTo>
                  <a:cubicBezTo>
                    <a:pt x="277242" y="1779551"/>
                    <a:pt x="282034" y="1776741"/>
                    <a:pt x="286348" y="1776112"/>
                  </a:cubicBezTo>
                  <a:close/>
                  <a:moveTo>
                    <a:pt x="291565" y="1753959"/>
                  </a:moveTo>
                  <a:cubicBezTo>
                    <a:pt x="282833" y="1754685"/>
                    <a:pt x="273274" y="1759846"/>
                    <a:pt x="262889" y="1769443"/>
                  </a:cubicBezTo>
                  <a:lnTo>
                    <a:pt x="239243" y="1790724"/>
                  </a:lnTo>
                  <a:lnTo>
                    <a:pt x="308312" y="1867469"/>
                  </a:lnTo>
                  <a:lnTo>
                    <a:pt x="324491" y="1852909"/>
                  </a:lnTo>
                  <a:lnTo>
                    <a:pt x="297984" y="1823455"/>
                  </a:lnTo>
                  <a:lnTo>
                    <a:pt x="310014" y="1812628"/>
                  </a:lnTo>
                  <a:cubicBezTo>
                    <a:pt x="326414" y="1796367"/>
                    <a:pt x="328170" y="1780520"/>
                    <a:pt x="315283" y="1765088"/>
                  </a:cubicBezTo>
                  <a:cubicBezTo>
                    <a:pt x="308203" y="1756943"/>
                    <a:pt x="300297" y="1753234"/>
                    <a:pt x="291565" y="1753959"/>
                  </a:cubicBezTo>
                  <a:close/>
                  <a:moveTo>
                    <a:pt x="350068" y="1718766"/>
                  </a:moveTo>
                  <a:cubicBezTo>
                    <a:pt x="354382" y="1718136"/>
                    <a:pt x="358219" y="1719689"/>
                    <a:pt x="361579" y="1723422"/>
                  </a:cubicBezTo>
                  <a:cubicBezTo>
                    <a:pt x="369323" y="1731470"/>
                    <a:pt x="367166" y="1739919"/>
                    <a:pt x="355108" y="1748769"/>
                  </a:cubicBezTo>
                  <a:cubicBezTo>
                    <a:pt x="352895" y="1750760"/>
                    <a:pt x="351236" y="1752253"/>
                    <a:pt x="350130" y="1753249"/>
                  </a:cubicBezTo>
                  <a:lnTo>
                    <a:pt x="330715" y="1731677"/>
                  </a:lnTo>
                  <a:cubicBezTo>
                    <a:pt x="331822" y="1730681"/>
                    <a:pt x="333481" y="1729188"/>
                    <a:pt x="335694" y="1727197"/>
                  </a:cubicBezTo>
                  <a:cubicBezTo>
                    <a:pt x="340962" y="1722205"/>
                    <a:pt x="345754" y="1719395"/>
                    <a:pt x="350068" y="1718766"/>
                  </a:cubicBezTo>
                  <a:close/>
                  <a:moveTo>
                    <a:pt x="355285" y="1696613"/>
                  </a:moveTo>
                  <a:cubicBezTo>
                    <a:pt x="346552" y="1697339"/>
                    <a:pt x="336994" y="1702500"/>
                    <a:pt x="326609" y="1712097"/>
                  </a:cubicBezTo>
                  <a:lnTo>
                    <a:pt x="302963" y="1733377"/>
                  </a:lnTo>
                  <a:lnTo>
                    <a:pt x="372032" y="1810123"/>
                  </a:lnTo>
                  <a:lnTo>
                    <a:pt x="388211" y="1795563"/>
                  </a:lnTo>
                  <a:lnTo>
                    <a:pt x="361703" y="1766109"/>
                  </a:lnTo>
                  <a:lnTo>
                    <a:pt x="373734" y="1755282"/>
                  </a:lnTo>
                  <a:cubicBezTo>
                    <a:pt x="390134" y="1739020"/>
                    <a:pt x="391890" y="1723174"/>
                    <a:pt x="379003" y="1707742"/>
                  </a:cubicBezTo>
                  <a:cubicBezTo>
                    <a:pt x="371923" y="1699597"/>
                    <a:pt x="364017" y="1695887"/>
                    <a:pt x="355285" y="1696613"/>
                  </a:cubicBezTo>
                  <a:close/>
                  <a:moveTo>
                    <a:pt x="489143" y="1628891"/>
                  </a:moveTo>
                  <a:lnTo>
                    <a:pt x="509677" y="1651707"/>
                  </a:lnTo>
                  <a:lnTo>
                    <a:pt x="501795" y="1658801"/>
                  </a:lnTo>
                  <a:lnTo>
                    <a:pt x="481261" y="1635985"/>
                  </a:lnTo>
                  <a:close/>
                  <a:moveTo>
                    <a:pt x="423101" y="1625256"/>
                  </a:moveTo>
                  <a:lnTo>
                    <a:pt x="360875" y="1681258"/>
                  </a:lnTo>
                  <a:lnTo>
                    <a:pt x="372449" y="1694118"/>
                  </a:lnTo>
                  <a:lnTo>
                    <a:pt x="395265" y="1673584"/>
                  </a:lnTo>
                  <a:lnTo>
                    <a:pt x="452760" y="1737470"/>
                  </a:lnTo>
                  <a:lnTo>
                    <a:pt x="469354" y="1722536"/>
                  </a:lnTo>
                  <a:lnTo>
                    <a:pt x="411858" y="1658650"/>
                  </a:lnTo>
                  <a:lnTo>
                    <a:pt x="434675" y="1638116"/>
                  </a:lnTo>
                  <a:close/>
                  <a:moveTo>
                    <a:pt x="485825" y="1579318"/>
                  </a:moveTo>
                  <a:lnTo>
                    <a:pt x="508972" y="1605038"/>
                  </a:lnTo>
                  <a:lnTo>
                    <a:pt x="498601" y="1614372"/>
                  </a:lnTo>
                  <a:lnTo>
                    <a:pt x="491881" y="1606905"/>
                  </a:lnTo>
                  <a:lnTo>
                    <a:pt x="472798" y="1624079"/>
                  </a:lnTo>
                  <a:cubicBezTo>
                    <a:pt x="471416" y="1620317"/>
                    <a:pt x="469162" y="1615588"/>
                    <a:pt x="466037" y="1609891"/>
                  </a:cubicBezTo>
                  <a:cubicBezTo>
                    <a:pt x="464322" y="1607430"/>
                    <a:pt x="463230" y="1605660"/>
                    <a:pt x="462760" y="1604581"/>
                  </a:cubicBezTo>
                  <a:lnTo>
                    <a:pt x="479768" y="1589274"/>
                  </a:lnTo>
                  <a:lnTo>
                    <a:pt x="477528" y="1586785"/>
                  </a:lnTo>
                  <a:close/>
                  <a:moveTo>
                    <a:pt x="506608" y="1559862"/>
                  </a:moveTo>
                  <a:lnTo>
                    <a:pt x="530129" y="1585997"/>
                  </a:lnTo>
                  <a:lnTo>
                    <a:pt x="521832" y="1593464"/>
                  </a:lnTo>
                  <a:lnTo>
                    <a:pt x="498312" y="1567329"/>
                  </a:lnTo>
                  <a:close/>
                  <a:moveTo>
                    <a:pt x="518058" y="1530036"/>
                  </a:moveTo>
                  <a:lnTo>
                    <a:pt x="466618" y="1576331"/>
                  </a:lnTo>
                  <a:lnTo>
                    <a:pt x="468858" y="1578820"/>
                  </a:lnTo>
                  <a:lnTo>
                    <a:pt x="426544" y="1616901"/>
                  </a:lnTo>
                  <a:lnTo>
                    <a:pt x="436625" y="1628102"/>
                  </a:lnTo>
                  <a:lnTo>
                    <a:pt x="449485" y="1616528"/>
                  </a:lnTo>
                  <a:cubicBezTo>
                    <a:pt x="459524" y="1631020"/>
                    <a:pt x="464999" y="1647116"/>
                    <a:pt x="465912" y="1664816"/>
                  </a:cubicBezTo>
                  <a:cubicBezTo>
                    <a:pt x="469037" y="1665507"/>
                    <a:pt x="473586" y="1666669"/>
                    <a:pt x="479560" y="1668300"/>
                  </a:cubicBezTo>
                  <a:cubicBezTo>
                    <a:pt x="478260" y="1667968"/>
                    <a:pt x="479684" y="1668439"/>
                    <a:pt x="483832" y="1669711"/>
                  </a:cubicBezTo>
                  <a:lnTo>
                    <a:pt x="483833" y="1662202"/>
                  </a:lnTo>
                  <a:lnTo>
                    <a:pt x="507353" y="1688337"/>
                  </a:lnTo>
                  <a:lnTo>
                    <a:pt x="518969" y="1677884"/>
                  </a:lnTo>
                  <a:lnTo>
                    <a:pt x="510755" y="1668757"/>
                  </a:lnTo>
                  <a:lnTo>
                    <a:pt x="518637" y="1661663"/>
                  </a:lnTo>
                  <a:lnTo>
                    <a:pt x="521624" y="1664982"/>
                  </a:lnTo>
                  <a:lnTo>
                    <a:pt x="534069" y="1653782"/>
                  </a:lnTo>
                  <a:lnTo>
                    <a:pt x="508682" y="1625573"/>
                  </a:lnTo>
                  <a:lnTo>
                    <a:pt x="519053" y="1616239"/>
                  </a:lnTo>
                  <a:lnTo>
                    <a:pt x="521293" y="1618728"/>
                  </a:lnTo>
                  <a:cubicBezTo>
                    <a:pt x="535286" y="1633164"/>
                    <a:pt x="539296" y="1649578"/>
                    <a:pt x="533322" y="1667969"/>
                  </a:cubicBezTo>
                  <a:cubicBezTo>
                    <a:pt x="534124" y="1667748"/>
                    <a:pt x="535452" y="1667554"/>
                    <a:pt x="537305" y="1667388"/>
                  </a:cubicBezTo>
                  <a:cubicBezTo>
                    <a:pt x="544993" y="1666476"/>
                    <a:pt x="550552" y="1665978"/>
                    <a:pt x="553981" y="1665895"/>
                  </a:cubicBezTo>
                  <a:cubicBezTo>
                    <a:pt x="554977" y="1641973"/>
                    <a:pt x="547981" y="1622241"/>
                    <a:pt x="532991" y="1606698"/>
                  </a:cubicBezTo>
                  <a:lnTo>
                    <a:pt x="531498" y="1605038"/>
                  </a:lnTo>
                  <a:lnTo>
                    <a:pt x="540210" y="1597198"/>
                  </a:lnTo>
                  <a:lnTo>
                    <a:pt x="579784" y="1641171"/>
                  </a:lnTo>
                  <a:lnTo>
                    <a:pt x="593059" y="1629224"/>
                  </a:lnTo>
                  <a:lnTo>
                    <a:pt x="553485" y="1585251"/>
                  </a:lnTo>
                  <a:lnTo>
                    <a:pt x="565100" y="1574797"/>
                  </a:lnTo>
                  <a:lnTo>
                    <a:pt x="554646" y="1563182"/>
                  </a:lnTo>
                  <a:lnTo>
                    <a:pt x="543031" y="1573635"/>
                  </a:lnTo>
                  <a:lnTo>
                    <a:pt x="520257" y="1548330"/>
                  </a:lnTo>
                  <a:lnTo>
                    <a:pt x="528139" y="1541237"/>
                  </a:lnTo>
                  <a:close/>
                  <a:moveTo>
                    <a:pt x="598786" y="1505437"/>
                  </a:moveTo>
                  <a:cubicBezTo>
                    <a:pt x="588166" y="1506986"/>
                    <a:pt x="582179" y="1508119"/>
                    <a:pt x="580823" y="1508839"/>
                  </a:cubicBezTo>
                  <a:cubicBezTo>
                    <a:pt x="579745" y="1524326"/>
                    <a:pt x="576343" y="1538900"/>
                    <a:pt x="570618" y="1552562"/>
                  </a:cubicBezTo>
                  <a:lnTo>
                    <a:pt x="588041" y="1551899"/>
                  </a:lnTo>
                  <a:cubicBezTo>
                    <a:pt x="592660" y="1539232"/>
                    <a:pt x="596559" y="1525211"/>
                    <a:pt x="599740" y="1509834"/>
                  </a:cubicBezTo>
                  <a:cubicBezTo>
                    <a:pt x="599768" y="1509309"/>
                    <a:pt x="599906" y="1509184"/>
                    <a:pt x="600155" y="1509461"/>
                  </a:cubicBezTo>
                  <a:cubicBezTo>
                    <a:pt x="600570" y="1506585"/>
                    <a:pt x="600113" y="1505243"/>
                    <a:pt x="598786" y="1505437"/>
                  </a:cubicBezTo>
                  <a:close/>
                  <a:moveTo>
                    <a:pt x="645206" y="1501953"/>
                  </a:moveTo>
                  <a:lnTo>
                    <a:pt x="623220" y="1521741"/>
                  </a:lnTo>
                  <a:cubicBezTo>
                    <a:pt x="621035" y="1518201"/>
                    <a:pt x="619002" y="1514273"/>
                    <a:pt x="617122" y="1509959"/>
                  </a:cubicBezTo>
                  <a:cubicBezTo>
                    <a:pt x="616403" y="1508604"/>
                    <a:pt x="615919" y="1507788"/>
                    <a:pt x="615670" y="1507512"/>
                  </a:cubicBezTo>
                  <a:cubicBezTo>
                    <a:pt x="614895" y="1507207"/>
                    <a:pt x="609267" y="1511521"/>
                    <a:pt x="598786" y="1520454"/>
                  </a:cubicBezTo>
                  <a:cubicBezTo>
                    <a:pt x="599505" y="1521809"/>
                    <a:pt x="601468" y="1524547"/>
                    <a:pt x="604676" y="1528668"/>
                  </a:cubicBezTo>
                  <a:cubicBezTo>
                    <a:pt x="606889" y="1531682"/>
                    <a:pt x="608493" y="1533743"/>
                    <a:pt x="609488" y="1534849"/>
                  </a:cubicBezTo>
                  <a:lnTo>
                    <a:pt x="584183" y="1557623"/>
                  </a:lnTo>
                  <a:lnTo>
                    <a:pt x="594263" y="1568824"/>
                  </a:lnTo>
                  <a:lnTo>
                    <a:pt x="617494" y="1547917"/>
                  </a:lnTo>
                  <a:cubicBezTo>
                    <a:pt x="624961" y="1561219"/>
                    <a:pt x="621048" y="1578006"/>
                    <a:pt x="605754" y="1598278"/>
                  </a:cubicBezTo>
                  <a:cubicBezTo>
                    <a:pt x="613359" y="1598941"/>
                    <a:pt x="619748" y="1600200"/>
                    <a:pt x="624919" y="1602053"/>
                  </a:cubicBezTo>
                  <a:cubicBezTo>
                    <a:pt x="641596" y="1575531"/>
                    <a:pt x="643698" y="1553116"/>
                    <a:pt x="631226" y="1534808"/>
                  </a:cubicBezTo>
                  <a:lnTo>
                    <a:pt x="642012" y="1525101"/>
                  </a:lnTo>
                  <a:lnTo>
                    <a:pt x="664039" y="1549577"/>
                  </a:lnTo>
                  <a:cubicBezTo>
                    <a:pt x="667662" y="1555827"/>
                    <a:pt x="673511" y="1554817"/>
                    <a:pt x="681587" y="1546548"/>
                  </a:cubicBezTo>
                  <a:lnTo>
                    <a:pt x="696521" y="1533108"/>
                  </a:lnTo>
                  <a:cubicBezTo>
                    <a:pt x="706311" y="1527300"/>
                    <a:pt x="705094" y="1517884"/>
                    <a:pt x="692871" y="1504858"/>
                  </a:cubicBezTo>
                  <a:cubicBezTo>
                    <a:pt x="688252" y="1507512"/>
                    <a:pt x="682445" y="1510236"/>
                    <a:pt x="675448" y="1513030"/>
                  </a:cubicBezTo>
                  <a:cubicBezTo>
                    <a:pt x="682942" y="1520801"/>
                    <a:pt x="684394" y="1525751"/>
                    <a:pt x="679803" y="1527881"/>
                  </a:cubicBezTo>
                  <a:lnTo>
                    <a:pt x="675655" y="1531614"/>
                  </a:lnTo>
                  <a:cubicBezTo>
                    <a:pt x="674244" y="1533384"/>
                    <a:pt x="672433" y="1532762"/>
                    <a:pt x="670220" y="1529747"/>
                  </a:cubicBezTo>
                  <a:close/>
                  <a:moveTo>
                    <a:pt x="654374" y="1477934"/>
                  </a:moveTo>
                  <a:cubicBezTo>
                    <a:pt x="643561" y="1478155"/>
                    <a:pt x="628544" y="1480658"/>
                    <a:pt x="609323" y="1485442"/>
                  </a:cubicBezTo>
                  <a:cubicBezTo>
                    <a:pt x="608991" y="1491748"/>
                    <a:pt x="608300" y="1497376"/>
                    <a:pt x="607249" y="1502326"/>
                  </a:cubicBezTo>
                  <a:cubicBezTo>
                    <a:pt x="627216" y="1498371"/>
                    <a:pt x="642593" y="1496546"/>
                    <a:pt x="653378" y="1496851"/>
                  </a:cubicBezTo>
                  <a:close/>
                  <a:moveTo>
                    <a:pt x="627659" y="1444913"/>
                  </a:moveTo>
                  <a:lnTo>
                    <a:pt x="592813" y="1476274"/>
                  </a:lnTo>
                  <a:cubicBezTo>
                    <a:pt x="591070" y="1474338"/>
                    <a:pt x="588443" y="1471697"/>
                    <a:pt x="584931" y="1468351"/>
                  </a:cubicBezTo>
                  <a:cubicBezTo>
                    <a:pt x="583659" y="1467493"/>
                    <a:pt x="582774" y="1466788"/>
                    <a:pt x="582276" y="1466235"/>
                  </a:cubicBezTo>
                  <a:cubicBezTo>
                    <a:pt x="581750" y="1466207"/>
                    <a:pt x="579123" y="1468572"/>
                    <a:pt x="574394" y="1473328"/>
                  </a:cubicBezTo>
                  <a:cubicBezTo>
                    <a:pt x="569139" y="1478058"/>
                    <a:pt x="566498" y="1480685"/>
                    <a:pt x="566470" y="1481210"/>
                  </a:cubicBezTo>
                  <a:cubicBezTo>
                    <a:pt x="570812" y="1483810"/>
                    <a:pt x="574891" y="1486396"/>
                    <a:pt x="578708" y="1488968"/>
                  </a:cubicBezTo>
                  <a:lnTo>
                    <a:pt x="543032" y="1521076"/>
                  </a:lnTo>
                  <a:lnTo>
                    <a:pt x="561699" y="1541818"/>
                  </a:lnTo>
                  <a:lnTo>
                    <a:pt x="574559" y="1530244"/>
                  </a:lnTo>
                  <a:lnTo>
                    <a:pt x="565972" y="1520703"/>
                  </a:lnTo>
                  <a:lnTo>
                    <a:pt x="624465" y="1468061"/>
                  </a:lnTo>
                  <a:lnTo>
                    <a:pt x="632305" y="1476772"/>
                  </a:lnTo>
                  <a:lnTo>
                    <a:pt x="645580" y="1464825"/>
                  </a:lnTo>
                  <a:close/>
                  <a:moveTo>
                    <a:pt x="667940" y="1415418"/>
                  </a:moveTo>
                  <a:cubicBezTo>
                    <a:pt x="675545" y="1426094"/>
                    <a:pt x="680952" y="1435994"/>
                    <a:pt x="684160" y="1445121"/>
                  </a:cubicBezTo>
                  <a:cubicBezTo>
                    <a:pt x="693646" y="1445093"/>
                    <a:pt x="701127" y="1448122"/>
                    <a:pt x="706603" y="1454206"/>
                  </a:cubicBezTo>
                  <a:cubicBezTo>
                    <a:pt x="711636" y="1458687"/>
                    <a:pt x="711235" y="1463803"/>
                    <a:pt x="705399" y="1469555"/>
                  </a:cubicBezTo>
                  <a:lnTo>
                    <a:pt x="661718" y="1421019"/>
                  </a:lnTo>
                  <a:close/>
                  <a:moveTo>
                    <a:pt x="770447" y="1382482"/>
                  </a:moveTo>
                  <a:lnTo>
                    <a:pt x="710295" y="1436617"/>
                  </a:lnTo>
                  <a:lnTo>
                    <a:pt x="717762" y="1444914"/>
                  </a:lnTo>
                  <a:cubicBezTo>
                    <a:pt x="709935" y="1438442"/>
                    <a:pt x="702123" y="1434211"/>
                    <a:pt x="694324" y="1432220"/>
                  </a:cubicBezTo>
                  <a:cubicBezTo>
                    <a:pt x="693356" y="1430588"/>
                    <a:pt x="691544" y="1427463"/>
                    <a:pt x="688889" y="1422844"/>
                  </a:cubicBezTo>
                  <a:cubicBezTo>
                    <a:pt x="680648" y="1409238"/>
                    <a:pt x="674702" y="1399572"/>
                    <a:pt x="671052" y="1393847"/>
                  </a:cubicBezTo>
                  <a:lnTo>
                    <a:pt x="640354" y="1421475"/>
                  </a:lnTo>
                  <a:lnTo>
                    <a:pt x="722490" y="1512740"/>
                  </a:lnTo>
                  <a:lnTo>
                    <a:pt x="734520" y="1501913"/>
                  </a:lnTo>
                  <a:lnTo>
                    <a:pt x="708013" y="1472459"/>
                  </a:lnTo>
                  <a:cubicBezTo>
                    <a:pt x="712410" y="1474008"/>
                    <a:pt x="716240" y="1476317"/>
                    <a:pt x="719504" y="1479387"/>
                  </a:cubicBezTo>
                  <a:cubicBezTo>
                    <a:pt x="729847" y="1468076"/>
                    <a:pt x="730138" y="1457553"/>
                    <a:pt x="720375" y="1447818"/>
                  </a:cubicBezTo>
                  <a:lnTo>
                    <a:pt x="734480" y="1435124"/>
                  </a:lnTo>
                  <a:cubicBezTo>
                    <a:pt x="747976" y="1449007"/>
                    <a:pt x="747906" y="1465338"/>
                    <a:pt x="734272" y="1484116"/>
                  </a:cubicBezTo>
                  <a:cubicBezTo>
                    <a:pt x="740633" y="1483397"/>
                    <a:pt x="746523" y="1484103"/>
                    <a:pt x="751944" y="1486232"/>
                  </a:cubicBezTo>
                  <a:cubicBezTo>
                    <a:pt x="758775" y="1471575"/>
                    <a:pt x="761748" y="1460139"/>
                    <a:pt x="760863" y="1451925"/>
                  </a:cubicBezTo>
                  <a:cubicBezTo>
                    <a:pt x="760753" y="1444016"/>
                    <a:pt x="755830" y="1434931"/>
                    <a:pt x="746095" y="1424670"/>
                  </a:cubicBezTo>
                  <a:lnTo>
                    <a:pt x="749829" y="1421310"/>
                  </a:lnTo>
                  <a:lnTo>
                    <a:pt x="775590" y="1449934"/>
                  </a:lnTo>
                  <a:cubicBezTo>
                    <a:pt x="779572" y="1454359"/>
                    <a:pt x="784329" y="1454083"/>
                    <a:pt x="789860" y="1449105"/>
                  </a:cubicBezTo>
                  <a:lnTo>
                    <a:pt x="802720" y="1437531"/>
                  </a:lnTo>
                  <a:cubicBezTo>
                    <a:pt x="812013" y="1431170"/>
                    <a:pt x="811446" y="1421920"/>
                    <a:pt x="801020" y="1409779"/>
                  </a:cubicBezTo>
                  <a:cubicBezTo>
                    <a:pt x="796954" y="1411936"/>
                    <a:pt x="791714" y="1413899"/>
                    <a:pt x="785298" y="1415669"/>
                  </a:cubicBezTo>
                  <a:cubicBezTo>
                    <a:pt x="791769" y="1422860"/>
                    <a:pt x="793636" y="1427437"/>
                    <a:pt x="790898" y="1429400"/>
                  </a:cubicBezTo>
                  <a:lnTo>
                    <a:pt x="786749" y="1433134"/>
                  </a:lnTo>
                  <a:cubicBezTo>
                    <a:pt x="785394" y="1433853"/>
                    <a:pt x="783832" y="1433507"/>
                    <a:pt x="782062" y="1432096"/>
                  </a:cubicBezTo>
                  <a:lnTo>
                    <a:pt x="762274" y="1410110"/>
                  </a:lnTo>
                  <a:lnTo>
                    <a:pt x="780527" y="1393682"/>
                  </a:lnTo>
                  <a:close/>
                  <a:moveTo>
                    <a:pt x="731577" y="1370161"/>
                  </a:moveTo>
                  <a:lnTo>
                    <a:pt x="739044" y="1378458"/>
                  </a:lnTo>
                  <a:lnTo>
                    <a:pt x="707931" y="1406459"/>
                  </a:lnTo>
                  <a:lnTo>
                    <a:pt x="700464" y="1398162"/>
                  </a:lnTo>
                  <a:close/>
                  <a:moveTo>
                    <a:pt x="735933" y="1347469"/>
                  </a:moveTo>
                  <a:lnTo>
                    <a:pt x="714776" y="1366510"/>
                  </a:lnTo>
                  <a:cubicBezTo>
                    <a:pt x="707171" y="1360840"/>
                    <a:pt x="702580" y="1357964"/>
                    <a:pt x="701004" y="1357881"/>
                  </a:cubicBezTo>
                  <a:cubicBezTo>
                    <a:pt x="700478" y="1357853"/>
                    <a:pt x="698528" y="1359858"/>
                    <a:pt x="695154" y="1363896"/>
                  </a:cubicBezTo>
                  <a:cubicBezTo>
                    <a:pt x="690978" y="1368155"/>
                    <a:pt x="688738" y="1370672"/>
                    <a:pt x="688434" y="1371446"/>
                  </a:cubicBezTo>
                  <a:cubicBezTo>
                    <a:pt x="688683" y="1371723"/>
                    <a:pt x="689457" y="1372027"/>
                    <a:pt x="690757" y="1372359"/>
                  </a:cubicBezTo>
                  <a:cubicBezTo>
                    <a:pt x="694352" y="1374129"/>
                    <a:pt x="697933" y="1376162"/>
                    <a:pt x="701501" y="1378457"/>
                  </a:cubicBezTo>
                  <a:lnTo>
                    <a:pt x="678685" y="1398991"/>
                  </a:lnTo>
                  <a:lnTo>
                    <a:pt x="697352" y="1419733"/>
                  </a:lnTo>
                  <a:lnTo>
                    <a:pt x="703575" y="1414133"/>
                  </a:lnTo>
                  <a:lnTo>
                    <a:pt x="711042" y="1422430"/>
                  </a:lnTo>
                  <a:lnTo>
                    <a:pt x="755430" y="1382482"/>
                  </a:lnTo>
                  <a:lnTo>
                    <a:pt x="747963" y="1374185"/>
                  </a:lnTo>
                  <a:lnTo>
                    <a:pt x="754600" y="1368211"/>
                  </a:lnTo>
                  <a:close/>
                  <a:moveTo>
                    <a:pt x="1041102" y="0"/>
                  </a:moveTo>
                  <a:cubicBezTo>
                    <a:pt x="1041102" y="0"/>
                    <a:pt x="2630978" y="1860814"/>
                    <a:pt x="1875867" y="4913313"/>
                  </a:cubicBezTo>
                  <a:cubicBezTo>
                    <a:pt x="1875867" y="4913313"/>
                    <a:pt x="1875867" y="4913313"/>
                    <a:pt x="1041102" y="4913313"/>
                  </a:cubicBezTo>
                  <a:cubicBezTo>
                    <a:pt x="1041102" y="4913313"/>
                    <a:pt x="1041102" y="4913313"/>
                    <a:pt x="203152" y="4913313"/>
                  </a:cubicBezTo>
                  <a:cubicBezTo>
                    <a:pt x="-551960" y="1860814"/>
                    <a:pt x="1041102" y="0"/>
                    <a:pt x="1041102" y="0"/>
                  </a:cubicBezTo>
                  <a:close/>
                </a:path>
              </a:pathLst>
            </a:custGeom>
            <a:solidFill>
              <a:srgbClr val="FEE9E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noAutofit/>
            </a:bodyPr>
            <a:lstStyle/>
            <a:p>
              <a:endParaRPr altLang="en-US" lang="zh-CN"/>
            </a:p>
          </p:txBody>
        </p:sp>
        <p:sp>
          <p:nvSpPr>
            <p:cNvPr id="222" name="Freeform 1059"/>
            <p:cNvSpPr/>
            <p:nvPr/>
          </p:nvSpPr>
          <p:spPr bwMode="auto">
            <a:xfrm>
              <a:off x="1766888" y="2838450"/>
              <a:ext cx="2189163" cy="2679700"/>
            </a:xfrm>
            <a:custGeom>
              <a:gdLst>
                <a:gd fmla="*/ 81 w 687" name="T0"/>
                <a:gd fmla="*/ 841 h 841" name="T1"/>
                <a:gd fmla="*/ 344 w 687" name="T2"/>
                <a:gd fmla="*/ 841 h 841" name="T3"/>
                <a:gd fmla="*/ 606 w 687" name="T4"/>
                <a:gd fmla="*/ 841 h 841" name="T5"/>
                <a:gd fmla="*/ 641 w 687" name="T6"/>
                <a:gd fmla="*/ 0 h 841" name="T7"/>
                <a:gd fmla="*/ 46 w 687" name="T8"/>
                <a:gd fmla="*/ 0 h 841" name="T9"/>
                <a:gd fmla="*/ 81 w 687" name="T10"/>
                <a:gd fmla="*/ 841 h 841" name="T11"/>
              </a:gdLst>
              <a:cxnLst>
                <a:cxn ang="0">
                  <a:pos x="T0" y="T1"/>
                </a:cxn>
                <a:cxn ang="0">
                  <a:pos x="T2" y="T3"/>
                </a:cxn>
                <a:cxn ang="0">
                  <a:pos x="T4" y="T5"/>
                </a:cxn>
                <a:cxn ang="0">
                  <a:pos x="T6" y="T7"/>
                </a:cxn>
                <a:cxn ang="0">
                  <a:pos x="T8" y="T9"/>
                </a:cxn>
                <a:cxn ang="0">
                  <a:pos x="T10" y="T11"/>
                </a:cxn>
              </a:cxnLst>
              <a:rect b="b" l="0" r="r" t="0"/>
              <a:pathLst>
                <a:path h="841" w="687">
                  <a:moveTo>
                    <a:pt x="81" y="841"/>
                  </a:moveTo>
                  <a:cubicBezTo>
                    <a:pt x="344" y="841"/>
                    <a:pt x="344" y="841"/>
                    <a:pt x="344" y="841"/>
                  </a:cubicBezTo>
                  <a:cubicBezTo>
                    <a:pt x="606" y="841"/>
                    <a:pt x="606" y="841"/>
                    <a:pt x="606" y="841"/>
                  </a:cubicBezTo>
                  <a:cubicBezTo>
                    <a:pt x="687" y="514"/>
                    <a:pt x="682" y="232"/>
                    <a:pt x="641" y="0"/>
                  </a:cubicBezTo>
                  <a:cubicBezTo>
                    <a:pt x="46" y="0"/>
                    <a:pt x="46" y="0"/>
                    <a:pt x="46" y="0"/>
                  </a:cubicBezTo>
                  <a:cubicBezTo>
                    <a:pt x="5" y="232"/>
                    <a:pt x="0" y="514"/>
                    <a:pt x="81" y="841"/>
                  </a:cubicBezTo>
                  <a:close/>
                </a:path>
              </a:pathLst>
            </a:custGeom>
            <a:solidFill>
              <a:srgbClr val="F15A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1060"/>
            <p:cNvSpPr/>
            <p:nvPr/>
          </p:nvSpPr>
          <p:spPr bwMode="auto">
            <a:xfrm>
              <a:off x="2178050" y="1395413"/>
              <a:ext cx="1366838" cy="471488"/>
            </a:xfrm>
            <a:custGeom>
              <a:gdLst>
                <a:gd fmla="*/ 0 w 429" name="T0"/>
                <a:gd fmla="*/ 148 h 148" name="T1"/>
                <a:gd fmla="*/ 429 w 429" name="T2"/>
                <a:gd fmla="*/ 148 h 148" name="T3"/>
                <a:gd fmla="*/ 367 w 429" name="T4"/>
                <a:gd fmla="*/ 0 h 148" name="T5"/>
                <a:gd fmla="*/ 63 w 429" name="T6"/>
                <a:gd fmla="*/ 0 h 148" name="T7"/>
                <a:gd fmla="*/ 0 w 429" name="T8"/>
                <a:gd fmla="*/ 148 h 148" name="T9"/>
              </a:gdLst>
              <a:cxnLst>
                <a:cxn ang="0">
                  <a:pos x="T0" y="T1"/>
                </a:cxn>
                <a:cxn ang="0">
                  <a:pos x="T2" y="T3"/>
                </a:cxn>
                <a:cxn ang="0">
                  <a:pos x="T4" y="T5"/>
                </a:cxn>
                <a:cxn ang="0">
                  <a:pos x="T6" y="T7"/>
                </a:cxn>
                <a:cxn ang="0">
                  <a:pos x="T8" y="T9"/>
                </a:cxn>
              </a:cxnLst>
              <a:rect b="b" l="0" r="r" t="0"/>
              <a:pathLst>
                <a:path h="148" w="429">
                  <a:moveTo>
                    <a:pt x="0" y="148"/>
                  </a:moveTo>
                  <a:cubicBezTo>
                    <a:pt x="429" y="148"/>
                    <a:pt x="429" y="148"/>
                    <a:pt x="429" y="148"/>
                  </a:cubicBezTo>
                  <a:cubicBezTo>
                    <a:pt x="409" y="94"/>
                    <a:pt x="388" y="44"/>
                    <a:pt x="367" y="0"/>
                  </a:cubicBezTo>
                  <a:cubicBezTo>
                    <a:pt x="63" y="0"/>
                    <a:pt x="63" y="0"/>
                    <a:pt x="63" y="0"/>
                  </a:cubicBezTo>
                  <a:cubicBezTo>
                    <a:pt x="42" y="44"/>
                    <a:pt x="20" y="94"/>
                    <a:pt x="0" y="148"/>
                  </a:cubicBezTo>
                </a:path>
              </a:pathLst>
            </a:custGeom>
            <a:solidFill>
              <a:srgbClr val="F15A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Oval 1061"/>
            <p:cNvSpPr>
              <a:spLocks noChangeArrowheads="1"/>
            </p:cNvSpPr>
            <p:nvPr/>
          </p:nvSpPr>
          <p:spPr bwMode="auto">
            <a:xfrm>
              <a:off x="2022475" y="2889250"/>
              <a:ext cx="69850"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Oval 1062"/>
            <p:cNvSpPr>
              <a:spLocks noChangeArrowheads="1"/>
            </p:cNvSpPr>
            <p:nvPr/>
          </p:nvSpPr>
          <p:spPr bwMode="auto">
            <a:xfrm>
              <a:off x="2200275" y="2889250"/>
              <a:ext cx="69850"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Oval 1063"/>
            <p:cNvSpPr>
              <a:spLocks noChangeArrowheads="1"/>
            </p:cNvSpPr>
            <p:nvPr/>
          </p:nvSpPr>
          <p:spPr bwMode="auto">
            <a:xfrm>
              <a:off x="2382838"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7" name="Oval 1064"/>
            <p:cNvSpPr>
              <a:spLocks noChangeArrowheads="1"/>
            </p:cNvSpPr>
            <p:nvPr/>
          </p:nvSpPr>
          <p:spPr bwMode="auto">
            <a:xfrm>
              <a:off x="2560638"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Oval 1065"/>
            <p:cNvSpPr>
              <a:spLocks noChangeArrowheads="1"/>
            </p:cNvSpPr>
            <p:nvPr/>
          </p:nvSpPr>
          <p:spPr bwMode="auto">
            <a:xfrm>
              <a:off x="2738438"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Oval 1066"/>
            <p:cNvSpPr>
              <a:spLocks noChangeArrowheads="1"/>
            </p:cNvSpPr>
            <p:nvPr/>
          </p:nvSpPr>
          <p:spPr bwMode="auto">
            <a:xfrm>
              <a:off x="2917825"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Oval 1067"/>
            <p:cNvSpPr>
              <a:spLocks noChangeArrowheads="1"/>
            </p:cNvSpPr>
            <p:nvPr/>
          </p:nvSpPr>
          <p:spPr bwMode="auto">
            <a:xfrm>
              <a:off x="3095625" y="2889250"/>
              <a:ext cx="69850"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Oval 1068"/>
            <p:cNvSpPr>
              <a:spLocks noChangeArrowheads="1"/>
            </p:cNvSpPr>
            <p:nvPr/>
          </p:nvSpPr>
          <p:spPr bwMode="auto">
            <a:xfrm>
              <a:off x="3273425" y="2889250"/>
              <a:ext cx="71438"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Oval 1069"/>
            <p:cNvSpPr>
              <a:spLocks noChangeArrowheads="1"/>
            </p:cNvSpPr>
            <p:nvPr/>
          </p:nvSpPr>
          <p:spPr bwMode="auto">
            <a:xfrm>
              <a:off x="3455988"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Oval 1070"/>
            <p:cNvSpPr>
              <a:spLocks noChangeArrowheads="1"/>
            </p:cNvSpPr>
            <p:nvPr/>
          </p:nvSpPr>
          <p:spPr bwMode="auto">
            <a:xfrm>
              <a:off x="3633788" y="2889250"/>
              <a:ext cx="66675" cy="71438"/>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4" name="Oval 1071"/>
            <p:cNvSpPr>
              <a:spLocks noChangeArrowheads="1"/>
            </p:cNvSpPr>
            <p:nvPr/>
          </p:nvSpPr>
          <p:spPr bwMode="auto">
            <a:xfrm>
              <a:off x="2279650" y="1762125"/>
              <a:ext cx="61913"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Oval 1072"/>
            <p:cNvSpPr>
              <a:spLocks noChangeArrowheads="1"/>
            </p:cNvSpPr>
            <p:nvPr/>
          </p:nvSpPr>
          <p:spPr bwMode="auto">
            <a:xfrm>
              <a:off x="2436813"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Oval 1073"/>
            <p:cNvSpPr>
              <a:spLocks noChangeArrowheads="1"/>
            </p:cNvSpPr>
            <p:nvPr/>
          </p:nvSpPr>
          <p:spPr bwMode="auto">
            <a:xfrm>
              <a:off x="2595563"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Oval 1074"/>
            <p:cNvSpPr>
              <a:spLocks noChangeArrowheads="1"/>
            </p:cNvSpPr>
            <p:nvPr/>
          </p:nvSpPr>
          <p:spPr bwMode="auto">
            <a:xfrm>
              <a:off x="2751138"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Oval 1075"/>
            <p:cNvSpPr>
              <a:spLocks noChangeArrowheads="1"/>
            </p:cNvSpPr>
            <p:nvPr/>
          </p:nvSpPr>
          <p:spPr bwMode="auto">
            <a:xfrm>
              <a:off x="2911475"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Oval 1076"/>
            <p:cNvSpPr>
              <a:spLocks noChangeArrowheads="1"/>
            </p:cNvSpPr>
            <p:nvPr/>
          </p:nvSpPr>
          <p:spPr bwMode="auto">
            <a:xfrm>
              <a:off x="3067050"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Oval 1077"/>
            <p:cNvSpPr>
              <a:spLocks noChangeArrowheads="1"/>
            </p:cNvSpPr>
            <p:nvPr/>
          </p:nvSpPr>
          <p:spPr bwMode="auto">
            <a:xfrm>
              <a:off x="3225800"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1" name="Oval 1078"/>
            <p:cNvSpPr>
              <a:spLocks noChangeArrowheads="1"/>
            </p:cNvSpPr>
            <p:nvPr/>
          </p:nvSpPr>
          <p:spPr bwMode="auto">
            <a:xfrm>
              <a:off x="3382963" y="1762125"/>
              <a:ext cx="60325" cy="6032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2" name="Freeform 1079"/>
            <p:cNvSpPr/>
            <p:nvPr/>
          </p:nvSpPr>
          <p:spPr bwMode="auto">
            <a:xfrm>
              <a:off x="1050925" y="4249738"/>
              <a:ext cx="1019175" cy="1524000"/>
            </a:xfrm>
            <a:custGeom>
              <a:gdLst>
                <a:gd fmla="*/ 642 w 642" name="T0"/>
                <a:gd fmla="*/ 761 h 960" name="T1"/>
                <a:gd fmla="*/ 26 w 642" name="T2"/>
                <a:gd fmla="*/ 960 h 960" name="T3"/>
                <a:gd fmla="*/ 0 w 642" name="T4"/>
                <a:gd fmla="*/ 725 h 960" name="T5"/>
                <a:gd fmla="*/ 558 w 642" name="T6"/>
                <a:gd fmla="*/ 0 h 960" name="T7"/>
                <a:gd fmla="*/ 642 w 642" name="T8"/>
                <a:gd fmla="*/ 761 h 960" name="T9"/>
              </a:gdLst>
              <a:cxnLst>
                <a:cxn ang="0">
                  <a:pos x="T0" y="T1"/>
                </a:cxn>
                <a:cxn ang="0">
                  <a:pos x="T2" y="T3"/>
                </a:cxn>
                <a:cxn ang="0">
                  <a:pos x="T4" y="T5"/>
                </a:cxn>
                <a:cxn ang="0">
                  <a:pos x="T6" y="T7"/>
                </a:cxn>
                <a:cxn ang="0">
                  <a:pos x="T8" y="T9"/>
                </a:cxn>
              </a:cxnLst>
              <a:rect b="b" l="0" r="r" t="0"/>
              <a:pathLst>
                <a:path h="960" w="642">
                  <a:moveTo>
                    <a:pt x="642" y="761"/>
                  </a:moveTo>
                  <a:lnTo>
                    <a:pt x="26" y="960"/>
                  </a:lnTo>
                  <a:lnTo>
                    <a:pt x="0" y="725"/>
                  </a:lnTo>
                  <a:lnTo>
                    <a:pt x="558" y="0"/>
                  </a:lnTo>
                  <a:lnTo>
                    <a:pt x="642" y="761"/>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3" name="Freeform 1080"/>
            <p:cNvSpPr/>
            <p:nvPr/>
          </p:nvSpPr>
          <p:spPr bwMode="auto">
            <a:xfrm>
              <a:off x="3656013" y="4249738"/>
              <a:ext cx="1016000" cy="1524000"/>
            </a:xfrm>
            <a:custGeom>
              <a:gdLst>
                <a:gd fmla="*/ 0 w 640" name="T0"/>
                <a:gd fmla="*/ 761 h 960" name="T1"/>
                <a:gd fmla="*/ 614 w 640" name="T2"/>
                <a:gd fmla="*/ 960 h 960" name="T3"/>
                <a:gd fmla="*/ 640 w 640" name="T4"/>
                <a:gd fmla="*/ 725 h 960" name="T5"/>
                <a:gd fmla="*/ 82 w 640" name="T6"/>
                <a:gd fmla="*/ 0 h 960" name="T7"/>
                <a:gd fmla="*/ 0 w 640" name="T8"/>
                <a:gd fmla="*/ 761 h 960" name="T9"/>
              </a:gdLst>
              <a:cxnLst>
                <a:cxn ang="0">
                  <a:pos x="T0" y="T1"/>
                </a:cxn>
                <a:cxn ang="0">
                  <a:pos x="T2" y="T3"/>
                </a:cxn>
                <a:cxn ang="0">
                  <a:pos x="T4" y="T5"/>
                </a:cxn>
                <a:cxn ang="0">
                  <a:pos x="T6" y="T7"/>
                </a:cxn>
                <a:cxn ang="0">
                  <a:pos x="T8" y="T9"/>
                </a:cxn>
              </a:cxnLst>
              <a:rect b="b" l="0" r="r" t="0"/>
              <a:pathLst>
                <a:path h="960" w="640">
                  <a:moveTo>
                    <a:pt x="0" y="761"/>
                  </a:moveTo>
                  <a:lnTo>
                    <a:pt x="614" y="960"/>
                  </a:lnTo>
                  <a:lnTo>
                    <a:pt x="640" y="725"/>
                  </a:lnTo>
                  <a:lnTo>
                    <a:pt x="82" y="0"/>
                  </a:lnTo>
                  <a:lnTo>
                    <a:pt x="0" y="761"/>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4" name="Freeform 1081"/>
            <p:cNvSpPr/>
            <p:nvPr/>
          </p:nvSpPr>
          <p:spPr bwMode="auto">
            <a:xfrm>
              <a:off x="2795588" y="4249738"/>
              <a:ext cx="134938" cy="1524000"/>
            </a:xfrm>
            <a:custGeom>
              <a:gdLst>
                <a:gd fmla="*/ 0 w 85" name="T0"/>
                <a:gd fmla="*/ 239 h 960" name="T1"/>
                <a:gd fmla="*/ 43 w 85" name="T2"/>
                <a:gd fmla="*/ 0 h 960" name="T3"/>
                <a:gd fmla="*/ 85 w 85" name="T4"/>
                <a:gd fmla="*/ 239 h 960" name="T5"/>
                <a:gd fmla="*/ 85 w 85" name="T6"/>
                <a:gd fmla="*/ 721 h 960" name="T7"/>
                <a:gd fmla="*/ 43 w 85" name="T8"/>
                <a:gd fmla="*/ 960 h 960" name="T9"/>
                <a:gd fmla="*/ 0 w 85" name="T10"/>
                <a:gd fmla="*/ 721 h 960" name="T11"/>
                <a:gd fmla="*/ 0 w 85" name="T12"/>
                <a:gd fmla="*/ 239 h 960" name="T13"/>
              </a:gdLst>
              <a:cxnLst>
                <a:cxn ang="0">
                  <a:pos x="T0" y="T1"/>
                </a:cxn>
                <a:cxn ang="0">
                  <a:pos x="T2" y="T3"/>
                </a:cxn>
                <a:cxn ang="0">
                  <a:pos x="T4" y="T5"/>
                </a:cxn>
                <a:cxn ang="0">
                  <a:pos x="T6" y="T7"/>
                </a:cxn>
                <a:cxn ang="0">
                  <a:pos x="T8" y="T9"/>
                </a:cxn>
                <a:cxn ang="0">
                  <a:pos x="T10" y="T11"/>
                </a:cxn>
                <a:cxn ang="0">
                  <a:pos x="T12" y="T13"/>
                </a:cxn>
              </a:cxnLst>
              <a:rect b="b" l="0" r="r" t="0"/>
              <a:pathLst>
                <a:path h="960" w="85">
                  <a:moveTo>
                    <a:pt x="0" y="239"/>
                  </a:moveTo>
                  <a:lnTo>
                    <a:pt x="43" y="0"/>
                  </a:lnTo>
                  <a:lnTo>
                    <a:pt x="85" y="239"/>
                  </a:lnTo>
                  <a:lnTo>
                    <a:pt x="85" y="721"/>
                  </a:lnTo>
                  <a:lnTo>
                    <a:pt x="43" y="960"/>
                  </a:lnTo>
                  <a:lnTo>
                    <a:pt x="0" y="721"/>
                  </a:lnTo>
                  <a:lnTo>
                    <a:pt x="0" y="239"/>
                  </a:lnTo>
                  <a:close/>
                </a:path>
              </a:pathLst>
            </a:custGeom>
            <a:solidFill>
              <a:srgbClr val="BF471C"/>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5" name="Oval 1082"/>
            <p:cNvSpPr>
              <a:spLocks noChangeArrowheads="1"/>
            </p:cNvSpPr>
            <p:nvPr/>
          </p:nvSpPr>
          <p:spPr bwMode="auto">
            <a:xfrm>
              <a:off x="2490788" y="1987550"/>
              <a:ext cx="741363" cy="739775"/>
            </a:xfrm>
            <a:prstGeom prst="ellipse">
              <a:avLst/>
            </a:prstGeom>
            <a:solidFill>
              <a:srgbClr val="0000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6" name="Oval 1083"/>
            <p:cNvSpPr>
              <a:spLocks noChangeArrowheads="1"/>
            </p:cNvSpPr>
            <p:nvPr/>
          </p:nvSpPr>
          <p:spPr bwMode="auto">
            <a:xfrm>
              <a:off x="2570163" y="2065338"/>
              <a:ext cx="585788" cy="585788"/>
            </a:xfrm>
            <a:prstGeom prst="ellipse">
              <a:avLst/>
            </a:prstGeom>
            <a:solidFill>
              <a:srgbClr val="00909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7" name="Rectangle 1084"/>
            <p:cNvSpPr>
              <a:spLocks noChangeArrowheads="1"/>
            </p:cNvSpPr>
            <p:nvPr/>
          </p:nvSpPr>
          <p:spPr bwMode="auto">
            <a:xfrm>
              <a:off x="2722563" y="2092325"/>
              <a:ext cx="228600" cy="548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0" compatLnSpc="1" lIns="0" numCol="1" rIns="0" tIns="0" vert="horz" wrap="none">
              <a:prstTxWarp prst="textNoShape">
                <a:avLst/>
              </a:prstTxWarp>
              <a:spAutoFit/>
            </a:bodyPr>
            <a:lstStyle>
              <a:lvl1pPr eaLnBrk="0" fontAlgn="base" hangingPunct="0">
                <a:spcBef>
                  <a:spcPct val="0"/>
                </a:spcBef>
                <a:spcAft>
                  <a:spcPct val="0"/>
                </a:spcAft>
                <a:defRPr>
                  <a:solidFill>
                    <a:schemeClr val="tx1"/>
                  </a:solidFill>
                  <a:latin charset="0" panose="020b0604020202020204" pitchFamily="34" typeface="Arial"/>
                </a:defRPr>
              </a:lvl1pPr>
              <a:lvl2pPr eaLnBrk="0" fontAlgn="base" hangingPunct="0">
                <a:spcBef>
                  <a:spcPct val="0"/>
                </a:spcBef>
                <a:spcAft>
                  <a:spcPct val="0"/>
                </a:spcAft>
                <a:defRPr>
                  <a:solidFill>
                    <a:schemeClr val="tx1"/>
                  </a:solidFill>
                  <a:latin charset="0" panose="020b0604020202020204" pitchFamily="34" typeface="Arial"/>
                </a:defRPr>
              </a:lvl2pPr>
              <a:lvl3pPr eaLnBrk="0" fontAlgn="base" hangingPunct="0">
                <a:spcBef>
                  <a:spcPct val="0"/>
                </a:spcBef>
                <a:spcAft>
                  <a:spcPct val="0"/>
                </a:spcAft>
                <a:defRPr>
                  <a:solidFill>
                    <a:schemeClr val="tx1"/>
                  </a:solidFill>
                  <a:latin charset="0" panose="020b0604020202020204" pitchFamily="34" typeface="Arial"/>
                </a:defRPr>
              </a:lvl3pPr>
              <a:lvl4pPr eaLnBrk="0" fontAlgn="base" hangingPunct="0">
                <a:spcBef>
                  <a:spcPct val="0"/>
                </a:spcBef>
                <a:spcAft>
                  <a:spcPct val="0"/>
                </a:spcAft>
                <a:defRPr>
                  <a:solidFill>
                    <a:schemeClr val="tx1"/>
                  </a:solidFill>
                  <a:latin charset="0" panose="020b0604020202020204" pitchFamily="34" typeface="Arial"/>
                </a:defRPr>
              </a:lvl4pPr>
              <a:lvl5pPr eaLnBrk="0" fontAlgn="base" hangingPunct="0">
                <a:spcBef>
                  <a:spcPct val="0"/>
                </a:spcBef>
                <a:spcAft>
                  <a:spcPct val="0"/>
                </a:spcAft>
                <a:defRPr>
                  <a:solidFill>
                    <a:schemeClr val="tx1"/>
                  </a:solidFill>
                  <a:latin charset="0" panose="020b0604020202020204" pitchFamily="34" typeface="Arial"/>
                </a:defRPr>
              </a:lvl5pPr>
              <a:lvl6pPr eaLnBrk="0" fontAlgn="base" hangingPunct="0">
                <a:spcBef>
                  <a:spcPct val="0"/>
                </a:spcBef>
                <a:spcAft>
                  <a:spcPct val="0"/>
                </a:spcAft>
                <a:defRPr>
                  <a:solidFill>
                    <a:schemeClr val="tx1"/>
                  </a:solidFill>
                  <a:latin charset="0" panose="020b0604020202020204" pitchFamily="34" typeface="Arial"/>
                </a:defRPr>
              </a:lvl6pPr>
              <a:lvl7pPr eaLnBrk="0" fontAlgn="base" hangingPunct="0">
                <a:spcBef>
                  <a:spcPct val="0"/>
                </a:spcBef>
                <a:spcAft>
                  <a:spcPct val="0"/>
                </a:spcAft>
                <a:defRPr>
                  <a:solidFill>
                    <a:schemeClr val="tx1"/>
                  </a:solidFill>
                  <a:latin charset="0" panose="020b0604020202020204" pitchFamily="34" typeface="Arial"/>
                </a:defRPr>
              </a:lvl7pPr>
              <a:lvl8pPr eaLnBrk="0" fontAlgn="base" hangingPunct="0">
                <a:spcBef>
                  <a:spcPct val="0"/>
                </a:spcBef>
                <a:spcAft>
                  <a:spcPct val="0"/>
                </a:spcAft>
                <a:defRPr>
                  <a:solidFill>
                    <a:schemeClr val="tx1"/>
                  </a:solidFill>
                  <a:latin charset="0" panose="020b0604020202020204" pitchFamily="34" typeface="Arial"/>
                </a:defRPr>
              </a:lvl8pPr>
              <a:lvl9pPr eaLnBrk="0" fontAlgn="base" hangingPunct="0">
                <a:spcBef>
                  <a:spcPct val="0"/>
                </a:spcBef>
                <a:spcAft>
                  <a:spcPct val="0"/>
                </a:spcAft>
                <a:defRPr>
                  <a:solidFill>
                    <a:schemeClr val="tx1"/>
                  </a:solidFill>
                  <a:latin charset="0" panose="020b0604020202020204" pitchFamily="34" typeface="Arial"/>
                </a:defRPr>
              </a:lvl9pPr>
            </a:lstStyle>
            <a:p>
              <a:pPr algn="l" defTabSz="914400" eaLnBrk="0" fontAlgn="base" hangingPunct="0" indent="0" latinLnBrk="0" lvl="0" marL="0" marR="0" rtl="0">
                <a:lnSpc>
                  <a:spcPct val="100000"/>
                </a:lnSpc>
                <a:spcBef>
                  <a:spcPct val="0"/>
                </a:spcBef>
                <a:spcAft>
                  <a:spcPct val="0"/>
                </a:spcAft>
                <a:buClrTx/>
                <a:buSzTx/>
                <a:buFontTx/>
                <a:buNone/>
              </a:pPr>
              <a:r>
                <a:rPr altLang="zh-CN" b="0" baseline="0" cap="none" i="0" kumimoji="0" lang="zh-CN" normalizeH="0" smtClean="0" strike="noStrike" sz="3600" u="none">
                  <a:ln>
                    <a:noFill/>
                  </a:ln>
                  <a:solidFill>
                    <a:srgbClr val="FCFCFC"/>
                  </a:solidFill>
                  <a:effectLst/>
                  <a:latin charset="-122" panose="02000000000000000000" pitchFamily="2" typeface="张海山锐谐体"/>
                  <a:ea charset="-122" panose="02000000000000000000" pitchFamily="2" typeface="张海山锐谐体"/>
                </a:rPr>
                <a:t>P</a:t>
              </a:r>
            </a:p>
          </p:txBody>
        </p:sp>
        <p:sp>
          <p:nvSpPr>
            <p:cNvPr id="248" name="Freeform 1168"/>
            <p:cNvSpPr/>
            <p:nvPr/>
          </p:nvSpPr>
          <p:spPr bwMode="auto">
            <a:xfrm>
              <a:off x="3324225" y="1385888"/>
              <a:ext cx="157163" cy="319088"/>
            </a:xfrm>
            <a:custGeom>
              <a:gdLst>
                <a:gd fmla="*/ 5 w 49" name="T0"/>
                <a:gd fmla="*/ 0 h 100" name="T1"/>
                <a:gd fmla="*/ 0 w 49" name="T2"/>
                <a:gd fmla="*/ 3 h 100" name="T3"/>
                <a:gd fmla="*/ 7 w 49" name="T4"/>
                <a:gd fmla="*/ 3 h 100" name="T5"/>
                <a:gd fmla="*/ 49 w 49" name="T6"/>
                <a:gd fmla="*/ 100 h 100" name="T7"/>
                <a:gd fmla="*/ 49 w 49" name="T8"/>
                <a:gd fmla="*/ 100 h 100" name="T9"/>
                <a:gd fmla="*/ 5 w 49" name="T10"/>
                <a:gd fmla="*/ 0 h 100" name="T11"/>
              </a:gdLst>
              <a:cxnLst>
                <a:cxn ang="0">
                  <a:pos x="T0" y="T1"/>
                </a:cxn>
                <a:cxn ang="0">
                  <a:pos x="T2" y="T3"/>
                </a:cxn>
                <a:cxn ang="0">
                  <a:pos x="T4" y="T5"/>
                </a:cxn>
                <a:cxn ang="0">
                  <a:pos x="T6" y="T7"/>
                </a:cxn>
                <a:cxn ang="0">
                  <a:pos x="T8" y="T9"/>
                </a:cxn>
                <a:cxn ang="0">
                  <a:pos x="T10" y="T11"/>
                </a:cxn>
              </a:cxnLst>
              <a:rect b="b" l="0" r="r" t="0"/>
              <a:pathLst>
                <a:path h="100" w="49">
                  <a:moveTo>
                    <a:pt x="5" y="0"/>
                  </a:moveTo>
                  <a:cubicBezTo>
                    <a:pt x="3" y="1"/>
                    <a:pt x="2" y="2"/>
                    <a:pt x="0" y="3"/>
                  </a:cubicBezTo>
                  <a:cubicBezTo>
                    <a:pt x="7" y="3"/>
                    <a:pt x="7" y="3"/>
                    <a:pt x="7" y="3"/>
                  </a:cubicBezTo>
                  <a:cubicBezTo>
                    <a:pt x="21" y="33"/>
                    <a:pt x="35" y="65"/>
                    <a:pt x="49" y="100"/>
                  </a:cubicBezTo>
                  <a:cubicBezTo>
                    <a:pt x="49" y="100"/>
                    <a:pt x="49" y="100"/>
                    <a:pt x="49" y="100"/>
                  </a:cubicBezTo>
                  <a:cubicBezTo>
                    <a:pt x="35" y="64"/>
                    <a:pt x="20" y="31"/>
                    <a:pt x="5" y="0"/>
                  </a:cubicBezTo>
                </a:path>
              </a:pathLst>
            </a:custGeom>
            <a:solidFill>
              <a:srgbClr val="C8DFE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pic>
          <p:nvPicPr>
            <p:cNvPr id="249" name="图片 248"/>
            <p:cNvPicPr>
              <a:picLocks noChangeAspect="1"/>
            </p:cNvPicPr>
            <p:nvPr/>
          </p:nvPicPr>
          <p:blipFill>
            <a:blip r:embed="rId2">
              <a:extLst>
                <a:ext uri="{28A0092B-C50C-407E-A947-70E740481C1C}">
                  <a14:useLocalDpi val="0"/>
                </a:ext>
              </a:extLst>
            </a:blip>
            <a:stretch>
              <a:fillRect/>
            </a:stretch>
          </p:blipFill>
          <p:spPr>
            <a:xfrm>
              <a:off x="1962150" y="3144837"/>
              <a:ext cx="1828800" cy="1828800"/>
            </a:xfrm>
            <a:prstGeom prst="rect">
              <a:avLst/>
            </a:prstGeom>
          </p:spPr>
        </p:pic>
      </p:grpSp>
      <p:sp>
        <p:nvSpPr>
          <p:cNvPr id="250" name="Freeform 1173"/>
          <p:cNvSpPr/>
          <p:nvPr/>
        </p:nvSpPr>
        <p:spPr bwMode="auto">
          <a:xfrm>
            <a:off x="3232151" y="1460181"/>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1" name="任意多边形 250"/>
          <p:cNvSpPr/>
          <p:nvPr/>
        </p:nvSpPr>
        <p:spPr>
          <a:xfrm>
            <a:off x="4285291" y="1810845"/>
            <a:ext cx="7497979" cy="1103500"/>
          </a:xfrm>
          <a:custGeom>
            <a:rect b="b" l="l" r="r" t="t"/>
            <a:pathLst>
              <a:path h="1103500" w="7497978">
                <a:moveTo>
                  <a:pt x="695051" y="673313"/>
                </a:moveTo>
                <a:lnTo>
                  <a:pt x="897559" y="673313"/>
                </a:lnTo>
                <a:lnTo>
                  <a:pt x="1046294" y="1065172"/>
                </a:lnTo>
                <a:lnTo>
                  <a:pt x="843786" y="1065172"/>
                </a:lnTo>
                <a:close/>
                <a:moveTo>
                  <a:pt x="148735" y="673313"/>
                </a:moveTo>
                <a:lnTo>
                  <a:pt x="351244" y="673313"/>
                </a:lnTo>
                <a:lnTo>
                  <a:pt x="202509" y="1065172"/>
                </a:lnTo>
                <a:lnTo>
                  <a:pt x="0" y="1065172"/>
                </a:lnTo>
                <a:close/>
                <a:moveTo>
                  <a:pt x="1902093" y="632124"/>
                </a:moveTo>
                <a:lnTo>
                  <a:pt x="1902093" y="765986"/>
                </a:lnTo>
                <a:lnTo>
                  <a:pt x="2039959" y="765986"/>
                </a:lnTo>
                <a:lnTo>
                  <a:pt x="2038815" y="632124"/>
                </a:lnTo>
                <a:close/>
                <a:moveTo>
                  <a:pt x="5914895" y="603521"/>
                </a:moveTo>
                <a:lnTo>
                  <a:pt x="6091089" y="603521"/>
                </a:lnTo>
                <a:lnTo>
                  <a:pt x="6133993" y="685898"/>
                </a:lnTo>
                <a:lnTo>
                  <a:pt x="6316479" y="605810"/>
                </a:lnTo>
                <a:lnTo>
                  <a:pt x="6295885" y="752257"/>
                </a:lnTo>
                <a:lnTo>
                  <a:pt x="6193487" y="801454"/>
                </a:lnTo>
                <a:lnTo>
                  <a:pt x="6327349" y="1061740"/>
                </a:lnTo>
                <a:lnTo>
                  <a:pt x="6147150" y="1061740"/>
                </a:lnTo>
                <a:close/>
                <a:moveTo>
                  <a:pt x="6588407" y="564622"/>
                </a:moveTo>
                <a:lnTo>
                  <a:pt x="6588407" y="873533"/>
                </a:lnTo>
                <a:lnTo>
                  <a:pt x="6631311" y="873533"/>
                </a:lnTo>
                <a:lnTo>
                  <a:pt x="6631311" y="564622"/>
                </a:lnTo>
                <a:close/>
                <a:moveTo>
                  <a:pt x="1729904" y="510276"/>
                </a:moveTo>
                <a:lnTo>
                  <a:pt x="2213865" y="510276"/>
                </a:lnTo>
                <a:lnTo>
                  <a:pt x="2213865" y="751112"/>
                </a:lnTo>
                <a:lnTo>
                  <a:pt x="2039959" y="887262"/>
                </a:lnTo>
                <a:lnTo>
                  <a:pt x="1729904" y="887834"/>
                </a:lnTo>
                <a:close/>
                <a:moveTo>
                  <a:pt x="6785767" y="352388"/>
                </a:moveTo>
                <a:lnTo>
                  <a:pt x="6973974" y="352388"/>
                </a:lnTo>
                <a:lnTo>
                  <a:pt x="6973974" y="898131"/>
                </a:lnTo>
                <a:lnTo>
                  <a:pt x="7074085" y="958198"/>
                </a:lnTo>
                <a:lnTo>
                  <a:pt x="7497979" y="958198"/>
                </a:lnTo>
                <a:lnTo>
                  <a:pt x="7442490" y="1070321"/>
                </a:lnTo>
                <a:lnTo>
                  <a:pt x="7027175" y="1070321"/>
                </a:lnTo>
                <a:lnTo>
                  <a:pt x="6952808" y="1027989"/>
                </a:lnTo>
                <a:lnTo>
                  <a:pt x="6824095" y="1091487"/>
                </a:lnTo>
                <a:lnTo>
                  <a:pt x="6824095" y="475953"/>
                </a:lnTo>
                <a:lnTo>
                  <a:pt x="6785767" y="475953"/>
                </a:lnTo>
                <a:close/>
                <a:moveTo>
                  <a:pt x="4529942" y="275732"/>
                </a:moveTo>
                <a:lnTo>
                  <a:pt x="4716433" y="275732"/>
                </a:lnTo>
                <a:lnTo>
                  <a:pt x="4715289" y="1018264"/>
                </a:lnTo>
                <a:lnTo>
                  <a:pt x="4531086" y="1102356"/>
                </a:lnTo>
                <a:close/>
                <a:moveTo>
                  <a:pt x="4976147" y="255710"/>
                </a:moveTo>
                <a:lnTo>
                  <a:pt x="5142044" y="1006250"/>
                </a:lnTo>
                <a:lnTo>
                  <a:pt x="4960701" y="1006250"/>
                </a:lnTo>
                <a:lnTo>
                  <a:pt x="4797665" y="256282"/>
                </a:lnTo>
                <a:close/>
                <a:moveTo>
                  <a:pt x="240837" y="158460"/>
                </a:moveTo>
                <a:lnTo>
                  <a:pt x="240837" y="487966"/>
                </a:lnTo>
                <a:lnTo>
                  <a:pt x="811179" y="487966"/>
                </a:lnTo>
                <a:lnTo>
                  <a:pt x="811179" y="158460"/>
                </a:lnTo>
                <a:close/>
                <a:moveTo>
                  <a:pt x="6588407" y="155028"/>
                </a:moveTo>
                <a:lnTo>
                  <a:pt x="6588407" y="434764"/>
                </a:lnTo>
                <a:lnTo>
                  <a:pt x="6631311" y="434764"/>
                </a:lnTo>
                <a:lnTo>
                  <a:pt x="6631311" y="155028"/>
                </a:lnTo>
                <a:close/>
                <a:moveTo>
                  <a:pt x="5454388" y="145303"/>
                </a:moveTo>
                <a:lnTo>
                  <a:pt x="5454388" y="412454"/>
                </a:lnTo>
                <a:lnTo>
                  <a:pt x="5516742" y="412454"/>
                </a:lnTo>
                <a:lnTo>
                  <a:pt x="5516742" y="145303"/>
                </a:lnTo>
                <a:close/>
                <a:moveTo>
                  <a:pt x="5894301" y="142443"/>
                </a:moveTo>
                <a:lnTo>
                  <a:pt x="5894301" y="240265"/>
                </a:lnTo>
                <a:lnTo>
                  <a:pt x="6129989" y="240265"/>
                </a:lnTo>
                <a:lnTo>
                  <a:pt x="6079075" y="359825"/>
                </a:lnTo>
                <a:lnTo>
                  <a:pt x="5894301" y="359825"/>
                </a:lnTo>
                <a:lnTo>
                  <a:pt x="5894301" y="448494"/>
                </a:lnTo>
                <a:lnTo>
                  <a:pt x="6143146" y="448494"/>
                </a:lnTo>
                <a:lnTo>
                  <a:pt x="6143146" y="142443"/>
                </a:lnTo>
                <a:close/>
                <a:moveTo>
                  <a:pt x="50913" y="24599"/>
                </a:moveTo>
                <a:lnTo>
                  <a:pt x="1001674" y="24599"/>
                </a:lnTo>
                <a:lnTo>
                  <a:pt x="1001674" y="487966"/>
                </a:lnTo>
                <a:lnTo>
                  <a:pt x="811179" y="624688"/>
                </a:lnTo>
                <a:lnTo>
                  <a:pt x="50913" y="624688"/>
                </a:lnTo>
                <a:close/>
                <a:moveTo>
                  <a:pt x="6884733" y="23454"/>
                </a:moveTo>
                <a:cubicBezTo>
                  <a:pt x="6899607" y="23836"/>
                  <a:pt x="6914194" y="27936"/>
                  <a:pt x="6928495" y="35754"/>
                </a:cubicBezTo>
                <a:cubicBezTo>
                  <a:pt x="6942797" y="43572"/>
                  <a:pt x="6954238" y="55299"/>
                  <a:pt x="6962819" y="70935"/>
                </a:cubicBezTo>
                <a:cubicBezTo>
                  <a:pt x="6971400" y="86572"/>
                  <a:pt x="6975691" y="102208"/>
                  <a:pt x="6975691" y="117844"/>
                </a:cubicBezTo>
                <a:cubicBezTo>
                  <a:pt x="6975309" y="134243"/>
                  <a:pt x="6968731" y="153979"/>
                  <a:pt x="6955955" y="177052"/>
                </a:cubicBezTo>
                <a:cubicBezTo>
                  <a:pt x="6943179" y="200125"/>
                  <a:pt x="6919438" y="211662"/>
                  <a:pt x="6884733" y="211662"/>
                </a:cubicBezTo>
                <a:cubicBezTo>
                  <a:pt x="6849265" y="212043"/>
                  <a:pt x="6825143" y="200602"/>
                  <a:pt x="6812368" y="177338"/>
                </a:cubicBezTo>
                <a:cubicBezTo>
                  <a:pt x="6799592" y="154074"/>
                  <a:pt x="6793109" y="134338"/>
                  <a:pt x="6792918" y="118130"/>
                </a:cubicBezTo>
                <a:cubicBezTo>
                  <a:pt x="6792727" y="101922"/>
                  <a:pt x="6797017" y="86190"/>
                  <a:pt x="6805789" y="70935"/>
                </a:cubicBezTo>
                <a:cubicBezTo>
                  <a:pt x="6814561" y="55299"/>
                  <a:pt x="6826002" y="43477"/>
                  <a:pt x="6840113" y="35468"/>
                </a:cubicBezTo>
                <a:cubicBezTo>
                  <a:pt x="6854223" y="27459"/>
                  <a:pt x="6869097" y="23454"/>
                  <a:pt x="6884733" y="23454"/>
                </a:cubicBezTo>
                <a:close/>
                <a:moveTo>
                  <a:pt x="6438528" y="23454"/>
                </a:moveTo>
                <a:lnTo>
                  <a:pt x="6776042" y="23454"/>
                </a:lnTo>
                <a:lnTo>
                  <a:pt x="6776042" y="434764"/>
                </a:lnTo>
                <a:lnTo>
                  <a:pt x="6713115" y="501695"/>
                </a:lnTo>
                <a:lnTo>
                  <a:pt x="6776042" y="562905"/>
                </a:lnTo>
                <a:lnTo>
                  <a:pt x="6776042" y="873533"/>
                </a:lnTo>
                <a:lnTo>
                  <a:pt x="6661631" y="998242"/>
                </a:lnTo>
                <a:lnTo>
                  <a:pt x="6588407" y="998242"/>
                </a:lnTo>
                <a:lnTo>
                  <a:pt x="6588407" y="1033709"/>
                </a:lnTo>
                <a:lnTo>
                  <a:pt x="6438528" y="1103500"/>
                </a:lnTo>
                <a:close/>
                <a:moveTo>
                  <a:pt x="4113484" y="22310"/>
                </a:moveTo>
                <a:lnTo>
                  <a:pt x="5143189" y="22310"/>
                </a:lnTo>
                <a:lnTo>
                  <a:pt x="5075685" y="163037"/>
                </a:lnTo>
                <a:lnTo>
                  <a:pt x="4561405" y="163037"/>
                </a:lnTo>
                <a:lnTo>
                  <a:pt x="4280525" y="1006250"/>
                </a:lnTo>
                <a:lnTo>
                  <a:pt x="4091746" y="1006250"/>
                </a:lnTo>
                <a:lnTo>
                  <a:pt x="4369765" y="163037"/>
                </a:lnTo>
                <a:lnTo>
                  <a:pt x="4113484" y="163037"/>
                </a:lnTo>
                <a:close/>
                <a:moveTo>
                  <a:pt x="5722111" y="20022"/>
                </a:moveTo>
                <a:lnTo>
                  <a:pt x="6314763" y="20022"/>
                </a:lnTo>
                <a:lnTo>
                  <a:pt x="6314763" y="431332"/>
                </a:lnTo>
                <a:lnTo>
                  <a:pt x="6143146" y="566338"/>
                </a:lnTo>
                <a:lnTo>
                  <a:pt x="5894301" y="566338"/>
                </a:lnTo>
                <a:lnTo>
                  <a:pt x="5894301" y="933599"/>
                </a:lnTo>
                <a:lnTo>
                  <a:pt x="6033883" y="933599"/>
                </a:lnTo>
                <a:lnTo>
                  <a:pt x="5978393" y="1058880"/>
                </a:lnTo>
                <a:lnTo>
                  <a:pt x="5722111" y="1058880"/>
                </a:lnTo>
                <a:close/>
                <a:moveTo>
                  <a:pt x="1727616" y="19450"/>
                </a:moveTo>
                <a:lnTo>
                  <a:pt x="2203568" y="19450"/>
                </a:lnTo>
                <a:lnTo>
                  <a:pt x="2203568" y="347239"/>
                </a:lnTo>
                <a:lnTo>
                  <a:pt x="2030234" y="475953"/>
                </a:lnTo>
                <a:lnTo>
                  <a:pt x="1990762" y="476525"/>
                </a:lnTo>
                <a:lnTo>
                  <a:pt x="1990762" y="355820"/>
                </a:lnTo>
                <a:lnTo>
                  <a:pt x="2030234" y="356392"/>
                </a:lnTo>
                <a:lnTo>
                  <a:pt x="2030234" y="142443"/>
                </a:lnTo>
                <a:lnTo>
                  <a:pt x="1963303" y="142443"/>
                </a:lnTo>
                <a:lnTo>
                  <a:pt x="1887220" y="475953"/>
                </a:lnTo>
                <a:lnTo>
                  <a:pt x="1715602" y="476525"/>
                </a:lnTo>
                <a:lnTo>
                  <a:pt x="1791686" y="142443"/>
                </a:lnTo>
                <a:lnTo>
                  <a:pt x="1727616" y="142443"/>
                </a:lnTo>
                <a:close/>
                <a:moveTo>
                  <a:pt x="5280482" y="17734"/>
                </a:moveTo>
                <a:lnTo>
                  <a:pt x="5691220" y="17734"/>
                </a:lnTo>
                <a:lnTo>
                  <a:pt x="5691220" y="412454"/>
                </a:lnTo>
                <a:lnTo>
                  <a:pt x="5604839" y="514280"/>
                </a:lnTo>
                <a:lnTo>
                  <a:pt x="5604839" y="619539"/>
                </a:lnTo>
                <a:lnTo>
                  <a:pt x="5694653" y="619539"/>
                </a:lnTo>
                <a:lnTo>
                  <a:pt x="5647171" y="737383"/>
                </a:lnTo>
                <a:lnTo>
                  <a:pt x="5604839" y="737383"/>
                </a:lnTo>
                <a:lnTo>
                  <a:pt x="5604839" y="950761"/>
                </a:lnTo>
                <a:lnTo>
                  <a:pt x="5701517" y="950761"/>
                </a:lnTo>
                <a:lnTo>
                  <a:pt x="5652892" y="1068605"/>
                </a:lnTo>
                <a:lnTo>
                  <a:pt x="5280482" y="1068605"/>
                </a:lnTo>
                <a:lnTo>
                  <a:pt x="5280482" y="589792"/>
                </a:lnTo>
                <a:lnTo>
                  <a:pt x="5429789" y="589792"/>
                </a:lnTo>
                <a:lnTo>
                  <a:pt x="5429789" y="950761"/>
                </a:lnTo>
                <a:lnTo>
                  <a:pt x="5451527" y="950761"/>
                </a:lnTo>
                <a:lnTo>
                  <a:pt x="5451527" y="531442"/>
                </a:lnTo>
                <a:lnTo>
                  <a:pt x="5280482" y="531442"/>
                </a:lnTo>
                <a:close/>
                <a:moveTo>
                  <a:pt x="7118705" y="12585"/>
                </a:moveTo>
                <a:lnTo>
                  <a:pt x="7285746" y="12585"/>
                </a:lnTo>
                <a:lnTo>
                  <a:pt x="7267440" y="64643"/>
                </a:lnTo>
                <a:lnTo>
                  <a:pt x="7494547" y="64643"/>
                </a:lnTo>
                <a:lnTo>
                  <a:pt x="7447066" y="176766"/>
                </a:lnTo>
                <a:lnTo>
                  <a:pt x="7235405" y="176766"/>
                </a:lnTo>
                <a:lnTo>
                  <a:pt x="7203369" y="271156"/>
                </a:lnTo>
                <a:lnTo>
                  <a:pt x="7479101" y="271156"/>
                </a:lnTo>
                <a:lnTo>
                  <a:pt x="7479101" y="775139"/>
                </a:lnTo>
                <a:lnTo>
                  <a:pt x="7358969" y="892983"/>
                </a:lnTo>
                <a:lnTo>
                  <a:pt x="7243985" y="892983"/>
                </a:lnTo>
                <a:lnTo>
                  <a:pt x="7243985" y="775139"/>
                </a:lnTo>
                <a:lnTo>
                  <a:pt x="7325790" y="775139"/>
                </a:lnTo>
                <a:lnTo>
                  <a:pt x="7325790" y="379275"/>
                </a:lnTo>
                <a:lnTo>
                  <a:pt x="7185635" y="379275"/>
                </a:lnTo>
                <a:lnTo>
                  <a:pt x="7185635" y="451354"/>
                </a:lnTo>
                <a:lnTo>
                  <a:pt x="7317781" y="451354"/>
                </a:lnTo>
                <a:lnTo>
                  <a:pt x="7276021" y="552608"/>
                </a:lnTo>
                <a:lnTo>
                  <a:pt x="7185635" y="552608"/>
                </a:lnTo>
                <a:lnTo>
                  <a:pt x="7185635" y="629836"/>
                </a:lnTo>
                <a:lnTo>
                  <a:pt x="7320069" y="629836"/>
                </a:lnTo>
                <a:lnTo>
                  <a:pt x="7276021" y="730518"/>
                </a:lnTo>
                <a:lnTo>
                  <a:pt x="7185635" y="730518"/>
                </a:lnTo>
                <a:lnTo>
                  <a:pt x="7185635" y="839209"/>
                </a:lnTo>
                <a:lnTo>
                  <a:pt x="7032324" y="902136"/>
                </a:lnTo>
                <a:lnTo>
                  <a:pt x="7032896" y="408450"/>
                </a:lnTo>
                <a:lnTo>
                  <a:pt x="6979695" y="408450"/>
                </a:lnTo>
                <a:lnTo>
                  <a:pt x="7068364" y="176766"/>
                </a:lnTo>
                <a:lnTo>
                  <a:pt x="7002577" y="176766"/>
                </a:lnTo>
                <a:lnTo>
                  <a:pt x="7002577" y="64643"/>
                </a:lnTo>
                <a:lnTo>
                  <a:pt x="7101543" y="64643"/>
                </a:lnTo>
                <a:close/>
                <a:moveTo>
                  <a:pt x="3054790" y="9153"/>
                </a:moveTo>
                <a:lnTo>
                  <a:pt x="3198377" y="9153"/>
                </a:lnTo>
                <a:lnTo>
                  <a:pt x="3198377" y="89813"/>
                </a:lnTo>
                <a:lnTo>
                  <a:pt x="3239565" y="89813"/>
                </a:lnTo>
                <a:lnTo>
                  <a:pt x="3216683" y="18306"/>
                </a:lnTo>
                <a:lnTo>
                  <a:pt x="3353977" y="18306"/>
                </a:lnTo>
                <a:lnTo>
                  <a:pt x="3376859" y="89813"/>
                </a:lnTo>
                <a:lnTo>
                  <a:pt x="3399741" y="89813"/>
                </a:lnTo>
                <a:lnTo>
                  <a:pt x="3341963" y="218526"/>
                </a:lnTo>
                <a:lnTo>
                  <a:pt x="3198377" y="218526"/>
                </a:lnTo>
                <a:lnTo>
                  <a:pt x="3198377" y="575491"/>
                </a:lnTo>
                <a:lnTo>
                  <a:pt x="3252150" y="258570"/>
                </a:lnTo>
                <a:lnTo>
                  <a:pt x="3382008" y="258570"/>
                </a:lnTo>
                <a:lnTo>
                  <a:pt x="3299631" y="692190"/>
                </a:lnTo>
                <a:lnTo>
                  <a:pt x="3198377" y="692190"/>
                </a:lnTo>
                <a:lnTo>
                  <a:pt x="3198377" y="767702"/>
                </a:lnTo>
                <a:lnTo>
                  <a:pt x="3407750" y="767702"/>
                </a:lnTo>
                <a:lnTo>
                  <a:pt x="3349972" y="894127"/>
                </a:lnTo>
                <a:lnTo>
                  <a:pt x="3046781" y="894127"/>
                </a:lnTo>
                <a:lnTo>
                  <a:pt x="3046781" y="218526"/>
                </a:lnTo>
                <a:lnTo>
                  <a:pt x="2994724" y="218526"/>
                </a:lnTo>
                <a:lnTo>
                  <a:pt x="2994724" y="757977"/>
                </a:lnTo>
                <a:lnTo>
                  <a:pt x="3042777" y="757977"/>
                </a:lnTo>
                <a:lnTo>
                  <a:pt x="2979279" y="894127"/>
                </a:lnTo>
                <a:lnTo>
                  <a:pt x="2841413" y="894127"/>
                </a:lnTo>
                <a:lnTo>
                  <a:pt x="2841413" y="89813"/>
                </a:lnTo>
                <a:lnTo>
                  <a:pt x="3054790" y="89813"/>
                </a:lnTo>
                <a:close/>
                <a:moveTo>
                  <a:pt x="2508475" y="4004"/>
                </a:moveTo>
                <a:lnTo>
                  <a:pt x="2672083" y="4004"/>
                </a:lnTo>
                <a:lnTo>
                  <a:pt x="2672083" y="82949"/>
                </a:lnTo>
                <a:lnTo>
                  <a:pt x="2819674" y="82949"/>
                </a:lnTo>
                <a:lnTo>
                  <a:pt x="2771622" y="202509"/>
                </a:lnTo>
                <a:lnTo>
                  <a:pt x="2672083" y="202509"/>
                </a:lnTo>
                <a:lnTo>
                  <a:pt x="2672083" y="356392"/>
                </a:lnTo>
                <a:lnTo>
                  <a:pt x="2829399" y="356392"/>
                </a:lnTo>
                <a:lnTo>
                  <a:pt x="2783063" y="477097"/>
                </a:lnTo>
                <a:lnTo>
                  <a:pt x="2712700" y="477097"/>
                </a:lnTo>
                <a:lnTo>
                  <a:pt x="2712700" y="605238"/>
                </a:lnTo>
                <a:lnTo>
                  <a:pt x="2822535" y="605238"/>
                </a:lnTo>
                <a:lnTo>
                  <a:pt x="2776198" y="724226"/>
                </a:lnTo>
                <a:lnTo>
                  <a:pt x="2712700" y="724226"/>
                </a:lnTo>
                <a:lnTo>
                  <a:pt x="2712700" y="920442"/>
                </a:lnTo>
                <a:lnTo>
                  <a:pt x="2771622" y="947328"/>
                </a:lnTo>
                <a:lnTo>
                  <a:pt x="3402030" y="947328"/>
                </a:lnTo>
                <a:lnTo>
                  <a:pt x="3350544" y="1068605"/>
                </a:lnTo>
                <a:lnTo>
                  <a:pt x="2719564" y="1068605"/>
                </a:lnTo>
                <a:lnTo>
                  <a:pt x="2528497" y="979936"/>
                </a:lnTo>
                <a:lnTo>
                  <a:pt x="2528497" y="1031993"/>
                </a:lnTo>
                <a:lnTo>
                  <a:pt x="2379190" y="1085766"/>
                </a:lnTo>
                <a:lnTo>
                  <a:pt x="2379190" y="556041"/>
                </a:lnTo>
                <a:lnTo>
                  <a:pt x="2528497" y="556041"/>
                </a:lnTo>
                <a:lnTo>
                  <a:pt x="2528497" y="842070"/>
                </a:lnTo>
                <a:lnTo>
                  <a:pt x="2559388" y="856943"/>
                </a:lnTo>
                <a:lnTo>
                  <a:pt x="2559388" y="477097"/>
                </a:lnTo>
                <a:lnTo>
                  <a:pt x="2363172" y="477097"/>
                </a:lnTo>
                <a:lnTo>
                  <a:pt x="2363172" y="356392"/>
                </a:lnTo>
                <a:lnTo>
                  <a:pt x="2508475" y="356392"/>
                </a:lnTo>
                <a:lnTo>
                  <a:pt x="2508475" y="202509"/>
                </a:lnTo>
                <a:lnTo>
                  <a:pt x="2363172" y="202509"/>
                </a:lnTo>
                <a:lnTo>
                  <a:pt x="2363172" y="82949"/>
                </a:lnTo>
                <a:lnTo>
                  <a:pt x="2508475" y="82949"/>
                </a:lnTo>
                <a:close/>
                <a:moveTo>
                  <a:pt x="1346053" y="0"/>
                </a:moveTo>
                <a:lnTo>
                  <a:pt x="1527395" y="0"/>
                </a:lnTo>
                <a:lnTo>
                  <a:pt x="1527395" y="78944"/>
                </a:lnTo>
                <a:lnTo>
                  <a:pt x="1691576" y="78944"/>
                </a:lnTo>
                <a:lnTo>
                  <a:pt x="1637230" y="198504"/>
                </a:lnTo>
                <a:lnTo>
                  <a:pt x="1527395" y="198504"/>
                </a:lnTo>
                <a:lnTo>
                  <a:pt x="1527395" y="352388"/>
                </a:lnTo>
                <a:lnTo>
                  <a:pt x="1701873" y="352388"/>
                </a:lnTo>
                <a:lnTo>
                  <a:pt x="1650388" y="473092"/>
                </a:lnTo>
                <a:lnTo>
                  <a:pt x="1572016" y="473092"/>
                </a:lnTo>
                <a:lnTo>
                  <a:pt x="1572016" y="601233"/>
                </a:lnTo>
                <a:lnTo>
                  <a:pt x="1694436" y="601233"/>
                </a:lnTo>
                <a:lnTo>
                  <a:pt x="1642951" y="719649"/>
                </a:lnTo>
                <a:lnTo>
                  <a:pt x="1572016" y="719649"/>
                </a:lnTo>
                <a:lnTo>
                  <a:pt x="1572588" y="915865"/>
                </a:lnTo>
                <a:lnTo>
                  <a:pt x="1637803" y="943324"/>
                </a:lnTo>
                <a:lnTo>
                  <a:pt x="2244756" y="942752"/>
                </a:lnTo>
                <a:lnTo>
                  <a:pt x="2189838" y="1064028"/>
                </a:lnTo>
                <a:lnTo>
                  <a:pt x="1580025" y="1064028"/>
                </a:lnTo>
                <a:lnTo>
                  <a:pt x="1368363" y="975931"/>
                </a:lnTo>
                <a:lnTo>
                  <a:pt x="1368363" y="1027989"/>
                </a:lnTo>
                <a:lnTo>
                  <a:pt x="1202466" y="1081762"/>
                </a:lnTo>
                <a:lnTo>
                  <a:pt x="1202466" y="552036"/>
                </a:lnTo>
                <a:lnTo>
                  <a:pt x="1368363" y="552036"/>
                </a:lnTo>
                <a:lnTo>
                  <a:pt x="1367791" y="837493"/>
                </a:lnTo>
                <a:lnTo>
                  <a:pt x="1402114" y="852939"/>
                </a:lnTo>
                <a:lnTo>
                  <a:pt x="1402687" y="473092"/>
                </a:lnTo>
                <a:lnTo>
                  <a:pt x="1184732" y="473092"/>
                </a:lnTo>
                <a:lnTo>
                  <a:pt x="1184732" y="352388"/>
                </a:lnTo>
                <a:lnTo>
                  <a:pt x="1346053" y="352388"/>
                </a:lnTo>
                <a:lnTo>
                  <a:pt x="1346053" y="198504"/>
                </a:lnTo>
                <a:lnTo>
                  <a:pt x="1184732" y="198504"/>
                </a:lnTo>
                <a:lnTo>
                  <a:pt x="1184732" y="78944"/>
                </a:lnTo>
                <a:lnTo>
                  <a:pt x="1346053" y="78944"/>
                </a:lnTo>
                <a:close/>
              </a:path>
            </a:pathLst>
          </a:cu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2" name="任意多边形 251"/>
          <p:cNvSpPr/>
          <p:nvPr/>
        </p:nvSpPr>
        <p:spPr>
          <a:xfrm>
            <a:off x="5436685" y="1757364"/>
            <a:ext cx="2223018" cy="1085766"/>
          </a:xfrm>
          <a:custGeom>
            <a:rect b="b" l="l" r="r" t="t"/>
            <a:pathLst>
              <a:path h="1085766" w="2223018">
                <a:moveTo>
                  <a:pt x="717361" y="632124"/>
                </a:moveTo>
                <a:lnTo>
                  <a:pt x="717361" y="765986"/>
                </a:lnTo>
                <a:lnTo>
                  <a:pt x="855227" y="765986"/>
                </a:lnTo>
                <a:lnTo>
                  <a:pt x="854083" y="632124"/>
                </a:lnTo>
                <a:close/>
                <a:moveTo>
                  <a:pt x="545172" y="510276"/>
                </a:moveTo>
                <a:lnTo>
                  <a:pt x="1029133" y="510276"/>
                </a:lnTo>
                <a:lnTo>
                  <a:pt x="1029133" y="751112"/>
                </a:lnTo>
                <a:lnTo>
                  <a:pt x="855227" y="887262"/>
                </a:lnTo>
                <a:lnTo>
                  <a:pt x="545172" y="887834"/>
                </a:lnTo>
                <a:close/>
                <a:moveTo>
                  <a:pt x="542884" y="19450"/>
                </a:moveTo>
                <a:lnTo>
                  <a:pt x="1018836" y="19450"/>
                </a:lnTo>
                <a:lnTo>
                  <a:pt x="1018836" y="347239"/>
                </a:lnTo>
                <a:lnTo>
                  <a:pt x="845502" y="475952"/>
                </a:lnTo>
                <a:lnTo>
                  <a:pt x="806030" y="476525"/>
                </a:lnTo>
                <a:lnTo>
                  <a:pt x="806030" y="355820"/>
                </a:lnTo>
                <a:lnTo>
                  <a:pt x="845502" y="356392"/>
                </a:lnTo>
                <a:lnTo>
                  <a:pt x="845502" y="142443"/>
                </a:lnTo>
                <a:lnTo>
                  <a:pt x="778572" y="142443"/>
                </a:lnTo>
                <a:lnTo>
                  <a:pt x="702488" y="475952"/>
                </a:lnTo>
                <a:lnTo>
                  <a:pt x="530870" y="476525"/>
                </a:lnTo>
                <a:lnTo>
                  <a:pt x="606954" y="142443"/>
                </a:lnTo>
                <a:lnTo>
                  <a:pt x="542884" y="142443"/>
                </a:lnTo>
                <a:close/>
                <a:moveTo>
                  <a:pt x="1870058" y="9153"/>
                </a:moveTo>
                <a:lnTo>
                  <a:pt x="2013645" y="9153"/>
                </a:lnTo>
                <a:lnTo>
                  <a:pt x="2013645" y="89813"/>
                </a:lnTo>
                <a:lnTo>
                  <a:pt x="2054833" y="89813"/>
                </a:lnTo>
                <a:lnTo>
                  <a:pt x="2031951" y="18306"/>
                </a:lnTo>
                <a:lnTo>
                  <a:pt x="2169245" y="18306"/>
                </a:lnTo>
                <a:lnTo>
                  <a:pt x="2192127" y="89813"/>
                </a:lnTo>
                <a:lnTo>
                  <a:pt x="2215009" y="89813"/>
                </a:lnTo>
                <a:lnTo>
                  <a:pt x="2157231" y="218526"/>
                </a:lnTo>
                <a:lnTo>
                  <a:pt x="2013645" y="218526"/>
                </a:lnTo>
                <a:lnTo>
                  <a:pt x="2013645" y="575490"/>
                </a:lnTo>
                <a:lnTo>
                  <a:pt x="2067418" y="258570"/>
                </a:lnTo>
                <a:lnTo>
                  <a:pt x="2197276" y="258570"/>
                </a:lnTo>
                <a:lnTo>
                  <a:pt x="2114899" y="692190"/>
                </a:lnTo>
                <a:lnTo>
                  <a:pt x="2013645" y="692190"/>
                </a:lnTo>
                <a:lnTo>
                  <a:pt x="2013645" y="767702"/>
                </a:lnTo>
                <a:lnTo>
                  <a:pt x="2223018" y="767702"/>
                </a:lnTo>
                <a:lnTo>
                  <a:pt x="2165240" y="894127"/>
                </a:lnTo>
                <a:lnTo>
                  <a:pt x="1862050" y="894127"/>
                </a:lnTo>
                <a:lnTo>
                  <a:pt x="1862050" y="218526"/>
                </a:lnTo>
                <a:lnTo>
                  <a:pt x="1809992" y="218526"/>
                </a:lnTo>
                <a:lnTo>
                  <a:pt x="1809992" y="757977"/>
                </a:lnTo>
                <a:lnTo>
                  <a:pt x="1858045" y="757977"/>
                </a:lnTo>
                <a:lnTo>
                  <a:pt x="1794547" y="894127"/>
                </a:lnTo>
                <a:lnTo>
                  <a:pt x="1656681" y="894127"/>
                </a:lnTo>
                <a:lnTo>
                  <a:pt x="1656681" y="89813"/>
                </a:lnTo>
                <a:lnTo>
                  <a:pt x="1870058" y="89813"/>
                </a:lnTo>
                <a:close/>
                <a:moveTo>
                  <a:pt x="1323743" y="4004"/>
                </a:moveTo>
                <a:lnTo>
                  <a:pt x="1487351" y="4004"/>
                </a:lnTo>
                <a:lnTo>
                  <a:pt x="1487351" y="82948"/>
                </a:lnTo>
                <a:lnTo>
                  <a:pt x="1634942" y="82948"/>
                </a:lnTo>
                <a:lnTo>
                  <a:pt x="1586890" y="202509"/>
                </a:lnTo>
                <a:lnTo>
                  <a:pt x="1487351" y="202509"/>
                </a:lnTo>
                <a:lnTo>
                  <a:pt x="1487351" y="356392"/>
                </a:lnTo>
                <a:lnTo>
                  <a:pt x="1644667" y="356392"/>
                </a:lnTo>
                <a:lnTo>
                  <a:pt x="1598331" y="477097"/>
                </a:lnTo>
                <a:lnTo>
                  <a:pt x="1527968" y="477097"/>
                </a:lnTo>
                <a:lnTo>
                  <a:pt x="1527968" y="605238"/>
                </a:lnTo>
                <a:lnTo>
                  <a:pt x="1637803" y="605238"/>
                </a:lnTo>
                <a:lnTo>
                  <a:pt x="1591466" y="724226"/>
                </a:lnTo>
                <a:lnTo>
                  <a:pt x="1527968" y="724226"/>
                </a:lnTo>
                <a:lnTo>
                  <a:pt x="1527968" y="920442"/>
                </a:lnTo>
                <a:lnTo>
                  <a:pt x="1586890" y="947328"/>
                </a:lnTo>
                <a:lnTo>
                  <a:pt x="2217298" y="947328"/>
                </a:lnTo>
                <a:lnTo>
                  <a:pt x="2165812" y="1068605"/>
                </a:lnTo>
                <a:lnTo>
                  <a:pt x="1534832" y="1068605"/>
                </a:lnTo>
                <a:lnTo>
                  <a:pt x="1343765" y="979936"/>
                </a:lnTo>
                <a:lnTo>
                  <a:pt x="1343765" y="1031993"/>
                </a:lnTo>
                <a:lnTo>
                  <a:pt x="1194458" y="1085766"/>
                </a:lnTo>
                <a:lnTo>
                  <a:pt x="1194458" y="556041"/>
                </a:lnTo>
                <a:lnTo>
                  <a:pt x="1343765" y="556041"/>
                </a:lnTo>
                <a:lnTo>
                  <a:pt x="1343765" y="842070"/>
                </a:lnTo>
                <a:lnTo>
                  <a:pt x="1374656" y="856943"/>
                </a:lnTo>
                <a:lnTo>
                  <a:pt x="1374656" y="477097"/>
                </a:lnTo>
                <a:lnTo>
                  <a:pt x="1178440" y="477097"/>
                </a:lnTo>
                <a:lnTo>
                  <a:pt x="1178440" y="356392"/>
                </a:lnTo>
                <a:lnTo>
                  <a:pt x="1323743" y="356392"/>
                </a:lnTo>
                <a:lnTo>
                  <a:pt x="1323743" y="202509"/>
                </a:lnTo>
                <a:lnTo>
                  <a:pt x="1178440" y="202509"/>
                </a:lnTo>
                <a:lnTo>
                  <a:pt x="1178440" y="82948"/>
                </a:lnTo>
                <a:lnTo>
                  <a:pt x="1323743" y="82948"/>
                </a:lnTo>
                <a:close/>
                <a:moveTo>
                  <a:pt x="161321" y="0"/>
                </a:moveTo>
                <a:lnTo>
                  <a:pt x="342663" y="0"/>
                </a:lnTo>
                <a:lnTo>
                  <a:pt x="342663" y="78944"/>
                </a:lnTo>
                <a:lnTo>
                  <a:pt x="506844" y="78944"/>
                </a:lnTo>
                <a:lnTo>
                  <a:pt x="452498" y="198504"/>
                </a:lnTo>
                <a:lnTo>
                  <a:pt x="342663" y="198504"/>
                </a:lnTo>
                <a:lnTo>
                  <a:pt x="342663" y="352388"/>
                </a:lnTo>
                <a:lnTo>
                  <a:pt x="517141" y="352388"/>
                </a:lnTo>
                <a:lnTo>
                  <a:pt x="465656" y="473092"/>
                </a:lnTo>
                <a:lnTo>
                  <a:pt x="387284" y="473092"/>
                </a:lnTo>
                <a:lnTo>
                  <a:pt x="387284" y="601233"/>
                </a:lnTo>
                <a:lnTo>
                  <a:pt x="509704" y="601233"/>
                </a:lnTo>
                <a:lnTo>
                  <a:pt x="458219" y="719649"/>
                </a:lnTo>
                <a:lnTo>
                  <a:pt x="387284" y="719649"/>
                </a:lnTo>
                <a:lnTo>
                  <a:pt x="387856" y="915865"/>
                </a:lnTo>
                <a:lnTo>
                  <a:pt x="453070" y="943324"/>
                </a:lnTo>
                <a:lnTo>
                  <a:pt x="1060024" y="942752"/>
                </a:lnTo>
                <a:lnTo>
                  <a:pt x="1005107" y="1064028"/>
                </a:lnTo>
                <a:lnTo>
                  <a:pt x="395293" y="1064028"/>
                </a:lnTo>
                <a:lnTo>
                  <a:pt x="183631" y="975931"/>
                </a:lnTo>
                <a:lnTo>
                  <a:pt x="183631" y="1027988"/>
                </a:lnTo>
                <a:lnTo>
                  <a:pt x="17734" y="1081762"/>
                </a:lnTo>
                <a:lnTo>
                  <a:pt x="17734" y="552036"/>
                </a:lnTo>
                <a:lnTo>
                  <a:pt x="183631" y="552036"/>
                </a:lnTo>
                <a:lnTo>
                  <a:pt x="183059" y="837493"/>
                </a:lnTo>
                <a:lnTo>
                  <a:pt x="217383" y="852939"/>
                </a:lnTo>
                <a:lnTo>
                  <a:pt x="217955" y="473092"/>
                </a:lnTo>
                <a:lnTo>
                  <a:pt x="0" y="473092"/>
                </a:lnTo>
                <a:lnTo>
                  <a:pt x="0" y="352388"/>
                </a:lnTo>
                <a:lnTo>
                  <a:pt x="161321" y="352388"/>
                </a:lnTo>
                <a:lnTo>
                  <a:pt x="161321" y="198504"/>
                </a:lnTo>
                <a:lnTo>
                  <a:pt x="0" y="198504"/>
                </a:lnTo>
                <a:lnTo>
                  <a:pt x="0" y="78944"/>
                </a:lnTo>
                <a:lnTo>
                  <a:pt x="161321" y="78944"/>
                </a:lnTo>
                <a:close/>
              </a:path>
            </a:pathLst>
          </a:custGeom>
          <a:solidFill>
            <a:srgbClr val="CCEBE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3" name="任意多边形 252"/>
          <p:cNvSpPr/>
          <p:nvPr/>
        </p:nvSpPr>
        <p:spPr>
          <a:xfrm>
            <a:off x="4250366" y="1781964"/>
            <a:ext cx="1046294" cy="1040573"/>
          </a:xfrm>
          <a:custGeom>
            <a:rect b="b" l="l" r="r" t="t"/>
            <a:pathLst>
              <a:path h="1040572" w="1046294">
                <a:moveTo>
                  <a:pt x="695051" y="648713"/>
                </a:moveTo>
                <a:lnTo>
                  <a:pt x="897559" y="648713"/>
                </a:lnTo>
                <a:lnTo>
                  <a:pt x="1046294" y="1040573"/>
                </a:lnTo>
                <a:lnTo>
                  <a:pt x="843786" y="1040573"/>
                </a:lnTo>
                <a:close/>
                <a:moveTo>
                  <a:pt x="148735" y="648713"/>
                </a:moveTo>
                <a:lnTo>
                  <a:pt x="351244" y="648713"/>
                </a:lnTo>
                <a:lnTo>
                  <a:pt x="202509" y="1040573"/>
                </a:lnTo>
                <a:lnTo>
                  <a:pt x="0" y="1040573"/>
                </a:lnTo>
                <a:close/>
                <a:moveTo>
                  <a:pt x="240837" y="133861"/>
                </a:moveTo>
                <a:lnTo>
                  <a:pt x="240837" y="463367"/>
                </a:lnTo>
                <a:lnTo>
                  <a:pt x="811178" y="463367"/>
                </a:lnTo>
                <a:lnTo>
                  <a:pt x="811178" y="133861"/>
                </a:lnTo>
                <a:close/>
                <a:moveTo>
                  <a:pt x="50913" y="0"/>
                </a:moveTo>
                <a:lnTo>
                  <a:pt x="1001674" y="0"/>
                </a:lnTo>
                <a:lnTo>
                  <a:pt x="1001674" y="463367"/>
                </a:lnTo>
                <a:lnTo>
                  <a:pt x="811178" y="600088"/>
                </a:lnTo>
                <a:lnTo>
                  <a:pt x="50913" y="60008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54" name="任意多边形 253"/>
          <p:cNvSpPr/>
          <p:nvPr/>
        </p:nvSpPr>
        <p:spPr>
          <a:xfrm>
            <a:off x="8343699" y="1769949"/>
            <a:ext cx="3415759" cy="1090915"/>
          </a:xfrm>
          <a:custGeom>
            <a:rect b="b" l="l" r="r" t="t"/>
            <a:pathLst>
              <a:path h="1090915" w="3415759">
                <a:moveTo>
                  <a:pt x="1823149" y="590936"/>
                </a:moveTo>
                <a:lnTo>
                  <a:pt x="1999343" y="590936"/>
                </a:lnTo>
                <a:lnTo>
                  <a:pt x="2042247" y="673313"/>
                </a:lnTo>
                <a:lnTo>
                  <a:pt x="2224733" y="593225"/>
                </a:lnTo>
                <a:lnTo>
                  <a:pt x="2204139" y="739671"/>
                </a:lnTo>
                <a:lnTo>
                  <a:pt x="2101741" y="788868"/>
                </a:lnTo>
                <a:lnTo>
                  <a:pt x="2235603" y="1049155"/>
                </a:lnTo>
                <a:lnTo>
                  <a:pt x="2055404" y="1049155"/>
                </a:lnTo>
                <a:close/>
                <a:moveTo>
                  <a:pt x="2506186" y="552036"/>
                </a:moveTo>
                <a:lnTo>
                  <a:pt x="2506186" y="860948"/>
                </a:lnTo>
                <a:lnTo>
                  <a:pt x="2549091" y="860948"/>
                </a:lnTo>
                <a:lnTo>
                  <a:pt x="2549091" y="552036"/>
                </a:lnTo>
                <a:close/>
                <a:moveTo>
                  <a:pt x="2703546" y="339803"/>
                </a:moveTo>
                <a:lnTo>
                  <a:pt x="2891753" y="339803"/>
                </a:lnTo>
                <a:lnTo>
                  <a:pt x="2891753" y="885546"/>
                </a:lnTo>
                <a:lnTo>
                  <a:pt x="2991863" y="945612"/>
                </a:lnTo>
                <a:lnTo>
                  <a:pt x="3415759" y="945612"/>
                </a:lnTo>
                <a:lnTo>
                  <a:pt x="3360269" y="1057736"/>
                </a:lnTo>
                <a:lnTo>
                  <a:pt x="2944955" y="1057736"/>
                </a:lnTo>
                <a:lnTo>
                  <a:pt x="2870587" y="1015403"/>
                </a:lnTo>
                <a:lnTo>
                  <a:pt x="2741874" y="1078902"/>
                </a:lnTo>
                <a:lnTo>
                  <a:pt x="2741874" y="463367"/>
                </a:lnTo>
                <a:lnTo>
                  <a:pt x="2703546" y="463367"/>
                </a:lnTo>
                <a:close/>
                <a:moveTo>
                  <a:pt x="438196" y="263147"/>
                </a:moveTo>
                <a:lnTo>
                  <a:pt x="624687" y="263147"/>
                </a:lnTo>
                <a:lnTo>
                  <a:pt x="623543" y="1005678"/>
                </a:lnTo>
                <a:lnTo>
                  <a:pt x="439340" y="1089771"/>
                </a:lnTo>
                <a:close/>
                <a:moveTo>
                  <a:pt x="884401" y="243125"/>
                </a:moveTo>
                <a:lnTo>
                  <a:pt x="1050298" y="993665"/>
                </a:lnTo>
                <a:lnTo>
                  <a:pt x="868956" y="993665"/>
                </a:lnTo>
                <a:lnTo>
                  <a:pt x="705919" y="243697"/>
                </a:lnTo>
                <a:close/>
                <a:moveTo>
                  <a:pt x="2506186" y="142443"/>
                </a:moveTo>
                <a:lnTo>
                  <a:pt x="2506186" y="422179"/>
                </a:lnTo>
                <a:lnTo>
                  <a:pt x="2549091" y="422179"/>
                </a:lnTo>
                <a:lnTo>
                  <a:pt x="2549091" y="142443"/>
                </a:lnTo>
                <a:close/>
                <a:moveTo>
                  <a:pt x="1362642" y="132718"/>
                </a:moveTo>
                <a:lnTo>
                  <a:pt x="1362642" y="399869"/>
                </a:lnTo>
                <a:lnTo>
                  <a:pt x="1424996" y="399869"/>
                </a:lnTo>
                <a:lnTo>
                  <a:pt x="1424996" y="132718"/>
                </a:lnTo>
                <a:close/>
                <a:moveTo>
                  <a:pt x="1802555" y="129858"/>
                </a:moveTo>
                <a:lnTo>
                  <a:pt x="1802555" y="227679"/>
                </a:lnTo>
                <a:lnTo>
                  <a:pt x="2038243" y="227679"/>
                </a:lnTo>
                <a:lnTo>
                  <a:pt x="1987329" y="347240"/>
                </a:lnTo>
                <a:lnTo>
                  <a:pt x="1802555" y="347240"/>
                </a:lnTo>
                <a:lnTo>
                  <a:pt x="1802555" y="435909"/>
                </a:lnTo>
                <a:lnTo>
                  <a:pt x="2051400" y="435909"/>
                </a:lnTo>
                <a:lnTo>
                  <a:pt x="2051400" y="129858"/>
                </a:lnTo>
                <a:close/>
                <a:moveTo>
                  <a:pt x="2802512" y="10869"/>
                </a:moveTo>
                <a:cubicBezTo>
                  <a:pt x="2817386" y="11251"/>
                  <a:pt x="2831973" y="15351"/>
                  <a:pt x="2846275" y="23169"/>
                </a:cubicBezTo>
                <a:cubicBezTo>
                  <a:pt x="2860576" y="30987"/>
                  <a:pt x="2872017" y="42714"/>
                  <a:pt x="2880598" y="58350"/>
                </a:cubicBezTo>
                <a:cubicBezTo>
                  <a:pt x="2889179" y="73986"/>
                  <a:pt x="2893469" y="89623"/>
                  <a:pt x="2893469" y="105259"/>
                </a:cubicBezTo>
                <a:cubicBezTo>
                  <a:pt x="2893088" y="121658"/>
                  <a:pt x="2886509" y="141394"/>
                  <a:pt x="2873733" y="164467"/>
                </a:cubicBezTo>
                <a:cubicBezTo>
                  <a:pt x="2860957" y="187540"/>
                  <a:pt x="2837217" y="199077"/>
                  <a:pt x="2802512" y="199077"/>
                </a:cubicBezTo>
                <a:cubicBezTo>
                  <a:pt x="2767045" y="199458"/>
                  <a:pt x="2742923" y="188017"/>
                  <a:pt x="2730147" y="164753"/>
                </a:cubicBezTo>
                <a:cubicBezTo>
                  <a:pt x="2717371" y="141489"/>
                  <a:pt x="2710887" y="121753"/>
                  <a:pt x="2710697" y="105545"/>
                </a:cubicBezTo>
                <a:cubicBezTo>
                  <a:pt x="2710506" y="89337"/>
                  <a:pt x="2714797" y="73605"/>
                  <a:pt x="2723568" y="58350"/>
                </a:cubicBezTo>
                <a:cubicBezTo>
                  <a:pt x="2732340" y="42714"/>
                  <a:pt x="2743781" y="30891"/>
                  <a:pt x="2757891" y="22883"/>
                </a:cubicBezTo>
                <a:cubicBezTo>
                  <a:pt x="2772002" y="14874"/>
                  <a:pt x="2786876" y="10869"/>
                  <a:pt x="2802512" y="10869"/>
                </a:cubicBezTo>
                <a:close/>
                <a:moveTo>
                  <a:pt x="2356307" y="10869"/>
                </a:moveTo>
                <a:lnTo>
                  <a:pt x="2693821" y="10869"/>
                </a:lnTo>
                <a:lnTo>
                  <a:pt x="2693821" y="422179"/>
                </a:lnTo>
                <a:lnTo>
                  <a:pt x="2630895" y="489110"/>
                </a:lnTo>
                <a:lnTo>
                  <a:pt x="2693821" y="550320"/>
                </a:lnTo>
                <a:lnTo>
                  <a:pt x="2693821" y="860948"/>
                </a:lnTo>
                <a:lnTo>
                  <a:pt x="2579409" y="985656"/>
                </a:lnTo>
                <a:lnTo>
                  <a:pt x="2506186" y="985656"/>
                </a:lnTo>
                <a:lnTo>
                  <a:pt x="2506186" y="1021124"/>
                </a:lnTo>
                <a:lnTo>
                  <a:pt x="2356307" y="1090915"/>
                </a:lnTo>
                <a:close/>
                <a:moveTo>
                  <a:pt x="21738" y="9725"/>
                </a:moveTo>
                <a:lnTo>
                  <a:pt x="1051442" y="9725"/>
                </a:lnTo>
                <a:lnTo>
                  <a:pt x="983939" y="150452"/>
                </a:lnTo>
                <a:lnTo>
                  <a:pt x="469659" y="150452"/>
                </a:lnTo>
                <a:lnTo>
                  <a:pt x="188779" y="993665"/>
                </a:lnTo>
                <a:lnTo>
                  <a:pt x="0" y="993665"/>
                </a:lnTo>
                <a:lnTo>
                  <a:pt x="278020" y="150452"/>
                </a:lnTo>
                <a:lnTo>
                  <a:pt x="21738" y="150452"/>
                </a:lnTo>
                <a:close/>
                <a:moveTo>
                  <a:pt x="1630365" y="7437"/>
                </a:moveTo>
                <a:lnTo>
                  <a:pt x="2223017" y="7437"/>
                </a:lnTo>
                <a:lnTo>
                  <a:pt x="2223017" y="418747"/>
                </a:lnTo>
                <a:lnTo>
                  <a:pt x="2051400" y="553753"/>
                </a:lnTo>
                <a:lnTo>
                  <a:pt x="1802555" y="553753"/>
                </a:lnTo>
                <a:lnTo>
                  <a:pt x="1802555" y="921014"/>
                </a:lnTo>
                <a:lnTo>
                  <a:pt x="1942137" y="921014"/>
                </a:lnTo>
                <a:lnTo>
                  <a:pt x="1886647" y="1046295"/>
                </a:lnTo>
                <a:lnTo>
                  <a:pt x="1630365" y="1046295"/>
                </a:lnTo>
                <a:close/>
                <a:moveTo>
                  <a:pt x="1188736" y="5149"/>
                </a:moveTo>
                <a:lnTo>
                  <a:pt x="1599474" y="5149"/>
                </a:lnTo>
                <a:lnTo>
                  <a:pt x="1599474" y="399869"/>
                </a:lnTo>
                <a:lnTo>
                  <a:pt x="1513093" y="501695"/>
                </a:lnTo>
                <a:lnTo>
                  <a:pt x="1513093" y="606954"/>
                </a:lnTo>
                <a:lnTo>
                  <a:pt x="1602906" y="606954"/>
                </a:lnTo>
                <a:lnTo>
                  <a:pt x="1555425" y="724798"/>
                </a:lnTo>
                <a:lnTo>
                  <a:pt x="1513093" y="724798"/>
                </a:lnTo>
                <a:lnTo>
                  <a:pt x="1513093" y="938176"/>
                </a:lnTo>
                <a:lnTo>
                  <a:pt x="1609771" y="938176"/>
                </a:lnTo>
                <a:lnTo>
                  <a:pt x="1561146" y="1056020"/>
                </a:lnTo>
                <a:lnTo>
                  <a:pt x="1188736" y="1056020"/>
                </a:lnTo>
                <a:lnTo>
                  <a:pt x="1188736" y="577207"/>
                </a:lnTo>
                <a:lnTo>
                  <a:pt x="1338043" y="577207"/>
                </a:lnTo>
                <a:lnTo>
                  <a:pt x="1338043" y="938176"/>
                </a:lnTo>
                <a:lnTo>
                  <a:pt x="1359782" y="938176"/>
                </a:lnTo>
                <a:lnTo>
                  <a:pt x="1359782" y="518857"/>
                </a:lnTo>
                <a:lnTo>
                  <a:pt x="1188736" y="518857"/>
                </a:lnTo>
                <a:close/>
                <a:moveTo>
                  <a:pt x="3036484" y="0"/>
                </a:moveTo>
                <a:lnTo>
                  <a:pt x="3203525" y="0"/>
                </a:lnTo>
                <a:lnTo>
                  <a:pt x="3185219" y="52058"/>
                </a:lnTo>
                <a:lnTo>
                  <a:pt x="3412326" y="52058"/>
                </a:lnTo>
                <a:lnTo>
                  <a:pt x="3364845" y="164181"/>
                </a:lnTo>
                <a:lnTo>
                  <a:pt x="3153184" y="164181"/>
                </a:lnTo>
                <a:lnTo>
                  <a:pt x="3121149" y="258571"/>
                </a:lnTo>
                <a:lnTo>
                  <a:pt x="3396881" y="258571"/>
                </a:lnTo>
                <a:lnTo>
                  <a:pt x="3396881" y="762554"/>
                </a:lnTo>
                <a:lnTo>
                  <a:pt x="3276748" y="880398"/>
                </a:lnTo>
                <a:lnTo>
                  <a:pt x="3161765" y="880398"/>
                </a:lnTo>
                <a:lnTo>
                  <a:pt x="3161765" y="762554"/>
                </a:lnTo>
                <a:lnTo>
                  <a:pt x="3243569" y="762554"/>
                </a:lnTo>
                <a:lnTo>
                  <a:pt x="3243569" y="366690"/>
                </a:lnTo>
                <a:lnTo>
                  <a:pt x="3103415" y="366690"/>
                </a:lnTo>
                <a:lnTo>
                  <a:pt x="3103415" y="438769"/>
                </a:lnTo>
                <a:lnTo>
                  <a:pt x="3235560" y="438769"/>
                </a:lnTo>
                <a:lnTo>
                  <a:pt x="3193800" y="540023"/>
                </a:lnTo>
                <a:lnTo>
                  <a:pt x="3103415" y="540023"/>
                </a:lnTo>
                <a:lnTo>
                  <a:pt x="3103415" y="617251"/>
                </a:lnTo>
                <a:lnTo>
                  <a:pt x="3237848" y="617251"/>
                </a:lnTo>
                <a:lnTo>
                  <a:pt x="3193800" y="717933"/>
                </a:lnTo>
                <a:lnTo>
                  <a:pt x="3103415" y="717933"/>
                </a:lnTo>
                <a:lnTo>
                  <a:pt x="3103415" y="826624"/>
                </a:lnTo>
                <a:lnTo>
                  <a:pt x="2950103" y="889551"/>
                </a:lnTo>
                <a:lnTo>
                  <a:pt x="2950675" y="395865"/>
                </a:lnTo>
                <a:lnTo>
                  <a:pt x="2897474" y="395865"/>
                </a:lnTo>
                <a:lnTo>
                  <a:pt x="2986143" y="164181"/>
                </a:lnTo>
                <a:lnTo>
                  <a:pt x="2920356" y="164181"/>
                </a:lnTo>
                <a:lnTo>
                  <a:pt x="2920356" y="52058"/>
                </a:lnTo>
                <a:lnTo>
                  <a:pt x="3019322" y="52058"/>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55" name="直接连接符 254"/>
          <p:cNvCxnSpPr/>
          <p:nvPr/>
        </p:nvCxnSpPr>
        <p:spPr>
          <a:xfrm flipH="1" flipV="1">
            <a:off x="11502189" y="4005263"/>
            <a:ext cx="0" cy="2863850"/>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6" name="直接连接符 255"/>
          <p:cNvCxnSpPr/>
          <p:nvPr/>
        </p:nvCxnSpPr>
        <p:spPr>
          <a:xfrm flipH="1" flipV="1">
            <a:off x="9625263" y="5325979"/>
            <a:ext cx="0" cy="1543134"/>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7" name="直接连接符 256"/>
          <p:cNvCxnSpPr/>
          <p:nvPr/>
        </p:nvCxnSpPr>
        <p:spPr>
          <a:xfrm flipH="1" flipV="1">
            <a:off x="6930189" y="4989095"/>
            <a:ext cx="0" cy="1880018"/>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8" name="直接连接符 257"/>
          <p:cNvCxnSpPr/>
          <p:nvPr/>
        </p:nvCxnSpPr>
        <p:spPr>
          <a:xfrm flipH="1" flipV="1">
            <a:off x="1615239" y="5773738"/>
            <a:ext cx="0" cy="1084262"/>
          </a:xfrm>
          <a:prstGeom prst="line">
            <a:avLst/>
          </a:prstGeom>
          <a:ln w="12700">
            <a:solidFill>
              <a:schemeClr val="bg1">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9" name="直接连接符 258"/>
          <p:cNvCxnSpPr/>
          <p:nvPr/>
        </p:nvCxnSpPr>
        <p:spPr>
          <a:xfrm>
            <a:off x="4235450" y="1516857"/>
            <a:ext cx="7524000"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cxnSp>
        <p:nvCxnSpPr>
          <p:cNvPr id="260" name="直接连接符 259"/>
          <p:cNvCxnSpPr/>
          <p:nvPr/>
        </p:nvCxnSpPr>
        <p:spPr>
          <a:xfrm>
            <a:off x="4235450" y="2983707"/>
            <a:ext cx="7524000"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61" name="Freeform 592"/>
          <p:cNvSpPr/>
          <p:nvPr/>
        </p:nvSpPr>
        <p:spPr bwMode="auto">
          <a:xfrm>
            <a:off x="10948594" y="3496470"/>
            <a:ext cx="1120775" cy="458788"/>
          </a:xfrm>
          <a:custGeom>
            <a:gdLst>
              <a:gd fmla="*/ 208 w 352" name="T0"/>
              <a:gd fmla="*/ 0 h 144" name="T1"/>
              <a:gd fmla="*/ 115 w 352" name="T2"/>
              <a:gd fmla="*/ 82 h 144" name="T3"/>
              <a:gd fmla="*/ 79 w 352" name="T4"/>
              <a:gd fmla="*/ 74 h 144" name="T5"/>
              <a:gd fmla="*/ 0 w 352" name="T6"/>
              <a:gd fmla="*/ 144 h 144" name="T7"/>
              <a:gd fmla="*/ 352 w 352" name="T8"/>
              <a:gd fmla="*/ 144 h 144" name="T9"/>
              <a:gd fmla="*/ 301 w 352" name="T10"/>
              <a:gd fmla="*/ 84 h 144" name="T11"/>
              <a:gd fmla="*/ 208 w 352" name="T12"/>
              <a:gd fmla="*/ 0 h 144" name="T13"/>
            </a:gdLst>
            <a:cxnLst>
              <a:cxn ang="0">
                <a:pos x="T0" y="T1"/>
              </a:cxn>
              <a:cxn ang="0">
                <a:pos x="T2" y="T3"/>
              </a:cxn>
              <a:cxn ang="0">
                <a:pos x="T4" y="T5"/>
              </a:cxn>
              <a:cxn ang="0">
                <a:pos x="T6" y="T7"/>
              </a:cxn>
              <a:cxn ang="0">
                <a:pos x="T8" y="T9"/>
              </a:cxn>
              <a:cxn ang="0">
                <a:pos x="T10" y="T11"/>
              </a:cxn>
              <a:cxn ang="0">
                <a:pos x="T12" y="T13"/>
              </a:cxn>
            </a:cxnLst>
            <a:rect b="b" l="0" r="r" t="0"/>
            <a:pathLst>
              <a:path h="144" w="352">
                <a:moveTo>
                  <a:pt x="208" y="0"/>
                </a:moveTo>
                <a:cubicBezTo>
                  <a:pt x="160" y="0"/>
                  <a:pt x="120" y="36"/>
                  <a:pt x="115" y="82"/>
                </a:cubicBezTo>
                <a:cubicBezTo>
                  <a:pt x="104" y="77"/>
                  <a:pt x="92" y="74"/>
                  <a:pt x="79" y="74"/>
                </a:cubicBezTo>
                <a:cubicBezTo>
                  <a:pt x="38" y="74"/>
                  <a:pt x="4" y="104"/>
                  <a:pt x="0" y="144"/>
                </a:cubicBezTo>
                <a:cubicBezTo>
                  <a:pt x="352" y="144"/>
                  <a:pt x="352" y="144"/>
                  <a:pt x="352" y="144"/>
                </a:cubicBezTo>
                <a:cubicBezTo>
                  <a:pt x="352" y="113"/>
                  <a:pt x="330" y="89"/>
                  <a:pt x="301" y="84"/>
                </a:cubicBezTo>
                <a:cubicBezTo>
                  <a:pt x="297" y="37"/>
                  <a:pt x="257" y="0"/>
                  <a:pt x="208" y="0"/>
                </a:cubicBezTo>
              </a:path>
            </a:pathLst>
          </a:custGeom>
          <a:solidFill>
            <a:schemeClr val="bg1">
              <a:alpha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62" name="任意多边形 261"/>
          <p:cNvSpPr/>
          <p:nvPr/>
        </p:nvSpPr>
        <p:spPr>
          <a:xfrm>
            <a:off x="4330490" y="3084606"/>
            <a:ext cx="7317320" cy="453963"/>
          </a:xfrm>
          <a:custGeom>
            <a:rect b="b" l="l" r="r" t="t"/>
            <a:pathLst>
              <a:path h="453963" w="7317320">
                <a:moveTo>
                  <a:pt x="4890976" y="413854"/>
                </a:moveTo>
                <a:cubicBezTo>
                  <a:pt x="4899484" y="413854"/>
                  <a:pt x="4903738" y="419323"/>
                  <a:pt x="4903738" y="430262"/>
                </a:cubicBezTo>
                <a:cubicBezTo>
                  <a:pt x="4901307" y="444847"/>
                  <a:pt x="4895230" y="452748"/>
                  <a:pt x="4885506" y="453963"/>
                </a:cubicBezTo>
                <a:cubicBezTo>
                  <a:pt x="4885506" y="453963"/>
                  <a:pt x="4884898" y="453963"/>
                  <a:pt x="4883683" y="453963"/>
                </a:cubicBezTo>
                <a:cubicBezTo>
                  <a:pt x="4877606" y="452748"/>
                  <a:pt x="4873960" y="447886"/>
                  <a:pt x="4872744" y="439378"/>
                </a:cubicBezTo>
                <a:cubicBezTo>
                  <a:pt x="4873960" y="423577"/>
                  <a:pt x="4880036" y="415069"/>
                  <a:pt x="4890976" y="413854"/>
                </a:cubicBezTo>
                <a:close/>
                <a:moveTo>
                  <a:pt x="142775" y="329420"/>
                </a:moveTo>
                <a:cubicBezTo>
                  <a:pt x="161234" y="330103"/>
                  <a:pt x="184137" y="334547"/>
                  <a:pt x="211485" y="342751"/>
                </a:cubicBezTo>
                <a:cubicBezTo>
                  <a:pt x="257671" y="358552"/>
                  <a:pt x="282587" y="377391"/>
                  <a:pt x="286234" y="399269"/>
                </a:cubicBezTo>
                <a:cubicBezTo>
                  <a:pt x="291095" y="415069"/>
                  <a:pt x="271041" y="419323"/>
                  <a:pt x="226070" y="412031"/>
                </a:cubicBezTo>
                <a:cubicBezTo>
                  <a:pt x="222424" y="410815"/>
                  <a:pt x="220600" y="408992"/>
                  <a:pt x="220600" y="406561"/>
                </a:cubicBezTo>
                <a:cubicBezTo>
                  <a:pt x="220600" y="404131"/>
                  <a:pt x="222424" y="402915"/>
                  <a:pt x="226070" y="402915"/>
                </a:cubicBezTo>
                <a:cubicBezTo>
                  <a:pt x="228501" y="401700"/>
                  <a:pt x="232755" y="400484"/>
                  <a:pt x="238832" y="399269"/>
                </a:cubicBezTo>
                <a:cubicBezTo>
                  <a:pt x="250986" y="398053"/>
                  <a:pt x="257063" y="395622"/>
                  <a:pt x="257063" y="391976"/>
                </a:cubicBezTo>
                <a:cubicBezTo>
                  <a:pt x="255848" y="385899"/>
                  <a:pt x="240655" y="376176"/>
                  <a:pt x="211485" y="362806"/>
                </a:cubicBezTo>
                <a:cubicBezTo>
                  <a:pt x="201761" y="360375"/>
                  <a:pt x="198723" y="359160"/>
                  <a:pt x="202369" y="359160"/>
                </a:cubicBezTo>
                <a:cubicBezTo>
                  <a:pt x="169552" y="350652"/>
                  <a:pt x="143421" y="343967"/>
                  <a:pt x="123974" y="339105"/>
                </a:cubicBezTo>
                <a:cubicBezTo>
                  <a:pt x="121543" y="337890"/>
                  <a:pt x="120327" y="336066"/>
                  <a:pt x="120327" y="333636"/>
                </a:cubicBezTo>
                <a:cubicBezTo>
                  <a:pt x="121543" y="331205"/>
                  <a:pt x="123366" y="329989"/>
                  <a:pt x="125797" y="329989"/>
                </a:cubicBezTo>
                <a:cubicBezTo>
                  <a:pt x="130962" y="329382"/>
                  <a:pt x="136622" y="329192"/>
                  <a:pt x="142775" y="329420"/>
                </a:cubicBezTo>
                <a:close/>
                <a:moveTo>
                  <a:pt x="4150370" y="326343"/>
                </a:moveTo>
                <a:cubicBezTo>
                  <a:pt x="4105398" y="331205"/>
                  <a:pt x="4078051" y="342751"/>
                  <a:pt x="4068328" y="360983"/>
                </a:cubicBezTo>
                <a:cubicBezTo>
                  <a:pt x="4069544" y="375568"/>
                  <a:pt x="4073190" y="384684"/>
                  <a:pt x="4079267" y="388330"/>
                </a:cubicBezTo>
                <a:cubicBezTo>
                  <a:pt x="4097498" y="387114"/>
                  <a:pt x="4115122" y="382860"/>
                  <a:pt x="4132138" y="375568"/>
                </a:cubicBezTo>
                <a:cubicBezTo>
                  <a:pt x="4139430" y="373137"/>
                  <a:pt x="4148546" y="358552"/>
                  <a:pt x="4159486" y="331812"/>
                </a:cubicBezTo>
                <a:cubicBezTo>
                  <a:pt x="4160701" y="331812"/>
                  <a:pt x="4161308" y="331812"/>
                  <a:pt x="4161308" y="331812"/>
                </a:cubicBezTo>
                <a:cubicBezTo>
                  <a:pt x="4161308" y="328166"/>
                  <a:pt x="4157662" y="326343"/>
                  <a:pt x="4150370" y="326343"/>
                </a:cubicBezTo>
                <a:close/>
                <a:moveTo>
                  <a:pt x="3638066" y="313581"/>
                </a:moveTo>
                <a:cubicBezTo>
                  <a:pt x="3634420" y="318443"/>
                  <a:pt x="3628950" y="325735"/>
                  <a:pt x="3621658" y="335459"/>
                </a:cubicBezTo>
                <a:cubicBezTo>
                  <a:pt x="3609504" y="351259"/>
                  <a:pt x="3600388" y="364021"/>
                  <a:pt x="3594311" y="373745"/>
                </a:cubicBezTo>
                <a:cubicBezTo>
                  <a:pt x="3600388" y="379822"/>
                  <a:pt x="3606465" y="382860"/>
                  <a:pt x="3612542" y="382860"/>
                </a:cubicBezTo>
                <a:cubicBezTo>
                  <a:pt x="3625912" y="380430"/>
                  <a:pt x="3638066" y="370098"/>
                  <a:pt x="3649005" y="351867"/>
                </a:cubicBezTo>
                <a:cubicBezTo>
                  <a:pt x="3652651" y="344574"/>
                  <a:pt x="3656298" y="338497"/>
                  <a:pt x="3659944" y="333636"/>
                </a:cubicBezTo>
                <a:cubicBezTo>
                  <a:pt x="3657513" y="331205"/>
                  <a:pt x="3654474" y="328166"/>
                  <a:pt x="3650828" y="324520"/>
                </a:cubicBezTo>
                <a:cubicBezTo>
                  <a:pt x="3647182" y="320874"/>
                  <a:pt x="3644751" y="318443"/>
                  <a:pt x="3643536" y="317227"/>
                </a:cubicBezTo>
                <a:cubicBezTo>
                  <a:pt x="3642320" y="314796"/>
                  <a:pt x="3640497" y="313581"/>
                  <a:pt x="3638066" y="313581"/>
                </a:cubicBezTo>
                <a:close/>
                <a:moveTo>
                  <a:pt x="561938" y="309935"/>
                </a:moveTo>
                <a:cubicBezTo>
                  <a:pt x="563153" y="309935"/>
                  <a:pt x="563761" y="311150"/>
                  <a:pt x="563761" y="313581"/>
                </a:cubicBezTo>
                <a:cubicBezTo>
                  <a:pt x="560115" y="319658"/>
                  <a:pt x="555253" y="329382"/>
                  <a:pt x="549176" y="342751"/>
                </a:cubicBezTo>
                <a:cubicBezTo>
                  <a:pt x="528513" y="379214"/>
                  <a:pt x="516359" y="407777"/>
                  <a:pt x="512713" y="428439"/>
                </a:cubicBezTo>
                <a:cubicBezTo>
                  <a:pt x="512713" y="430870"/>
                  <a:pt x="512105" y="432085"/>
                  <a:pt x="510890" y="432085"/>
                </a:cubicBezTo>
                <a:cubicBezTo>
                  <a:pt x="498735" y="432085"/>
                  <a:pt x="492050" y="429655"/>
                  <a:pt x="490835" y="424793"/>
                </a:cubicBezTo>
                <a:lnTo>
                  <a:pt x="490835" y="422970"/>
                </a:lnTo>
                <a:cubicBezTo>
                  <a:pt x="492050" y="415677"/>
                  <a:pt x="493266" y="404738"/>
                  <a:pt x="494481" y="390153"/>
                </a:cubicBezTo>
                <a:cubicBezTo>
                  <a:pt x="495697" y="375568"/>
                  <a:pt x="496304" y="364629"/>
                  <a:pt x="496304" y="357336"/>
                </a:cubicBezTo>
                <a:cubicBezTo>
                  <a:pt x="496304" y="357336"/>
                  <a:pt x="496912" y="356729"/>
                  <a:pt x="498128" y="355513"/>
                </a:cubicBezTo>
                <a:cubicBezTo>
                  <a:pt x="499343" y="353082"/>
                  <a:pt x="501166" y="351867"/>
                  <a:pt x="503597" y="351867"/>
                </a:cubicBezTo>
                <a:cubicBezTo>
                  <a:pt x="506028" y="353082"/>
                  <a:pt x="508459" y="357336"/>
                  <a:pt x="510890" y="364629"/>
                </a:cubicBezTo>
                <a:cubicBezTo>
                  <a:pt x="512105" y="370706"/>
                  <a:pt x="513321" y="373745"/>
                  <a:pt x="514536" y="373745"/>
                </a:cubicBezTo>
                <a:cubicBezTo>
                  <a:pt x="516967" y="373745"/>
                  <a:pt x="518182" y="373137"/>
                  <a:pt x="518182" y="371922"/>
                </a:cubicBezTo>
                <a:cubicBezTo>
                  <a:pt x="531552" y="350044"/>
                  <a:pt x="546137" y="329382"/>
                  <a:pt x="561938" y="309935"/>
                </a:cubicBezTo>
                <a:close/>
                <a:moveTo>
                  <a:pt x="3546909" y="304465"/>
                </a:moveTo>
                <a:cubicBezTo>
                  <a:pt x="3537185" y="310542"/>
                  <a:pt x="3529285" y="313581"/>
                  <a:pt x="3523208" y="313581"/>
                </a:cubicBezTo>
                <a:cubicBezTo>
                  <a:pt x="3523208" y="329382"/>
                  <a:pt x="3525639" y="337890"/>
                  <a:pt x="3530501" y="339105"/>
                </a:cubicBezTo>
                <a:cubicBezTo>
                  <a:pt x="3531716" y="337890"/>
                  <a:pt x="3533539" y="334243"/>
                  <a:pt x="3535970" y="328166"/>
                </a:cubicBezTo>
                <a:cubicBezTo>
                  <a:pt x="3540832" y="318443"/>
                  <a:pt x="3544478" y="310542"/>
                  <a:pt x="3546909" y="304465"/>
                </a:cubicBezTo>
                <a:close/>
                <a:moveTo>
                  <a:pt x="3025866" y="296603"/>
                </a:moveTo>
                <a:cubicBezTo>
                  <a:pt x="3039996" y="297287"/>
                  <a:pt x="3046605" y="301731"/>
                  <a:pt x="3045693" y="309935"/>
                </a:cubicBezTo>
                <a:cubicBezTo>
                  <a:pt x="3045693" y="312366"/>
                  <a:pt x="3044477" y="315404"/>
                  <a:pt x="3042047" y="319050"/>
                </a:cubicBezTo>
                <a:cubicBezTo>
                  <a:pt x="3040831" y="321481"/>
                  <a:pt x="3040224" y="323304"/>
                  <a:pt x="3040224" y="324520"/>
                </a:cubicBezTo>
                <a:cubicBezTo>
                  <a:pt x="3037793" y="342751"/>
                  <a:pt x="3036577" y="363414"/>
                  <a:pt x="3036577" y="386507"/>
                </a:cubicBezTo>
                <a:cubicBezTo>
                  <a:pt x="3036577" y="398661"/>
                  <a:pt x="3048124" y="404131"/>
                  <a:pt x="3071217" y="402915"/>
                </a:cubicBezTo>
                <a:cubicBezTo>
                  <a:pt x="3135635" y="398053"/>
                  <a:pt x="3175744" y="390153"/>
                  <a:pt x="3191545" y="379214"/>
                </a:cubicBezTo>
                <a:cubicBezTo>
                  <a:pt x="3203699" y="358552"/>
                  <a:pt x="3210992" y="337282"/>
                  <a:pt x="3213422" y="315404"/>
                </a:cubicBezTo>
                <a:cubicBezTo>
                  <a:pt x="3214638" y="310542"/>
                  <a:pt x="3215853" y="309935"/>
                  <a:pt x="3217069" y="313581"/>
                </a:cubicBezTo>
                <a:cubicBezTo>
                  <a:pt x="3219499" y="322089"/>
                  <a:pt x="3220715" y="333028"/>
                  <a:pt x="3220715" y="346398"/>
                </a:cubicBezTo>
                <a:cubicBezTo>
                  <a:pt x="3220715" y="353690"/>
                  <a:pt x="3218892" y="362198"/>
                  <a:pt x="3215245" y="371922"/>
                </a:cubicBezTo>
                <a:cubicBezTo>
                  <a:pt x="3214030" y="379214"/>
                  <a:pt x="3212815" y="385291"/>
                  <a:pt x="3211599" y="390153"/>
                </a:cubicBezTo>
                <a:cubicBezTo>
                  <a:pt x="3199445" y="402307"/>
                  <a:pt x="3166628" y="412031"/>
                  <a:pt x="3113149" y="419323"/>
                </a:cubicBezTo>
                <a:cubicBezTo>
                  <a:pt x="3087625" y="422970"/>
                  <a:pt x="3067571" y="423577"/>
                  <a:pt x="3052986" y="421147"/>
                </a:cubicBezTo>
                <a:cubicBezTo>
                  <a:pt x="3026246" y="416285"/>
                  <a:pt x="3014092" y="404131"/>
                  <a:pt x="3016523" y="384684"/>
                </a:cubicBezTo>
                <a:cubicBezTo>
                  <a:pt x="3016523" y="378606"/>
                  <a:pt x="3017130" y="368275"/>
                  <a:pt x="3018346" y="353690"/>
                </a:cubicBezTo>
                <a:cubicBezTo>
                  <a:pt x="3019561" y="337890"/>
                  <a:pt x="3020169" y="326343"/>
                  <a:pt x="3020169" y="319050"/>
                </a:cubicBezTo>
                <a:cubicBezTo>
                  <a:pt x="3020169" y="314189"/>
                  <a:pt x="3017130" y="311150"/>
                  <a:pt x="3011053" y="309935"/>
                </a:cubicBezTo>
                <a:cubicBezTo>
                  <a:pt x="3008623" y="309935"/>
                  <a:pt x="3006799" y="309935"/>
                  <a:pt x="3005584" y="309935"/>
                </a:cubicBezTo>
                <a:cubicBezTo>
                  <a:pt x="3003153" y="307504"/>
                  <a:pt x="3001937" y="305073"/>
                  <a:pt x="3001937" y="302642"/>
                </a:cubicBezTo>
                <a:cubicBezTo>
                  <a:pt x="3003153" y="300211"/>
                  <a:pt x="3005584" y="298388"/>
                  <a:pt x="3009230" y="297173"/>
                </a:cubicBezTo>
                <a:cubicBezTo>
                  <a:pt x="3015611" y="296565"/>
                  <a:pt x="3021156" y="296375"/>
                  <a:pt x="3025866" y="296603"/>
                </a:cubicBezTo>
                <a:close/>
                <a:moveTo>
                  <a:pt x="3601603" y="286234"/>
                </a:moveTo>
                <a:cubicBezTo>
                  <a:pt x="3595526" y="289880"/>
                  <a:pt x="3588841" y="316012"/>
                  <a:pt x="3581549" y="364629"/>
                </a:cubicBezTo>
                <a:cubicBezTo>
                  <a:pt x="3600995" y="343967"/>
                  <a:pt x="3617404" y="323912"/>
                  <a:pt x="3630774" y="304465"/>
                </a:cubicBezTo>
                <a:cubicBezTo>
                  <a:pt x="3619835" y="292311"/>
                  <a:pt x="3610111" y="286234"/>
                  <a:pt x="3601603" y="286234"/>
                </a:cubicBezTo>
                <a:close/>
                <a:moveTo>
                  <a:pt x="3669060" y="242478"/>
                </a:moveTo>
                <a:cubicBezTo>
                  <a:pt x="3662983" y="243694"/>
                  <a:pt x="3653867" y="249163"/>
                  <a:pt x="3641712" y="258887"/>
                </a:cubicBezTo>
                <a:cubicBezTo>
                  <a:pt x="3633204" y="267395"/>
                  <a:pt x="3627127" y="271649"/>
                  <a:pt x="3623481" y="271649"/>
                </a:cubicBezTo>
                <a:cubicBezTo>
                  <a:pt x="3625912" y="276510"/>
                  <a:pt x="3631381" y="283195"/>
                  <a:pt x="3639889" y="291703"/>
                </a:cubicBezTo>
                <a:cubicBezTo>
                  <a:pt x="3641105" y="290488"/>
                  <a:pt x="3642320" y="288665"/>
                  <a:pt x="3643536" y="286234"/>
                </a:cubicBezTo>
                <a:cubicBezTo>
                  <a:pt x="3645966" y="283803"/>
                  <a:pt x="3647182" y="281980"/>
                  <a:pt x="3647182" y="280764"/>
                </a:cubicBezTo>
                <a:cubicBezTo>
                  <a:pt x="3650828" y="275903"/>
                  <a:pt x="3652043" y="276510"/>
                  <a:pt x="3650828" y="282587"/>
                </a:cubicBezTo>
                <a:cubicBezTo>
                  <a:pt x="3650828" y="285018"/>
                  <a:pt x="3649613" y="288665"/>
                  <a:pt x="3647182" y="293526"/>
                </a:cubicBezTo>
                <a:cubicBezTo>
                  <a:pt x="3645966" y="295957"/>
                  <a:pt x="3645359" y="297780"/>
                  <a:pt x="3645359" y="298996"/>
                </a:cubicBezTo>
                <a:cubicBezTo>
                  <a:pt x="3647790" y="300211"/>
                  <a:pt x="3651436" y="303250"/>
                  <a:pt x="3656298" y="308112"/>
                </a:cubicBezTo>
                <a:cubicBezTo>
                  <a:pt x="3661159" y="311758"/>
                  <a:pt x="3664805" y="314796"/>
                  <a:pt x="3667236" y="317227"/>
                </a:cubicBezTo>
                <a:cubicBezTo>
                  <a:pt x="3683037" y="281980"/>
                  <a:pt x="3687899" y="258887"/>
                  <a:pt x="3681822" y="247948"/>
                </a:cubicBezTo>
                <a:cubicBezTo>
                  <a:pt x="3681822" y="247948"/>
                  <a:pt x="3679998" y="246732"/>
                  <a:pt x="3676352" y="244301"/>
                </a:cubicBezTo>
                <a:cubicBezTo>
                  <a:pt x="3672706" y="243086"/>
                  <a:pt x="3670275" y="242478"/>
                  <a:pt x="3669060" y="242478"/>
                </a:cubicBezTo>
                <a:close/>
                <a:moveTo>
                  <a:pt x="662211" y="240655"/>
                </a:moveTo>
                <a:cubicBezTo>
                  <a:pt x="633040" y="255240"/>
                  <a:pt x="617847" y="266787"/>
                  <a:pt x="616632" y="275295"/>
                </a:cubicBezTo>
                <a:cubicBezTo>
                  <a:pt x="632433" y="295957"/>
                  <a:pt x="646410" y="295350"/>
                  <a:pt x="658564" y="273472"/>
                </a:cubicBezTo>
                <a:cubicBezTo>
                  <a:pt x="659780" y="269825"/>
                  <a:pt x="660387" y="264356"/>
                  <a:pt x="660387" y="257063"/>
                </a:cubicBezTo>
                <a:cubicBezTo>
                  <a:pt x="661603" y="249771"/>
                  <a:pt x="662211" y="244301"/>
                  <a:pt x="662211" y="240655"/>
                </a:cubicBezTo>
                <a:close/>
                <a:moveTo>
                  <a:pt x="140382" y="233363"/>
                </a:moveTo>
                <a:cubicBezTo>
                  <a:pt x="140382" y="234578"/>
                  <a:pt x="139774" y="237009"/>
                  <a:pt x="138559" y="240655"/>
                </a:cubicBezTo>
                <a:cubicBezTo>
                  <a:pt x="136128" y="245517"/>
                  <a:pt x="134305" y="249771"/>
                  <a:pt x="133089" y="253417"/>
                </a:cubicBezTo>
                <a:cubicBezTo>
                  <a:pt x="134305" y="252202"/>
                  <a:pt x="137343" y="250986"/>
                  <a:pt x="142205" y="249771"/>
                </a:cubicBezTo>
                <a:cubicBezTo>
                  <a:pt x="150713" y="246125"/>
                  <a:pt x="156790" y="243086"/>
                  <a:pt x="160437" y="240655"/>
                </a:cubicBezTo>
                <a:cubicBezTo>
                  <a:pt x="151929" y="239440"/>
                  <a:pt x="145244" y="237009"/>
                  <a:pt x="140382" y="233363"/>
                </a:cubicBezTo>
                <a:close/>
                <a:moveTo>
                  <a:pt x="726021" y="222424"/>
                </a:moveTo>
                <a:cubicBezTo>
                  <a:pt x="715082" y="222424"/>
                  <a:pt x="701712" y="225462"/>
                  <a:pt x="685911" y="231539"/>
                </a:cubicBezTo>
                <a:cubicBezTo>
                  <a:pt x="684696" y="235186"/>
                  <a:pt x="684088" y="241263"/>
                  <a:pt x="684088" y="249771"/>
                </a:cubicBezTo>
                <a:cubicBezTo>
                  <a:pt x="682873" y="258279"/>
                  <a:pt x="682265" y="264356"/>
                  <a:pt x="682265" y="268002"/>
                </a:cubicBezTo>
                <a:cubicBezTo>
                  <a:pt x="682265" y="275295"/>
                  <a:pt x="681050" y="281372"/>
                  <a:pt x="678619" y="286234"/>
                </a:cubicBezTo>
                <a:cubicBezTo>
                  <a:pt x="687127" y="277726"/>
                  <a:pt x="698674" y="265571"/>
                  <a:pt x="713259" y="249771"/>
                </a:cubicBezTo>
                <a:cubicBezTo>
                  <a:pt x="722982" y="238832"/>
                  <a:pt x="730275" y="230932"/>
                  <a:pt x="735136" y="226070"/>
                </a:cubicBezTo>
                <a:cubicBezTo>
                  <a:pt x="735136" y="223639"/>
                  <a:pt x="732098" y="222424"/>
                  <a:pt x="726021" y="222424"/>
                </a:cubicBezTo>
                <a:close/>
                <a:moveTo>
                  <a:pt x="4890976" y="216954"/>
                </a:moveTo>
                <a:cubicBezTo>
                  <a:pt x="4899484" y="216954"/>
                  <a:pt x="4903738" y="221816"/>
                  <a:pt x="4903738" y="231539"/>
                </a:cubicBezTo>
                <a:cubicBezTo>
                  <a:pt x="4902522" y="248555"/>
                  <a:pt x="4896445" y="257063"/>
                  <a:pt x="4885506" y="257063"/>
                </a:cubicBezTo>
                <a:cubicBezTo>
                  <a:pt x="4878214" y="255848"/>
                  <a:pt x="4873960" y="250379"/>
                  <a:pt x="4872744" y="240655"/>
                </a:cubicBezTo>
                <a:cubicBezTo>
                  <a:pt x="4875175" y="226070"/>
                  <a:pt x="4881252" y="218170"/>
                  <a:pt x="4890976" y="216954"/>
                </a:cubicBezTo>
                <a:close/>
                <a:moveTo>
                  <a:pt x="120327" y="213308"/>
                </a:moveTo>
                <a:cubicBezTo>
                  <a:pt x="97234" y="240047"/>
                  <a:pt x="79003" y="263141"/>
                  <a:pt x="65633" y="282587"/>
                </a:cubicBezTo>
                <a:cubicBezTo>
                  <a:pt x="72926" y="280157"/>
                  <a:pt x="86295" y="274079"/>
                  <a:pt x="105742" y="264356"/>
                </a:cubicBezTo>
                <a:cubicBezTo>
                  <a:pt x="111819" y="243694"/>
                  <a:pt x="116681" y="226678"/>
                  <a:pt x="120327" y="213308"/>
                </a:cubicBezTo>
                <a:close/>
                <a:moveTo>
                  <a:pt x="1995152" y="200546"/>
                </a:moveTo>
                <a:cubicBezTo>
                  <a:pt x="1989075" y="199331"/>
                  <a:pt x="1981175" y="201761"/>
                  <a:pt x="1971452" y="207839"/>
                </a:cubicBezTo>
                <a:cubicBezTo>
                  <a:pt x="1964159" y="210269"/>
                  <a:pt x="1958690" y="212093"/>
                  <a:pt x="1955043" y="213308"/>
                </a:cubicBezTo>
                <a:cubicBezTo>
                  <a:pt x="1953828" y="215739"/>
                  <a:pt x="1953220" y="218170"/>
                  <a:pt x="1953220" y="220601"/>
                </a:cubicBezTo>
                <a:cubicBezTo>
                  <a:pt x="1953220" y="226678"/>
                  <a:pt x="1954436" y="237617"/>
                  <a:pt x="1956866" y="253417"/>
                </a:cubicBezTo>
                <a:cubicBezTo>
                  <a:pt x="1960513" y="252202"/>
                  <a:pt x="1964159" y="250379"/>
                  <a:pt x="1967805" y="247948"/>
                </a:cubicBezTo>
                <a:cubicBezTo>
                  <a:pt x="1969021" y="247948"/>
                  <a:pt x="1970844" y="246125"/>
                  <a:pt x="1973275" y="242478"/>
                </a:cubicBezTo>
                <a:cubicBezTo>
                  <a:pt x="1976921" y="240047"/>
                  <a:pt x="1978744" y="238832"/>
                  <a:pt x="1978744" y="238832"/>
                </a:cubicBezTo>
                <a:cubicBezTo>
                  <a:pt x="1986037" y="225462"/>
                  <a:pt x="1991506" y="212700"/>
                  <a:pt x="1995152" y="200546"/>
                </a:cubicBezTo>
                <a:close/>
                <a:moveTo>
                  <a:pt x="463716" y="198951"/>
                </a:moveTo>
                <a:cubicBezTo>
                  <a:pt x="480580" y="199407"/>
                  <a:pt x="492658" y="206015"/>
                  <a:pt x="499951" y="218777"/>
                </a:cubicBezTo>
                <a:lnTo>
                  <a:pt x="499951" y="220601"/>
                </a:lnTo>
                <a:cubicBezTo>
                  <a:pt x="501166" y="225462"/>
                  <a:pt x="498735" y="227285"/>
                  <a:pt x="492658" y="226070"/>
                </a:cubicBezTo>
                <a:cubicBezTo>
                  <a:pt x="490227" y="226070"/>
                  <a:pt x="487189" y="224855"/>
                  <a:pt x="483542" y="222424"/>
                </a:cubicBezTo>
                <a:cubicBezTo>
                  <a:pt x="478681" y="219993"/>
                  <a:pt x="474427" y="218777"/>
                  <a:pt x="470780" y="218777"/>
                </a:cubicBezTo>
                <a:cubicBezTo>
                  <a:pt x="469565" y="218777"/>
                  <a:pt x="467134" y="218777"/>
                  <a:pt x="463488" y="218777"/>
                </a:cubicBezTo>
                <a:cubicBezTo>
                  <a:pt x="445256" y="217562"/>
                  <a:pt x="436141" y="212700"/>
                  <a:pt x="436141" y="204192"/>
                </a:cubicBezTo>
                <a:lnTo>
                  <a:pt x="436141" y="202369"/>
                </a:lnTo>
                <a:cubicBezTo>
                  <a:pt x="441002" y="201154"/>
                  <a:pt x="444041" y="200546"/>
                  <a:pt x="445256" y="200546"/>
                </a:cubicBezTo>
                <a:cubicBezTo>
                  <a:pt x="451941" y="199331"/>
                  <a:pt x="458094" y="198799"/>
                  <a:pt x="463716" y="198951"/>
                </a:cubicBezTo>
                <a:close/>
                <a:moveTo>
                  <a:pt x="4117553" y="184138"/>
                </a:moveTo>
                <a:cubicBezTo>
                  <a:pt x="4126061" y="182922"/>
                  <a:pt x="4129708" y="185353"/>
                  <a:pt x="4128492" y="191430"/>
                </a:cubicBezTo>
                <a:cubicBezTo>
                  <a:pt x="4128492" y="198723"/>
                  <a:pt x="4125453" y="204800"/>
                  <a:pt x="4119376" y="209662"/>
                </a:cubicBezTo>
                <a:cubicBezTo>
                  <a:pt x="4115730" y="212093"/>
                  <a:pt x="4113299" y="213916"/>
                  <a:pt x="4112084" y="215131"/>
                </a:cubicBezTo>
                <a:cubicBezTo>
                  <a:pt x="4098714" y="229716"/>
                  <a:pt x="4087167" y="243086"/>
                  <a:pt x="4077444" y="255240"/>
                </a:cubicBezTo>
                <a:cubicBezTo>
                  <a:pt x="4099322" y="247948"/>
                  <a:pt x="4118768" y="240655"/>
                  <a:pt x="4135784" y="233363"/>
                </a:cubicBezTo>
                <a:cubicBezTo>
                  <a:pt x="4145508" y="232147"/>
                  <a:pt x="4150977" y="235793"/>
                  <a:pt x="4152192" y="244301"/>
                </a:cubicBezTo>
                <a:cubicBezTo>
                  <a:pt x="4152192" y="249163"/>
                  <a:pt x="4149762" y="252202"/>
                  <a:pt x="4144900" y="253417"/>
                </a:cubicBezTo>
                <a:cubicBezTo>
                  <a:pt x="4142470" y="253417"/>
                  <a:pt x="4140646" y="254025"/>
                  <a:pt x="4139430" y="255240"/>
                </a:cubicBezTo>
                <a:cubicBezTo>
                  <a:pt x="4112691" y="267395"/>
                  <a:pt x="4086560" y="282587"/>
                  <a:pt x="4061036" y="300819"/>
                </a:cubicBezTo>
                <a:cubicBezTo>
                  <a:pt x="4053743" y="305681"/>
                  <a:pt x="4049489" y="312973"/>
                  <a:pt x="4048274" y="322697"/>
                </a:cubicBezTo>
                <a:cubicBezTo>
                  <a:pt x="4050705" y="332420"/>
                  <a:pt x="4054958" y="337890"/>
                  <a:pt x="4061036" y="339105"/>
                </a:cubicBezTo>
                <a:cubicBezTo>
                  <a:pt x="4062251" y="339105"/>
                  <a:pt x="4066505" y="337282"/>
                  <a:pt x="4073798" y="333636"/>
                </a:cubicBezTo>
                <a:cubicBezTo>
                  <a:pt x="4093244" y="322697"/>
                  <a:pt x="4113299" y="314189"/>
                  <a:pt x="4133962" y="308112"/>
                </a:cubicBezTo>
                <a:cubicBezTo>
                  <a:pt x="4149762" y="304465"/>
                  <a:pt x="4165562" y="303858"/>
                  <a:pt x="4181363" y="306288"/>
                </a:cubicBezTo>
                <a:cubicBezTo>
                  <a:pt x="4188656" y="307504"/>
                  <a:pt x="4192910" y="312973"/>
                  <a:pt x="4194125" y="322697"/>
                </a:cubicBezTo>
                <a:cubicBezTo>
                  <a:pt x="4194125" y="328774"/>
                  <a:pt x="4190479" y="335459"/>
                  <a:pt x="4183186" y="342751"/>
                </a:cubicBezTo>
                <a:cubicBezTo>
                  <a:pt x="4180756" y="346398"/>
                  <a:pt x="4175894" y="351259"/>
                  <a:pt x="4168601" y="357336"/>
                </a:cubicBezTo>
                <a:cubicBezTo>
                  <a:pt x="4162524" y="364629"/>
                  <a:pt x="4157662" y="370098"/>
                  <a:pt x="4154016" y="373745"/>
                </a:cubicBezTo>
                <a:cubicBezTo>
                  <a:pt x="4158878" y="374960"/>
                  <a:pt x="4161308" y="377391"/>
                  <a:pt x="4161308" y="381037"/>
                </a:cubicBezTo>
                <a:cubicBezTo>
                  <a:pt x="4161308" y="390761"/>
                  <a:pt x="4145508" y="397446"/>
                  <a:pt x="4113906" y="401092"/>
                </a:cubicBezTo>
                <a:cubicBezTo>
                  <a:pt x="4099322" y="402307"/>
                  <a:pt x="4089598" y="403523"/>
                  <a:pt x="4084736" y="404738"/>
                </a:cubicBezTo>
                <a:cubicBezTo>
                  <a:pt x="4072582" y="408384"/>
                  <a:pt x="4062251" y="410208"/>
                  <a:pt x="4053743" y="410208"/>
                </a:cubicBezTo>
                <a:cubicBezTo>
                  <a:pt x="4051312" y="410208"/>
                  <a:pt x="4050097" y="407169"/>
                  <a:pt x="4050097" y="401092"/>
                </a:cubicBezTo>
                <a:cubicBezTo>
                  <a:pt x="4050097" y="397446"/>
                  <a:pt x="4051312" y="395015"/>
                  <a:pt x="4053743" y="393799"/>
                </a:cubicBezTo>
                <a:cubicBezTo>
                  <a:pt x="4048881" y="373137"/>
                  <a:pt x="4040373" y="351867"/>
                  <a:pt x="4028219" y="329989"/>
                </a:cubicBezTo>
                <a:cubicBezTo>
                  <a:pt x="4028219" y="323912"/>
                  <a:pt x="4030650" y="316620"/>
                  <a:pt x="4035512" y="308112"/>
                </a:cubicBezTo>
                <a:cubicBezTo>
                  <a:pt x="4035512" y="308112"/>
                  <a:pt x="4036119" y="307504"/>
                  <a:pt x="4037335" y="306288"/>
                </a:cubicBezTo>
                <a:cubicBezTo>
                  <a:pt x="4038550" y="305073"/>
                  <a:pt x="4042196" y="301427"/>
                  <a:pt x="4048274" y="295350"/>
                </a:cubicBezTo>
                <a:cubicBezTo>
                  <a:pt x="4056782" y="288057"/>
                  <a:pt x="4061036" y="283803"/>
                  <a:pt x="4061036" y="282587"/>
                </a:cubicBezTo>
                <a:cubicBezTo>
                  <a:pt x="4061036" y="281372"/>
                  <a:pt x="4059820" y="280157"/>
                  <a:pt x="4057389" y="278941"/>
                </a:cubicBezTo>
                <a:cubicBezTo>
                  <a:pt x="4053743" y="276510"/>
                  <a:pt x="4051920" y="273472"/>
                  <a:pt x="4051920" y="269825"/>
                </a:cubicBezTo>
                <a:cubicBezTo>
                  <a:pt x="4051920" y="262533"/>
                  <a:pt x="4057997" y="253417"/>
                  <a:pt x="4070151" y="242478"/>
                </a:cubicBezTo>
                <a:cubicBezTo>
                  <a:pt x="4082306" y="230324"/>
                  <a:pt x="4088383" y="221208"/>
                  <a:pt x="4088383" y="215131"/>
                </a:cubicBezTo>
                <a:cubicBezTo>
                  <a:pt x="4085952" y="215131"/>
                  <a:pt x="4081698" y="216347"/>
                  <a:pt x="4075621" y="218777"/>
                </a:cubicBezTo>
                <a:cubicBezTo>
                  <a:pt x="4069544" y="222424"/>
                  <a:pt x="4064682" y="224247"/>
                  <a:pt x="4061036" y="224247"/>
                </a:cubicBezTo>
                <a:cubicBezTo>
                  <a:pt x="4052528" y="224247"/>
                  <a:pt x="4048274" y="221208"/>
                  <a:pt x="4048274" y="215131"/>
                </a:cubicBezTo>
                <a:cubicBezTo>
                  <a:pt x="4048274" y="213916"/>
                  <a:pt x="4048881" y="212093"/>
                  <a:pt x="4050097" y="209662"/>
                </a:cubicBezTo>
                <a:cubicBezTo>
                  <a:pt x="4088990" y="192646"/>
                  <a:pt x="4111476" y="184138"/>
                  <a:pt x="4117553" y="184138"/>
                </a:cubicBezTo>
                <a:close/>
                <a:moveTo>
                  <a:pt x="2080840" y="176845"/>
                </a:moveTo>
                <a:cubicBezTo>
                  <a:pt x="2067471" y="191430"/>
                  <a:pt x="2055316" y="206623"/>
                  <a:pt x="2044377" y="222424"/>
                </a:cubicBezTo>
                <a:cubicBezTo>
                  <a:pt x="2048024" y="221208"/>
                  <a:pt x="2055316" y="218777"/>
                  <a:pt x="2066255" y="215131"/>
                </a:cubicBezTo>
                <a:cubicBezTo>
                  <a:pt x="2071117" y="212700"/>
                  <a:pt x="2075371" y="210877"/>
                  <a:pt x="2079017" y="209662"/>
                </a:cubicBezTo>
                <a:cubicBezTo>
                  <a:pt x="2080233" y="198723"/>
                  <a:pt x="2080840" y="187784"/>
                  <a:pt x="2080840" y="176845"/>
                </a:cubicBezTo>
                <a:close/>
                <a:moveTo>
                  <a:pt x="3597957" y="165906"/>
                </a:moveTo>
                <a:cubicBezTo>
                  <a:pt x="3582156" y="173199"/>
                  <a:pt x="3565748" y="184138"/>
                  <a:pt x="3548732" y="198723"/>
                </a:cubicBezTo>
                <a:cubicBezTo>
                  <a:pt x="3539008" y="207231"/>
                  <a:pt x="3530501" y="207231"/>
                  <a:pt x="3523208" y="198723"/>
                </a:cubicBezTo>
                <a:cubicBezTo>
                  <a:pt x="3507407" y="214523"/>
                  <a:pt x="3494038" y="229716"/>
                  <a:pt x="3483099" y="244301"/>
                </a:cubicBezTo>
                <a:cubicBezTo>
                  <a:pt x="3492822" y="264964"/>
                  <a:pt x="3494645" y="293526"/>
                  <a:pt x="3488568" y="329989"/>
                </a:cubicBezTo>
                <a:cubicBezTo>
                  <a:pt x="3494645" y="323912"/>
                  <a:pt x="3501330" y="315404"/>
                  <a:pt x="3508623" y="304465"/>
                </a:cubicBezTo>
                <a:cubicBezTo>
                  <a:pt x="3515915" y="292311"/>
                  <a:pt x="3521385" y="286841"/>
                  <a:pt x="3525031" y="288057"/>
                </a:cubicBezTo>
                <a:cubicBezTo>
                  <a:pt x="3526246" y="292919"/>
                  <a:pt x="3526246" y="297173"/>
                  <a:pt x="3525031" y="300819"/>
                </a:cubicBezTo>
                <a:cubicBezTo>
                  <a:pt x="3531108" y="299604"/>
                  <a:pt x="3540224" y="294742"/>
                  <a:pt x="3552378" y="286234"/>
                </a:cubicBezTo>
                <a:cubicBezTo>
                  <a:pt x="3562102" y="261925"/>
                  <a:pt x="3568179" y="246125"/>
                  <a:pt x="3570610" y="238832"/>
                </a:cubicBezTo>
                <a:cubicBezTo>
                  <a:pt x="3565748" y="240047"/>
                  <a:pt x="3558456" y="243694"/>
                  <a:pt x="3548732" y="249771"/>
                </a:cubicBezTo>
                <a:cubicBezTo>
                  <a:pt x="3541439" y="254633"/>
                  <a:pt x="3535970" y="257671"/>
                  <a:pt x="3532324" y="258887"/>
                </a:cubicBezTo>
                <a:cubicBezTo>
                  <a:pt x="3525031" y="258887"/>
                  <a:pt x="3521385" y="255848"/>
                  <a:pt x="3521385" y="249771"/>
                </a:cubicBezTo>
                <a:lnTo>
                  <a:pt x="3521385" y="247948"/>
                </a:lnTo>
                <a:cubicBezTo>
                  <a:pt x="3526246" y="240655"/>
                  <a:pt x="3537185" y="232147"/>
                  <a:pt x="3554201" y="222424"/>
                </a:cubicBezTo>
                <a:cubicBezTo>
                  <a:pt x="3561494" y="218777"/>
                  <a:pt x="3566356" y="215739"/>
                  <a:pt x="3568787" y="213308"/>
                </a:cubicBezTo>
                <a:cubicBezTo>
                  <a:pt x="3571218" y="210877"/>
                  <a:pt x="3574256" y="206015"/>
                  <a:pt x="3577902" y="198723"/>
                </a:cubicBezTo>
                <a:cubicBezTo>
                  <a:pt x="3580333" y="197507"/>
                  <a:pt x="3581549" y="196292"/>
                  <a:pt x="3581549" y="195077"/>
                </a:cubicBezTo>
                <a:cubicBezTo>
                  <a:pt x="3591272" y="180491"/>
                  <a:pt x="3596742" y="170768"/>
                  <a:pt x="3597957" y="165906"/>
                </a:cubicBezTo>
                <a:close/>
                <a:moveTo>
                  <a:pt x="3049339" y="158614"/>
                </a:moveTo>
                <a:cubicBezTo>
                  <a:pt x="3056632" y="158614"/>
                  <a:pt x="3060278" y="162260"/>
                  <a:pt x="3060278" y="169553"/>
                </a:cubicBezTo>
                <a:cubicBezTo>
                  <a:pt x="3060278" y="173199"/>
                  <a:pt x="3050555" y="184138"/>
                  <a:pt x="3031108" y="202369"/>
                </a:cubicBezTo>
                <a:cubicBezTo>
                  <a:pt x="3026246" y="206015"/>
                  <a:pt x="3022600" y="209054"/>
                  <a:pt x="3020169" y="211485"/>
                </a:cubicBezTo>
                <a:cubicBezTo>
                  <a:pt x="2999507" y="233363"/>
                  <a:pt x="2985529" y="249771"/>
                  <a:pt x="2978237" y="260710"/>
                </a:cubicBezTo>
                <a:cubicBezTo>
                  <a:pt x="2995252" y="254633"/>
                  <a:pt x="3019561" y="243086"/>
                  <a:pt x="3051162" y="226070"/>
                </a:cubicBezTo>
                <a:cubicBezTo>
                  <a:pt x="3058455" y="219993"/>
                  <a:pt x="3065140" y="215131"/>
                  <a:pt x="3071217" y="211485"/>
                </a:cubicBezTo>
                <a:cubicBezTo>
                  <a:pt x="3078510" y="212700"/>
                  <a:pt x="3082763" y="217562"/>
                  <a:pt x="3083979" y="226070"/>
                </a:cubicBezTo>
                <a:cubicBezTo>
                  <a:pt x="3083979" y="227285"/>
                  <a:pt x="3074256" y="234578"/>
                  <a:pt x="3054809" y="247948"/>
                </a:cubicBezTo>
                <a:cubicBezTo>
                  <a:pt x="3039008" y="260102"/>
                  <a:pt x="3029892" y="267395"/>
                  <a:pt x="3027462" y="269825"/>
                </a:cubicBezTo>
                <a:cubicBezTo>
                  <a:pt x="3009230" y="285626"/>
                  <a:pt x="2977629" y="324520"/>
                  <a:pt x="2932658" y="386507"/>
                </a:cubicBezTo>
                <a:cubicBezTo>
                  <a:pt x="2925365" y="392584"/>
                  <a:pt x="2921112" y="396838"/>
                  <a:pt x="2919896" y="399269"/>
                </a:cubicBezTo>
                <a:cubicBezTo>
                  <a:pt x="2919896" y="399269"/>
                  <a:pt x="2918680" y="399269"/>
                  <a:pt x="2916250" y="399269"/>
                </a:cubicBezTo>
                <a:cubicBezTo>
                  <a:pt x="2906526" y="399269"/>
                  <a:pt x="2901665" y="391976"/>
                  <a:pt x="2901665" y="377391"/>
                </a:cubicBezTo>
                <a:cubicBezTo>
                  <a:pt x="2905311" y="351867"/>
                  <a:pt x="2910780" y="337890"/>
                  <a:pt x="2918073" y="335459"/>
                </a:cubicBezTo>
                <a:cubicBezTo>
                  <a:pt x="2918073" y="348828"/>
                  <a:pt x="2918073" y="362198"/>
                  <a:pt x="2918073" y="375568"/>
                </a:cubicBezTo>
                <a:cubicBezTo>
                  <a:pt x="2952105" y="331812"/>
                  <a:pt x="2978844" y="298388"/>
                  <a:pt x="2998291" y="275295"/>
                </a:cubicBezTo>
                <a:cubicBezTo>
                  <a:pt x="2992214" y="275295"/>
                  <a:pt x="2977629" y="282587"/>
                  <a:pt x="2954536" y="297173"/>
                </a:cubicBezTo>
                <a:cubicBezTo>
                  <a:pt x="2941166" y="308112"/>
                  <a:pt x="2930835" y="307504"/>
                  <a:pt x="2923542" y="295350"/>
                </a:cubicBezTo>
                <a:cubicBezTo>
                  <a:pt x="2925973" y="291703"/>
                  <a:pt x="2931442" y="286841"/>
                  <a:pt x="2939951" y="280764"/>
                </a:cubicBezTo>
                <a:cubicBezTo>
                  <a:pt x="2952105" y="272256"/>
                  <a:pt x="2961221" y="264356"/>
                  <a:pt x="2967298" y="257063"/>
                </a:cubicBezTo>
                <a:cubicBezTo>
                  <a:pt x="2978237" y="244909"/>
                  <a:pt x="2988568" y="230932"/>
                  <a:pt x="2998291" y="215131"/>
                </a:cubicBezTo>
                <a:cubicBezTo>
                  <a:pt x="3000722" y="210269"/>
                  <a:pt x="3003153" y="206623"/>
                  <a:pt x="3005584" y="204192"/>
                </a:cubicBezTo>
                <a:cubicBezTo>
                  <a:pt x="3000722" y="206623"/>
                  <a:pt x="2994645" y="209662"/>
                  <a:pt x="2987352" y="213308"/>
                </a:cubicBezTo>
                <a:cubicBezTo>
                  <a:pt x="2977629" y="218170"/>
                  <a:pt x="2970337" y="220601"/>
                  <a:pt x="2965475" y="220601"/>
                </a:cubicBezTo>
                <a:cubicBezTo>
                  <a:pt x="2959398" y="221816"/>
                  <a:pt x="2956966" y="219385"/>
                  <a:pt x="2958182" y="213308"/>
                </a:cubicBezTo>
                <a:cubicBezTo>
                  <a:pt x="2988568" y="191430"/>
                  <a:pt x="3018953" y="173199"/>
                  <a:pt x="3049339" y="158614"/>
                </a:cubicBezTo>
                <a:close/>
                <a:moveTo>
                  <a:pt x="2480518" y="144029"/>
                </a:moveTo>
                <a:cubicBezTo>
                  <a:pt x="2485380" y="144029"/>
                  <a:pt x="2487811" y="151321"/>
                  <a:pt x="2487811" y="165906"/>
                </a:cubicBezTo>
                <a:cubicBezTo>
                  <a:pt x="2487811" y="167122"/>
                  <a:pt x="2487811" y="168337"/>
                  <a:pt x="2487811" y="169553"/>
                </a:cubicBezTo>
                <a:cubicBezTo>
                  <a:pt x="2484164" y="199938"/>
                  <a:pt x="2477480" y="215739"/>
                  <a:pt x="2467756" y="216954"/>
                </a:cubicBezTo>
                <a:cubicBezTo>
                  <a:pt x="2460464" y="216954"/>
                  <a:pt x="2456817" y="213308"/>
                  <a:pt x="2456817" y="206015"/>
                </a:cubicBezTo>
                <a:cubicBezTo>
                  <a:pt x="2456817" y="202369"/>
                  <a:pt x="2458033" y="198723"/>
                  <a:pt x="2460464" y="195077"/>
                </a:cubicBezTo>
                <a:cubicBezTo>
                  <a:pt x="2464110" y="190215"/>
                  <a:pt x="2465933" y="186569"/>
                  <a:pt x="2465933" y="184138"/>
                </a:cubicBezTo>
                <a:cubicBezTo>
                  <a:pt x="2465933" y="182922"/>
                  <a:pt x="2465933" y="179884"/>
                  <a:pt x="2465933" y="175022"/>
                </a:cubicBezTo>
                <a:cubicBezTo>
                  <a:pt x="2467148" y="154360"/>
                  <a:pt x="2472010" y="144029"/>
                  <a:pt x="2480518" y="144029"/>
                </a:cubicBezTo>
                <a:close/>
                <a:moveTo>
                  <a:pt x="4731222" y="140952"/>
                </a:moveTo>
                <a:cubicBezTo>
                  <a:pt x="4738060" y="141180"/>
                  <a:pt x="4741478" y="145852"/>
                  <a:pt x="4741478" y="154967"/>
                </a:cubicBezTo>
                <a:cubicBezTo>
                  <a:pt x="4741478" y="159829"/>
                  <a:pt x="4739654" y="162260"/>
                  <a:pt x="4736008" y="162260"/>
                </a:cubicBezTo>
                <a:cubicBezTo>
                  <a:pt x="4691037" y="168337"/>
                  <a:pt x="4646066" y="178668"/>
                  <a:pt x="4601096" y="193253"/>
                </a:cubicBezTo>
                <a:cubicBezTo>
                  <a:pt x="4590156" y="196900"/>
                  <a:pt x="4580434" y="201761"/>
                  <a:pt x="4571925" y="207839"/>
                </a:cubicBezTo>
                <a:cubicBezTo>
                  <a:pt x="4554910" y="237009"/>
                  <a:pt x="4540324" y="264964"/>
                  <a:pt x="4528170" y="291703"/>
                </a:cubicBezTo>
                <a:cubicBezTo>
                  <a:pt x="4573141" y="278333"/>
                  <a:pt x="4605958" y="273472"/>
                  <a:pt x="4626620" y="277118"/>
                </a:cubicBezTo>
                <a:cubicBezTo>
                  <a:pt x="4636343" y="277118"/>
                  <a:pt x="4641204" y="283195"/>
                  <a:pt x="4641204" y="295350"/>
                </a:cubicBezTo>
                <a:cubicBezTo>
                  <a:pt x="4636343" y="341536"/>
                  <a:pt x="4607172" y="383468"/>
                  <a:pt x="4553694" y="421147"/>
                </a:cubicBezTo>
                <a:cubicBezTo>
                  <a:pt x="4553694" y="421147"/>
                  <a:pt x="4553086" y="421754"/>
                  <a:pt x="4551870" y="422970"/>
                </a:cubicBezTo>
                <a:cubicBezTo>
                  <a:pt x="4550655" y="425400"/>
                  <a:pt x="4548832" y="426616"/>
                  <a:pt x="4546401" y="426616"/>
                </a:cubicBezTo>
                <a:cubicBezTo>
                  <a:pt x="4525739" y="420539"/>
                  <a:pt x="4508722" y="412031"/>
                  <a:pt x="4495353" y="401092"/>
                </a:cubicBezTo>
                <a:cubicBezTo>
                  <a:pt x="4495353" y="398661"/>
                  <a:pt x="4497784" y="397446"/>
                  <a:pt x="4502646" y="397446"/>
                </a:cubicBezTo>
                <a:cubicBezTo>
                  <a:pt x="4507508" y="397446"/>
                  <a:pt x="4514192" y="398053"/>
                  <a:pt x="4522700" y="399269"/>
                </a:cubicBezTo>
                <a:cubicBezTo>
                  <a:pt x="4531208" y="400484"/>
                  <a:pt x="4537286" y="401092"/>
                  <a:pt x="4540932" y="401092"/>
                </a:cubicBezTo>
                <a:cubicBezTo>
                  <a:pt x="4556732" y="398661"/>
                  <a:pt x="4576179" y="379822"/>
                  <a:pt x="4599272" y="344574"/>
                </a:cubicBezTo>
                <a:cubicBezTo>
                  <a:pt x="4600488" y="342144"/>
                  <a:pt x="4604134" y="334851"/>
                  <a:pt x="4610212" y="322697"/>
                </a:cubicBezTo>
                <a:cubicBezTo>
                  <a:pt x="4613858" y="315404"/>
                  <a:pt x="4615680" y="311150"/>
                  <a:pt x="4615680" y="309935"/>
                </a:cubicBezTo>
                <a:cubicBezTo>
                  <a:pt x="4618112" y="303858"/>
                  <a:pt x="4618720" y="300211"/>
                  <a:pt x="4617504" y="298996"/>
                </a:cubicBezTo>
                <a:cubicBezTo>
                  <a:pt x="4616288" y="296565"/>
                  <a:pt x="4612034" y="295350"/>
                  <a:pt x="4604742" y="295350"/>
                </a:cubicBezTo>
                <a:cubicBezTo>
                  <a:pt x="4578002" y="297780"/>
                  <a:pt x="4551870" y="304465"/>
                  <a:pt x="4526346" y="315404"/>
                </a:cubicBezTo>
                <a:cubicBezTo>
                  <a:pt x="4525131" y="316620"/>
                  <a:pt x="4522093" y="319050"/>
                  <a:pt x="4517231" y="322697"/>
                </a:cubicBezTo>
                <a:cubicBezTo>
                  <a:pt x="4508722" y="329989"/>
                  <a:pt x="4502646" y="333028"/>
                  <a:pt x="4499000" y="331812"/>
                </a:cubicBezTo>
                <a:cubicBezTo>
                  <a:pt x="4490492" y="330597"/>
                  <a:pt x="4488668" y="323912"/>
                  <a:pt x="4493530" y="311758"/>
                </a:cubicBezTo>
                <a:cubicBezTo>
                  <a:pt x="4520270" y="264356"/>
                  <a:pt x="4536678" y="233970"/>
                  <a:pt x="4542755" y="220601"/>
                </a:cubicBezTo>
                <a:cubicBezTo>
                  <a:pt x="4524524" y="230324"/>
                  <a:pt x="4491100" y="247948"/>
                  <a:pt x="4442482" y="273472"/>
                </a:cubicBezTo>
                <a:cubicBezTo>
                  <a:pt x="4390218" y="300211"/>
                  <a:pt x="4358618" y="316012"/>
                  <a:pt x="4347678" y="320874"/>
                </a:cubicBezTo>
                <a:cubicBezTo>
                  <a:pt x="4340386" y="323304"/>
                  <a:pt x="4334916" y="326343"/>
                  <a:pt x="4331270" y="329989"/>
                </a:cubicBezTo>
                <a:cubicBezTo>
                  <a:pt x="4319116" y="329989"/>
                  <a:pt x="4314254" y="325735"/>
                  <a:pt x="4316685" y="317227"/>
                </a:cubicBezTo>
                <a:cubicBezTo>
                  <a:pt x="4325193" y="307504"/>
                  <a:pt x="4339778" y="292919"/>
                  <a:pt x="4360440" y="273472"/>
                </a:cubicBezTo>
                <a:cubicBezTo>
                  <a:pt x="4370164" y="263748"/>
                  <a:pt x="4377456" y="256456"/>
                  <a:pt x="4382318" y="251594"/>
                </a:cubicBezTo>
                <a:cubicBezTo>
                  <a:pt x="4383534" y="250379"/>
                  <a:pt x="4385357" y="248555"/>
                  <a:pt x="4387788" y="246125"/>
                </a:cubicBezTo>
                <a:cubicBezTo>
                  <a:pt x="4391434" y="240047"/>
                  <a:pt x="4395080" y="237009"/>
                  <a:pt x="4398726" y="237009"/>
                </a:cubicBezTo>
                <a:cubicBezTo>
                  <a:pt x="4403588" y="235793"/>
                  <a:pt x="4404804" y="238224"/>
                  <a:pt x="4402373" y="244301"/>
                </a:cubicBezTo>
                <a:cubicBezTo>
                  <a:pt x="4399942" y="246732"/>
                  <a:pt x="4395688" y="250986"/>
                  <a:pt x="4389611" y="257063"/>
                </a:cubicBezTo>
                <a:cubicBezTo>
                  <a:pt x="4371380" y="272864"/>
                  <a:pt x="4359225" y="286234"/>
                  <a:pt x="4353148" y="297173"/>
                </a:cubicBezTo>
                <a:cubicBezTo>
                  <a:pt x="4360440" y="297173"/>
                  <a:pt x="4375026" y="290488"/>
                  <a:pt x="4396904" y="277118"/>
                </a:cubicBezTo>
                <a:cubicBezTo>
                  <a:pt x="4413919" y="267395"/>
                  <a:pt x="4440052" y="254025"/>
                  <a:pt x="4475298" y="237009"/>
                </a:cubicBezTo>
                <a:cubicBezTo>
                  <a:pt x="4509331" y="218777"/>
                  <a:pt x="4534855" y="205408"/>
                  <a:pt x="4551870" y="196900"/>
                </a:cubicBezTo>
                <a:cubicBezTo>
                  <a:pt x="4553086" y="195684"/>
                  <a:pt x="4556732" y="192646"/>
                  <a:pt x="4562810" y="187784"/>
                </a:cubicBezTo>
                <a:cubicBezTo>
                  <a:pt x="4566456" y="184138"/>
                  <a:pt x="4568279" y="182315"/>
                  <a:pt x="4568279" y="182315"/>
                </a:cubicBezTo>
                <a:cubicBezTo>
                  <a:pt x="4568279" y="181099"/>
                  <a:pt x="4569494" y="180491"/>
                  <a:pt x="4571925" y="180491"/>
                </a:cubicBezTo>
                <a:cubicBezTo>
                  <a:pt x="4573141" y="180491"/>
                  <a:pt x="4575572" y="180491"/>
                  <a:pt x="4579218" y="180491"/>
                </a:cubicBezTo>
                <a:cubicBezTo>
                  <a:pt x="4584080" y="181707"/>
                  <a:pt x="4587726" y="181707"/>
                  <a:pt x="4590156" y="180491"/>
                </a:cubicBezTo>
                <a:cubicBezTo>
                  <a:pt x="4630266" y="163475"/>
                  <a:pt x="4674629" y="150713"/>
                  <a:pt x="4723246" y="142205"/>
                </a:cubicBezTo>
                <a:cubicBezTo>
                  <a:pt x="4726285" y="141294"/>
                  <a:pt x="4728944" y="140876"/>
                  <a:pt x="4731222" y="140952"/>
                </a:cubicBezTo>
                <a:close/>
                <a:moveTo>
                  <a:pt x="2128242" y="123974"/>
                </a:moveTo>
                <a:lnTo>
                  <a:pt x="2099072" y="158614"/>
                </a:lnTo>
                <a:cubicBezTo>
                  <a:pt x="2099072" y="162260"/>
                  <a:pt x="2099072" y="167729"/>
                  <a:pt x="2099072" y="175022"/>
                </a:cubicBezTo>
                <a:cubicBezTo>
                  <a:pt x="2100287" y="187176"/>
                  <a:pt x="2100287" y="196292"/>
                  <a:pt x="2099072" y="202369"/>
                </a:cubicBezTo>
                <a:cubicBezTo>
                  <a:pt x="2102718" y="201154"/>
                  <a:pt x="2108187" y="199331"/>
                  <a:pt x="2115480" y="196900"/>
                </a:cubicBezTo>
                <a:cubicBezTo>
                  <a:pt x="2120342" y="195684"/>
                  <a:pt x="2124596" y="194469"/>
                  <a:pt x="2128242" y="193253"/>
                </a:cubicBezTo>
                <a:cubicBezTo>
                  <a:pt x="2128242" y="165299"/>
                  <a:pt x="2128242" y="142205"/>
                  <a:pt x="2128242" y="123974"/>
                </a:cubicBezTo>
                <a:close/>
                <a:moveTo>
                  <a:pt x="6092316" y="111212"/>
                </a:moveTo>
                <a:lnTo>
                  <a:pt x="6117840" y="111212"/>
                </a:lnTo>
                <a:cubicBezTo>
                  <a:pt x="6078946" y="216954"/>
                  <a:pt x="6057676" y="293526"/>
                  <a:pt x="6054030" y="340928"/>
                </a:cubicBezTo>
                <a:cubicBezTo>
                  <a:pt x="6054030" y="353082"/>
                  <a:pt x="6055854" y="362806"/>
                  <a:pt x="6059500" y="370098"/>
                </a:cubicBezTo>
                <a:cubicBezTo>
                  <a:pt x="6083808" y="378606"/>
                  <a:pt x="6115410" y="380430"/>
                  <a:pt x="6154303" y="375568"/>
                </a:cubicBezTo>
                <a:lnTo>
                  <a:pt x="6150657" y="390153"/>
                </a:lnTo>
                <a:lnTo>
                  <a:pt x="6112371" y="390153"/>
                </a:lnTo>
                <a:cubicBezTo>
                  <a:pt x="6061322" y="388938"/>
                  <a:pt x="6034583" y="368275"/>
                  <a:pt x="6032152" y="328166"/>
                </a:cubicBezTo>
                <a:cubicBezTo>
                  <a:pt x="6032152" y="302642"/>
                  <a:pt x="6047345" y="245517"/>
                  <a:pt x="6077731" y="156791"/>
                </a:cubicBezTo>
                <a:cubicBezTo>
                  <a:pt x="6078946" y="153144"/>
                  <a:pt x="6080770" y="147675"/>
                  <a:pt x="6083200" y="140382"/>
                </a:cubicBezTo>
                <a:cubicBezTo>
                  <a:pt x="6086846" y="129443"/>
                  <a:pt x="6089886" y="119720"/>
                  <a:pt x="6092316" y="111212"/>
                </a:cubicBezTo>
                <a:close/>
                <a:moveTo>
                  <a:pt x="1701291" y="111212"/>
                </a:moveTo>
                <a:lnTo>
                  <a:pt x="1726815" y="111212"/>
                </a:lnTo>
                <a:cubicBezTo>
                  <a:pt x="1687922" y="216954"/>
                  <a:pt x="1666652" y="293526"/>
                  <a:pt x="1663005" y="340928"/>
                </a:cubicBezTo>
                <a:cubicBezTo>
                  <a:pt x="1663005" y="353082"/>
                  <a:pt x="1664828" y="362806"/>
                  <a:pt x="1668475" y="370098"/>
                </a:cubicBezTo>
                <a:cubicBezTo>
                  <a:pt x="1692783" y="378606"/>
                  <a:pt x="1724384" y="380430"/>
                  <a:pt x="1763278" y="375568"/>
                </a:cubicBezTo>
                <a:lnTo>
                  <a:pt x="1759632" y="390153"/>
                </a:lnTo>
                <a:lnTo>
                  <a:pt x="1721346" y="390153"/>
                </a:lnTo>
                <a:cubicBezTo>
                  <a:pt x="1670298" y="388938"/>
                  <a:pt x="1643558" y="368275"/>
                  <a:pt x="1641128" y="328166"/>
                </a:cubicBezTo>
                <a:cubicBezTo>
                  <a:pt x="1641128" y="302642"/>
                  <a:pt x="1656320" y="245517"/>
                  <a:pt x="1686706" y="156791"/>
                </a:cubicBezTo>
                <a:cubicBezTo>
                  <a:pt x="1687922" y="153144"/>
                  <a:pt x="1689745" y="147675"/>
                  <a:pt x="1692176" y="140382"/>
                </a:cubicBezTo>
                <a:cubicBezTo>
                  <a:pt x="1695822" y="129443"/>
                  <a:pt x="1698860" y="119720"/>
                  <a:pt x="1701291" y="111212"/>
                </a:cubicBezTo>
                <a:close/>
                <a:moveTo>
                  <a:pt x="6358830" y="107566"/>
                </a:moveTo>
                <a:lnTo>
                  <a:pt x="6377062" y="107566"/>
                </a:lnTo>
                <a:cubicBezTo>
                  <a:pt x="6352753" y="269218"/>
                  <a:pt x="6299882" y="366452"/>
                  <a:pt x="6218448" y="399269"/>
                </a:cubicBezTo>
                <a:lnTo>
                  <a:pt x="6212978" y="390153"/>
                </a:lnTo>
                <a:cubicBezTo>
                  <a:pt x="6281042" y="360983"/>
                  <a:pt x="6329660" y="266787"/>
                  <a:pt x="6358830" y="107566"/>
                </a:cubicBezTo>
                <a:close/>
                <a:moveTo>
                  <a:pt x="2547063" y="106654"/>
                </a:moveTo>
                <a:cubicBezTo>
                  <a:pt x="2549494" y="106654"/>
                  <a:pt x="2551621" y="108173"/>
                  <a:pt x="2553444" y="111212"/>
                </a:cubicBezTo>
                <a:cubicBezTo>
                  <a:pt x="2552229" y="146459"/>
                  <a:pt x="2565598" y="163475"/>
                  <a:pt x="2593553" y="162260"/>
                </a:cubicBezTo>
                <a:cubicBezTo>
                  <a:pt x="2597199" y="162260"/>
                  <a:pt x="2602061" y="161652"/>
                  <a:pt x="2608138" y="160437"/>
                </a:cubicBezTo>
                <a:cubicBezTo>
                  <a:pt x="2614216" y="159221"/>
                  <a:pt x="2618470" y="158614"/>
                  <a:pt x="2620900" y="158614"/>
                </a:cubicBezTo>
                <a:cubicBezTo>
                  <a:pt x="2625762" y="159829"/>
                  <a:pt x="2628801" y="163475"/>
                  <a:pt x="2630016" y="169553"/>
                </a:cubicBezTo>
                <a:cubicBezTo>
                  <a:pt x="2630016" y="178061"/>
                  <a:pt x="2612392" y="185353"/>
                  <a:pt x="2577145" y="191430"/>
                </a:cubicBezTo>
                <a:cubicBezTo>
                  <a:pt x="2564991" y="193861"/>
                  <a:pt x="2557698" y="195684"/>
                  <a:pt x="2555267" y="196900"/>
                </a:cubicBezTo>
                <a:cubicBezTo>
                  <a:pt x="2535820" y="211485"/>
                  <a:pt x="2523666" y="223031"/>
                  <a:pt x="2518804" y="231539"/>
                </a:cubicBezTo>
                <a:cubicBezTo>
                  <a:pt x="2518804" y="233970"/>
                  <a:pt x="2521843" y="236401"/>
                  <a:pt x="2527920" y="238832"/>
                </a:cubicBezTo>
                <a:cubicBezTo>
                  <a:pt x="2538859" y="243694"/>
                  <a:pt x="2544328" y="249163"/>
                  <a:pt x="2544328" y="255240"/>
                </a:cubicBezTo>
                <a:cubicBezTo>
                  <a:pt x="2544328" y="257671"/>
                  <a:pt x="2543113" y="260102"/>
                  <a:pt x="2540682" y="262533"/>
                </a:cubicBezTo>
                <a:cubicBezTo>
                  <a:pt x="2537036" y="267395"/>
                  <a:pt x="2533997" y="272256"/>
                  <a:pt x="2531566" y="277118"/>
                </a:cubicBezTo>
                <a:cubicBezTo>
                  <a:pt x="2532782" y="275903"/>
                  <a:pt x="2535212" y="274687"/>
                  <a:pt x="2538859" y="273472"/>
                </a:cubicBezTo>
                <a:cubicBezTo>
                  <a:pt x="2551013" y="268610"/>
                  <a:pt x="2558306" y="266179"/>
                  <a:pt x="2560737" y="266179"/>
                </a:cubicBezTo>
                <a:cubicBezTo>
                  <a:pt x="2561952" y="264964"/>
                  <a:pt x="2564383" y="263748"/>
                  <a:pt x="2568029" y="262533"/>
                </a:cubicBezTo>
                <a:cubicBezTo>
                  <a:pt x="2572891" y="260102"/>
                  <a:pt x="2577753" y="258887"/>
                  <a:pt x="2582614" y="258887"/>
                </a:cubicBezTo>
                <a:cubicBezTo>
                  <a:pt x="2586261" y="260102"/>
                  <a:pt x="2588691" y="263141"/>
                  <a:pt x="2589907" y="268002"/>
                </a:cubicBezTo>
                <a:cubicBezTo>
                  <a:pt x="2589907" y="276510"/>
                  <a:pt x="2586868" y="283195"/>
                  <a:pt x="2580791" y="288057"/>
                </a:cubicBezTo>
                <a:cubicBezTo>
                  <a:pt x="2566206" y="329382"/>
                  <a:pt x="2559521" y="360983"/>
                  <a:pt x="2560737" y="382860"/>
                </a:cubicBezTo>
                <a:cubicBezTo>
                  <a:pt x="2561952" y="398661"/>
                  <a:pt x="2572891" y="405954"/>
                  <a:pt x="2593553" y="404738"/>
                </a:cubicBezTo>
                <a:cubicBezTo>
                  <a:pt x="2659186" y="399876"/>
                  <a:pt x="2701726" y="391976"/>
                  <a:pt x="2721173" y="381037"/>
                </a:cubicBezTo>
                <a:cubicBezTo>
                  <a:pt x="2734543" y="368883"/>
                  <a:pt x="2741836" y="343967"/>
                  <a:pt x="2743051" y="306288"/>
                </a:cubicBezTo>
                <a:cubicBezTo>
                  <a:pt x="2747913" y="302642"/>
                  <a:pt x="2751559" y="303250"/>
                  <a:pt x="2753990" y="308112"/>
                </a:cubicBezTo>
                <a:cubicBezTo>
                  <a:pt x="2755205" y="350652"/>
                  <a:pt x="2752167" y="377391"/>
                  <a:pt x="2744874" y="388330"/>
                </a:cubicBezTo>
                <a:cubicBezTo>
                  <a:pt x="2738797" y="394407"/>
                  <a:pt x="2727250" y="400484"/>
                  <a:pt x="2710234" y="406561"/>
                </a:cubicBezTo>
                <a:cubicBezTo>
                  <a:pt x="2683495" y="415069"/>
                  <a:pt x="2643386" y="421147"/>
                  <a:pt x="2589907" y="424793"/>
                </a:cubicBezTo>
                <a:cubicBezTo>
                  <a:pt x="2560737" y="426008"/>
                  <a:pt x="2544936" y="414462"/>
                  <a:pt x="2542505" y="390153"/>
                </a:cubicBezTo>
                <a:cubicBezTo>
                  <a:pt x="2541290" y="371922"/>
                  <a:pt x="2543721" y="350652"/>
                  <a:pt x="2549798" y="326343"/>
                </a:cubicBezTo>
                <a:cubicBezTo>
                  <a:pt x="2553444" y="310542"/>
                  <a:pt x="2555875" y="297780"/>
                  <a:pt x="2557090" y="288057"/>
                </a:cubicBezTo>
                <a:cubicBezTo>
                  <a:pt x="2546151" y="288057"/>
                  <a:pt x="2533997" y="290488"/>
                  <a:pt x="2520627" y="295350"/>
                </a:cubicBezTo>
                <a:cubicBezTo>
                  <a:pt x="2487811" y="356121"/>
                  <a:pt x="2463502" y="390153"/>
                  <a:pt x="2447702" y="397446"/>
                </a:cubicBezTo>
                <a:cubicBezTo>
                  <a:pt x="2431901" y="408384"/>
                  <a:pt x="2419139" y="415069"/>
                  <a:pt x="2409416" y="417500"/>
                </a:cubicBezTo>
                <a:cubicBezTo>
                  <a:pt x="2403338" y="418716"/>
                  <a:pt x="2399692" y="417500"/>
                  <a:pt x="2398477" y="413854"/>
                </a:cubicBezTo>
                <a:cubicBezTo>
                  <a:pt x="2398477" y="411423"/>
                  <a:pt x="2405161" y="406561"/>
                  <a:pt x="2418531" y="399269"/>
                </a:cubicBezTo>
                <a:cubicBezTo>
                  <a:pt x="2436763" y="389545"/>
                  <a:pt x="2461071" y="359767"/>
                  <a:pt x="2491457" y="309935"/>
                </a:cubicBezTo>
                <a:cubicBezTo>
                  <a:pt x="2486595" y="312366"/>
                  <a:pt x="2479910" y="316012"/>
                  <a:pt x="2471402" y="320874"/>
                </a:cubicBezTo>
                <a:cubicBezTo>
                  <a:pt x="2459248" y="328166"/>
                  <a:pt x="2450740" y="332420"/>
                  <a:pt x="2445878" y="333636"/>
                </a:cubicBezTo>
                <a:cubicBezTo>
                  <a:pt x="2444663" y="333636"/>
                  <a:pt x="2441624" y="335459"/>
                  <a:pt x="2436763" y="339105"/>
                </a:cubicBezTo>
                <a:cubicBezTo>
                  <a:pt x="2403946" y="357336"/>
                  <a:pt x="2384499" y="366452"/>
                  <a:pt x="2378422" y="366452"/>
                </a:cubicBezTo>
                <a:cubicBezTo>
                  <a:pt x="2369914" y="365237"/>
                  <a:pt x="2365660" y="361590"/>
                  <a:pt x="2365660" y="355513"/>
                </a:cubicBezTo>
                <a:cubicBezTo>
                  <a:pt x="2365660" y="348221"/>
                  <a:pt x="2368699" y="345182"/>
                  <a:pt x="2374776" y="346398"/>
                </a:cubicBezTo>
                <a:cubicBezTo>
                  <a:pt x="2375991" y="347613"/>
                  <a:pt x="2379030" y="347613"/>
                  <a:pt x="2383891" y="346398"/>
                </a:cubicBezTo>
                <a:cubicBezTo>
                  <a:pt x="2389969" y="343967"/>
                  <a:pt x="2402731" y="337890"/>
                  <a:pt x="2422178" y="328166"/>
                </a:cubicBezTo>
                <a:cubicBezTo>
                  <a:pt x="2441624" y="318443"/>
                  <a:pt x="2454386" y="312366"/>
                  <a:pt x="2460464" y="309935"/>
                </a:cubicBezTo>
                <a:cubicBezTo>
                  <a:pt x="2462895" y="308719"/>
                  <a:pt x="2467148" y="306896"/>
                  <a:pt x="2473226" y="304465"/>
                </a:cubicBezTo>
                <a:cubicBezTo>
                  <a:pt x="2485380" y="298388"/>
                  <a:pt x="2495103" y="293526"/>
                  <a:pt x="2502396" y="289880"/>
                </a:cubicBezTo>
                <a:cubicBezTo>
                  <a:pt x="2509688" y="275295"/>
                  <a:pt x="2513335" y="264356"/>
                  <a:pt x="2513335" y="257063"/>
                </a:cubicBezTo>
                <a:cubicBezTo>
                  <a:pt x="2513335" y="257063"/>
                  <a:pt x="2512119" y="255848"/>
                  <a:pt x="2509688" y="253417"/>
                </a:cubicBezTo>
                <a:cubicBezTo>
                  <a:pt x="2501181" y="246125"/>
                  <a:pt x="2496926" y="240655"/>
                  <a:pt x="2496926" y="237009"/>
                </a:cubicBezTo>
                <a:cubicBezTo>
                  <a:pt x="2496926" y="228501"/>
                  <a:pt x="2508473" y="215739"/>
                  <a:pt x="2531566" y="198723"/>
                </a:cubicBezTo>
                <a:cubicBezTo>
                  <a:pt x="2537643" y="195077"/>
                  <a:pt x="2541290" y="192646"/>
                  <a:pt x="2542505" y="191430"/>
                </a:cubicBezTo>
                <a:cubicBezTo>
                  <a:pt x="2551013" y="182922"/>
                  <a:pt x="2555267" y="178061"/>
                  <a:pt x="2555267" y="176845"/>
                </a:cubicBezTo>
                <a:cubicBezTo>
                  <a:pt x="2557698" y="175630"/>
                  <a:pt x="2557698" y="174414"/>
                  <a:pt x="2555267" y="173199"/>
                </a:cubicBezTo>
                <a:cubicBezTo>
                  <a:pt x="2540682" y="162260"/>
                  <a:pt x="2535212" y="141598"/>
                  <a:pt x="2538859" y="111212"/>
                </a:cubicBezTo>
                <a:cubicBezTo>
                  <a:pt x="2541897" y="108173"/>
                  <a:pt x="2544632" y="106654"/>
                  <a:pt x="2547063" y="106654"/>
                </a:cubicBezTo>
                <a:close/>
                <a:moveTo>
                  <a:pt x="6045171" y="70932"/>
                </a:moveTo>
                <a:cubicBezTo>
                  <a:pt x="6057002" y="70590"/>
                  <a:pt x="6069678" y="70647"/>
                  <a:pt x="6083200" y="71103"/>
                </a:cubicBezTo>
                <a:cubicBezTo>
                  <a:pt x="6092924" y="71103"/>
                  <a:pt x="6111763" y="71710"/>
                  <a:pt x="6139718" y="72926"/>
                </a:cubicBezTo>
                <a:cubicBezTo>
                  <a:pt x="6151872" y="74141"/>
                  <a:pt x="6161596" y="74749"/>
                  <a:pt x="6168888" y="74749"/>
                </a:cubicBezTo>
                <a:cubicBezTo>
                  <a:pt x="6173750" y="74749"/>
                  <a:pt x="6179827" y="75357"/>
                  <a:pt x="6187120" y="76572"/>
                </a:cubicBezTo>
                <a:cubicBezTo>
                  <a:pt x="6202920" y="77788"/>
                  <a:pt x="6217506" y="78395"/>
                  <a:pt x="6230875" y="78395"/>
                </a:cubicBezTo>
                <a:lnTo>
                  <a:pt x="6225406" y="94804"/>
                </a:lnTo>
                <a:cubicBezTo>
                  <a:pt x="6215682" y="94804"/>
                  <a:pt x="6201705" y="94196"/>
                  <a:pt x="6183474" y="92980"/>
                </a:cubicBezTo>
                <a:cubicBezTo>
                  <a:pt x="6178612" y="92980"/>
                  <a:pt x="6171319" y="92373"/>
                  <a:pt x="6161596" y="91157"/>
                </a:cubicBezTo>
                <a:cubicBezTo>
                  <a:pt x="6142148" y="89942"/>
                  <a:pt x="6122094" y="89334"/>
                  <a:pt x="6101432" y="89334"/>
                </a:cubicBezTo>
                <a:lnTo>
                  <a:pt x="6090493" y="89334"/>
                </a:lnTo>
                <a:cubicBezTo>
                  <a:pt x="5984750" y="85688"/>
                  <a:pt x="5931880" y="98450"/>
                  <a:pt x="5931880" y="127620"/>
                </a:cubicBezTo>
                <a:cubicBezTo>
                  <a:pt x="5934310" y="155575"/>
                  <a:pt x="5959226" y="179884"/>
                  <a:pt x="6006628" y="200546"/>
                </a:cubicBezTo>
                <a:lnTo>
                  <a:pt x="5997512" y="215131"/>
                </a:lnTo>
                <a:cubicBezTo>
                  <a:pt x="5946464" y="195684"/>
                  <a:pt x="5920940" y="169553"/>
                  <a:pt x="5920940" y="136736"/>
                </a:cubicBezTo>
                <a:cubicBezTo>
                  <a:pt x="5920940" y="95259"/>
                  <a:pt x="5962351" y="73325"/>
                  <a:pt x="6045171" y="70932"/>
                </a:cubicBezTo>
                <a:close/>
                <a:moveTo>
                  <a:pt x="1654146" y="70932"/>
                </a:moveTo>
                <a:cubicBezTo>
                  <a:pt x="1665978" y="70590"/>
                  <a:pt x="1678654" y="70647"/>
                  <a:pt x="1692176" y="71103"/>
                </a:cubicBezTo>
                <a:cubicBezTo>
                  <a:pt x="1701899" y="71103"/>
                  <a:pt x="1720738" y="71710"/>
                  <a:pt x="1748693" y="72926"/>
                </a:cubicBezTo>
                <a:cubicBezTo>
                  <a:pt x="1760847" y="74141"/>
                  <a:pt x="1770571" y="74749"/>
                  <a:pt x="1777863" y="74749"/>
                </a:cubicBezTo>
                <a:cubicBezTo>
                  <a:pt x="1782725" y="74749"/>
                  <a:pt x="1788802" y="75357"/>
                  <a:pt x="1796095" y="76572"/>
                </a:cubicBezTo>
                <a:cubicBezTo>
                  <a:pt x="1811896" y="77788"/>
                  <a:pt x="1826481" y="78395"/>
                  <a:pt x="1839850" y="78395"/>
                </a:cubicBezTo>
                <a:lnTo>
                  <a:pt x="1834381" y="94804"/>
                </a:lnTo>
                <a:cubicBezTo>
                  <a:pt x="1824658" y="94804"/>
                  <a:pt x="1810680" y="94196"/>
                  <a:pt x="1792449" y="92980"/>
                </a:cubicBezTo>
                <a:cubicBezTo>
                  <a:pt x="1787587" y="92980"/>
                  <a:pt x="1780294" y="92373"/>
                  <a:pt x="1770571" y="91157"/>
                </a:cubicBezTo>
                <a:cubicBezTo>
                  <a:pt x="1751124" y="89942"/>
                  <a:pt x="1731069" y="89334"/>
                  <a:pt x="1710407" y="89334"/>
                </a:cubicBezTo>
                <a:lnTo>
                  <a:pt x="1699468" y="89334"/>
                </a:lnTo>
                <a:cubicBezTo>
                  <a:pt x="1593726" y="85688"/>
                  <a:pt x="1540855" y="98450"/>
                  <a:pt x="1540855" y="127620"/>
                </a:cubicBezTo>
                <a:cubicBezTo>
                  <a:pt x="1543285" y="155575"/>
                  <a:pt x="1568202" y="179884"/>
                  <a:pt x="1615604" y="200546"/>
                </a:cubicBezTo>
                <a:lnTo>
                  <a:pt x="1606488" y="215131"/>
                </a:lnTo>
                <a:cubicBezTo>
                  <a:pt x="1555440" y="195684"/>
                  <a:pt x="1529916" y="169553"/>
                  <a:pt x="1529916" y="136736"/>
                </a:cubicBezTo>
                <a:cubicBezTo>
                  <a:pt x="1529916" y="95259"/>
                  <a:pt x="1571326" y="73325"/>
                  <a:pt x="1654146" y="70932"/>
                </a:cubicBezTo>
                <a:close/>
                <a:moveTo>
                  <a:pt x="7102190" y="67456"/>
                </a:moveTo>
                <a:lnTo>
                  <a:pt x="7107659" y="67456"/>
                </a:lnTo>
                <a:cubicBezTo>
                  <a:pt x="7110090" y="67456"/>
                  <a:pt x="7111913" y="68064"/>
                  <a:pt x="7113128" y="69280"/>
                </a:cubicBezTo>
                <a:lnTo>
                  <a:pt x="7116774" y="69280"/>
                </a:lnTo>
                <a:cubicBezTo>
                  <a:pt x="7117990" y="70495"/>
                  <a:pt x="7136829" y="115466"/>
                  <a:pt x="7173292" y="204192"/>
                </a:cubicBezTo>
                <a:cubicBezTo>
                  <a:pt x="7197600" y="264964"/>
                  <a:pt x="7219478" y="318443"/>
                  <a:pt x="7238925" y="364629"/>
                </a:cubicBezTo>
                <a:cubicBezTo>
                  <a:pt x="7240141" y="367060"/>
                  <a:pt x="7240748" y="368275"/>
                  <a:pt x="7240748" y="368275"/>
                </a:cubicBezTo>
                <a:cubicBezTo>
                  <a:pt x="7278427" y="243086"/>
                  <a:pt x="7297266" y="151321"/>
                  <a:pt x="7297266" y="92980"/>
                </a:cubicBezTo>
                <a:cubicBezTo>
                  <a:pt x="7294835" y="88119"/>
                  <a:pt x="7291796" y="85080"/>
                  <a:pt x="7288150" y="83865"/>
                </a:cubicBezTo>
                <a:lnTo>
                  <a:pt x="7284504" y="83865"/>
                </a:lnTo>
                <a:cubicBezTo>
                  <a:pt x="7279642" y="85080"/>
                  <a:pt x="7272958" y="87511"/>
                  <a:pt x="7264450" y="91157"/>
                </a:cubicBezTo>
                <a:lnTo>
                  <a:pt x="7266272" y="78395"/>
                </a:lnTo>
                <a:cubicBezTo>
                  <a:pt x="7280858" y="71103"/>
                  <a:pt x="7293012" y="67456"/>
                  <a:pt x="7302736" y="67456"/>
                </a:cubicBezTo>
                <a:cubicBezTo>
                  <a:pt x="7312458" y="67456"/>
                  <a:pt x="7317320" y="74141"/>
                  <a:pt x="7317320" y="87511"/>
                </a:cubicBezTo>
                <a:cubicBezTo>
                  <a:pt x="7317320" y="148283"/>
                  <a:pt x="7296050" y="249163"/>
                  <a:pt x="7253510" y="390153"/>
                </a:cubicBezTo>
                <a:lnTo>
                  <a:pt x="7249864" y="390153"/>
                </a:lnTo>
                <a:cubicBezTo>
                  <a:pt x="7245002" y="390153"/>
                  <a:pt x="7241964" y="390153"/>
                  <a:pt x="7240748" y="390153"/>
                </a:cubicBezTo>
                <a:lnTo>
                  <a:pt x="7233456" y="390153"/>
                </a:lnTo>
                <a:cubicBezTo>
                  <a:pt x="7200639" y="350044"/>
                  <a:pt x="7158707" y="250379"/>
                  <a:pt x="7107659" y="91157"/>
                </a:cubicBezTo>
                <a:cubicBezTo>
                  <a:pt x="7095505" y="278333"/>
                  <a:pt x="7051750" y="383468"/>
                  <a:pt x="6976392" y="406561"/>
                </a:cubicBezTo>
                <a:lnTo>
                  <a:pt x="6970923" y="391976"/>
                </a:lnTo>
                <a:cubicBezTo>
                  <a:pt x="7028048" y="368883"/>
                  <a:pt x="7067550" y="268610"/>
                  <a:pt x="7089428" y="91157"/>
                </a:cubicBezTo>
                <a:cubicBezTo>
                  <a:pt x="7089428" y="89942"/>
                  <a:pt x="7090036" y="88119"/>
                  <a:pt x="7091250" y="85688"/>
                </a:cubicBezTo>
                <a:cubicBezTo>
                  <a:pt x="7092466" y="79611"/>
                  <a:pt x="7093074" y="74141"/>
                  <a:pt x="7093074" y="69280"/>
                </a:cubicBezTo>
                <a:cubicBezTo>
                  <a:pt x="7095505" y="69280"/>
                  <a:pt x="7098543" y="68672"/>
                  <a:pt x="7102190" y="67456"/>
                </a:cubicBezTo>
                <a:close/>
                <a:moveTo>
                  <a:pt x="6335129" y="67456"/>
                </a:moveTo>
                <a:lnTo>
                  <a:pt x="6349714" y="67456"/>
                </a:lnTo>
                <a:cubicBezTo>
                  <a:pt x="6404408" y="67456"/>
                  <a:pt x="6431148" y="123366"/>
                  <a:pt x="6429933" y="235186"/>
                </a:cubicBezTo>
                <a:lnTo>
                  <a:pt x="6429933" y="251594"/>
                </a:lnTo>
                <a:cubicBezTo>
                  <a:pt x="6429933" y="284411"/>
                  <a:pt x="6427502" y="318443"/>
                  <a:pt x="6422640" y="353690"/>
                </a:cubicBezTo>
                <a:cubicBezTo>
                  <a:pt x="6462750" y="257671"/>
                  <a:pt x="6525952" y="163475"/>
                  <a:pt x="6612247" y="71103"/>
                </a:cubicBezTo>
                <a:lnTo>
                  <a:pt x="6646887" y="71103"/>
                </a:lnTo>
                <a:cubicBezTo>
                  <a:pt x="6600701" y="190215"/>
                  <a:pt x="6576392" y="285626"/>
                  <a:pt x="6573961" y="357336"/>
                </a:cubicBezTo>
                <a:cubicBezTo>
                  <a:pt x="6573961" y="370706"/>
                  <a:pt x="6578215" y="377391"/>
                  <a:pt x="6586723" y="377391"/>
                </a:cubicBezTo>
                <a:cubicBezTo>
                  <a:pt x="6592800" y="377391"/>
                  <a:pt x="6601308" y="374960"/>
                  <a:pt x="6612247" y="370098"/>
                </a:cubicBezTo>
                <a:cubicBezTo>
                  <a:pt x="6614678" y="368883"/>
                  <a:pt x="6616501" y="368275"/>
                  <a:pt x="6617716" y="368275"/>
                </a:cubicBezTo>
                <a:lnTo>
                  <a:pt x="6615894" y="382860"/>
                </a:lnTo>
                <a:cubicBezTo>
                  <a:pt x="6604954" y="387722"/>
                  <a:pt x="6593408" y="390153"/>
                  <a:pt x="6581254" y="390153"/>
                </a:cubicBezTo>
                <a:cubicBezTo>
                  <a:pt x="6560592" y="390153"/>
                  <a:pt x="6550868" y="379822"/>
                  <a:pt x="6552084" y="359160"/>
                </a:cubicBezTo>
                <a:cubicBezTo>
                  <a:pt x="6555730" y="278941"/>
                  <a:pt x="6577000" y="191430"/>
                  <a:pt x="6615894" y="96627"/>
                </a:cubicBezTo>
                <a:cubicBezTo>
                  <a:pt x="6566061" y="142813"/>
                  <a:pt x="6506505" y="230932"/>
                  <a:pt x="6437226" y="360983"/>
                </a:cubicBezTo>
                <a:cubicBezTo>
                  <a:pt x="6436010" y="363414"/>
                  <a:pt x="6434186" y="367060"/>
                  <a:pt x="6431756" y="371922"/>
                </a:cubicBezTo>
                <a:cubicBezTo>
                  <a:pt x="6429325" y="374352"/>
                  <a:pt x="6428110" y="376176"/>
                  <a:pt x="6428110" y="377391"/>
                </a:cubicBezTo>
                <a:lnTo>
                  <a:pt x="6404408" y="377391"/>
                </a:lnTo>
                <a:cubicBezTo>
                  <a:pt x="6406840" y="345790"/>
                  <a:pt x="6408055" y="314796"/>
                  <a:pt x="6408055" y="284411"/>
                </a:cubicBezTo>
                <a:cubicBezTo>
                  <a:pt x="6408055" y="187176"/>
                  <a:pt x="6402586" y="128228"/>
                  <a:pt x="6391646" y="107566"/>
                </a:cubicBezTo>
                <a:cubicBezTo>
                  <a:pt x="6384354" y="89334"/>
                  <a:pt x="6361869" y="82042"/>
                  <a:pt x="6324190" y="85688"/>
                </a:cubicBezTo>
                <a:lnTo>
                  <a:pt x="6316898" y="85688"/>
                </a:lnTo>
                <a:lnTo>
                  <a:pt x="6320544" y="69280"/>
                </a:lnTo>
                <a:cubicBezTo>
                  <a:pt x="6324190" y="69280"/>
                  <a:pt x="6329052" y="68672"/>
                  <a:pt x="6335129" y="67456"/>
                </a:cubicBezTo>
                <a:close/>
                <a:moveTo>
                  <a:pt x="5862860" y="67456"/>
                </a:moveTo>
                <a:cubicBezTo>
                  <a:pt x="5892030" y="69887"/>
                  <a:pt x="5907832" y="88726"/>
                  <a:pt x="5910262" y="123974"/>
                </a:cubicBezTo>
                <a:cubicBezTo>
                  <a:pt x="5896892" y="238224"/>
                  <a:pt x="5836121" y="302034"/>
                  <a:pt x="5727948" y="315404"/>
                </a:cubicBezTo>
                <a:cubicBezTo>
                  <a:pt x="5709716" y="315404"/>
                  <a:pt x="5692700" y="313581"/>
                  <a:pt x="5676900" y="309935"/>
                </a:cubicBezTo>
                <a:lnTo>
                  <a:pt x="5675076" y="291703"/>
                </a:lnTo>
                <a:cubicBezTo>
                  <a:pt x="5689662" y="296565"/>
                  <a:pt x="5704247" y="298996"/>
                  <a:pt x="5718832" y="298996"/>
                </a:cubicBezTo>
                <a:cubicBezTo>
                  <a:pt x="5818498" y="288057"/>
                  <a:pt x="5874407" y="228501"/>
                  <a:pt x="5886562" y="120328"/>
                </a:cubicBezTo>
                <a:cubicBezTo>
                  <a:pt x="5886562" y="93588"/>
                  <a:pt x="5881092" y="80218"/>
                  <a:pt x="5870153" y="80218"/>
                </a:cubicBezTo>
                <a:lnTo>
                  <a:pt x="5861038" y="82042"/>
                </a:lnTo>
                <a:cubicBezTo>
                  <a:pt x="5754080" y="105135"/>
                  <a:pt x="5670822" y="223639"/>
                  <a:pt x="5611266" y="437555"/>
                </a:cubicBezTo>
                <a:lnTo>
                  <a:pt x="5587566" y="437555"/>
                </a:lnTo>
                <a:cubicBezTo>
                  <a:pt x="5591212" y="422970"/>
                  <a:pt x="5596682" y="403523"/>
                  <a:pt x="5603974" y="379214"/>
                </a:cubicBezTo>
                <a:cubicBezTo>
                  <a:pt x="5640437" y="245517"/>
                  <a:pt x="5658060" y="142813"/>
                  <a:pt x="5656845" y="71103"/>
                </a:cubicBezTo>
                <a:lnTo>
                  <a:pt x="5678723" y="71103"/>
                </a:lnTo>
                <a:lnTo>
                  <a:pt x="5680546" y="94804"/>
                </a:lnTo>
                <a:cubicBezTo>
                  <a:pt x="5681762" y="131266"/>
                  <a:pt x="5672038" y="187176"/>
                  <a:pt x="5651376" y="262533"/>
                </a:cubicBezTo>
                <a:cubicBezTo>
                  <a:pt x="5647730" y="271041"/>
                  <a:pt x="5644690" y="280157"/>
                  <a:pt x="5642260" y="289880"/>
                </a:cubicBezTo>
                <a:cubicBezTo>
                  <a:pt x="5642260" y="291096"/>
                  <a:pt x="5642260" y="292311"/>
                  <a:pt x="5642260" y="293526"/>
                </a:cubicBezTo>
                <a:cubicBezTo>
                  <a:pt x="5717616" y="148890"/>
                  <a:pt x="5791150" y="73534"/>
                  <a:pt x="5862860" y="67456"/>
                </a:cubicBezTo>
                <a:close/>
                <a:moveTo>
                  <a:pt x="5529486" y="67456"/>
                </a:moveTo>
                <a:cubicBezTo>
                  <a:pt x="5558656" y="69887"/>
                  <a:pt x="5574456" y="88726"/>
                  <a:pt x="5576887" y="123974"/>
                </a:cubicBezTo>
                <a:cubicBezTo>
                  <a:pt x="5563518" y="238224"/>
                  <a:pt x="5502746" y="302034"/>
                  <a:pt x="5394572" y="315404"/>
                </a:cubicBezTo>
                <a:cubicBezTo>
                  <a:pt x="5376342" y="315404"/>
                  <a:pt x="5359326" y="313581"/>
                  <a:pt x="5343524" y="309935"/>
                </a:cubicBezTo>
                <a:lnTo>
                  <a:pt x="5341702" y="291703"/>
                </a:lnTo>
                <a:cubicBezTo>
                  <a:pt x="5356286" y="296565"/>
                  <a:pt x="5370872" y="298996"/>
                  <a:pt x="5385457" y="298996"/>
                </a:cubicBezTo>
                <a:cubicBezTo>
                  <a:pt x="5485122" y="288057"/>
                  <a:pt x="5541032" y="228501"/>
                  <a:pt x="5553186" y="120328"/>
                </a:cubicBezTo>
                <a:cubicBezTo>
                  <a:pt x="5553186" y="93588"/>
                  <a:pt x="5547717" y="80218"/>
                  <a:pt x="5536778" y="80218"/>
                </a:cubicBezTo>
                <a:lnTo>
                  <a:pt x="5527662" y="82042"/>
                </a:lnTo>
                <a:cubicBezTo>
                  <a:pt x="5420704" y="105135"/>
                  <a:pt x="5337448" y="223639"/>
                  <a:pt x="5277892" y="437555"/>
                </a:cubicBezTo>
                <a:lnTo>
                  <a:pt x="5254190" y="437555"/>
                </a:lnTo>
                <a:cubicBezTo>
                  <a:pt x="5257837" y="422970"/>
                  <a:pt x="5263306" y="403523"/>
                  <a:pt x="5270599" y="379214"/>
                </a:cubicBezTo>
                <a:cubicBezTo>
                  <a:pt x="5307062" y="245517"/>
                  <a:pt x="5324686" y="142813"/>
                  <a:pt x="5323470" y="71103"/>
                </a:cubicBezTo>
                <a:lnTo>
                  <a:pt x="5345348" y="71103"/>
                </a:lnTo>
                <a:lnTo>
                  <a:pt x="5347171" y="94804"/>
                </a:lnTo>
                <a:cubicBezTo>
                  <a:pt x="5348386" y="131266"/>
                  <a:pt x="5338662" y="187176"/>
                  <a:pt x="5318000" y="262533"/>
                </a:cubicBezTo>
                <a:cubicBezTo>
                  <a:pt x="5314354" y="271041"/>
                  <a:pt x="5311316" y="280157"/>
                  <a:pt x="5308885" y="289880"/>
                </a:cubicBezTo>
                <a:cubicBezTo>
                  <a:pt x="5308885" y="291096"/>
                  <a:pt x="5308885" y="292311"/>
                  <a:pt x="5308885" y="293526"/>
                </a:cubicBezTo>
                <a:cubicBezTo>
                  <a:pt x="5384242" y="148890"/>
                  <a:pt x="5457775" y="73534"/>
                  <a:pt x="5529486" y="67456"/>
                </a:cubicBezTo>
                <a:close/>
                <a:moveTo>
                  <a:pt x="3964409" y="67456"/>
                </a:moveTo>
                <a:cubicBezTo>
                  <a:pt x="3966840" y="67456"/>
                  <a:pt x="3971094" y="69887"/>
                  <a:pt x="3977171" y="74749"/>
                </a:cubicBezTo>
                <a:cubicBezTo>
                  <a:pt x="3979602" y="77180"/>
                  <a:pt x="3982033" y="79003"/>
                  <a:pt x="3984464" y="80218"/>
                </a:cubicBezTo>
                <a:cubicBezTo>
                  <a:pt x="3985679" y="80218"/>
                  <a:pt x="3987502" y="80218"/>
                  <a:pt x="3989933" y="80218"/>
                </a:cubicBezTo>
                <a:cubicBezTo>
                  <a:pt x="4003303" y="81434"/>
                  <a:pt x="4009988" y="86296"/>
                  <a:pt x="4009988" y="94804"/>
                </a:cubicBezTo>
                <a:cubicBezTo>
                  <a:pt x="4009988" y="102096"/>
                  <a:pt x="4005126" y="110604"/>
                  <a:pt x="3995402" y="120328"/>
                </a:cubicBezTo>
                <a:cubicBezTo>
                  <a:pt x="3989325" y="125189"/>
                  <a:pt x="3985679" y="129443"/>
                  <a:pt x="3984464" y="133090"/>
                </a:cubicBezTo>
                <a:cubicBezTo>
                  <a:pt x="3979602" y="142813"/>
                  <a:pt x="3969878" y="156183"/>
                  <a:pt x="3955293" y="173199"/>
                </a:cubicBezTo>
                <a:cubicBezTo>
                  <a:pt x="3951647" y="178061"/>
                  <a:pt x="3949216" y="181707"/>
                  <a:pt x="3948001" y="184138"/>
                </a:cubicBezTo>
                <a:lnTo>
                  <a:pt x="3948001" y="187784"/>
                </a:lnTo>
                <a:cubicBezTo>
                  <a:pt x="3949216" y="193861"/>
                  <a:pt x="3952862" y="197507"/>
                  <a:pt x="3958940" y="198723"/>
                </a:cubicBezTo>
                <a:cubicBezTo>
                  <a:pt x="3958940" y="198723"/>
                  <a:pt x="3960155" y="197507"/>
                  <a:pt x="3962586" y="195077"/>
                </a:cubicBezTo>
                <a:cubicBezTo>
                  <a:pt x="3967447" y="186569"/>
                  <a:pt x="3972309" y="181707"/>
                  <a:pt x="3977171" y="180491"/>
                </a:cubicBezTo>
                <a:cubicBezTo>
                  <a:pt x="3979602" y="179276"/>
                  <a:pt x="3981425" y="178668"/>
                  <a:pt x="3982640" y="178668"/>
                </a:cubicBezTo>
                <a:cubicBezTo>
                  <a:pt x="3983856" y="179884"/>
                  <a:pt x="3983856" y="181099"/>
                  <a:pt x="3982640" y="182315"/>
                </a:cubicBezTo>
                <a:cubicBezTo>
                  <a:pt x="3981425" y="184745"/>
                  <a:pt x="3980817" y="187176"/>
                  <a:pt x="3980817" y="189607"/>
                </a:cubicBezTo>
                <a:cubicBezTo>
                  <a:pt x="3980817" y="190823"/>
                  <a:pt x="3982033" y="192038"/>
                  <a:pt x="3984464" y="193253"/>
                </a:cubicBezTo>
                <a:cubicBezTo>
                  <a:pt x="3997833" y="187176"/>
                  <a:pt x="4018495" y="178668"/>
                  <a:pt x="4046450" y="167729"/>
                </a:cubicBezTo>
                <a:cubicBezTo>
                  <a:pt x="4059820" y="161652"/>
                  <a:pt x="4070151" y="157398"/>
                  <a:pt x="4077444" y="154967"/>
                </a:cubicBezTo>
                <a:cubicBezTo>
                  <a:pt x="4084736" y="152537"/>
                  <a:pt x="4094460" y="148890"/>
                  <a:pt x="4106614" y="144029"/>
                </a:cubicBezTo>
                <a:cubicBezTo>
                  <a:pt x="4138215" y="131874"/>
                  <a:pt x="4162524" y="123366"/>
                  <a:pt x="4179540" y="118505"/>
                </a:cubicBezTo>
                <a:cubicBezTo>
                  <a:pt x="4185617" y="116074"/>
                  <a:pt x="4195340" y="113643"/>
                  <a:pt x="4208710" y="111212"/>
                </a:cubicBezTo>
                <a:cubicBezTo>
                  <a:pt x="4222080" y="108781"/>
                  <a:pt x="4231804" y="106958"/>
                  <a:pt x="4237880" y="105742"/>
                </a:cubicBezTo>
                <a:cubicBezTo>
                  <a:pt x="4250035" y="103312"/>
                  <a:pt x="4257328" y="106958"/>
                  <a:pt x="4259758" y="116681"/>
                </a:cubicBezTo>
                <a:cubicBezTo>
                  <a:pt x="4259758" y="127620"/>
                  <a:pt x="4254896" y="133090"/>
                  <a:pt x="4245173" y="133090"/>
                </a:cubicBezTo>
                <a:cubicBezTo>
                  <a:pt x="4243958" y="133090"/>
                  <a:pt x="4242134" y="131874"/>
                  <a:pt x="4239704" y="129443"/>
                </a:cubicBezTo>
                <a:lnTo>
                  <a:pt x="4237880" y="129443"/>
                </a:lnTo>
                <a:cubicBezTo>
                  <a:pt x="4231804" y="129443"/>
                  <a:pt x="4223903" y="131266"/>
                  <a:pt x="4214180" y="134913"/>
                </a:cubicBezTo>
                <a:cubicBezTo>
                  <a:pt x="4209318" y="136128"/>
                  <a:pt x="4205064" y="137344"/>
                  <a:pt x="4201418" y="138559"/>
                </a:cubicBezTo>
                <a:cubicBezTo>
                  <a:pt x="4200202" y="138559"/>
                  <a:pt x="4195948" y="139167"/>
                  <a:pt x="4188656" y="140382"/>
                </a:cubicBezTo>
                <a:cubicBezTo>
                  <a:pt x="4180148" y="141598"/>
                  <a:pt x="4175286" y="142205"/>
                  <a:pt x="4174070" y="142205"/>
                </a:cubicBezTo>
                <a:cubicBezTo>
                  <a:pt x="4172855" y="142205"/>
                  <a:pt x="4167994" y="142813"/>
                  <a:pt x="4159486" y="144029"/>
                </a:cubicBezTo>
                <a:cubicBezTo>
                  <a:pt x="4153408" y="144029"/>
                  <a:pt x="4150370" y="144029"/>
                  <a:pt x="4150370" y="144029"/>
                </a:cubicBezTo>
                <a:cubicBezTo>
                  <a:pt x="4130922" y="147675"/>
                  <a:pt x="4102968" y="157398"/>
                  <a:pt x="4066505" y="173199"/>
                </a:cubicBezTo>
                <a:cubicBezTo>
                  <a:pt x="4044627" y="182922"/>
                  <a:pt x="4028219" y="189607"/>
                  <a:pt x="4017280" y="193253"/>
                </a:cubicBezTo>
                <a:cubicBezTo>
                  <a:pt x="4014849" y="194469"/>
                  <a:pt x="4009988" y="196900"/>
                  <a:pt x="4002695" y="200546"/>
                </a:cubicBezTo>
                <a:cubicBezTo>
                  <a:pt x="3985679" y="211485"/>
                  <a:pt x="3974740" y="215739"/>
                  <a:pt x="3969878" y="213308"/>
                </a:cubicBezTo>
                <a:cubicBezTo>
                  <a:pt x="3968663" y="215739"/>
                  <a:pt x="3968055" y="217562"/>
                  <a:pt x="3968055" y="218777"/>
                </a:cubicBezTo>
                <a:cubicBezTo>
                  <a:pt x="3968055" y="222424"/>
                  <a:pt x="3968055" y="227893"/>
                  <a:pt x="3968055" y="235186"/>
                </a:cubicBezTo>
                <a:cubicBezTo>
                  <a:pt x="3969271" y="242478"/>
                  <a:pt x="3969878" y="248555"/>
                  <a:pt x="3969878" y="253417"/>
                </a:cubicBezTo>
                <a:cubicBezTo>
                  <a:pt x="3969878" y="258279"/>
                  <a:pt x="3969271" y="265571"/>
                  <a:pt x="3968055" y="275295"/>
                </a:cubicBezTo>
                <a:cubicBezTo>
                  <a:pt x="3965624" y="294742"/>
                  <a:pt x="3964409" y="309327"/>
                  <a:pt x="3964409" y="319050"/>
                </a:cubicBezTo>
                <a:cubicBezTo>
                  <a:pt x="3976563" y="306896"/>
                  <a:pt x="3992364" y="288665"/>
                  <a:pt x="4011811" y="264356"/>
                </a:cubicBezTo>
                <a:cubicBezTo>
                  <a:pt x="4015457" y="260710"/>
                  <a:pt x="4016065" y="261925"/>
                  <a:pt x="4013634" y="268002"/>
                </a:cubicBezTo>
                <a:cubicBezTo>
                  <a:pt x="4009988" y="275295"/>
                  <a:pt x="4003910" y="286234"/>
                  <a:pt x="3995402" y="300819"/>
                </a:cubicBezTo>
                <a:cubicBezTo>
                  <a:pt x="3988110" y="315404"/>
                  <a:pt x="3982033" y="326343"/>
                  <a:pt x="3977171" y="333636"/>
                </a:cubicBezTo>
                <a:cubicBezTo>
                  <a:pt x="3975956" y="336066"/>
                  <a:pt x="3971702" y="345182"/>
                  <a:pt x="3964409" y="360983"/>
                </a:cubicBezTo>
                <a:cubicBezTo>
                  <a:pt x="3952255" y="391368"/>
                  <a:pt x="3943747" y="406561"/>
                  <a:pt x="3938885" y="406561"/>
                </a:cubicBezTo>
                <a:cubicBezTo>
                  <a:pt x="3935239" y="406561"/>
                  <a:pt x="3931592" y="404131"/>
                  <a:pt x="3927946" y="399269"/>
                </a:cubicBezTo>
                <a:cubicBezTo>
                  <a:pt x="3927946" y="396838"/>
                  <a:pt x="3927946" y="393799"/>
                  <a:pt x="3927946" y="390153"/>
                </a:cubicBezTo>
                <a:cubicBezTo>
                  <a:pt x="3927946" y="387722"/>
                  <a:pt x="3927946" y="385899"/>
                  <a:pt x="3927946" y="384684"/>
                </a:cubicBezTo>
                <a:cubicBezTo>
                  <a:pt x="3930377" y="378606"/>
                  <a:pt x="3932808" y="368275"/>
                  <a:pt x="3935239" y="353690"/>
                </a:cubicBezTo>
                <a:cubicBezTo>
                  <a:pt x="3943747" y="311150"/>
                  <a:pt x="3948001" y="273472"/>
                  <a:pt x="3948001" y="240655"/>
                </a:cubicBezTo>
                <a:cubicBezTo>
                  <a:pt x="3948001" y="216347"/>
                  <a:pt x="3942531" y="204192"/>
                  <a:pt x="3931592" y="204192"/>
                </a:cubicBezTo>
                <a:lnTo>
                  <a:pt x="3925422" y="205735"/>
                </a:lnTo>
                <a:lnTo>
                  <a:pt x="3922477" y="207839"/>
                </a:lnTo>
                <a:cubicBezTo>
                  <a:pt x="3916399" y="213916"/>
                  <a:pt x="3906676" y="223031"/>
                  <a:pt x="3893306" y="235186"/>
                </a:cubicBezTo>
                <a:cubicBezTo>
                  <a:pt x="3879937" y="247340"/>
                  <a:pt x="3869605" y="257063"/>
                  <a:pt x="3862313" y="264356"/>
                </a:cubicBezTo>
                <a:cubicBezTo>
                  <a:pt x="3859882" y="271649"/>
                  <a:pt x="3855020" y="270433"/>
                  <a:pt x="3847728" y="260710"/>
                </a:cubicBezTo>
                <a:cubicBezTo>
                  <a:pt x="3845297" y="258279"/>
                  <a:pt x="3844081" y="257063"/>
                  <a:pt x="3844081" y="257063"/>
                </a:cubicBezTo>
                <a:cubicBezTo>
                  <a:pt x="3850159" y="241263"/>
                  <a:pt x="3867782" y="222424"/>
                  <a:pt x="3896953" y="200546"/>
                </a:cubicBezTo>
                <a:cubicBezTo>
                  <a:pt x="3901814" y="196900"/>
                  <a:pt x="3905461" y="194469"/>
                  <a:pt x="3907891" y="193253"/>
                </a:cubicBezTo>
                <a:cubicBezTo>
                  <a:pt x="3929769" y="172591"/>
                  <a:pt x="3951647" y="142813"/>
                  <a:pt x="3973525" y="103919"/>
                </a:cubicBezTo>
                <a:cubicBezTo>
                  <a:pt x="3975956" y="101488"/>
                  <a:pt x="3975956" y="99665"/>
                  <a:pt x="3973525" y="98450"/>
                </a:cubicBezTo>
                <a:cubicBezTo>
                  <a:pt x="3973525" y="98450"/>
                  <a:pt x="3972309" y="97842"/>
                  <a:pt x="3969878" y="96627"/>
                </a:cubicBezTo>
                <a:cubicBezTo>
                  <a:pt x="3961370" y="88119"/>
                  <a:pt x="3957116" y="81434"/>
                  <a:pt x="3957116" y="76572"/>
                </a:cubicBezTo>
                <a:cubicBezTo>
                  <a:pt x="3957116" y="70495"/>
                  <a:pt x="3959547" y="67456"/>
                  <a:pt x="3964409" y="67456"/>
                </a:cubicBezTo>
                <a:close/>
                <a:moveTo>
                  <a:pt x="1471836" y="67456"/>
                </a:moveTo>
                <a:cubicBezTo>
                  <a:pt x="1501006" y="69887"/>
                  <a:pt x="1516806" y="88726"/>
                  <a:pt x="1519237" y="123974"/>
                </a:cubicBezTo>
                <a:cubicBezTo>
                  <a:pt x="1505868" y="238224"/>
                  <a:pt x="1445096" y="302034"/>
                  <a:pt x="1336923" y="315404"/>
                </a:cubicBezTo>
                <a:cubicBezTo>
                  <a:pt x="1318691" y="315404"/>
                  <a:pt x="1301675" y="313581"/>
                  <a:pt x="1285875" y="309935"/>
                </a:cubicBezTo>
                <a:lnTo>
                  <a:pt x="1284052" y="291703"/>
                </a:lnTo>
                <a:cubicBezTo>
                  <a:pt x="1298637" y="296565"/>
                  <a:pt x="1313222" y="298996"/>
                  <a:pt x="1327807" y="298996"/>
                </a:cubicBezTo>
                <a:cubicBezTo>
                  <a:pt x="1427472" y="288057"/>
                  <a:pt x="1483382" y="228501"/>
                  <a:pt x="1495536" y="120328"/>
                </a:cubicBezTo>
                <a:cubicBezTo>
                  <a:pt x="1495536" y="93588"/>
                  <a:pt x="1490067" y="80218"/>
                  <a:pt x="1479128" y="80218"/>
                </a:cubicBezTo>
                <a:lnTo>
                  <a:pt x="1470012" y="82042"/>
                </a:lnTo>
                <a:cubicBezTo>
                  <a:pt x="1363055" y="105135"/>
                  <a:pt x="1279798" y="223639"/>
                  <a:pt x="1220242" y="437555"/>
                </a:cubicBezTo>
                <a:lnTo>
                  <a:pt x="1196541" y="437555"/>
                </a:lnTo>
                <a:cubicBezTo>
                  <a:pt x="1200187" y="422970"/>
                  <a:pt x="1205656" y="403523"/>
                  <a:pt x="1212949" y="379214"/>
                </a:cubicBezTo>
                <a:cubicBezTo>
                  <a:pt x="1249412" y="245517"/>
                  <a:pt x="1267036" y="142813"/>
                  <a:pt x="1265820" y="71103"/>
                </a:cubicBezTo>
                <a:lnTo>
                  <a:pt x="1287698" y="71103"/>
                </a:lnTo>
                <a:lnTo>
                  <a:pt x="1289521" y="94804"/>
                </a:lnTo>
                <a:cubicBezTo>
                  <a:pt x="1290736" y="131266"/>
                  <a:pt x="1281013" y="187176"/>
                  <a:pt x="1260351" y="262533"/>
                </a:cubicBezTo>
                <a:cubicBezTo>
                  <a:pt x="1256705" y="271041"/>
                  <a:pt x="1253666" y="280157"/>
                  <a:pt x="1251235" y="289880"/>
                </a:cubicBezTo>
                <a:cubicBezTo>
                  <a:pt x="1251235" y="291096"/>
                  <a:pt x="1251235" y="292311"/>
                  <a:pt x="1251235" y="293526"/>
                </a:cubicBezTo>
                <a:cubicBezTo>
                  <a:pt x="1326592" y="148890"/>
                  <a:pt x="1400125" y="73534"/>
                  <a:pt x="1471836" y="67456"/>
                </a:cubicBezTo>
                <a:close/>
                <a:moveTo>
                  <a:pt x="1138461" y="67456"/>
                </a:moveTo>
                <a:cubicBezTo>
                  <a:pt x="1167631" y="69887"/>
                  <a:pt x="1183432" y="88726"/>
                  <a:pt x="1185862" y="123974"/>
                </a:cubicBezTo>
                <a:cubicBezTo>
                  <a:pt x="1172493" y="238224"/>
                  <a:pt x="1111721" y="302034"/>
                  <a:pt x="1003548" y="315404"/>
                </a:cubicBezTo>
                <a:cubicBezTo>
                  <a:pt x="985316" y="315404"/>
                  <a:pt x="968300" y="313581"/>
                  <a:pt x="952500" y="309935"/>
                </a:cubicBezTo>
                <a:lnTo>
                  <a:pt x="950677" y="291703"/>
                </a:lnTo>
                <a:cubicBezTo>
                  <a:pt x="965262" y="296565"/>
                  <a:pt x="979847" y="298996"/>
                  <a:pt x="994432" y="298996"/>
                </a:cubicBezTo>
                <a:cubicBezTo>
                  <a:pt x="1094097" y="288057"/>
                  <a:pt x="1150007" y="228501"/>
                  <a:pt x="1162161" y="120328"/>
                </a:cubicBezTo>
                <a:cubicBezTo>
                  <a:pt x="1162161" y="93588"/>
                  <a:pt x="1156692" y="80218"/>
                  <a:pt x="1145753" y="80218"/>
                </a:cubicBezTo>
                <a:lnTo>
                  <a:pt x="1136637" y="82042"/>
                </a:lnTo>
                <a:cubicBezTo>
                  <a:pt x="1029680" y="105135"/>
                  <a:pt x="946423" y="223639"/>
                  <a:pt x="886867" y="437555"/>
                </a:cubicBezTo>
                <a:lnTo>
                  <a:pt x="863166" y="437555"/>
                </a:lnTo>
                <a:cubicBezTo>
                  <a:pt x="866812" y="422970"/>
                  <a:pt x="872282" y="403523"/>
                  <a:pt x="879574" y="379214"/>
                </a:cubicBezTo>
                <a:cubicBezTo>
                  <a:pt x="916037" y="245517"/>
                  <a:pt x="933661" y="142813"/>
                  <a:pt x="932445" y="71103"/>
                </a:cubicBezTo>
                <a:lnTo>
                  <a:pt x="954323" y="71103"/>
                </a:lnTo>
                <a:lnTo>
                  <a:pt x="956146" y="94804"/>
                </a:lnTo>
                <a:cubicBezTo>
                  <a:pt x="957362" y="131266"/>
                  <a:pt x="947638" y="187176"/>
                  <a:pt x="926976" y="262533"/>
                </a:cubicBezTo>
                <a:cubicBezTo>
                  <a:pt x="923330" y="271041"/>
                  <a:pt x="920291" y="280157"/>
                  <a:pt x="917860" y="289880"/>
                </a:cubicBezTo>
                <a:cubicBezTo>
                  <a:pt x="917860" y="291096"/>
                  <a:pt x="917860" y="292311"/>
                  <a:pt x="917860" y="293526"/>
                </a:cubicBezTo>
                <a:cubicBezTo>
                  <a:pt x="993217" y="148890"/>
                  <a:pt x="1066750" y="73534"/>
                  <a:pt x="1138461" y="67456"/>
                </a:cubicBezTo>
                <a:close/>
                <a:moveTo>
                  <a:pt x="6947892" y="61987"/>
                </a:moveTo>
                <a:cubicBezTo>
                  <a:pt x="6958830" y="63202"/>
                  <a:pt x="6969770" y="72926"/>
                  <a:pt x="6980708" y="91157"/>
                </a:cubicBezTo>
                <a:cubicBezTo>
                  <a:pt x="6979493" y="120328"/>
                  <a:pt x="6969770" y="164083"/>
                  <a:pt x="6951538" y="222424"/>
                </a:cubicBezTo>
                <a:cubicBezTo>
                  <a:pt x="6932091" y="288057"/>
                  <a:pt x="6922368" y="336674"/>
                  <a:pt x="6922368" y="368275"/>
                </a:cubicBezTo>
                <a:cubicBezTo>
                  <a:pt x="6922368" y="382860"/>
                  <a:pt x="6935738" y="385899"/>
                  <a:pt x="6962477" y="377391"/>
                </a:cubicBezTo>
                <a:lnTo>
                  <a:pt x="6957008" y="388330"/>
                </a:lnTo>
                <a:cubicBezTo>
                  <a:pt x="6946068" y="389545"/>
                  <a:pt x="6935130" y="390153"/>
                  <a:pt x="6924191" y="390153"/>
                </a:cubicBezTo>
                <a:cubicBezTo>
                  <a:pt x="6908390" y="390153"/>
                  <a:pt x="6900490" y="382860"/>
                  <a:pt x="6900490" y="368275"/>
                </a:cubicBezTo>
                <a:cubicBezTo>
                  <a:pt x="6900490" y="343967"/>
                  <a:pt x="6912644" y="283803"/>
                  <a:pt x="6936953" y="187784"/>
                </a:cubicBezTo>
                <a:cubicBezTo>
                  <a:pt x="6953969" y="125797"/>
                  <a:pt x="6961262" y="91157"/>
                  <a:pt x="6958830" y="83865"/>
                </a:cubicBezTo>
                <a:lnTo>
                  <a:pt x="6953362" y="78395"/>
                </a:lnTo>
                <a:cubicBezTo>
                  <a:pt x="6915683" y="82042"/>
                  <a:pt x="6851872" y="137344"/>
                  <a:pt x="6761931" y="244301"/>
                </a:cubicBezTo>
                <a:lnTo>
                  <a:pt x="6794748" y="242478"/>
                </a:lnTo>
                <a:lnTo>
                  <a:pt x="6902313" y="244301"/>
                </a:lnTo>
                <a:lnTo>
                  <a:pt x="6896844" y="258887"/>
                </a:lnTo>
                <a:lnTo>
                  <a:pt x="6798394" y="257063"/>
                </a:lnTo>
                <a:lnTo>
                  <a:pt x="6752816" y="257063"/>
                </a:lnTo>
                <a:cubicBezTo>
                  <a:pt x="6721214" y="304465"/>
                  <a:pt x="6695082" y="348828"/>
                  <a:pt x="6674420" y="390153"/>
                </a:cubicBezTo>
                <a:lnTo>
                  <a:pt x="6650720" y="390153"/>
                </a:lnTo>
                <a:cubicBezTo>
                  <a:pt x="6653150" y="387722"/>
                  <a:pt x="6654973" y="384076"/>
                  <a:pt x="6656188" y="379214"/>
                </a:cubicBezTo>
                <a:cubicBezTo>
                  <a:pt x="6684144" y="318443"/>
                  <a:pt x="6707844" y="278333"/>
                  <a:pt x="6727292" y="258887"/>
                </a:cubicBezTo>
                <a:cubicBezTo>
                  <a:pt x="6707844" y="258887"/>
                  <a:pt x="6689006" y="259494"/>
                  <a:pt x="6670774" y="260710"/>
                </a:cubicBezTo>
                <a:lnTo>
                  <a:pt x="6672597" y="247948"/>
                </a:lnTo>
                <a:cubicBezTo>
                  <a:pt x="6694475" y="244301"/>
                  <a:pt x="6715745" y="243086"/>
                  <a:pt x="6736407" y="244301"/>
                </a:cubicBezTo>
                <a:cubicBezTo>
                  <a:pt x="6828780" y="126405"/>
                  <a:pt x="6899274" y="65633"/>
                  <a:pt x="6947892" y="61987"/>
                </a:cubicBezTo>
                <a:close/>
                <a:moveTo>
                  <a:pt x="58341" y="61987"/>
                </a:moveTo>
                <a:cubicBezTo>
                  <a:pt x="63202" y="61987"/>
                  <a:pt x="66241" y="69887"/>
                  <a:pt x="67456" y="85688"/>
                </a:cubicBezTo>
                <a:cubicBezTo>
                  <a:pt x="67456" y="91765"/>
                  <a:pt x="68064" y="95411"/>
                  <a:pt x="69279" y="96627"/>
                </a:cubicBezTo>
                <a:cubicBezTo>
                  <a:pt x="70495" y="97842"/>
                  <a:pt x="72318" y="99058"/>
                  <a:pt x="74749" y="100273"/>
                </a:cubicBezTo>
                <a:cubicBezTo>
                  <a:pt x="77180" y="101488"/>
                  <a:pt x="78395" y="103919"/>
                  <a:pt x="78395" y="107566"/>
                </a:cubicBezTo>
                <a:cubicBezTo>
                  <a:pt x="78395" y="127013"/>
                  <a:pt x="74141" y="136736"/>
                  <a:pt x="65633" y="136736"/>
                </a:cubicBezTo>
                <a:cubicBezTo>
                  <a:pt x="53479" y="135521"/>
                  <a:pt x="46794" y="119720"/>
                  <a:pt x="45579" y="89334"/>
                </a:cubicBezTo>
                <a:cubicBezTo>
                  <a:pt x="46794" y="71103"/>
                  <a:pt x="51048" y="61987"/>
                  <a:pt x="58341" y="61987"/>
                </a:cubicBezTo>
                <a:close/>
                <a:moveTo>
                  <a:pt x="2182936" y="60164"/>
                </a:moveTo>
                <a:cubicBezTo>
                  <a:pt x="2190229" y="58948"/>
                  <a:pt x="2193875" y="61987"/>
                  <a:pt x="2193875" y="69280"/>
                </a:cubicBezTo>
                <a:cubicBezTo>
                  <a:pt x="2193875" y="71710"/>
                  <a:pt x="2189014" y="75964"/>
                  <a:pt x="2179290" y="82042"/>
                </a:cubicBezTo>
                <a:cubicBezTo>
                  <a:pt x="2164705" y="89334"/>
                  <a:pt x="2156197" y="96627"/>
                  <a:pt x="2153766" y="103919"/>
                </a:cubicBezTo>
                <a:cubicBezTo>
                  <a:pt x="2153766" y="106350"/>
                  <a:pt x="2153158" y="109996"/>
                  <a:pt x="2151943" y="114858"/>
                </a:cubicBezTo>
                <a:cubicBezTo>
                  <a:pt x="2151943" y="119720"/>
                  <a:pt x="2151335" y="123974"/>
                  <a:pt x="2150120" y="127620"/>
                </a:cubicBezTo>
                <a:cubicBezTo>
                  <a:pt x="2148904" y="130051"/>
                  <a:pt x="2148297" y="149498"/>
                  <a:pt x="2148297" y="185961"/>
                </a:cubicBezTo>
                <a:cubicBezTo>
                  <a:pt x="2149512" y="185961"/>
                  <a:pt x="2151943" y="185353"/>
                  <a:pt x="2155589" y="184138"/>
                </a:cubicBezTo>
                <a:cubicBezTo>
                  <a:pt x="2164097" y="180491"/>
                  <a:pt x="2171997" y="178668"/>
                  <a:pt x="2179290" y="178668"/>
                </a:cubicBezTo>
                <a:cubicBezTo>
                  <a:pt x="2179290" y="178668"/>
                  <a:pt x="2177467" y="176845"/>
                  <a:pt x="2173821" y="173199"/>
                </a:cubicBezTo>
                <a:cubicBezTo>
                  <a:pt x="2170174" y="169553"/>
                  <a:pt x="2167743" y="167122"/>
                  <a:pt x="2166528" y="165906"/>
                </a:cubicBezTo>
                <a:cubicBezTo>
                  <a:pt x="2166528" y="162260"/>
                  <a:pt x="2167743" y="160437"/>
                  <a:pt x="2170174" y="160437"/>
                </a:cubicBezTo>
                <a:cubicBezTo>
                  <a:pt x="2196914" y="161652"/>
                  <a:pt x="2222438" y="167122"/>
                  <a:pt x="2246746" y="176845"/>
                </a:cubicBezTo>
                <a:cubicBezTo>
                  <a:pt x="2250393" y="180491"/>
                  <a:pt x="2252216" y="182922"/>
                  <a:pt x="2252216" y="184138"/>
                </a:cubicBezTo>
                <a:cubicBezTo>
                  <a:pt x="2251000" y="191430"/>
                  <a:pt x="2247354" y="195684"/>
                  <a:pt x="2241277" y="196900"/>
                </a:cubicBezTo>
                <a:cubicBezTo>
                  <a:pt x="2238846" y="196900"/>
                  <a:pt x="2235808" y="196292"/>
                  <a:pt x="2232161" y="195077"/>
                </a:cubicBezTo>
                <a:cubicBezTo>
                  <a:pt x="2229730" y="193861"/>
                  <a:pt x="2228515" y="193253"/>
                  <a:pt x="2228515" y="193253"/>
                </a:cubicBezTo>
                <a:cubicBezTo>
                  <a:pt x="2207853" y="192038"/>
                  <a:pt x="2181113" y="195684"/>
                  <a:pt x="2148297" y="204192"/>
                </a:cubicBezTo>
                <a:lnTo>
                  <a:pt x="2148297" y="335459"/>
                </a:lnTo>
                <a:cubicBezTo>
                  <a:pt x="2148297" y="371922"/>
                  <a:pt x="2149512" y="395015"/>
                  <a:pt x="2151943" y="404738"/>
                </a:cubicBezTo>
                <a:cubicBezTo>
                  <a:pt x="2150728" y="414462"/>
                  <a:pt x="2147689" y="420539"/>
                  <a:pt x="2142827" y="422970"/>
                </a:cubicBezTo>
                <a:cubicBezTo>
                  <a:pt x="2134319" y="419323"/>
                  <a:pt x="2129457" y="402307"/>
                  <a:pt x="2128242" y="371922"/>
                </a:cubicBezTo>
                <a:cubicBezTo>
                  <a:pt x="2128242" y="318443"/>
                  <a:pt x="2128242" y="264356"/>
                  <a:pt x="2128242" y="209662"/>
                </a:cubicBezTo>
                <a:cubicBezTo>
                  <a:pt x="2117303" y="212093"/>
                  <a:pt x="2107580" y="215131"/>
                  <a:pt x="2099072" y="218777"/>
                </a:cubicBezTo>
                <a:cubicBezTo>
                  <a:pt x="2097856" y="235793"/>
                  <a:pt x="2094210" y="253417"/>
                  <a:pt x="2088133" y="271649"/>
                </a:cubicBezTo>
                <a:cubicBezTo>
                  <a:pt x="2080840" y="299604"/>
                  <a:pt x="2062609" y="325735"/>
                  <a:pt x="2033438" y="350044"/>
                </a:cubicBezTo>
                <a:cubicBezTo>
                  <a:pt x="2024931" y="352475"/>
                  <a:pt x="2020676" y="349436"/>
                  <a:pt x="2020676" y="340928"/>
                </a:cubicBezTo>
                <a:cubicBezTo>
                  <a:pt x="2051062" y="308112"/>
                  <a:pt x="2069901" y="269825"/>
                  <a:pt x="2077194" y="226070"/>
                </a:cubicBezTo>
                <a:cubicBezTo>
                  <a:pt x="2062609" y="232147"/>
                  <a:pt x="2052278" y="237009"/>
                  <a:pt x="2046200" y="240655"/>
                </a:cubicBezTo>
                <a:cubicBezTo>
                  <a:pt x="2034046" y="247948"/>
                  <a:pt x="2026146" y="251594"/>
                  <a:pt x="2022500" y="251594"/>
                </a:cubicBezTo>
                <a:cubicBezTo>
                  <a:pt x="2022500" y="251594"/>
                  <a:pt x="2020676" y="250986"/>
                  <a:pt x="2017030" y="249771"/>
                </a:cubicBezTo>
                <a:cubicBezTo>
                  <a:pt x="2014599" y="248555"/>
                  <a:pt x="2012776" y="247948"/>
                  <a:pt x="2011561" y="247948"/>
                </a:cubicBezTo>
                <a:cubicBezTo>
                  <a:pt x="2007914" y="247948"/>
                  <a:pt x="2000014" y="251594"/>
                  <a:pt x="1987860" y="258887"/>
                </a:cubicBezTo>
                <a:cubicBezTo>
                  <a:pt x="1974490" y="266179"/>
                  <a:pt x="1964159" y="271041"/>
                  <a:pt x="1956866" y="273472"/>
                </a:cubicBezTo>
                <a:cubicBezTo>
                  <a:pt x="1956866" y="286841"/>
                  <a:pt x="1953220" y="293526"/>
                  <a:pt x="1945928" y="293526"/>
                </a:cubicBezTo>
                <a:cubicBezTo>
                  <a:pt x="1941066" y="292311"/>
                  <a:pt x="1938027" y="289880"/>
                  <a:pt x="1936812" y="286234"/>
                </a:cubicBezTo>
                <a:cubicBezTo>
                  <a:pt x="1936812" y="278941"/>
                  <a:pt x="1936812" y="268610"/>
                  <a:pt x="1936812" y="255240"/>
                </a:cubicBezTo>
                <a:cubicBezTo>
                  <a:pt x="1936812" y="240655"/>
                  <a:pt x="1936204" y="230324"/>
                  <a:pt x="1934989" y="224247"/>
                </a:cubicBezTo>
                <a:cubicBezTo>
                  <a:pt x="1900957" y="268002"/>
                  <a:pt x="1876648" y="296565"/>
                  <a:pt x="1862063" y="309935"/>
                </a:cubicBezTo>
                <a:cubicBezTo>
                  <a:pt x="1862063" y="309935"/>
                  <a:pt x="1862063" y="310542"/>
                  <a:pt x="1862063" y="311758"/>
                </a:cubicBezTo>
                <a:cubicBezTo>
                  <a:pt x="1855986" y="320266"/>
                  <a:pt x="1850516" y="324520"/>
                  <a:pt x="1845655" y="324520"/>
                </a:cubicBezTo>
                <a:cubicBezTo>
                  <a:pt x="1839578" y="324520"/>
                  <a:pt x="1836539" y="318443"/>
                  <a:pt x="1836539" y="306288"/>
                </a:cubicBezTo>
                <a:cubicBezTo>
                  <a:pt x="1840185" y="277118"/>
                  <a:pt x="1848693" y="254633"/>
                  <a:pt x="1862063" y="238832"/>
                </a:cubicBezTo>
                <a:cubicBezTo>
                  <a:pt x="1863278" y="246125"/>
                  <a:pt x="1861455" y="255848"/>
                  <a:pt x="1856593" y="268002"/>
                </a:cubicBezTo>
                <a:cubicBezTo>
                  <a:pt x="1851732" y="277726"/>
                  <a:pt x="1849301" y="285626"/>
                  <a:pt x="1849301" y="291703"/>
                </a:cubicBezTo>
                <a:cubicBezTo>
                  <a:pt x="1849301" y="295350"/>
                  <a:pt x="1850516" y="296565"/>
                  <a:pt x="1852947" y="295350"/>
                </a:cubicBezTo>
                <a:cubicBezTo>
                  <a:pt x="1883333" y="262533"/>
                  <a:pt x="1907034" y="232147"/>
                  <a:pt x="1924050" y="204192"/>
                </a:cubicBezTo>
                <a:cubicBezTo>
                  <a:pt x="1925265" y="202977"/>
                  <a:pt x="1926481" y="201154"/>
                  <a:pt x="1927696" y="198723"/>
                </a:cubicBezTo>
                <a:cubicBezTo>
                  <a:pt x="1931342" y="190215"/>
                  <a:pt x="1934989" y="185353"/>
                  <a:pt x="1938635" y="184138"/>
                </a:cubicBezTo>
                <a:cubicBezTo>
                  <a:pt x="1956866" y="158614"/>
                  <a:pt x="1969628" y="137344"/>
                  <a:pt x="1976921" y="120328"/>
                </a:cubicBezTo>
                <a:cubicBezTo>
                  <a:pt x="1978137" y="117897"/>
                  <a:pt x="1976921" y="116074"/>
                  <a:pt x="1973275" y="114858"/>
                </a:cubicBezTo>
                <a:cubicBezTo>
                  <a:pt x="1967198" y="116074"/>
                  <a:pt x="1959297" y="119112"/>
                  <a:pt x="1949574" y="123974"/>
                </a:cubicBezTo>
                <a:cubicBezTo>
                  <a:pt x="1939850" y="130051"/>
                  <a:pt x="1932558" y="133090"/>
                  <a:pt x="1927696" y="133090"/>
                </a:cubicBezTo>
                <a:cubicBezTo>
                  <a:pt x="1916757" y="129443"/>
                  <a:pt x="1913111" y="125189"/>
                  <a:pt x="1916757" y="120328"/>
                </a:cubicBezTo>
                <a:cubicBezTo>
                  <a:pt x="1928912" y="121543"/>
                  <a:pt x="1957474" y="109996"/>
                  <a:pt x="2002445" y="85688"/>
                </a:cubicBezTo>
                <a:cubicBezTo>
                  <a:pt x="2008522" y="82042"/>
                  <a:pt x="2013992" y="80218"/>
                  <a:pt x="2018853" y="80218"/>
                </a:cubicBezTo>
                <a:cubicBezTo>
                  <a:pt x="2026146" y="81434"/>
                  <a:pt x="2030400" y="84472"/>
                  <a:pt x="2031615" y="89334"/>
                </a:cubicBezTo>
                <a:cubicBezTo>
                  <a:pt x="2031615" y="94196"/>
                  <a:pt x="2026754" y="98450"/>
                  <a:pt x="2017030" y="102096"/>
                </a:cubicBezTo>
                <a:cubicBezTo>
                  <a:pt x="2013384" y="102096"/>
                  <a:pt x="2010953" y="102704"/>
                  <a:pt x="2009738" y="103919"/>
                </a:cubicBezTo>
                <a:cubicBezTo>
                  <a:pt x="2004876" y="109996"/>
                  <a:pt x="2000622" y="116681"/>
                  <a:pt x="1996976" y="123974"/>
                </a:cubicBezTo>
                <a:cubicBezTo>
                  <a:pt x="1987252" y="143421"/>
                  <a:pt x="1971452" y="169553"/>
                  <a:pt x="1949574" y="202369"/>
                </a:cubicBezTo>
                <a:cubicBezTo>
                  <a:pt x="1955651" y="199938"/>
                  <a:pt x="1964767" y="196292"/>
                  <a:pt x="1976921" y="191430"/>
                </a:cubicBezTo>
                <a:cubicBezTo>
                  <a:pt x="1993937" y="182922"/>
                  <a:pt x="2007914" y="178668"/>
                  <a:pt x="2018853" y="178668"/>
                </a:cubicBezTo>
                <a:cubicBezTo>
                  <a:pt x="2024931" y="178668"/>
                  <a:pt x="2027969" y="181099"/>
                  <a:pt x="2027969" y="185961"/>
                </a:cubicBezTo>
                <a:cubicBezTo>
                  <a:pt x="2027969" y="192038"/>
                  <a:pt x="2024323" y="199331"/>
                  <a:pt x="2017030" y="207839"/>
                </a:cubicBezTo>
                <a:cubicBezTo>
                  <a:pt x="2008522" y="217562"/>
                  <a:pt x="2003660" y="226070"/>
                  <a:pt x="2002445" y="233363"/>
                </a:cubicBezTo>
                <a:cubicBezTo>
                  <a:pt x="2015815" y="227285"/>
                  <a:pt x="2024323" y="223031"/>
                  <a:pt x="2027969" y="220601"/>
                </a:cubicBezTo>
                <a:cubicBezTo>
                  <a:pt x="2034046" y="212093"/>
                  <a:pt x="2043770" y="199938"/>
                  <a:pt x="2057139" y="184138"/>
                </a:cubicBezTo>
                <a:cubicBezTo>
                  <a:pt x="2065647" y="171983"/>
                  <a:pt x="2071724" y="163475"/>
                  <a:pt x="2075371" y="158614"/>
                </a:cubicBezTo>
                <a:cubicBezTo>
                  <a:pt x="2075371" y="156183"/>
                  <a:pt x="2072940" y="152537"/>
                  <a:pt x="2068078" y="147675"/>
                </a:cubicBezTo>
                <a:cubicBezTo>
                  <a:pt x="2062001" y="141598"/>
                  <a:pt x="2058962" y="136736"/>
                  <a:pt x="2058962" y="133090"/>
                </a:cubicBezTo>
                <a:cubicBezTo>
                  <a:pt x="2060178" y="130659"/>
                  <a:pt x="2062001" y="128836"/>
                  <a:pt x="2064432" y="127620"/>
                </a:cubicBezTo>
                <a:cubicBezTo>
                  <a:pt x="2074155" y="127620"/>
                  <a:pt x="2082663" y="132482"/>
                  <a:pt x="2089956" y="142205"/>
                </a:cubicBezTo>
                <a:cubicBezTo>
                  <a:pt x="2093602" y="138559"/>
                  <a:pt x="2100287" y="130659"/>
                  <a:pt x="2110011" y="118505"/>
                </a:cubicBezTo>
                <a:cubicBezTo>
                  <a:pt x="2117303" y="109996"/>
                  <a:pt x="2122773" y="103919"/>
                  <a:pt x="2126419" y="100273"/>
                </a:cubicBezTo>
                <a:cubicBezTo>
                  <a:pt x="2103326" y="107566"/>
                  <a:pt x="2082663" y="116681"/>
                  <a:pt x="2064432" y="127620"/>
                </a:cubicBezTo>
                <a:cubicBezTo>
                  <a:pt x="2064432" y="127620"/>
                  <a:pt x="2062609" y="128228"/>
                  <a:pt x="2058962" y="129443"/>
                </a:cubicBezTo>
                <a:cubicBezTo>
                  <a:pt x="2054101" y="130659"/>
                  <a:pt x="2051062" y="131266"/>
                  <a:pt x="2049847" y="131266"/>
                </a:cubicBezTo>
                <a:cubicBezTo>
                  <a:pt x="2046200" y="130051"/>
                  <a:pt x="2043770" y="127620"/>
                  <a:pt x="2042554" y="123974"/>
                </a:cubicBezTo>
                <a:cubicBezTo>
                  <a:pt x="2043770" y="110604"/>
                  <a:pt x="2046200" y="103919"/>
                  <a:pt x="2049847" y="103919"/>
                </a:cubicBezTo>
                <a:cubicBezTo>
                  <a:pt x="2051062" y="103919"/>
                  <a:pt x="2053493" y="106350"/>
                  <a:pt x="2057139" y="111212"/>
                </a:cubicBezTo>
                <a:cubicBezTo>
                  <a:pt x="2083879" y="102704"/>
                  <a:pt x="2115480" y="89942"/>
                  <a:pt x="2151943" y="72926"/>
                </a:cubicBezTo>
                <a:cubicBezTo>
                  <a:pt x="2154374" y="71710"/>
                  <a:pt x="2158020" y="69887"/>
                  <a:pt x="2162882" y="67456"/>
                </a:cubicBezTo>
                <a:cubicBezTo>
                  <a:pt x="2172605" y="63810"/>
                  <a:pt x="2179290" y="61379"/>
                  <a:pt x="2182936" y="60164"/>
                </a:cubicBezTo>
                <a:close/>
                <a:moveTo>
                  <a:pt x="2925365" y="51048"/>
                </a:moveTo>
                <a:cubicBezTo>
                  <a:pt x="2937520" y="53479"/>
                  <a:pt x="2944812" y="61379"/>
                  <a:pt x="2947243" y="74749"/>
                </a:cubicBezTo>
                <a:cubicBezTo>
                  <a:pt x="2947243" y="79611"/>
                  <a:pt x="2945420" y="83865"/>
                  <a:pt x="2941774" y="87511"/>
                </a:cubicBezTo>
                <a:cubicBezTo>
                  <a:pt x="2940558" y="88726"/>
                  <a:pt x="2939343" y="89942"/>
                  <a:pt x="2938127" y="91157"/>
                </a:cubicBezTo>
                <a:cubicBezTo>
                  <a:pt x="2916250" y="121543"/>
                  <a:pt x="2904095" y="145244"/>
                  <a:pt x="2901665" y="162260"/>
                </a:cubicBezTo>
                <a:cubicBezTo>
                  <a:pt x="2901665" y="164691"/>
                  <a:pt x="2902880" y="167729"/>
                  <a:pt x="2905311" y="171376"/>
                </a:cubicBezTo>
                <a:cubicBezTo>
                  <a:pt x="2906526" y="173807"/>
                  <a:pt x="2907134" y="175022"/>
                  <a:pt x="2907134" y="175022"/>
                </a:cubicBezTo>
                <a:cubicBezTo>
                  <a:pt x="2929012" y="198115"/>
                  <a:pt x="2939343" y="216954"/>
                  <a:pt x="2938127" y="231539"/>
                </a:cubicBezTo>
                <a:cubicBezTo>
                  <a:pt x="2938127" y="241263"/>
                  <a:pt x="2933266" y="243694"/>
                  <a:pt x="2923542" y="238832"/>
                </a:cubicBezTo>
                <a:cubicBezTo>
                  <a:pt x="2916250" y="233970"/>
                  <a:pt x="2906526" y="230932"/>
                  <a:pt x="2894372" y="229716"/>
                </a:cubicBezTo>
                <a:cubicBezTo>
                  <a:pt x="2877356" y="226070"/>
                  <a:pt x="2868240" y="219993"/>
                  <a:pt x="2867025" y="211485"/>
                </a:cubicBezTo>
                <a:cubicBezTo>
                  <a:pt x="2867025" y="207839"/>
                  <a:pt x="2868848" y="206015"/>
                  <a:pt x="2872494" y="206015"/>
                </a:cubicBezTo>
                <a:cubicBezTo>
                  <a:pt x="2876141" y="206015"/>
                  <a:pt x="2881002" y="207231"/>
                  <a:pt x="2887079" y="209662"/>
                </a:cubicBezTo>
                <a:cubicBezTo>
                  <a:pt x="2893156" y="212093"/>
                  <a:pt x="2897411" y="213308"/>
                  <a:pt x="2899841" y="213308"/>
                </a:cubicBezTo>
                <a:cubicBezTo>
                  <a:pt x="2905918" y="213308"/>
                  <a:pt x="2908957" y="212093"/>
                  <a:pt x="2908957" y="209662"/>
                </a:cubicBezTo>
                <a:cubicBezTo>
                  <a:pt x="2908957" y="204800"/>
                  <a:pt x="2904095" y="198115"/>
                  <a:pt x="2894372" y="189607"/>
                </a:cubicBezTo>
                <a:cubicBezTo>
                  <a:pt x="2884649" y="181099"/>
                  <a:pt x="2879787" y="173807"/>
                  <a:pt x="2879787" y="167729"/>
                </a:cubicBezTo>
                <a:cubicBezTo>
                  <a:pt x="2879787" y="151929"/>
                  <a:pt x="2884649" y="136128"/>
                  <a:pt x="2894372" y="120328"/>
                </a:cubicBezTo>
                <a:cubicBezTo>
                  <a:pt x="2871279" y="132482"/>
                  <a:pt x="2859125" y="141598"/>
                  <a:pt x="2857909" y="147675"/>
                </a:cubicBezTo>
                <a:cubicBezTo>
                  <a:pt x="2862771" y="229109"/>
                  <a:pt x="2859125" y="296565"/>
                  <a:pt x="2846970" y="350044"/>
                </a:cubicBezTo>
                <a:cubicBezTo>
                  <a:pt x="2854263" y="345182"/>
                  <a:pt x="2868240" y="330597"/>
                  <a:pt x="2888903" y="306288"/>
                </a:cubicBezTo>
                <a:cubicBezTo>
                  <a:pt x="2890118" y="303858"/>
                  <a:pt x="2890726" y="303858"/>
                  <a:pt x="2890726" y="306288"/>
                </a:cubicBezTo>
                <a:cubicBezTo>
                  <a:pt x="2890726" y="318443"/>
                  <a:pt x="2879787" y="337890"/>
                  <a:pt x="2857909" y="364629"/>
                </a:cubicBezTo>
                <a:cubicBezTo>
                  <a:pt x="2850616" y="374352"/>
                  <a:pt x="2845755" y="381037"/>
                  <a:pt x="2843324" y="384684"/>
                </a:cubicBezTo>
                <a:cubicBezTo>
                  <a:pt x="2843324" y="385899"/>
                  <a:pt x="2842716" y="387722"/>
                  <a:pt x="2841501" y="390153"/>
                </a:cubicBezTo>
                <a:cubicBezTo>
                  <a:pt x="2837854" y="401092"/>
                  <a:pt x="2832993" y="406561"/>
                  <a:pt x="2826916" y="406561"/>
                </a:cubicBezTo>
                <a:cubicBezTo>
                  <a:pt x="2820839" y="405346"/>
                  <a:pt x="2816584" y="400484"/>
                  <a:pt x="2814154" y="391976"/>
                </a:cubicBezTo>
                <a:lnTo>
                  <a:pt x="2814154" y="390153"/>
                </a:lnTo>
                <a:cubicBezTo>
                  <a:pt x="2815369" y="384076"/>
                  <a:pt x="2818407" y="373745"/>
                  <a:pt x="2823269" y="359160"/>
                </a:cubicBezTo>
                <a:cubicBezTo>
                  <a:pt x="2826916" y="348221"/>
                  <a:pt x="2829346" y="340320"/>
                  <a:pt x="2830562" y="335459"/>
                </a:cubicBezTo>
                <a:cubicBezTo>
                  <a:pt x="2839070" y="295350"/>
                  <a:pt x="2843324" y="244301"/>
                  <a:pt x="2843324" y="182315"/>
                </a:cubicBezTo>
                <a:cubicBezTo>
                  <a:pt x="2843324" y="170160"/>
                  <a:pt x="2841501" y="162868"/>
                  <a:pt x="2837854" y="160437"/>
                </a:cubicBezTo>
                <a:cubicBezTo>
                  <a:pt x="2836639" y="161652"/>
                  <a:pt x="2834816" y="162260"/>
                  <a:pt x="2832385" y="162260"/>
                </a:cubicBezTo>
                <a:cubicBezTo>
                  <a:pt x="2828739" y="162260"/>
                  <a:pt x="2826916" y="161652"/>
                  <a:pt x="2826916" y="160437"/>
                </a:cubicBezTo>
                <a:cubicBezTo>
                  <a:pt x="2825700" y="158006"/>
                  <a:pt x="2825092" y="152537"/>
                  <a:pt x="2825092" y="144029"/>
                </a:cubicBezTo>
                <a:cubicBezTo>
                  <a:pt x="2825092" y="142813"/>
                  <a:pt x="2834816" y="136128"/>
                  <a:pt x="2854263" y="123974"/>
                </a:cubicBezTo>
                <a:cubicBezTo>
                  <a:pt x="2890726" y="100881"/>
                  <a:pt x="2910173" y="86903"/>
                  <a:pt x="2912603" y="82042"/>
                </a:cubicBezTo>
                <a:cubicBezTo>
                  <a:pt x="2913819" y="79611"/>
                  <a:pt x="2914427" y="75357"/>
                  <a:pt x="2914427" y="69280"/>
                </a:cubicBezTo>
                <a:cubicBezTo>
                  <a:pt x="2914427" y="57125"/>
                  <a:pt x="2918073" y="51048"/>
                  <a:pt x="2925365" y="51048"/>
                </a:cubicBezTo>
                <a:close/>
                <a:moveTo>
                  <a:pt x="520005" y="49225"/>
                </a:moveTo>
                <a:cubicBezTo>
                  <a:pt x="551607" y="73534"/>
                  <a:pt x="568623" y="90550"/>
                  <a:pt x="571053" y="100273"/>
                </a:cubicBezTo>
                <a:cubicBezTo>
                  <a:pt x="571053" y="106350"/>
                  <a:pt x="566192" y="110604"/>
                  <a:pt x="556468" y="113035"/>
                </a:cubicBezTo>
                <a:cubicBezTo>
                  <a:pt x="551607" y="113035"/>
                  <a:pt x="548568" y="113643"/>
                  <a:pt x="547353" y="114858"/>
                </a:cubicBezTo>
                <a:cubicBezTo>
                  <a:pt x="544922" y="114858"/>
                  <a:pt x="541883" y="115466"/>
                  <a:pt x="538237" y="116681"/>
                </a:cubicBezTo>
                <a:cubicBezTo>
                  <a:pt x="533375" y="119112"/>
                  <a:pt x="529729" y="120328"/>
                  <a:pt x="527298" y="120328"/>
                </a:cubicBezTo>
                <a:cubicBezTo>
                  <a:pt x="522436" y="120328"/>
                  <a:pt x="520005" y="119112"/>
                  <a:pt x="520005" y="116681"/>
                </a:cubicBezTo>
                <a:cubicBezTo>
                  <a:pt x="520005" y="114250"/>
                  <a:pt x="522436" y="111212"/>
                  <a:pt x="527298" y="107566"/>
                </a:cubicBezTo>
                <a:cubicBezTo>
                  <a:pt x="534591" y="102704"/>
                  <a:pt x="538237" y="98450"/>
                  <a:pt x="538237" y="94804"/>
                </a:cubicBezTo>
                <a:cubicBezTo>
                  <a:pt x="538237" y="94804"/>
                  <a:pt x="537629" y="94196"/>
                  <a:pt x="536414" y="92980"/>
                </a:cubicBezTo>
                <a:cubicBezTo>
                  <a:pt x="536414" y="92980"/>
                  <a:pt x="535806" y="92373"/>
                  <a:pt x="534591" y="91157"/>
                </a:cubicBezTo>
                <a:cubicBezTo>
                  <a:pt x="520005" y="77788"/>
                  <a:pt x="512713" y="66241"/>
                  <a:pt x="512713" y="56518"/>
                </a:cubicBezTo>
                <a:cubicBezTo>
                  <a:pt x="512713" y="51656"/>
                  <a:pt x="515144" y="49225"/>
                  <a:pt x="520005" y="49225"/>
                </a:cubicBezTo>
                <a:close/>
                <a:moveTo>
                  <a:pt x="3594311" y="30994"/>
                </a:moveTo>
                <a:lnTo>
                  <a:pt x="3599780" y="30994"/>
                </a:lnTo>
                <a:cubicBezTo>
                  <a:pt x="3599780" y="30994"/>
                  <a:pt x="3600388" y="31601"/>
                  <a:pt x="3601603" y="32817"/>
                </a:cubicBezTo>
                <a:cubicBezTo>
                  <a:pt x="3605249" y="35248"/>
                  <a:pt x="3607073" y="38286"/>
                  <a:pt x="3607073" y="41932"/>
                </a:cubicBezTo>
                <a:cubicBezTo>
                  <a:pt x="3607073" y="44363"/>
                  <a:pt x="3605857" y="48617"/>
                  <a:pt x="3603426" y="54694"/>
                </a:cubicBezTo>
                <a:cubicBezTo>
                  <a:pt x="3600995" y="58341"/>
                  <a:pt x="3599780" y="61379"/>
                  <a:pt x="3599780" y="63810"/>
                </a:cubicBezTo>
                <a:cubicBezTo>
                  <a:pt x="3599780" y="71103"/>
                  <a:pt x="3599172" y="83865"/>
                  <a:pt x="3597957" y="102096"/>
                </a:cubicBezTo>
                <a:cubicBezTo>
                  <a:pt x="3596742" y="123974"/>
                  <a:pt x="3595526" y="139167"/>
                  <a:pt x="3594311" y="147675"/>
                </a:cubicBezTo>
                <a:lnTo>
                  <a:pt x="3616188" y="136736"/>
                </a:lnTo>
                <a:cubicBezTo>
                  <a:pt x="3616188" y="133090"/>
                  <a:pt x="3614973" y="127013"/>
                  <a:pt x="3612542" y="118505"/>
                </a:cubicBezTo>
                <a:cubicBezTo>
                  <a:pt x="3611327" y="111212"/>
                  <a:pt x="3610719" y="106350"/>
                  <a:pt x="3610719" y="103919"/>
                </a:cubicBezTo>
                <a:cubicBezTo>
                  <a:pt x="3610719" y="102704"/>
                  <a:pt x="3613150" y="100273"/>
                  <a:pt x="3618012" y="96627"/>
                </a:cubicBezTo>
                <a:cubicBezTo>
                  <a:pt x="3619227" y="95411"/>
                  <a:pt x="3619835" y="94804"/>
                  <a:pt x="3619835" y="94804"/>
                </a:cubicBezTo>
                <a:cubicBezTo>
                  <a:pt x="3635635" y="102096"/>
                  <a:pt x="3645966" y="110604"/>
                  <a:pt x="3650828" y="120328"/>
                </a:cubicBezTo>
                <a:cubicBezTo>
                  <a:pt x="3650828" y="122758"/>
                  <a:pt x="3648397" y="126405"/>
                  <a:pt x="3643536" y="131266"/>
                </a:cubicBezTo>
                <a:cubicBezTo>
                  <a:pt x="3641105" y="133697"/>
                  <a:pt x="3637458" y="139775"/>
                  <a:pt x="3632597" y="149498"/>
                </a:cubicBezTo>
                <a:cubicBezTo>
                  <a:pt x="3630166" y="153144"/>
                  <a:pt x="3627127" y="156791"/>
                  <a:pt x="3623481" y="160437"/>
                </a:cubicBezTo>
                <a:cubicBezTo>
                  <a:pt x="3614973" y="170160"/>
                  <a:pt x="3607680" y="181707"/>
                  <a:pt x="3601603" y="195077"/>
                </a:cubicBezTo>
                <a:cubicBezTo>
                  <a:pt x="3613757" y="191430"/>
                  <a:pt x="3619835" y="193861"/>
                  <a:pt x="3619835" y="202369"/>
                </a:cubicBezTo>
                <a:cubicBezTo>
                  <a:pt x="3619835" y="204800"/>
                  <a:pt x="3618012" y="206623"/>
                  <a:pt x="3614365" y="207839"/>
                </a:cubicBezTo>
                <a:cubicBezTo>
                  <a:pt x="3611934" y="209054"/>
                  <a:pt x="3610111" y="210269"/>
                  <a:pt x="3608896" y="211485"/>
                </a:cubicBezTo>
                <a:cubicBezTo>
                  <a:pt x="3599172" y="219993"/>
                  <a:pt x="3588233" y="238224"/>
                  <a:pt x="3576079" y="266179"/>
                </a:cubicBezTo>
                <a:cubicBezTo>
                  <a:pt x="3582156" y="257671"/>
                  <a:pt x="3592487" y="257671"/>
                  <a:pt x="3607073" y="266179"/>
                </a:cubicBezTo>
                <a:cubicBezTo>
                  <a:pt x="3613150" y="260102"/>
                  <a:pt x="3619227" y="250379"/>
                  <a:pt x="3625304" y="237009"/>
                </a:cubicBezTo>
                <a:cubicBezTo>
                  <a:pt x="3644751" y="184745"/>
                  <a:pt x="3660552" y="131266"/>
                  <a:pt x="3672706" y="76572"/>
                </a:cubicBezTo>
                <a:cubicBezTo>
                  <a:pt x="3672706" y="71710"/>
                  <a:pt x="3669060" y="67456"/>
                  <a:pt x="3661767" y="63810"/>
                </a:cubicBezTo>
                <a:cubicBezTo>
                  <a:pt x="3653259" y="61379"/>
                  <a:pt x="3649005" y="57733"/>
                  <a:pt x="3649005" y="52871"/>
                </a:cubicBezTo>
                <a:cubicBezTo>
                  <a:pt x="3649005" y="49225"/>
                  <a:pt x="3652043" y="47402"/>
                  <a:pt x="3658121" y="47402"/>
                </a:cubicBezTo>
                <a:cubicBezTo>
                  <a:pt x="3681214" y="52264"/>
                  <a:pt x="3693976" y="58948"/>
                  <a:pt x="3696407" y="67456"/>
                </a:cubicBezTo>
                <a:lnTo>
                  <a:pt x="3696407" y="69280"/>
                </a:lnTo>
                <a:cubicBezTo>
                  <a:pt x="3695191" y="72926"/>
                  <a:pt x="3693368" y="78395"/>
                  <a:pt x="3690937" y="85688"/>
                </a:cubicBezTo>
                <a:cubicBezTo>
                  <a:pt x="3687291" y="95411"/>
                  <a:pt x="3684860" y="103312"/>
                  <a:pt x="3683645" y="109389"/>
                </a:cubicBezTo>
                <a:cubicBezTo>
                  <a:pt x="3672706" y="154360"/>
                  <a:pt x="3659336" y="197507"/>
                  <a:pt x="3643536" y="238832"/>
                </a:cubicBezTo>
                <a:cubicBezTo>
                  <a:pt x="3659336" y="229109"/>
                  <a:pt x="3679998" y="215131"/>
                  <a:pt x="3705522" y="196900"/>
                </a:cubicBezTo>
                <a:cubicBezTo>
                  <a:pt x="3726185" y="182315"/>
                  <a:pt x="3738947" y="173807"/>
                  <a:pt x="3743808" y="171376"/>
                </a:cubicBezTo>
                <a:cubicBezTo>
                  <a:pt x="3752316" y="168945"/>
                  <a:pt x="3756570" y="171983"/>
                  <a:pt x="3756570" y="180491"/>
                </a:cubicBezTo>
                <a:cubicBezTo>
                  <a:pt x="3757786" y="184138"/>
                  <a:pt x="3756570" y="186569"/>
                  <a:pt x="3752924" y="187784"/>
                </a:cubicBezTo>
                <a:cubicBezTo>
                  <a:pt x="3752924" y="188999"/>
                  <a:pt x="3750494" y="189607"/>
                  <a:pt x="3745632" y="189607"/>
                </a:cubicBezTo>
                <a:cubicBezTo>
                  <a:pt x="3734693" y="195684"/>
                  <a:pt x="3714031" y="209054"/>
                  <a:pt x="3683645" y="229716"/>
                </a:cubicBezTo>
                <a:cubicBezTo>
                  <a:pt x="3687291" y="230932"/>
                  <a:pt x="3691545" y="232755"/>
                  <a:pt x="3696407" y="235186"/>
                </a:cubicBezTo>
                <a:cubicBezTo>
                  <a:pt x="3706130" y="238832"/>
                  <a:pt x="3710992" y="242478"/>
                  <a:pt x="3710992" y="246125"/>
                </a:cubicBezTo>
                <a:cubicBezTo>
                  <a:pt x="3710992" y="248555"/>
                  <a:pt x="3709169" y="252202"/>
                  <a:pt x="3705522" y="257063"/>
                </a:cubicBezTo>
                <a:cubicBezTo>
                  <a:pt x="3703092" y="260710"/>
                  <a:pt x="3701876" y="263141"/>
                  <a:pt x="3701876" y="264356"/>
                </a:cubicBezTo>
                <a:cubicBezTo>
                  <a:pt x="3698230" y="283803"/>
                  <a:pt x="3690937" y="305681"/>
                  <a:pt x="3679998" y="329989"/>
                </a:cubicBezTo>
                <a:cubicBezTo>
                  <a:pt x="3712815" y="356729"/>
                  <a:pt x="3738947" y="373137"/>
                  <a:pt x="3758394" y="379214"/>
                </a:cubicBezTo>
                <a:cubicBezTo>
                  <a:pt x="3766902" y="381645"/>
                  <a:pt x="3780271" y="382860"/>
                  <a:pt x="3798503" y="382860"/>
                </a:cubicBezTo>
                <a:cubicBezTo>
                  <a:pt x="3816734" y="382860"/>
                  <a:pt x="3825850" y="385291"/>
                  <a:pt x="3825850" y="390153"/>
                </a:cubicBezTo>
                <a:cubicBezTo>
                  <a:pt x="3825850" y="397446"/>
                  <a:pt x="3820988" y="400484"/>
                  <a:pt x="3811265" y="399269"/>
                </a:cubicBezTo>
                <a:cubicBezTo>
                  <a:pt x="3807619" y="399269"/>
                  <a:pt x="3802757" y="399876"/>
                  <a:pt x="3796680" y="401092"/>
                </a:cubicBezTo>
                <a:cubicBezTo>
                  <a:pt x="3789387" y="402307"/>
                  <a:pt x="3783918" y="402915"/>
                  <a:pt x="3780271" y="402915"/>
                </a:cubicBezTo>
                <a:cubicBezTo>
                  <a:pt x="3768117" y="402915"/>
                  <a:pt x="3755963" y="400484"/>
                  <a:pt x="3743808" y="395622"/>
                </a:cubicBezTo>
                <a:cubicBezTo>
                  <a:pt x="3719500" y="382253"/>
                  <a:pt x="3695799" y="365237"/>
                  <a:pt x="3672706" y="344574"/>
                </a:cubicBezTo>
                <a:cubicBezTo>
                  <a:pt x="3671491" y="345790"/>
                  <a:pt x="3670275" y="348221"/>
                  <a:pt x="3669060" y="351867"/>
                </a:cubicBezTo>
                <a:cubicBezTo>
                  <a:pt x="3666629" y="356729"/>
                  <a:pt x="3664805" y="359767"/>
                  <a:pt x="3663590" y="360983"/>
                </a:cubicBezTo>
                <a:cubicBezTo>
                  <a:pt x="3649005" y="382860"/>
                  <a:pt x="3634420" y="394407"/>
                  <a:pt x="3619835" y="395622"/>
                </a:cubicBezTo>
                <a:cubicBezTo>
                  <a:pt x="3606465" y="394407"/>
                  <a:pt x="3594918" y="390761"/>
                  <a:pt x="3585195" y="384684"/>
                </a:cubicBezTo>
                <a:cubicBezTo>
                  <a:pt x="3582764" y="385899"/>
                  <a:pt x="3579725" y="387722"/>
                  <a:pt x="3576079" y="390153"/>
                </a:cubicBezTo>
                <a:cubicBezTo>
                  <a:pt x="3571218" y="393799"/>
                  <a:pt x="3567571" y="395622"/>
                  <a:pt x="3565140" y="395622"/>
                </a:cubicBezTo>
                <a:cubicBezTo>
                  <a:pt x="3556632" y="395622"/>
                  <a:pt x="3552378" y="393799"/>
                  <a:pt x="3552378" y="390153"/>
                </a:cubicBezTo>
                <a:cubicBezTo>
                  <a:pt x="3553594" y="387722"/>
                  <a:pt x="3554809" y="385291"/>
                  <a:pt x="3556025" y="382860"/>
                </a:cubicBezTo>
                <a:cubicBezTo>
                  <a:pt x="3563317" y="374352"/>
                  <a:pt x="3571825" y="343967"/>
                  <a:pt x="3581549" y="291703"/>
                </a:cubicBezTo>
                <a:cubicBezTo>
                  <a:pt x="3581549" y="288057"/>
                  <a:pt x="3581549" y="286234"/>
                  <a:pt x="3581549" y="286234"/>
                </a:cubicBezTo>
                <a:cubicBezTo>
                  <a:pt x="3580333" y="285018"/>
                  <a:pt x="3578510" y="285018"/>
                  <a:pt x="3576079" y="286234"/>
                </a:cubicBezTo>
                <a:cubicBezTo>
                  <a:pt x="3572433" y="287449"/>
                  <a:pt x="3568787" y="289272"/>
                  <a:pt x="3565140" y="291703"/>
                </a:cubicBezTo>
                <a:cubicBezTo>
                  <a:pt x="3565140" y="292919"/>
                  <a:pt x="3564533" y="294742"/>
                  <a:pt x="3563317" y="297173"/>
                </a:cubicBezTo>
                <a:cubicBezTo>
                  <a:pt x="3562102" y="304465"/>
                  <a:pt x="3557848" y="315404"/>
                  <a:pt x="3550555" y="329989"/>
                </a:cubicBezTo>
                <a:cubicBezTo>
                  <a:pt x="3543263" y="349436"/>
                  <a:pt x="3537185" y="359160"/>
                  <a:pt x="3532324" y="359160"/>
                </a:cubicBezTo>
                <a:cubicBezTo>
                  <a:pt x="3520170" y="362806"/>
                  <a:pt x="3513484" y="349436"/>
                  <a:pt x="3512269" y="319050"/>
                </a:cubicBezTo>
                <a:lnTo>
                  <a:pt x="3479453" y="381037"/>
                </a:lnTo>
                <a:cubicBezTo>
                  <a:pt x="3479453" y="383468"/>
                  <a:pt x="3477629" y="387114"/>
                  <a:pt x="3473983" y="391976"/>
                </a:cubicBezTo>
                <a:cubicBezTo>
                  <a:pt x="3472768" y="394407"/>
                  <a:pt x="3472160" y="395622"/>
                  <a:pt x="3472160" y="395622"/>
                </a:cubicBezTo>
                <a:cubicBezTo>
                  <a:pt x="3472160" y="395622"/>
                  <a:pt x="3470945" y="395622"/>
                  <a:pt x="3468514" y="395622"/>
                </a:cubicBezTo>
                <a:cubicBezTo>
                  <a:pt x="3458790" y="395622"/>
                  <a:pt x="3453928" y="393799"/>
                  <a:pt x="3453928" y="390153"/>
                </a:cubicBezTo>
                <a:lnTo>
                  <a:pt x="3453928" y="386507"/>
                </a:lnTo>
                <a:cubicBezTo>
                  <a:pt x="3453928" y="385291"/>
                  <a:pt x="3456359" y="381037"/>
                  <a:pt x="3461221" y="373745"/>
                </a:cubicBezTo>
                <a:cubicBezTo>
                  <a:pt x="3475806" y="319050"/>
                  <a:pt x="3478845" y="280764"/>
                  <a:pt x="3470337" y="258887"/>
                </a:cubicBezTo>
                <a:cubicBezTo>
                  <a:pt x="3467906" y="261317"/>
                  <a:pt x="3463044" y="264964"/>
                  <a:pt x="3455752" y="269825"/>
                </a:cubicBezTo>
                <a:cubicBezTo>
                  <a:pt x="3420504" y="300211"/>
                  <a:pt x="3396196" y="314796"/>
                  <a:pt x="3382826" y="313581"/>
                </a:cubicBezTo>
                <a:cubicBezTo>
                  <a:pt x="3382826" y="313581"/>
                  <a:pt x="3382218" y="313581"/>
                  <a:pt x="3381003" y="313581"/>
                </a:cubicBezTo>
                <a:cubicBezTo>
                  <a:pt x="3377356" y="314796"/>
                  <a:pt x="3375533" y="313581"/>
                  <a:pt x="3375533" y="309935"/>
                </a:cubicBezTo>
                <a:cubicBezTo>
                  <a:pt x="3399842" y="298996"/>
                  <a:pt x="3428404" y="274687"/>
                  <a:pt x="3461221" y="237009"/>
                </a:cubicBezTo>
                <a:cubicBezTo>
                  <a:pt x="3478237" y="217562"/>
                  <a:pt x="3491607" y="201154"/>
                  <a:pt x="3501330" y="187784"/>
                </a:cubicBezTo>
                <a:cubicBezTo>
                  <a:pt x="3497684" y="186569"/>
                  <a:pt x="3492215" y="185353"/>
                  <a:pt x="3484922" y="184138"/>
                </a:cubicBezTo>
                <a:cubicBezTo>
                  <a:pt x="3478845" y="182922"/>
                  <a:pt x="3473983" y="181707"/>
                  <a:pt x="3470337" y="180491"/>
                </a:cubicBezTo>
                <a:cubicBezTo>
                  <a:pt x="3465475" y="180491"/>
                  <a:pt x="3463044" y="178061"/>
                  <a:pt x="3463044" y="173199"/>
                </a:cubicBezTo>
                <a:cubicBezTo>
                  <a:pt x="3463044" y="170768"/>
                  <a:pt x="3468514" y="163475"/>
                  <a:pt x="3479453" y="151321"/>
                </a:cubicBezTo>
                <a:cubicBezTo>
                  <a:pt x="3496469" y="133090"/>
                  <a:pt x="3504977" y="119720"/>
                  <a:pt x="3504977" y="111212"/>
                </a:cubicBezTo>
                <a:cubicBezTo>
                  <a:pt x="3504977" y="109996"/>
                  <a:pt x="3503761" y="107566"/>
                  <a:pt x="3501330" y="103919"/>
                </a:cubicBezTo>
                <a:cubicBezTo>
                  <a:pt x="3498899" y="100273"/>
                  <a:pt x="3497684" y="97234"/>
                  <a:pt x="3497684" y="94804"/>
                </a:cubicBezTo>
                <a:cubicBezTo>
                  <a:pt x="3498899" y="89942"/>
                  <a:pt x="3501330" y="87511"/>
                  <a:pt x="3504977" y="87511"/>
                </a:cubicBezTo>
                <a:cubicBezTo>
                  <a:pt x="3519562" y="93588"/>
                  <a:pt x="3529285" y="100881"/>
                  <a:pt x="3534147" y="109389"/>
                </a:cubicBezTo>
                <a:cubicBezTo>
                  <a:pt x="3534147" y="114250"/>
                  <a:pt x="3527462" y="125189"/>
                  <a:pt x="3514092" y="142205"/>
                </a:cubicBezTo>
                <a:cubicBezTo>
                  <a:pt x="3504369" y="154360"/>
                  <a:pt x="3499507" y="161652"/>
                  <a:pt x="3499507" y="164083"/>
                </a:cubicBezTo>
                <a:cubicBezTo>
                  <a:pt x="3500722" y="164083"/>
                  <a:pt x="3502546" y="164691"/>
                  <a:pt x="3504977" y="165906"/>
                </a:cubicBezTo>
                <a:cubicBezTo>
                  <a:pt x="3515915" y="169553"/>
                  <a:pt x="3523208" y="173199"/>
                  <a:pt x="3526854" y="176845"/>
                </a:cubicBezTo>
                <a:cubicBezTo>
                  <a:pt x="3528070" y="175630"/>
                  <a:pt x="3528677" y="171376"/>
                  <a:pt x="3528677" y="164083"/>
                </a:cubicBezTo>
                <a:cubicBezTo>
                  <a:pt x="3528677" y="148283"/>
                  <a:pt x="3533539" y="140382"/>
                  <a:pt x="3543263" y="140382"/>
                </a:cubicBezTo>
                <a:cubicBezTo>
                  <a:pt x="3546909" y="140382"/>
                  <a:pt x="3548732" y="144029"/>
                  <a:pt x="3548732" y="151321"/>
                </a:cubicBezTo>
                <a:cubicBezTo>
                  <a:pt x="3548732" y="153752"/>
                  <a:pt x="3548124" y="158006"/>
                  <a:pt x="3546909" y="164083"/>
                </a:cubicBezTo>
                <a:cubicBezTo>
                  <a:pt x="3545694" y="170160"/>
                  <a:pt x="3545694" y="175630"/>
                  <a:pt x="3546909" y="180491"/>
                </a:cubicBezTo>
                <a:cubicBezTo>
                  <a:pt x="3548124" y="179276"/>
                  <a:pt x="3550555" y="177453"/>
                  <a:pt x="3554201" y="175022"/>
                </a:cubicBezTo>
                <a:cubicBezTo>
                  <a:pt x="3561494" y="168945"/>
                  <a:pt x="3566963" y="165299"/>
                  <a:pt x="3570610" y="164083"/>
                </a:cubicBezTo>
                <a:cubicBezTo>
                  <a:pt x="3573041" y="147067"/>
                  <a:pt x="3574864" y="120328"/>
                  <a:pt x="3576079" y="83865"/>
                </a:cubicBezTo>
                <a:cubicBezTo>
                  <a:pt x="3577295" y="71710"/>
                  <a:pt x="3577902" y="62595"/>
                  <a:pt x="3577902" y="56518"/>
                </a:cubicBezTo>
                <a:cubicBezTo>
                  <a:pt x="3577902" y="54087"/>
                  <a:pt x="3574864" y="52264"/>
                  <a:pt x="3568787" y="51048"/>
                </a:cubicBezTo>
                <a:cubicBezTo>
                  <a:pt x="3561494" y="49833"/>
                  <a:pt x="3557848" y="47402"/>
                  <a:pt x="3557848" y="43756"/>
                </a:cubicBezTo>
                <a:cubicBezTo>
                  <a:pt x="3557848" y="40109"/>
                  <a:pt x="3559063" y="37678"/>
                  <a:pt x="3561494" y="36463"/>
                </a:cubicBezTo>
                <a:cubicBezTo>
                  <a:pt x="3562709" y="36463"/>
                  <a:pt x="3565140" y="35855"/>
                  <a:pt x="3568787" y="34640"/>
                </a:cubicBezTo>
                <a:cubicBezTo>
                  <a:pt x="3579725" y="32209"/>
                  <a:pt x="3588233" y="30994"/>
                  <a:pt x="3594311" y="30994"/>
                </a:cubicBezTo>
                <a:close/>
                <a:moveTo>
                  <a:pt x="642156" y="18232"/>
                </a:moveTo>
                <a:lnTo>
                  <a:pt x="645802" y="18232"/>
                </a:lnTo>
                <a:cubicBezTo>
                  <a:pt x="660387" y="23093"/>
                  <a:pt x="674973" y="27347"/>
                  <a:pt x="689558" y="30994"/>
                </a:cubicBezTo>
                <a:cubicBezTo>
                  <a:pt x="690773" y="32209"/>
                  <a:pt x="691989" y="32817"/>
                  <a:pt x="693204" y="32817"/>
                </a:cubicBezTo>
                <a:cubicBezTo>
                  <a:pt x="696850" y="35248"/>
                  <a:pt x="698674" y="37678"/>
                  <a:pt x="698674" y="40109"/>
                </a:cubicBezTo>
                <a:cubicBezTo>
                  <a:pt x="693812" y="55910"/>
                  <a:pt x="679227" y="75357"/>
                  <a:pt x="654918" y="98450"/>
                </a:cubicBezTo>
                <a:cubicBezTo>
                  <a:pt x="631825" y="121543"/>
                  <a:pt x="617240" y="140990"/>
                  <a:pt x="611163" y="156791"/>
                </a:cubicBezTo>
                <a:cubicBezTo>
                  <a:pt x="619671" y="156791"/>
                  <a:pt x="631825" y="154360"/>
                  <a:pt x="647625" y="149498"/>
                </a:cubicBezTo>
                <a:cubicBezTo>
                  <a:pt x="660995" y="145852"/>
                  <a:pt x="670719" y="144029"/>
                  <a:pt x="676796" y="144029"/>
                </a:cubicBezTo>
                <a:cubicBezTo>
                  <a:pt x="680442" y="144029"/>
                  <a:pt x="684088" y="144029"/>
                  <a:pt x="687735" y="144029"/>
                </a:cubicBezTo>
                <a:cubicBezTo>
                  <a:pt x="691381" y="147675"/>
                  <a:pt x="693204" y="151321"/>
                  <a:pt x="693204" y="154967"/>
                </a:cubicBezTo>
                <a:cubicBezTo>
                  <a:pt x="693204" y="174414"/>
                  <a:pt x="691989" y="193253"/>
                  <a:pt x="689558" y="211485"/>
                </a:cubicBezTo>
                <a:cubicBezTo>
                  <a:pt x="705358" y="206623"/>
                  <a:pt x="721767" y="202977"/>
                  <a:pt x="738783" y="200546"/>
                </a:cubicBezTo>
                <a:cubicBezTo>
                  <a:pt x="763091" y="200546"/>
                  <a:pt x="775246" y="206015"/>
                  <a:pt x="775246" y="216954"/>
                </a:cubicBezTo>
                <a:cubicBezTo>
                  <a:pt x="775246" y="218170"/>
                  <a:pt x="774638" y="219993"/>
                  <a:pt x="773422" y="222424"/>
                </a:cubicBezTo>
                <a:cubicBezTo>
                  <a:pt x="743037" y="250379"/>
                  <a:pt x="698066" y="294134"/>
                  <a:pt x="638510" y="353690"/>
                </a:cubicBezTo>
                <a:cubicBezTo>
                  <a:pt x="647018" y="352475"/>
                  <a:pt x="660387" y="350652"/>
                  <a:pt x="678619" y="348221"/>
                </a:cubicBezTo>
                <a:cubicBezTo>
                  <a:pt x="710220" y="343359"/>
                  <a:pt x="732706" y="340928"/>
                  <a:pt x="746075" y="340928"/>
                </a:cubicBezTo>
                <a:cubicBezTo>
                  <a:pt x="761876" y="340928"/>
                  <a:pt x="769776" y="347005"/>
                  <a:pt x="769776" y="359160"/>
                </a:cubicBezTo>
                <a:cubicBezTo>
                  <a:pt x="768561" y="364021"/>
                  <a:pt x="766130" y="367060"/>
                  <a:pt x="762484" y="368275"/>
                </a:cubicBezTo>
                <a:cubicBezTo>
                  <a:pt x="736960" y="367060"/>
                  <a:pt x="698066" y="370098"/>
                  <a:pt x="645802" y="377391"/>
                </a:cubicBezTo>
                <a:cubicBezTo>
                  <a:pt x="626355" y="379822"/>
                  <a:pt x="611770" y="381645"/>
                  <a:pt x="602047" y="382860"/>
                </a:cubicBezTo>
                <a:cubicBezTo>
                  <a:pt x="592323" y="382860"/>
                  <a:pt x="587462" y="379822"/>
                  <a:pt x="587462" y="373745"/>
                </a:cubicBezTo>
                <a:cubicBezTo>
                  <a:pt x="587462" y="370098"/>
                  <a:pt x="591108" y="365237"/>
                  <a:pt x="598401" y="359160"/>
                </a:cubicBezTo>
                <a:cubicBezTo>
                  <a:pt x="616632" y="344574"/>
                  <a:pt x="636079" y="326951"/>
                  <a:pt x="656741" y="306288"/>
                </a:cubicBezTo>
                <a:cubicBezTo>
                  <a:pt x="649449" y="309935"/>
                  <a:pt x="642156" y="309327"/>
                  <a:pt x="634863" y="304465"/>
                </a:cubicBezTo>
                <a:cubicBezTo>
                  <a:pt x="633648" y="304465"/>
                  <a:pt x="631825" y="303858"/>
                  <a:pt x="629394" y="302642"/>
                </a:cubicBezTo>
                <a:cubicBezTo>
                  <a:pt x="605085" y="292919"/>
                  <a:pt x="593539" y="281372"/>
                  <a:pt x="594754" y="268002"/>
                </a:cubicBezTo>
                <a:cubicBezTo>
                  <a:pt x="594754" y="255848"/>
                  <a:pt x="618455" y="239440"/>
                  <a:pt x="665857" y="218777"/>
                </a:cubicBezTo>
                <a:cubicBezTo>
                  <a:pt x="667072" y="202977"/>
                  <a:pt x="667680" y="185961"/>
                  <a:pt x="667680" y="167729"/>
                </a:cubicBezTo>
                <a:cubicBezTo>
                  <a:pt x="643372" y="167729"/>
                  <a:pt x="620278" y="172591"/>
                  <a:pt x="598401" y="182315"/>
                </a:cubicBezTo>
                <a:cubicBezTo>
                  <a:pt x="592323" y="181099"/>
                  <a:pt x="588677" y="178061"/>
                  <a:pt x="587462" y="173199"/>
                </a:cubicBezTo>
                <a:cubicBezTo>
                  <a:pt x="587462" y="161045"/>
                  <a:pt x="595970" y="145852"/>
                  <a:pt x="612986" y="127620"/>
                </a:cubicBezTo>
                <a:cubicBezTo>
                  <a:pt x="619063" y="121543"/>
                  <a:pt x="623317" y="117289"/>
                  <a:pt x="625748" y="114858"/>
                </a:cubicBezTo>
                <a:cubicBezTo>
                  <a:pt x="646410" y="91765"/>
                  <a:pt x="660387" y="71103"/>
                  <a:pt x="667680" y="52871"/>
                </a:cubicBezTo>
                <a:lnTo>
                  <a:pt x="667680" y="51048"/>
                </a:lnTo>
                <a:cubicBezTo>
                  <a:pt x="667680" y="48617"/>
                  <a:pt x="662818" y="45579"/>
                  <a:pt x="653095" y="41932"/>
                </a:cubicBezTo>
                <a:cubicBezTo>
                  <a:pt x="638510" y="37071"/>
                  <a:pt x="631217" y="31601"/>
                  <a:pt x="631217" y="25524"/>
                </a:cubicBezTo>
                <a:cubicBezTo>
                  <a:pt x="631217" y="20662"/>
                  <a:pt x="634863" y="18232"/>
                  <a:pt x="642156" y="18232"/>
                </a:cubicBezTo>
                <a:close/>
                <a:moveTo>
                  <a:pt x="4053743" y="16408"/>
                </a:moveTo>
                <a:cubicBezTo>
                  <a:pt x="4061036" y="17624"/>
                  <a:pt x="4062251" y="18839"/>
                  <a:pt x="4057389" y="20055"/>
                </a:cubicBezTo>
                <a:cubicBezTo>
                  <a:pt x="4054958" y="22486"/>
                  <a:pt x="4053743" y="25524"/>
                  <a:pt x="4053743" y="29170"/>
                </a:cubicBezTo>
                <a:cubicBezTo>
                  <a:pt x="4053743" y="42540"/>
                  <a:pt x="4068936" y="55910"/>
                  <a:pt x="4099322" y="69280"/>
                </a:cubicBezTo>
                <a:cubicBezTo>
                  <a:pt x="4123630" y="81434"/>
                  <a:pt x="4135784" y="91765"/>
                  <a:pt x="4135784" y="100273"/>
                </a:cubicBezTo>
                <a:cubicBezTo>
                  <a:pt x="4135784" y="107566"/>
                  <a:pt x="4129100" y="111212"/>
                  <a:pt x="4115730" y="111212"/>
                </a:cubicBezTo>
                <a:cubicBezTo>
                  <a:pt x="4109653" y="111212"/>
                  <a:pt x="4105398" y="111820"/>
                  <a:pt x="4102968" y="113035"/>
                </a:cubicBezTo>
                <a:cubicBezTo>
                  <a:pt x="4100537" y="114250"/>
                  <a:pt x="4096283" y="115466"/>
                  <a:pt x="4090206" y="116681"/>
                </a:cubicBezTo>
                <a:cubicBezTo>
                  <a:pt x="4084129" y="119112"/>
                  <a:pt x="4079267" y="120935"/>
                  <a:pt x="4075621" y="122151"/>
                </a:cubicBezTo>
                <a:cubicBezTo>
                  <a:pt x="4071974" y="122151"/>
                  <a:pt x="4069544" y="120935"/>
                  <a:pt x="4068328" y="118505"/>
                </a:cubicBezTo>
                <a:cubicBezTo>
                  <a:pt x="4068328" y="114858"/>
                  <a:pt x="4073190" y="110604"/>
                  <a:pt x="4082913" y="105742"/>
                </a:cubicBezTo>
                <a:cubicBezTo>
                  <a:pt x="4091422" y="100881"/>
                  <a:pt x="4095675" y="97234"/>
                  <a:pt x="4095675" y="94804"/>
                </a:cubicBezTo>
                <a:lnTo>
                  <a:pt x="4095675" y="92980"/>
                </a:lnTo>
                <a:cubicBezTo>
                  <a:pt x="4092029" y="90550"/>
                  <a:pt x="4087167" y="87511"/>
                  <a:pt x="4081090" y="83865"/>
                </a:cubicBezTo>
                <a:cubicBezTo>
                  <a:pt x="4050705" y="66849"/>
                  <a:pt x="4036119" y="48617"/>
                  <a:pt x="4037335" y="29170"/>
                </a:cubicBezTo>
                <a:cubicBezTo>
                  <a:pt x="4037335" y="20662"/>
                  <a:pt x="4042804" y="16408"/>
                  <a:pt x="4053743" y="16408"/>
                </a:cubicBezTo>
                <a:close/>
                <a:moveTo>
                  <a:pt x="164083" y="12762"/>
                </a:moveTo>
                <a:cubicBezTo>
                  <a:pt x="166514" y="12762"/>
                  <a:pt x="169552" y="13370"/>
                  <a:pt x="173199" y="14585"/>
                </a:cubicBezTo>
                <a:cubicBezTo>
                  <a:pt x="175629" y="17016"/>
                  <a:pt x="178060" y="18232"/>
                  <a:pt x="180491" y="18232"/>
                </a:cubicBezTo>
                <a:cubicBezTo>
                  <a:pt x="181707" y="18232"/>
                  <a:pt x="185353" y="18839"/>
                  <a:pt x="191430" y="20055"/>
                </a:cubicBezTo>
                <a:cubicBezTo>
                  <a:pt x="198723" y="22486"/>
                  <a:pt x="202369" y="23701"/>
                  <a:pt x="202369" y="23701"/>
                </a:cubicBezTo>
                <a:cubicBezTo>
                  <a:pt x="210877" y="26132"/>
                  <a:pt x="215739" y="30386"/>
                  <a:pt x="216954" y="36463"/>
                </a:cubicBezTo>
                <a:cubicBezTo>
                  <a:pt x="216954" y="37678"/>
                  <a:pt x="216346" y="40109"/>
                  <a:pt x="215131" y="43756"/>
                </a:cubicBezTo>
                <a:cubicBezTo>
                  <a:pt x="212700" y="46186"/>
                  <a:pt x="211485" y="48010"/>
                  <a:pt x="211485" y="49225"/>
                </a:cubicBezTo>
                <a:cubicBezTo>
                  <a:pt x="184745" y="86903"/>
                  <a:pt x="156183" y="121543"/>
                  <a:pt x="125797" y="153144"/>
                </a:cubicBezTo>
                <a:cubicBezTo>
                  <a:pt x="152536" y="142205"/>
                  <a:pt x="176845" y="130051"/>
                  <a:pt x="198723" y="116681"/>
                </a:cubicBezTo>
                <a:cubicBezTo>
                  <a:pt x="208446" y="113035"/>
                  <a:pt x="215131" y="114858"/>
                  <a:pt x="218777" y="122151"/>
                </a:cubicBezTo>
                <a:cubicBezTo>
                  <a:pt x="219993" y="123366"/>
                  <a:pt x="217562" y="127013"/>
                  <a:pt x="211485" y="133090"/>
                </a:cubicBezTo>
                <a:cubicBezTo>
                  <a:pt x="181099" y="151321"/>
                  <a:pt x="160437" y="167729"/>
                  <a:pt x="149498" y="182315"/>
                </a:cubicBezTo>
                <a:cubicBezTo>
                  <a:pt x="151929" y="184745"/>
                  <a:pt x="151929" y="189607"/>
                  <a:pt x="149498" y="196900"/>
                </a:cubicBezTo>
                <a:cubicBezTo>
                  <a:pt x="149498" y="198115"/>
                  <a:pt x="148890" y="199331"/>
                  <a:pt x="147675" y="200546"/>
                </a:cubicBezTo>
                <a:cubicBezTo>
                  <a:pt x="145244" y="207839"/>
                  <a:pt x="144028" y="213308"/>
                  <a:pt x="144028" y="216954"/>
                </a:cubicBezTo>
                <a:cubicBezTo>
                  <a:pt x="139167" y="226678"/>
                  <a:pt x="159829" y="230324"/>
                  <a:pt x="206015" y="227893"/>
                </a:cubicBezTo>
                <a:cubicBezTo>
                  <a:pt x="214523" y="227893"/>
                  <a:pt x="218777" y="231539"/>
                  <a:pt x="218777" y="238832"/>
                </a:cubicBezTo>
                <a:cubicBezTo>
                  <a:pt x="219993" y="243694"/>
                  <a:pt x="216954" y="246732"/>
                  <a:pt x="209662" y="247948"/>
                </a:cubicBezTo>
                <a:cubicBezTo>
                  <a:pt x="180491" y="256456"/>
                  <a:pt x="152536" y="266179"/>
                  <a:pt x="125797" y="277118"/>
                </a:cubicBezTo>
                <a:cubicBezTo>
                  <a:pt x="94196" y="343967"/>
                  <a:pt x="63810" y="388330"/>
                  <a:pt x="34640" y="410208"/>
                </a:cubicBezTo>
                <a:cubicBezTo>
                  <a:pt x="27347" y="416285"/>
                  <a:pt x="19447" y="417500"/>
                  <a:pt x="10939" y="413854"/>
                </a:cubicBezTo>
                <a:cubicBezTo>
                  <a:pt x="6077" y="412638"/>
                  <a:pt x="2431" y="408992"/>
                  <a:pt x="0" y="402915"/>
                </a:cubicBezTo>
                <a:cubicBezTo>
                  <a:pt x="0" y="400484"/>
                  <a:pt x="1823" y="399269"/>
                  <a:pt x="5469" y="399269"/>
                </a:cubicBezTo>
                <a:cubicBezTo>
                  <a:pt x="6685" y="399269"/>
                  <a:pt x="8508" y="399269"/>
                  <a:pt x="10939" y="399269"/>
                </a:cubicBezTo>
                <a:cubicBezTo>
                  <a:pt x="15801" y="400484"/>
                  <a:pt x="19447" y="399876"/>
                  <a:pt x="21878" y="397446"/>
                </a:cubicBezTo>
                <a:cubicBezTo>
                  <a:pt x="42540" y="385291"/>
                  <a:pt x="66849" y="349436"/>
                  <a:pt x="94803" y="289880"/>
                </a:cubicBezTo>
                <a:cubicBezTo>
                  <a:pt x="92373" y="291096"/>
                  <a:pt x="88119" y="292919"/>
                  <a:pt x="82041" y="295350"/>
                </a:cubicBezTo>
                <a:cubicBezTo>
                  <a:pt x="68672" y="301427"/>
                  <a:pt x="58948" y="306288"/>
                  <a:pt x="52871" y="309935"/>
                </a:cubicBezTo>
                <a:cubicBezTo>
                  <a:pt x="35855" y="313581"/>
                  <a:pt x="29170" y="308719"/>
                  <a:pt x="32817" y="295350"/>
                </a:cubicBezTo>
                <a:cubicBezTo>
                  <a:pt x="57125" y="267395"/>
                  <a:pt x="81434" y="237009"/>
                  <a:pt x="105742" y="204192"/>
                </a:cubicBezTo>
                <a:cubicBezTo>
                  <a:pt x="105742" y="202977"/>
                  <a:pt x="104527" y="201154"/>
                  <a:pt x="102096" y="198723"/>
                </a:cubicBezTo>
                <a:cubicBezTo>
                  <a:pt x="99665" y="196292"/>
                  <a:pt x="98450" y="194469"/>
                  <a:pt x="98450" y="193253"/>
                </a:cubicBezTo>
                <a:cubicBezTo>
                  <a:pt x="98450" y="188392"/>
                  <a:pt x="105742" y="184745"/>
                  <a:pt x="120327" y="182315"/>
                </a:cubicBezTo>
                <a:cubicBezTo>
                  <a:pt x="125189" y="182315"/>
                  <a:pt x="128835" y="181707"/>
                  <a:pt x="131266" y="180491"/>
                </a:cubicBezTo>
                <a:cubicBezTo>
                  <a:pt x="131266" y="180491"/>
                  <a:pt x="132482" y="178668"/>
                  <a:pt x="134913" y="175022"/>
                </a:cubicBezTo>
                <a:cubicBezTo>
                  <a:pt x="139774" y="170160"/>
                  <a:pt x="142813" y="167122"/>
                  <a:pt x="144028" y="165906"/>
                </a:cubicBezTo>
                <a:cubicBezTo>
                  <a:pt x="130659" y="168337"/>
                  <a:pt x="109996" y="176237"/>
                  <a:pt x="82041" y="189607"/>
                </a:cubicBezTo>
                <a:cubicBezTo>
                  <a:pt x="63810" y="199331"/>
                  <a:pt x="51656" y="204800"/>
                  <a:pt x="45579" y="206015"/>
                </a:cubicBezTo>
                <a:cubicBezTo>
                  <a:pt x="27347" y="210877"/>
                  <a:pt x="17624" y="206623"/>
                  <a:pt x="16408" y="193253"/>
                </a:cubicBezTo>
                <a:cubicBezTo>
                  <a:pt x="15193" y="187176"/>
                  <a:pt x="17624" y="184138"/>
                  <a:pt x="23701" y="184138"/>
                </a:cubicBezTo>
                <a:cubicBezTo>
                  <a:pt x="26132" y="184138"/>
                  <a:pt x="28563" y="184745"/>
                  <a:pt x="30993" y="185961"/>
                </a:cubicBezTo>
                <a:cubicBezTo>
                  <a:pt x="33424" y="187176"/>
                  <a:pt x="35247" y="187784"/>
                  <a:pt x="36463" y="187784"/>
                </a:cubicBezTo>
                <a:cubicBezTo>
                  <a:pt x="65633" y="179276"/>
                  <a:pt x="92373" y="168337"/>
                  <a:pt x="116681" y="154967"/>
                </a:cubicBezTo>
                <a:cubicBezTo>
                  <a:pt x="110604" y="153752"/>
                  <a:pt x="109996" y="150106"/>
                  <a:pt x="114858" y="144029"/>
                </a:cubicBezTo>
                <a:cubicBezTo>
                  <a:pt x="140382" y="116074"/>
                  <a:pt x="163475" y="85080"/>
                  <a:pt x="184137" y="51048"/>
                </a:cubicBezTo>
                <a:cubicBezTo>
                  <a:pt x="186568" y="43756"/>
                  <a:pt x="185353" y="38894"/>
                  <a:pt x="180491" y="36463"/>
                </a:cubicBezTo>
                <a:cubicBezTo>
                  <a:pt x="178060" y="35248"/>
                  <a:pt x="173806" y="33424"/>
                  <a:pt x="167729" y="30994"/>
                </a:cubicBezTo>
                <a:cubicBezTo>
                  <a:pt x="158006" y="27347"/>
                  <a:pt x="152536" y="24309"/>
                  <a:pt x="151321" y="21878"/>
                </a:cubicBezTo>
                <a:cubicBezTo>
                  <a:pt x="154967" y="15801"/>
                  <a:pt x="159221" y="12762"/>
                  <a:pt x="164083" y="12762"/>
                </a:cubicBezTo>
                <a:close/>
                <a:moveTo>
                  <a:pt x="4582864" y="10939"/>
                </a:moveTo>
                <a:cubicBezTo>
                  <a:pt x="4599880" y="13370"/>
                  <a:pt x="4609604" y="20662"/>
                  <a:pt x="4612034" y="32817"/>
                </a:cubicBezTo>
                <a:cubicBezTo>
                  <a:pt x="4612034" y="38894"/>
                  <a:pt x="4605350" y="48010"/>
                  <a:pt x="4591980" y="60164"/>
                </a:cubicBezTo>
                <a:cubicBezTo>
                  <a:pt x="4588334" y="63810"/>
                  <a:pt x="4585903" y="66241"/>
                  <a:pt x="4584688" y="67456"/>
                </a:cubicBezTo>
                <a:cubicBezTo>
                  <a:pt x="4570102" y="85688"/>
                  <a:pt x="4559163" y="102096"/>
                  <a:pt x="4551870" y="116681"/>
                </a:cubicBezTo>
                <a:cubicBezTo>
                  <a:pt x="4554302" y="116681"/>
                  <a:pt x="4557948" y="116074"/>
                  <a:pt x="4562810" y="114858"/>
                </a:cubicBezTo>
                <a:cubicBezTo>
                  <a:pt x="4566456" y="113643"/>
                  <a:pt x="4569494" y="113035"/>
                  <a:pt x="4571925" y="113035"/>
                </a:cubicBezTo>
                <a:cubicBezTo>
                  <a:pt x="4579218" y="113035"/>
                  <a:pt x="4582864" y="114858"/>
                  <a:pt x="4582864" y="118505"/>
                </a:cubicBezTo>
                <a:cubicBezTo>
                  <a:pt x="4584080" y="129443"/>
                  <a:pt x="4583472" y="134913"/>
                  <a:pt x="4581041" y="134913"/>
                </a:cubicBezTo>
                <a:cubicBezTo>
                  <a:pt x="4568886" y="137344"/>
                  <a:pt x="4552478" y="144636"/>
                  <a:pt x="4531816" y="156791"/>
                </a:cubicBezTo>
                <a:cubicBezTo>
                  <a:pt x="4523308" y="160437"/>
                  <a:pt x="4517231" y="163475"/>
                  <a:pt x="4513584" y="165906"/>
                </a:cubicBezTo>
                <a:cubicBezTo>
                  <a:pt x="4511154" y="167122"/>
                  <a:pt x="4505684" y="170160"/>
                  <a:pt x="4497176" y="175022"/>
                </a:cubicBezTo>
                <a:cubicBezTo>
                  <a:pt x="4481376" y="185961"/>
                  <a:pt x="4471652" y="191430"/>
                  <a:pt x="4468006" y="191430"/>
                </a:cubicBezTo>
                <a:cubicBezTo>
                  <a:pt x="4466790" y="191430"/>
                  <a:pt x="4466183" y="190215"/>
                  <a:pt x="4466183" y="187784"/>
                </a:cubicBezTo>
                <a:cubicBezTo>
                  <a:pt x="4466183" y="185353"/>
                  <a:pt x="4467398" y="183530"/>
                  <a:pt x="4469829" y="182315"/>
                </a:cubicBezTo>
                <a:cubicBezTo>
                  <a:pt x="4469829" y="183530"/>
                  <a:pt x="4470436" y="183530"/>
                  <a:pt x="4471652" y="182315"/>
                </a:cubicBezTo>
                <a:cubicBezTo>
                  <a:pt x="4472868" y="179884"/>
                  <a:pt x="4475906" y="176845"/>
                  <a:pt x="4480768" y="173199"/>
                </a:cubicBezTo>
                <a:cubicBezTo>
                  <a:pt x="4485630" y="169553"/>
                  <a:pt x="4488668" y="166514"/>
                  <a:pt x="4489884" y="164083"/>
                </a:cubicBezTo>
                <a:cubicBezTo>
                  <a:pt x="4489884" y="162868"/>
                  <a:pt x="4487453" y="160437"/>
                  <a:pt x="4482591" y="156791"/>
                </a:cubicBezTo>
                <a:cubicBezTo>
                  <a:pt x="4476514" y="153144"/>
                  <a:pt x="4472868" y="150713"/>
                  <a:pt x="4471652" y="149498"/>
                </a:cubicBezTo>
                <a:cubicBezTo>
                  <a:pt x="4469222" y="144636"/>
                  <a:pt x="4466790" y="137344"/>
                  <a:pt x="4464360" y="127620"/>
                </a:cubicBezTo>
                <a:cubicBezTo>
                  <a:pt x="4461929" y="121543"/>
                  <a:pt x="4460106" y="116681"/>
                  <a:pt x="4458890" y="113035"/>
                </a:cubicBezTo>
                <a:cubicBezTo>
                  <a:pt x="4457674" y="110604"/>
                  <a:pt x="4455852" y="107566"/>
                  <a:pt x="4453421" y="103919"/>
                </a:cubicBezTo>
                <a:cubicBezTo>
                  <a:pt x="4447344" y="97842"/>
                  <a:pt x="4444305" y="92373"/>
                  <a:pt x="4444305" y="87511"/>
                </a:cubicBezTo>
                <a:cubicBezTo>
                  <a:pt x="4443090" y="83865"/>
                  <a:pt x="4443698" y="81434"/>
                  <a:pt x="4446128" y="80218"/>
                </a:cubicBezTo>
                <a:cubicBezTo>
                  <a:pt x="4448559" y="79003"/>
                  <a:pt x="4451598" y="79611"/>
                  <a:pt x="4455244" y="82042"/>
                </a:cubicBezTo>
                <a:cubicBezTo>
                  <a:pt x="4466183" y="85688"/>
                  <a:pt x="4474691" y="95411"/>
                  <a:pt x="4480768" y="111212"/>
                </a:cubicBezTo>
                <a:cubicBezTo>
                  <a:pt x="4485630" y="130659"/>
                  <a:pt x="4491100" y="140382"/>
                  <a:pt x="4497176" y="140382"/>
                </a:cubicBezTo>
                <a:cubicBezTo>
                  <a:pt x="4506900" y="139167"/>
                  <a:pt x="4515408" y="134913"/>
                  <a:pt x="4522700" y="127620"/>
                </a:cubicBezTo>
                <a:cubicBezTo>
                  <a:pt x="4537286" y="98450"/>
                  <a:pt x="4552478" y="73534"/>
                  <a:pt x="4568279" y="52871"/>
                </a:cubicBezTo>
                <a:cubicBezTo>
                  <a:pt x="4559771" y="52871"/>
                  <a:pt x="4550655" y="55302"/>
                  <a:pt x="4540932" y="60164"/>
                </a:cubicBezTo>
                <a:cubicBezTo>
                  <a:pt x="4520270" y="68672"/>
                  <a:pt x="4508115" y="73534"/>
                  <a:pt x="4504469" y="74749"/>
                </a:cubicBezTo>
                <a:cubicBezTo>
                  <a:pt x="4502038" y="75964"/>
                  <a:pt x="4500215" y="77180"/>
                  <a:pt x="4499000" y="78395"/>
                </a:cubicBezTo>
                <a:cubicBezTo>
                  <a:pt x="4497784" y="79611"/>
                  <a:pt x="4496569" y="80218"/>
                  <a:pt x="4495353" y="80218"/>
                </a:cubicBezTo>
                <a:cubicBezTo>
                  <a:pt x="4490492" y="80218"/>
                  <a:pt x="4488060" y="77180"/>
                  <a:pt x="4488060" y="71103"/>
                </a:cubicBezTo>
                <a:cubicBezTo>
                  <a:pt x="4488060" y="63810"/>
                  <a:pt x="4506900" y="54087"/>
                  <a:pt x="4544578" y="41932"/>
                </a:cubicBezTo>
                <a:cubicBezTo>
                  <a:pt x="4561594" y="37071"/>
                  <a:pt x="4571925" y="33424"/>
                  <a:pt x="4575572" y="30994"/>
                </a:cubicBezTo>
                <a:cubicBezTo>
                  <a:pt x="4574356" y="27347"/>
                  <a:pt x="4573748" y="23093"/>
                  <a:pt x="4573748" y="18232"/>
                </a:cubicBezTo>
                <a:cubicBezTo>
                  <a:pt x="4572533" y="14585"/>
                  <a:pt x="4575572" y="12154"/>
                  <a:pt x="4582864" y="10939"/>
                </a:cubicBezTo>
                <a:close/>
                <a:moveTo>
                  <a:pt x="2978237" y="5470"/>
                </a:moveTo>
                <a:cubicBezTo>
                  <a:pt x="2983099" y="5470"/>
                  <a:pt x="2990391" y="8508"/>
                  <a:pt x="3000114" y="14585"/>
                </a:cubicBezTo>
                <a:cubicBezTo>
                  <a:pt x="3007407" y="20662"/>
                  <a:pt x="3012876" y="24309"/>
                  <a:pt x="3016523" y="25524"/>
                </a:cubicBezTo>
                <a:cubicBezTo>
                  <a:pt x="3025031" y="27955"/>
                  <a:pt x="3037185" y="30994"/>
                  <a:pt x="3052986" y="34640"/>
                </a:cubicBezTo>
                <a:cubicBezTo>
                  <a:pt x="3061494" y="38286"/>
                  <a:pt x="3065748" y="43148"/>
                  <a:pt x="3065748" y="49225"/>
                </a:cubicBezTo>
                <a:cubicBezTo>
                  <a:pt x="3065748" y="51656"/>
                  <a:pt x="3064532" y="54087"/>
                  <a:pt x="3062101" y="56518"/>
                </a:cubicBezTo>
                <a:cubicBezTo>
                  <a:pt x="3060886" y="57733"/>
                  <a:pt x="3060278" y="58341"/>
                  <a:pt x="3060278" y="58341"/>
                </a:cubicBezTo>
                <a:cubicBezTo>
                  <a:pt x="3042047" y="60772"/>
                  <a:pt x="3020776" y="70495"/>
                  <a:pt x="2996468" y="87511"/>
                </a:cubicBezTo>
                <a:cubicBezTo>
                  <a:pt x="2978237" y="102096"/>
                  <a:pt x="2964259" y="121543"/>
                  <a:pt x="2954536" y="145852"/>
                </a:cubicBezTo>
                <a:cubicBezTo>
                  <a:pt x="2969121" y="139775"/>
                  <a:pt x="2989783" y="128228"/>
                  <a:pt x="3016523" y="111212"/>
                </a:cubicBezTo>
                <a:cubicBezTo>
                  <a:pt x="3035970" y="99058"/>
                  <a:pt x="3050555" y="90550"/>
                  <a:pt x="3060278" y="85688"/>
                </a:cubicBezTo>
                <a:cubicBezTo>
                  <a:pt x="3062709" y="84472"/>
                  <a:pt x="3066963" y="82649"/>
                  <a:pt x="3073040" y="80218"/>
                </a:cubicBezTo>
                <a:cubicBezTo>
                  <a:pt x="3085195" y="72926"/>
                  <a:pt x="3096133" y="69280"/>
                  <a:pt x="3105857" y="69280"/>
                </a:cubicBezTo>
                <a:cubicBezTo>
                  <a:pt x="3105857" y="69280"/>
                  <a:pt x="3107072" y="69280"/>
                  <a:pt x="3109503" y="69280"/>
                </a:cubicBezTo>
                <a:cubicBezTo>
                  <a:pt x="3135027" y="68064"/>
                  <a:pt x="3147789" y="72926"/>
                  <a:pt x="3147789" y="83865"/>
                </a:cubicBezTo>
                <a:cubicBezTo>
                  <a:pt x="3147789" y="93588"/>
                  <a:pt x="3138066" y="102704"/>
                  <a:pt x="3118619" y="111212"/>
                </a:cubicBezTo>
                <a:cubicBezTo>
                  <a:pt x="3112542" y="113643"/>
                  <a:pt x="3108287" y="115466"/>
                  <a:pt x="3105857" y="116681"/>
                </a:cubicBezTo>
                <a:cubicBezTo>
                  <a:pt x="3104641" y="116681"/>
                  <a:pt x="3088841" y="124582"/>
                  <a:pt x="3058455" y="140382"/>
                </a:cubicBezTo>
                <a:cubicBezTo>
                  <a:pt x="3045085" y="147675"/>
                  <a:pt x="3037185" y="151929"/>
                  <a:pt x="3034754" y="153144"/>
                </a:cubicBezTo>
                <a:cubicBezTo>
                  <a:pt x="3031108" y="155575"/>
                  <a:pt x="3028677" y="156183"/>
                  <a:pt x="3027462" y="154967"/>
                </a:cubicBezTo>
                <a:cubicBezTo>
                  <a:pt x="3027462" y="152537"/>
                  <a:pt x="3028677" y="150106"/>
                  <a:pt x="3031108" y="147675"/>
                </a:cubicBezTo>
                <a:cubicBezTo>
                  <a:pt x="3049339" y="133090"/>
                  <a:pt x="3067571" y="119720"/>
                  <a:pt x="3085802" y="107566"/>
                </a:cubicBezTo>
                <a:cubicBezTo>
                  <a:pt x="3096741" y="101488"/>
                  <a:pt x="3104641" y="96019"/>
                  <a:pt x="3109503" y="91157"/>
                </a:cubicBezTo>
                <a:cubicBezTo>
                  <a:pt x="3114365" y="87511"/>
                  <a:pt x="3110719" y="85688"/>
                  <a:pt x="3098564" y="85688"/>
                </a:cubicBezTo>
                <a:cubicBezTo>
                  <a:pt x="3081548" y="85688"/>
                  <a:pt x="3046300" y="104527"/>
                  <a:pt x="2992822" y="142205"/>
                </a:cubicBezTo>
                <a:cubicBezTo>
                  <a:pt x="2978237" y="153144"/>
                  <a:pt x="2968513" y="159829"/>
                  <a:pt x="2963651" y="162260"/>
                </a:cubicBezTo>
                <a:cubicBezTo>
                  <a:pt x="2953928" y="169553"/>
                  <a:pt x="2943597" y="176237"/>
                  <a:pt x="2932658" y="182315"/>
                </a:cubicBezTo>
                <a:cubicBezTo>
                  <a:pt x="2925365" y="182315"/>
                  <a:pt x="2921719" y="179276"/>
                  <a:pt x="2921719" y="173199"/>
                </a:cubicBezTo>
                <a:cubicBezTo>
                  <a:pt x="2926581" y="134305"/>
                  <a:pt x="2958790" y="93588"/>
                  <a:pt x="3018346" y="51048"/>
                </a:cubicBezTo>
                <a:cubicBezTo>
                  <a:pt x="2986745" y="35248"/>
                  <a:pt x="2971552" y="22486"/>
                  <a:pt x="2972767" y="12762"/>
                </a:cubicBezTo>
                <a:cubicBezTo>
                  <a:pt x="2972767" y="7900"/>
                  <a:pt x="2974590" y="5470"/>
                  <a:pt x="2978237" y="5470"/>
                </a:cubicBezTo>
                <a:close/>
                <a:moveTo>
                  <a:pt x="2487811" y="0"/>
                </a:moveTo>
                <a:lnTo>
                  <a:pt x="2491457" y="0"/>
                </a:lnTo>
                <a:cubicBezTo>
                  <a:pt x="2491457" y="2431"/>
                  <a:pt x="2492065" y="6077"/>
                  <a:pt x="2493280" y="10939"/>
                </a:cubicBezTo>
                <a:cubicBezTo>
                  <a:pt x="2493280" y="19447"/>
                  <a:pt x="2493888" y="24309"/>
                  <a:pt x="2495103" y="25524"/>
                </a:cubicBezTo>
                <a:cubicBezTo>
                  <a:pt x="2502396" y="31601"/>
                  <a:pt x="2524881" y="43148"/>
                  <a:pt x="2562560" y="60164"/>
                </a:cubicBezTo>
                <a:cubicBezTo>
                  <a:pt x="2601453" y="46794"/>
                  <a:pt x="2637916" y="41325"/>
                  <a:pt x="2671948" y="43756"/>
                </a:cubicBezTo>
                <a:cubicBezTo>
                  <a:pt x="2707196" y="47402"/>
                  <a:pt x="2726643" y="57733"/>
                  <a:pt x="2730289" y="74749"/>
                </a:cubicBezTo>
                <a:cubicBezTo>
                  <a:pt x="2731505" y="85688"/>
                  <a:pt x="2716919" y="94196"/>
                  <a:pt x="2686533" y="100273"/>
                </a:cubicBezTo>
                <a:cubicBezTo>
                  <a:pt x="2675595" y="102704"/>
                  <a:pt x="2665871" y="105742"/>
                  <a:pt x="2657363" y="109389"/>
                </a:cubicBezTo>
                <a:cubicBezTo>
                  <a:pt x="2651286" y="111820"/>
                  <a:pt x="2643386" y="113643"/>
                  <a:pt x="2633662" y="114858"/>
                </a:cubicBezTo>
                <a:cubicBezTo>
                  <a:pt x="2626370" y="116074"/>
                  <a:pt x="2620900" y="117289"/>
                  <a:pt x="2617254" y="118505"/>
                </a:cubicBezTo>
                <a:cubicBezTo>
                  <a:pt x="2614823" y="119720"/>
                  <a:pt x="2613000" y="119112"/>
                  <a:pt x="2611785" y="116681"/>
                </a:cubicBezTo>
                <a:cubicBezTo>
                  <a:pt x="2610569" y="115466"/>
                  <a:pt x="2610569" y="114250"/>
                  <a:pt x="2611785" y="113035"/>
                </a:cubicBezTo>
                <a:cubicBezTo>
                  <a:pt x="2613000" y="111820"/>
                  <a:pt x="2618470" y="109389"/>
                  <a:pt x="2628193" y="105742"/>
                </a:cubicBezTo>
                <a:cubicBezTo>
                  <a:pt x="2664656" y="88726"/>
                  <a:pt x="2685318" y="77788"/>
                  <a:pt x="2690180" y="72926"/>
                </a:cubicBezTo>
                <a:cubicBezTo>
                  <a:pt x="2687749" y="65633"/>
                  <a:pt x="2674379" y="61987"/>
                  <a:pt x="2650071" y="61987"/>
                </a:cubicBezTo>
                <a:cubicBezTo>
                  <a:pt x="2586868" y="59556"/>
                  <a:pt x="2515766" y="87511"/>
                  <a:pt x="2436763" y="145852"/>
                </a:cubicBezTo>
                <a:cubicBezTo>
                  <a:pt x="2422178" y="155575"/>
                  <a:pt x="2408808" y="164691"/>
                  <a:pt x="2396653" y="173199"/>
                </a:cubicBezTo>
                <a:cubicBezTo>
                  <a:pt x="2395438" y="174414"/>
                  <a:pt x="2393007" y="177453"/>
                  <a:pt x="2389361" y="182315"/>
                </a:cubicBezTo>
                <a:cubicBezTo>
                  <a:pt x="2378422" y="196900"/>
                  <a:pt x="2369914" y="204192"/>
                  <a:pt x="2363837" y="204192"/>
                </a:cubicBezTo>
                <a:cubicBezTo>
                  <a:pt x="2357760" y="202977"/>
                  <a:pt x="2354113" y="200546"/>
                  <a:pt x="2352898" y="196900"/>
                </a:cubicBezTo>
                <a:cubicBezTo>
                  <a:pt x="2352898" y="189607"/>
                  <a:pt x="2358367" y="178668"/>
                  <a:pt x="2369306" y="164083"/>
                </a:cubicBezTo>
                <a:cubicBezTo>
                  <a:pt x="2375384" y="158006"/>
                  <a:pt x="2379030" y="153752"/>
                  <a:pt x="2380245" y="151321"/>
                </a:cubicBezTo>
                <a:cubicBezTo>
                  <a:pt x="2381461" y="148890"/>
                  <a:pt x="2383284" y="145244"/>
                  <a:pt x="2385715" y="140382"/>
                </a:cubicBezTo>
                <a:cubicBezTo>
                  <a:pt x="2393007" y="125797"/>
                  <a:pt x="2397261" y="113643"/>
                  <a:pt x="2398477" y="103919"/>
                </a:cubicBezTo>
                <a:cubicBezTo>
                  <a:pt x="2400908" y="102704"/>
                  <a:pt x="2403946" y="102096"/>
                  <a:pt x="2407592" y="102096"/>
                </a:cubicBezTo>
                <a:cubicBezTo>
                  <a:pt x="2411239" y="102096"/>
                  <a:pt x="2413062" y="106350"/>
                  <a:pt x="2413062" y="114858"/>
                </a:cubicBezTo>
                <a:cubicBezTo>
                  <a:pt x="2413062" y="117289"/>
                  <a:pt x="2412454" y="122151"/>
                  <a:pt x="2411239" y="129443"/>
                </a:cubicBezTo>
                <a:cubicBezTo>
                  <a:pt x="2410023" y="135520"/>
                  <a:pt x="2409416" y="140382"/>
                  <a:pt x="2409416" y="144029"/>
                </a:cubicBezTo>
                <a:cubicBezTo>
                  <a:pt x="2410631" y="142813"/>
                  <a:pt x="2412454" y="141598"/>
                  <a:pt x="2414885" y="140382"/>
                </a:cubicBezTo>
                <a:cubicBezTo>
                  <a:pt x="2445271" y="123366"/>
                  <a:pt x="2468364" y="108781"/>
                  <a:pt x="2484164" y="96627"/>
                </a:cubicBezTo>
                <a:cubicBezTo>
                  <a:pt x="2481733" y="95411"/>
                  <a:pt x="2480518" y="92980"/>
                  <a:pt x="2480518" y="89334"/>
                </a:cubicBezTo>
                <a:cubicBezTo>
                  <a:pt x="2480518" y="88119"/>
                  <a:pt x="2485380" y="85080"/>
                  <a:pt x="2495103" y="80218"/>
                </a:cubicBezTo>
                <a:cubicBezTo>
                  <a:pt x="2508473" y="72926"/>
                  <a:pt x="2516373" y="67456"/>
                  <a:pt x="2518804" y="63810"/>
                </a:cubicBezTo>
                <a:cubicBezTo>
                  <a:pt x="2518804" y="62595"/>
                  <a:pt x="2517589" y="61987"/>
                  <a:pt x="2515158" y="61987"/>
                </a:cubicBezTo>
                <a:cubicBezTo>
                  <a:pt x="2512727" y="60772"/>
                  <a:pt x="2509688" y="58948"/>
                  <a:pt x="2506042" y="56518"/>
                </a:cubicBezTo>
                <a:cubicBezTo>
                  <a:pt x="2485380" y="49225"/>
                  <a:pt x="2475657" y="38894"/>
                  <a:pt x="2476872" y="25524"/>
                </a:cubicBezTo>
                <a:cubicBezTo>
                  <a:pt x="2476872" y="8508"/>
                  <a:pt x="2480518" y="0"/>
                  <a:pt x="248781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63" name="直接连接符 262"/>
          <p:cNvCxnSpPr/>
          <p:nvPr/>
        </p:nvCxnSpPr>
        <p:spPr>
          <a:xfrm>
            <a:off x="4235450" y="3650457"/>
            <a:ext cx="7524000" cy="0"/>
          </a:xfrm>
          <a:prstGeom prst="line">
            <a:avLst/>
          </a:prstGeom>
          <a:ln w="25400">
            <a:solidFill>
              <a:schemeClr val="bg1">
                <a:alpha val="70000"/>
              </a:schemeClr>
            </a:solidFill>
          </a:ln>
        </p:spPr>
        <p:style>
          <a:lnRef idx="1">
            <a:schemeClr val="accent1"/>
          </a:lnRef>
          <a:fillRef idx="0">
            <a:schemeClr val="accent1"/>
          </a:fillRef>
          <a:effectRef idx="0">
            <a:schemeClr val="accent1"/>
          </a:effectRef>
          <a:fontRef idx="minor">
            <a:schemeClr val="tx1"/>
          </a:fontRef>
        </p:style>
      </p:cxnSp>
      <p:sp>
        <p:nvSpPr>
          <p:cNvPr id="264" name="TextBox 263"/>
          <p:cNvSpPr txBox="1"/>
          <p:nvPr/>
        </p:nvSpPr>
        <p:spPr>
          <a:xfrm>
            <a:off x="5663383" y="6535737"/>
            <a:ext cx="6305448" cy="274320"/>
          </a:xfrm>
          <a:prstGeom prst="rect">
            <a:avLst/>
          </a:prstGeom>
          <a:noFill/>
        </p:spPr>
        <p:txBody>
          <a:bodyPr rtlCol="0" wrap="square">
            <a:spAutoFit/>
          </a:bodyPr>
          <a:lstStyle/>
          <a:p>
            <a:pPr algn="r"/>
            <a:r>
              <a:rPr altLang="en-US" lang="zh-CN" smtClean="0" sz="1200">
                <a:solidFill>
                  <a:schemeClr val="bg1"/>
                </a:solidFill>
                <a:latin charset="-122" panose="020b0503020204020204" pitchFamily="34" typeface="微软雅黑"/>
                <a:ea charset="-122" panose="020b0503020204020204" pitchFamily="34" typeface="微软雅黑"/>
              </a:rPr>
              <a:t>此作品受锐普PPT研究院保护，欢迎转载，但需保留作者版权，否则会被追究版权责任。</a:t>
            </a:r>
          </a:p>
        </p:txBody>
      </p:sp>
    </p:spTree>
    <p:extLst>
      <p:ext uri="{BB962C8B-B14F-4D97-AF65-F5344CB8AC3E}">
        <p14:creationId val="4240203419"/>
      </p:ext>
    </p:extLst>
  </p:cSld>
  <p:clrMapOvr>
    <a:masterClrMapping/>
  </p:clrMapOvr>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500" id="7"/>
                                        <p:tgtEl>
                                          <p:spTgt spid="4"/>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4"/>
                                        </p:tgtEl>
                                        <p:attrNameLst>
                                          <p:attrName>ppt_x</p:attrName>
                                          <p:attrName>ppt_y</p:attrName>
                                        </p:attrNameLst>
                                      </p:cBhvr>
                                      <p:rCtr x="3307" y="0"/>
                                    </p:animMotion>
                                  </p:childTnLst>
                                </p:cTn>
                              </p:par>
                              <p:par>
                                <p:cTn fill="hold" grpId="0" id="10" nodeType="withEffect" presetClass="entr" presetID="10" presetSubtype="0">
                                  <p:stCondLst>
                                    <p:cond delay="0"/>
                                  </p:stCondLst>
                                  <p:childTnLst>
                                    <p:set>
                                      <p:cBhvr>
                                        <p:cTn dur="1" fill="hold" id="11">
                                          <p:stCondLst>
                                            <p:cond delay="0"/>
                                          </p:stCondLst>
                                        </p:cTn>
                                        <p:tgtEl>
                                          <p:spTgt spid="250"/>
                                        </p:tgtEl>
                                        <p:attrNameLst>
                                          <p:attrName>style.visibility</p:attrName>
                                        </p:attrNameLst>
                                      </p:cBhvr>
                                      <p:to>
                                        <p:strVal val="visible"/>
                                      </p:to>
                                    </p:set>
                                    <p:animEffect filter="fade" transition="in">
                                      <p:cBhvr>
                                        <p:cTn dur="500" id="12"/>
                                        <p:tgtEl>
                                          <p:spTgt spid="250"/>
                                        </p:tgtEl>
                                      </p:cBhvr>
                                    </p:animEffect>
                                  </p:childTnLst>
                                </p:cTn>
                              </p:par>
                              <p:par>
                                <p:cTn accel="50000" autoRev="1" decel="50000" fill="hold" grpId="1" id="13" nodeType="withEffect" presetClass="path" presetID="42" presetSubtype="0" repeatCount="indefinite">
                                  <p:stCondLst>
                                    <p:cond delay="500"/>
                                  </p:stCondLst>
                                  <p:childTnLst>
                                    <p:animMotion origin="layout" path="M -2.08333E-06 -2.22222E-06 L 0.0793 -0.00023" pathEditMode="relative" ptsTypes="AA" rAng="0">
                                      <p:cBhvr>
                                        <p:cTn dur="3100" fill="hold" id="14"/>
                                        <p:tgtEl>
                                          <p:spTgt spid="250"/>
                                        </p:tgtEl>
                                        <p:attrNameLst>
                                          <p:attrName>ppt_x</p:attrName>
                                          <p:attrName>ppt_y</p:attrName>
                                        </p:attrNameLst>
                                      </p:cBhvr>
                                      <p:rCtr x="3958" y="-23"/>
                                    </p:animMotion>
                                  </p:childTnLst>
                                </p:cTn>
                              </p:par>
                              <p:par>
                                <p:cTn fill="hold" grpId="0" id="15" nodeType="withEffect" presetClass="entr" presetID="10" presetSubtype="0">
                                  <p:stCondLst>
                                    <p:cond delay="0"/>
                                  </p:stCondLst>
                                  <p:childTnLst>
                                    <p:set>
                                      <p:cBhvr>
                                        <p:cTn dur="1" fill="hold" id="16">
                                          <p:stCondLst>
                                            <p:cond delay="0"/>
                                          </p:stCondLst>
                                        </p:cTn>
                                        <p:tgtEl>
                                          <p:spTgt spid="261"/>
                                        </p:tgtEl>
                                        <p:attrNameLst>
                                          <p:attrName>style.visibility</p:attrName>
                                        </p:attrNameLst>
                                      </p:cBhvr>
                                      <p:to>
                                        <p:strVal val="visible"/>
                                      </p:to>
                                    </p:set>
                                    <p:animEffect filter="fade" transition="in">
                                      <p:cBhvr>
                                        <p:cTn dur="500" id="17"/>
                                        <p:tgtEl>
                                          <p:spTgt spid="261"/>
                                        </p:tgtEl>
                                      </p:cBhvr>
                                    </p:animEffect>
                                  </p:childTnLst>
                                </p:cTn>
                              </p:par>
                              <p:par>
                                <p:cTn accel="50000" autoRev="1" decel="50000" fill="hold" grpId="1" id="18" nodeType="withEffect" presetClass="path" presetID="42" presetSubtype="0" repeatCount="indefinite">
                                  <p:stCondLst>
                                    <p:cond delay="500"/>
                                  </p:stCondLst>
                                  <p:childTnLst>
                                    <p:animMotion origin="layout" path="M -4.16667E-07 2.96296E-06 L -0.11263 -0.00023" pathEditMode="relative" ptsTypes="AA" rAng="0">
                                      <p:cBhvr>
                                        <p:cTn dur="4000" fill="hold" id="19"/>
                                        <p:tgtEl>
                                          <p:spTgt spid="261"/>
                                        </p:tgtEl>
                                        <p:attrNameLst>
                                          <p:attrName>ppt_x</p:attrName>
                                          <p:attrName>ppt_y</p:attrName>
                                        </p:attrNameLst>
                                      </p:cBhvr>
                                      <p:rCtr x="-5638" y="-23"/>
                                    </p:animMotion>
                                  </p:childTnLst>
                                </p:cTn>
                              </p:par>
                              <p:par>
                                <p:cTn decel="56000" fill="hold" id="20" nodeType="withEffect" presetClass="entr" presetID="2" presetSubtype="4">
                                  <p:stCondLst>
                                    <p:cond delay="0"/>
                                  </p:stCondLst>
                                  <p:childTnLst>
                                    <p:set>
                                      <p:cBhvr>
                                        <p:cTn dur="1" fill="hold" id="21">
                                          <p:stCondLst>
                                            <p:cond delay="0"/>
                                          </p:stCondLst>
                                        </p:cTn>
                                        <p:tgtEl>
                                          <p:spTgt spid="255"/>
                                        </p:tgtEl>
                                        <p:attrNameLst>
                                          <p:attrName>style.visibility</p:attrName>
                                        </p:attrNameLst>
                                      </p:cBhvr>
                                      <p:to>
                                        <p:strVal val="visible"/>
                                      </p:to>
                                    </p:set>
                                    <p:anim calcmode="lin" valueType="num">
                                      <p:cBhvr additive="base">
                                        <p:cTn dur="750" fill="hold" id="22"/>
                                        <p:tgtEl>
                                          <p:spTgt spid="255"/>
                                        </p:tgtEl>
                                        <p:attrNameLst>
                                          <p:attrName>ppt_x</p:attrName>
                                        </p:attrNameLst>
                                      </p:cBhvr>
                                      <p:tavLst>
                                        <p:tav tm="0">
                                          <p:val>
                                            <p:strVal val="#ppt_x"/>
                                          </p:val>
                                        </p:tav>
                                        <p:tav tm="100000">
                                          <p:val>
                                            <p:strVal val="#ppt_x"/>
                                          </p:val>
                                        </p:tav>
                                      </p:tavLst>
                                    </p:anim>
                                    <p:anim calcmode="lin" valueType="num">
                                      <p:cBhvr additive="base">
                                        <p:cTn dur="750" fill="hold" id="23"/>
                                        <p:tgtEl>
                                          <p:spTgt spid="255"/>
                                        </p:tgtEl>
                                        <p:attrNameLst>
                                          <p:attrName>ppt_y</p:attrName>
                                        </p:attrNameLst>
                                      </p:cBhvr>
                                      <p:tavLst>
                                        <p:tav tm="0">
                                          <p:val>
                                            <p:strVal val="1+#ppt_h/2"/>
                                          </p:val>
                                        </p:tav>
                                        <p:tav tm="100000">
                                          <p:val>
                                            <p:strVal val="#ppt_y"/>
                                          </p:val>
                                        </p:tav>
                                      </p:tavLst>
                                    </p:anim>
                                  </p:childTnLst>
                                </p:cTn>
                              </p:par>
                              <p:par>
                                <p:cTn decel="56000" fill="hold" id="24" nodeType="withEffect" presetClass="entr" presetID="2" presetSubtype="4">
                                  <p:stCondLst>
                                    <p:cond delay="100"/>
                                  </p:stCondLst>
                                  <p:childTnLst>
                                    <p:set>
                                      <p:cBhvr>
                                        <p:cTn dur="1" fill="hold" id="25">
                                          <p:stCondLst>
                                            <p:cond delay="0"/>
                                          </p:stCondLst>
                                        </p:cTn>
                                        <p:tgtEl>
                                          <p:spTgt spid="256"/>
                                        </p:tgtEl>
                                        <p:attrNameLst>
                                          <p:attrName>style.visibility</p:attrName>
                                        </p:attrNameLst>
                                      </p:cBhvr>
                                      <p:to>
                                        <p:strVal val="visible"/>
                                      </p:to>
                                    </p:set>
                                    <p:anim calcmode="lin" valueType="num">
                                      <p:cBhvr additive="base">
                                        <p:cTn dur="750" fill="hold" id="26"/>
                                        <p:tgtEl>
                                          <p:spTgt spid="256"/>
                                        </p:tgtEl>
                                        <p:attrNameLst>
                                          <p:attrName>ppt_x</p:attrName>
                                        </p:attrNameLst>
                                      </p:cBhvr>
                                      <p:tavLst>
                                        <p:tav tm="0">
                                          <p:val>
                                            <p:strVal val="#ppt_x"/>
                                          </p:val>
                                        </p:tav>
                                        <p:tav tm="100000">
                                          <p:val>
                                            <p:strVal val="#ppt_x"/>
                                          </p:val>
                                        </p:tav>
                                      </p:tavLst>
                                    </p:anim>
                                    <p:anim calcmode="lin" valueType="num">
                                      <p:cBhvr additive="base">
                                        <p:cTn dur="750" fill="hold" id="27"/>
                                        <p:tgtEl>
                                          <p:spTgt spid="256"/>
                                        </p:tgtEl>
                                        <p:attrNameLst>
                                          <p:attrName>ppt_y</p:attrName>
                                        </p:attrNameLst>
                                      </p:cBhvr>
                                      <p:tavLst>
                                        <p:tav tm="0">
                                          <p:val>
                                            <p:strVal val="1+#ppt_h/2"/>
                                          </p:val>
                                        </p:tav>
                                        <p:tav tm="100000">
                                          <p:val>
                                            <p:strVal val="#ppt_y"/>
                                          </p:val>
                                        </p:tav>
                                      </p:tavLst>
                                    </p:anim>
                                  </p:childTnLst>
                                </p:cTn>
                              </p:par>
                              <p:par>
                                <p:cTn decel="56000" fill="hold" id="28" nodeType="withEffect" presetClass="entr" presetID="2" presetSubtype="4">
                                  <p:stCondLst>
                                    <p:cond delay="200"/>
                                  </p:stCondLst>
                                  <p:childTnLst>
                                    <p:set>
                                      <p:cBhvr>
                                        <p:cTn dur="1" fill="hold" id="29">
                                          <p:stCondLst>
                                            <p:cond delay="0"/>
                                          </p:stCondLst>
                                        </p:cTn>
                                        <p:tgtEl>
                                          <p:spTgt spid="36"/>
                                        </p:tgtEl>
                                        <p:attrNameLst>
                                          <p:attrName>style.visibility</p:attrName>
                                        </p:attrNameLst>
                                      </p:cBhvr>
                                      <p:to>
                                        <p:strVal val="visible"/>
                                      </p:to>
                                    </p:set>
                                    <p:anim calcmode="lin" valueType="num">
                                      <p:cBhvr additive="base">
                                        <p:cTn dur="750" fill="hold" id="30"/>
                                        <p:tgtEl>
                                          <p:spTgt spid="36"/>
                                        </p:tgtEl>
                                        <p:attrNameLst>
                                          <p:attrName>ppt_x</p:attrName>
                                        </p:attrNameLst>
                                      </p:cBhvr>
                                      <p:tavLst>
                                        <p:tav tm="0">
                                          <p:val>
                                            <p:strVal val="#ppt_x"/>
                                          </p:val>
                                        </p:tav>
                                        <p:tav tm="100000">
                                          <p:val>
                                            <p:strVal val="#ppt_x"/>
                                          </p:val>
                                        </p:tav>
                                      </p:tavLst>
                                    </p:anim>
                                    <p:anim calcmode="lin" valueType="num">
                                      <p:cBhvr additive="base">
                                        <p:cTn dur="750" fill="hold" id="31"/>
                                        <p:tgtEl>
                                          <p:spTgt spid="36"/>
                                        </p:tgtEl>
                                        <p:attrNameLst>
                                          <p:attrName>ppt_y</p:attrName>
                                        </p:attrNameLst>
                                      </p:cBhvr>
                                      <p:tavLst>
                                        <p:tav tm="0">
                                          <p:val>
                                            <p:strVal val="1+#ppt_h/2"/>
                                          </p:val>
                                        </p:tav>
                                        <p:tav tm="100000">
                                          <p:val>
                                            <p:strVal val="#ppt_y"/>
                                          </p:val>
                                        </p:tav>
                                      </p:tavLst>
                                    </p:anim>
                                  </p:childTnLst>
                                </p:cTn>
                              </p:par>
                              <p:par>
                                <p:cTn decel="56000" fill="hold" id="32" nodeType="withEffect" presetClass="entr" presetID="2" presetSubtype="4">
                                  <p:stCondLst>
                                    <p:cond delay="300"/>
                                  </p:stCondLst>
                                  <p:childTnLst>
                                    <p:set>
                                      <p:cBhvr>
                                        <p:cTn dur="1" fill="hold" id="33">
                                          <p:stCondLst>
                                            <p:cond delay="0"/>
                                          </p:stCondLst>
                                        </p:cTn>
                                        <p:tgtEl>
                                          <p:spTgt spid="257"/>
                                        </p:tgtEl>
                                        <p:attrNameLst>
                                          <p:attrName>style.visibility</p:attrName>
                                        </p:attrNameLst>
                                      </p:cBhvr>
                                      <p:to>
                                        <p:strVal val="visible"/>
                                      </p:to>
                                    </p:set>
                                    <p:anim calcmode="lin" valueType="num">
                                      <p:cBhvr additive="base">
                                        <p:cTn dur="750" fill="hold" id="34"/>
                                        <p:tgtEl>
                                          <p:spTgt spid="257"/>
                                        </p:tgtEl>
                                        <p:attrNameLst>
                                          <p:attrName>ppt_x</p:attrName>
                                        </p:attrNameLst>
                                      </p:cBhvr>
                                      <p:tavLst>
                                        <p:tav tm="0">
                                          <p:val>
                                            <p:strVal val="#ppt_x"/>
                                          </p:val>
                                        </p:tav>
                                        <p:tav tm="100000">
                                          <p:val>
                                            <p:strVal val="#ppt_x"/>
                                          </p:val>
                                        </p:tav>
                                      </p:tavLst>
                                    </p:anim>
                                    <p:anim calcmode="lin" valueType="num">
                                      <p:cBhvr additive="base">
                                        <p:cTn dur="750" fill="hold" id="35"/>
                                        <p:tgtEl>
                                          <p:spTgt spid="257"/>
                                        </p:tgtEl>
                                        <p:attrNameLst>
                                          <p:attrName>ppt_y</p:attrName>
                                        </p:attrNameLst>
                                      </p:cBhvr>
                                      <p:tavLst>
                                        <p:tav tm="0">
                                          <p:val>
                                            <p:strVal val="1+#ppt_h/2"/>
                                          </p:val>
                                        </p:tav>
                                        <p:tav tm="100000">
                                          <p:val>
                                            <p:strVal val="#ppt_y"/>
                                          </p:val>
                                        </p:tav>
                                      </p:tavLst>
                                    </p:anim>
                                  </p:childTnLst>
                                </p:cTn>
                              </p:par>
                              <p:par>
                                <p:cTn decel="56000" fill="hold" id="36" nodeType="withEffect" presetClass="entr" presetID="2" presetSubtype="4">
                                  <p:stCondLst>
                                    <p:cond delay="400"/>
                                  </p:stCondLst>
                                  <p:childTnLst>
                                    <p:set>
                                      <p:cBhvr>
                                        <p:cTn dur="1" fill="hold" id="37">
                                          <p:stCondLst>
                                            <p:cond delay="0"/>
                                          </p:stCondLst>
                                        </p:cTn>
                                        <p:tgtEl>
                                          <p:spTgt spid="21"/>
                                        </p:tgtEl>
                                        <p:attrNameLst>
                                          <p:attrName>style.visibility</p:attrName>
                                        </p:attrNameLst>
                                      </p:cBhvr>
                                      <p:to>
                                        <p:strVal val="visible"/>
                                      </p:to>
                                    </p:set>
                                    <p:anim calcmode="lin" valueType="num">
                                      <p:cBhvr additive="base">
                                        <p:cTn dur="750" fill="hold" id="38"/>
                                        <p:tgtEl>
                                          <p:spTgt spid="21"/>
                                        </p:tgtEl>
                                        <p:attrNameLst>
                                          <p:attrName>ppt_x</p:attrName>
                                        </p:attrNameLst>
                                      </p:cBhvr>
                                      <p:tavLst>
                                        <p:tav tm="0">
                                          <p:val>
                                            <p:strVal val="#ppt_x"/>
                                          </p:val>
                                        </p:tav>
                                        <p:tav tm="100000">
                                          <p:val>
                                            <p:strVal val="#ppt_x"/>
                                          </p:val>
                                        </p:tav>
                                      </p:tavLst>
                                    </p:anim>
                                    <p:anim calcmode="lin" valueType="num">
                                      <p:cBhvr additive="base">
                                        <p:cTn dur="750" fill="hold" id="39"/>
                                        <p:tgtEl>
                                          <p:spTgt spid="21"/>
                                        </p:tgtEl>
                                        <p:attrNameLst>
                                          <p:attrName>ppt_y</p:attrName>
                                        </p:attrNameLst>
                                      </p:cBhvr>
                                      <p:tavLst>
                                        <p:tav tm="0">
                                          <p:val>
                                            <p:strVal val="1+#ppt_h/2"/>
                                          </p:val>
                                        </p:tav>
                                        <p:tav tm="100000">
                                          <p:val>
                                            <p:strVal val="#ppt_y"/>
                                          </p:val>
                                        </p:tav>
                                      </p:tavLst>
                                    </p:anim>
                                  </p:childTnLst>
                                </p:cTn>
                              </p:par>
                              <p:par>
                                <p:cTn decel="56000" fill="hold" id="40" nodeType="withEffect" presetClass="entr" presetID="2" presetSubtype="4">
                                  <p:stCondLst>
                                    <p:cond delay="500"/>
                                  </p:stCondLst>
                                  <p:childTnLst>
                                    <p:set>
                                      <p:cBhvr>
                                        <p:cTn dur="1" fill="hold" id="41">
                                          <p:stCondLst>
                                            <p:cond delay="0"/>
                                          </p:stCondLst>
                                        </p:cTn>
                                        <p:tgtEl>
                                          <p:spTgt spid="258"/>
                                        </p:tgtEl>
                                        <p:attrNameLst>
                                          <p:attrName>style.visibility</p:attrName>
                                        </p:attrNameLst>
                                      </p:cBhvr>
                                      <p:to>
                                        <p:strVal val="visible"/>
                                      </p:to>
                                    </p:set>
                                    <p:anim calcmode="lin" valueType="num">
                                      <p:cBhvr additive="base">
                                        <p:cTn dur="750" fill="hold" id="42"/>
                                        <p:tgtEl>
                                          <p:spTgt spid="258"/>
                                        </p:tgtEl>
                                        <p:attrNameLst>
                                          <p:attrName>ppt_x</p:attrName>
                                        </p:attrNameLst>
                                      </p:cBhvr>
                                      <p:tavLst>
                                        <p:tav tm="0">
                                          <p:val>
                                            <p:strVal val="#ppt_x"/>
                                          </p:val>
                                        </p:tav>
                                        <p:tav tm="100000">
                                          <p:val>
                                            <p:strVal val="#ppt_x"/>
                                          </p:val>
                                        </p:tav>
                                      </p:tavLst>
                                    </p:anim>
                                    <p:anim calcmode="lin" valueType="num">
                                      <p:cBhvr additive="base">
                                        <p:cTn dur="750" fill="hold" id="43"/>
                                        <p:tgtEl>
                                          <p:spTgt spid="258"/>
                                        </p:tgtEl>
                                        <p:attrNameLst>
                                          <p:attrName>ppt_y</p:attrName>
                                        </p:attrNameLst>
                                      </p:cBhvr>
                                      <p:tavLst>
                                        <p:tav tm="0">
                                          <p:val>
                                            <p:strVal val="1+#ppt_h/2"/>
                                          </p:val>
                                        </p:tav>
                                        <p:tav tm="100000">
                                          <p:val>
                                            <p:strVal val="#ppt_y"/>
                                          </p:val>
                                        </p:tav>
                                      </p:tavLst>
                                    </p:anim>
                                  </p:childTnLst>
                                </p:cTn>
                              </p:par>
                              <p:par>
                                <p:cTn decel="56000" fill="hold" id="44" nodeType="withEffect" presetClass="entr" presetID="2" presetSubtype="4">
                                  <p:stCondLst>
                                    <p:cond delay="600"/>
                                  </p:stCondLst>
                                  <p:childTnLst>
                                    <p:set>
                                      <p:cBhvr>
                                        <p:cTn dur="1" fill="hold" id="45">
                                          <p:stCondLst>
                                            <p:cond delay="0"/>
                                          </p:stCondLst>
                                        </p:cTn>
                                        <p:tgtEl>
                                          <p:spTgt spid="5"/>
                                        </p:tgtEl>
                                        <p:attrNameLst>
                                          <p:attrName>style.visibility</p:attrName>
                                        </p:attrNameLst>
                                      </p:cBhvr>
                                      <p:to>
                                        <p:strVal val="visible"/>
                                      </p:to>
                                    </p:set>
                                    <p:anim calcmode="lin" valueType="num">
                                      <p:cBhvr additive="base">
                                        <p:cTn dur="750" fill="hold" id="46"/>
                                        <p:tgtEl>
                                          <p:spTgt spid="5"/>
                                        </p:tgtEl>
                                        <p:attrNameLst>
                                          <p:attrName>ppt_x</p:attrName>
                                        </p:attrNameLst>
                                      </p:cBhvr>
                                      <p:tavLst>
                                        <p:tav tm="0">
                                          <p:val>
                                            <p:strVal val="#ppt_x"/>
                                          </p:val>
                                        </p:tav>
                                        <p:tav tm="100000">
                                          <p:val>
                                            <p:strVal val="#ppt_x"/>
                                          </p:val>
                                        </p:tav>
                                      </p:tavLst>
                                    </p:anim>
                                    <p:anim calcmode="lin" valueType="num">
                                      <p:cBhvr additive="base">
                                        <p:cTn dur="750" fill="hold" id="47"/>
                                        <p:tgtEl>
                                          <p:spTgt spid="5"/>
                                        </p:tgtEl>
                                        <p:attrNameLst>
                                          <p:attrName>ppt_y</p:attrName>
                                        </p:attrNameLst>
                                      </p:cBhvr>
                                      <p:tavLst>
                                        <p:tav tm="0">
                                          <p:val>
                                            <p:strVal val="1+#ppt_h/2"/>
                                          </p:val>
                                        </p:tav>
                                        <p:tav tm="100000">
                                          <p:val>
                                            <p:strVal val="#ppt_y"/>
                                          </p:val>
                                        </p:tav>
                                      </p:tavLst>
                                    </p:anim>
                                  </p:childTnLst>
                                </p:cTn>
                              </p:par>
                              <p:par>
                                <p:cTn decel="56000" fill="hold" id="48" nodeType="withEffect" presetClass="entr" presetID="2" presetSubtype="4">
                                  <p:stCondLst>
                                    <p:cond delay="700"/>
                                  </p:stCondLst>
                                  <p:childTnLst>
                                    <p:set>
                                      <p:cBhvr>
                                        <p:cTn dur="1" fill="hold" id="49">
                                          <p:stCondLst>
                                            <p:cond delay="0"/>
                                          </p:stCondLst>
                                        </p:cTn>
                                        <p:tgtEl>
                                          <p:spTgt spid="51"/>
                                        </p:tgtEl>
                                        <p:attrNameLst>
                                          <p:attrName>style.visibility</p:attrName>
                                        </p:attrNameLst>
                                      </p:cBhvr>
                                      <p:to>
                                        <p:strVal val="visible"/>
                                      </p:to>
                                    </p:set>
                                    <p:anim calcmode="lin" valueType="num">
                                      <p:cBhvr additive="base">
                                        <p:cTn dur="750" fill="hold" id="50"/>
                                        <p:tgtEl>
                                          <p:spTgt spid="51"/>
                                        </p:tgtEl>
                                        <p:attrNameLst>
                                          <p:attrName>ppt_x</p:attrName>
                                        </p:attrNameLst>
                                      </p:cBhvr>
                                      <p:tavLst>
                                        <p:tav tm="0">
                                          <p:val>
                                            <p:strVal val="#ppt_x"/>
                                          </p:val>
                                        </p:tav>
                                        <p:tav tm="100000">
                                          <p:val>
                                            <p:strVal val="#ppt_x"/>
                                          </p:val>
                                        </p:tav>
                                      </p:tavLst>
                                    </p:anim>
                                    <p:anim calcmode="lin" valueType="num">
                                      <p:cBhvr additive="base">
                                        <p:cTn dur="750" fill="hold" id="51"/>
                                        <p:tgtEl>
                                          <p:spTgt spid="51"/>
                                        </p:tgtEl>
                                        <p:attrNameLst>
                                          <p:attrName>ppt_y</p:attrName>
                                        </p:attrNameLst>
                                      </p:cBhvr>
                                      <p:tavLst>
                                        <p:tav tm="0">
                                          <p:val>
                                            <p:strVal val="1+#ppt_h/2"/>
                                          </p:val>
                                        </p:tav>
                                        <p:tav tm="100000">
                                          <p:val>
                                            <p:strVal val="#ppt_y"/>
                                          </p:val>
                                        </p:tav>
                                      </p:tavLst>
                                    </p:anim>
                                  </p:childTnLst>
                                </p:cTn>
                              </p:par>
                              <p:par>
                                <p:cTn decel="50667" fill="hold" id="52" nodeType="withEffect" presetClass="entr" presetID="2" presetSubtype="4">
                                  <p:stCondLst>
                                    <p:cond delay="800"/>
                                  </p:stCondLst>
                                  <p:childTnLst>
                                    <p:set>
                                      <p:cBhvr>
                                        <p:cTn dur="1" fill="hold" id="53">
                                          <p:stCondLst>
                                            <p:cond delay="0"/>
                                          </p:stCondLst>
                                        </p:cTn>
                                        <p:tgtEl>
                                          <p:spTgt spid="65"/>
                                        </p:tgtEl>
                                        <p:attrNameLst>
                                          <p:attrName>style.visibility</p:attrName>
                                        </p:attrNameLst>
                                      </p:cBhvr>
                                      <p:to>
                                        <p:strVal val="visible"/>
                                      </p:to>
                                    </p:set>
                                    <p:anim calcmode="lin" valueType="num">
                                      <p:cBhvr additive="base">
                                        <p:cTn dur="750" fill="hold" id="54"/>
                                        <p:tgtEl>
                                          <p:spTgt spid="65"/>
                                        </p:tgtEl>
                                        <p:attrNameLst>
                                          <p:attrName>ppt_x</p:attrName>
                                        </p:attrNameLst>
                                      </p:cBhvr>
                                      <p:tavLst>
                                        <p:tav tm="0">
                                          <p:val>
                                            <p:strVal val="#ppt_x"/>
                                          </p:val>
                                        </p:tav>
                                        <p:tav tm="100000">
                                          <p:val>
                                            <p:strVal val="#ppt_x"/>
                                          </p:val>
                                        </p:tav>
                                      </p:tavLst>
                                    </p:anim>
                                    <p:anim calcmode="lin" valueType="num">
                                      <p:cBhvr additive="base">
                                        <p:cTn dur="750" fill="hold" id="55"/>
                                        <p:tgtEl>
                                          <p:spTgt spid="65"/>
                                        </p:tgtEl>
                                        <p:attrNameLst>
                                          <p:attrName>ppt_y</p:attrName>
                                        </p:attrNameLst>
                                      </p:cBhvr>
                                      <p:tavLst>
                                        <p:tav tm="0">
                                          <p:val>
                                            <p:strVal val="1+#ppt_h/2"/>
                                          </p:val>
                                        </p:tav>
                                        <p:tav tm="100000">
                                          <p:val>
                                            <p:strVal val="#ppt_y"/>
                                          </p:val>
                                        </p:tav>
                                      </p:tavLst>
                                    </p:anim>
                                  </p:childTnLst>
                                </p:cTn>
                              </p:par>
                              <p:par>
                                <p:cTn fill="hold" id="56" nodeType="withEffect" presetClass="entr" presetID="22" presetSubtype="8">
                                  <p:stCondLst>
                                    <p:cond delay="1500"/>
                                  </p:stCondLst>
                                  <p:childTnLst>
                                    <p:set>
                                      <p:cBhvr>
                                        <p:cTn dur="1" fill="hold" id="57">
                                          <p:stCondLst>
                                            <p:cond delay="0"/>
                                          </p:stCondLst>
                                        </p:cTn>
                                        <p:tgtEl>
                                          <p:spTgt spid="259"/>
                                        </p:tgtEl>
                                        <p:attrNameLst>
                                          <p:attrName>style.visibility</p:attrName>
                                        </p:attrNameLst>
                                      </p:cBhvr>
                                      <p:to>
                                        <p:strVal val="visible"/>
                                      </p:to>
                                    </p:set>
                                    <p:animEffect filter="wipe(left)" transition="in">
                                      <p:cBhvr>
                                        <p:cTn dur="500" id="58"/>
                                        <p:tgtEl>
                                          <p:spTgt spid="259"/>
                                        </p:tgtEl>
                                      </p:cBhvr>
                                    </p:animEffect>
                                  </p:childTnLst>
                                </p:cTn>
                              </p:par>
                              <p:par>
                                <p:cTn fill="hold" id="59" nodeType="withEffect" presetClass="entr" presetID="22" presetSubtype="2">
                                  <p:stCondLst>
                                    <p:cond delay="1500"/>
                                  </p:stCondLst>
                                  <p:childTnLst>
                                    <p:set>
                                      <p:cBhvr>
                                        <p:cTn dur="1" fill="hold" id="60">
                                          <p:stCondLst>
                                            <p:cond delay="0"/>
                                          </p:stCondLst>
                                        </p:cTn>
                                        <p:tgtEl>
                                          <p:spTgt spid="260"/>
                                        </p:tgtEl>
                                        <p:attrNameLst>
                                          <p:attrName>style.visibility</p:attrName>
                                        </p:attrNameLst>
                                      </p:cBhvr>
                                      <p:to>
                                        <p:strVal val="visible"/>
                                      </p:to>
                                    </p:set>
                                    <p:animEffect filter="wipe(right)" transition="in">
                                      <p:cBhvr>
                                        <p:cTn dur="500" id="61"/>
                                        <p:tgtEl>
                                          <p:spTgt spid="260"/>
                                        </p:tgtEl>
                                      </p:cBhvr>
                                    </p:animEffect>
                                  </p:childTnLst>
                                </p:cTn>
                              </p:par>
                              <p:par>
                                <p:cTn fill="hold" id="62" nodeType="withEffect" presetClass="entr" presetID="22" presetSubtype="8">
                                  <p:stCondLst>
                                    <p:cond delay="1500"/>
                                  </p:stCondLst>
                                  <p:childTnLst>
                                    <p:set>
                                      <p:cBhvr>
                                        <p:cTn dur="1" fill="hold" id="63">
                                          <p:stCondLst>
                                            <p:cond delay="0"/>
                                          </p:stCondLst>
                                        </p:cTn>
                                        <p:tgtEl>
                                          <p:spTgt spid="263"/>
                                        </p:tgtEl>
                                        <p:attrNameLst>
                                          <p:attrName>style.visibility</p:attrName>
                                        </p:attrNameLst>
                                      </p:cBhvr>
                                      <p:to>
                                        <p:strVal val="visible"/>
                                      </p:to>
                                    </p:set>
                                    <p:animEffect filter="wipe(left)" transition="in">
                                      <p:cBhvr>
                                        <p:cTn dur="500" id="64"/>
                                        <p:tgtEl>
                                          <p:spTgt spid="263"/>
                                        </p:tgtEl>
                                      </p:cBhvr>
                                    </p:animEffect>
                                  </p:childTnLst>
                                </p:cTn>
                              </p:par>
                              <p:par>
                                <p:cTn fill="hold" grpId="0" id="65" nodeType="withEffect" presetClass="entr" presetID="10" presetSubtype="0">
                                  <p:stCondLst>
                                    <p:cond delay="1750"/>
                                  </p:stCondLst>
                                  <p:childTnLst>
                                    <p:set>
                                      <p:cBhvr>
                                        <p:cTn dur="1" fill="hold" id="66">
                                          <p:stCondLst>
                                            <p:cond delay="0"/>
                                          </p:stCondLst>
                                        </p:cTn>
                                        <p:tgtEl>
                                          <p:spTgt spid="251"/>
                                        </p:tgtEl>
                                        <p:attrNameLst>
                                          <p:attrName>style.visibility</p:attrName>
                                        </p:attrNameLst>
                                      </p:cBhvr>
                                      <p:to>
                                        <p:strVal val="visible"/>
                                      </p:to>
                                    </p:set>
                                    <p:animEffect filter="fade" transition="in">
                                      <p:cBhvr>
                                        <p:cTn dur="500" id="67"/>
                                        <p:tgtEl>
                                          <p:spTgt spid="251"/>
                                        </p:tgtEl>
                                      </p:cBhvr>
                                    </p:animEffect>
                                  </p:childTnLst>
                                </p:cTn>
                              </p:par>
                              <p:par>
                                <p:cTn fill="hold" grpId="0" id="68" nodeType="withEffect" presetClass="entr" presetID="10" presetSubtype="0">
                                  <p:stCondLst>
                                    <p:cond delay="1750"/>
                                  </p:stCondLst>
                                  <p:childTnLst>
                                    <p:set>
                                      <p:cBhvr>
                                        <p:cTn dur="1" fill="hold" id="69">
                                          <p:stCondLst>
                                            <p:cond delay="0"/>
                                          </p:stCondLst>
                                        </p:cTn>
                                        <p:tgtEl>
                                          <p:spTgt spid="252"/>
                                        </p:tgtEl>
                                        <p:attrNameLst>
                                          <p:attrName>style.visibility</p:attrName>
                                        </p:attrNameLst>
                                      </p:cBhvr>
                                      <p:to>
                                        <p:strVal val="visible"/>
                                      </p:to>
                                    </p:set>
                                    <p:animEffect filter="fade" transition="in">
                                      <p:cBhvr>
                                        <p:cTn dur="500" id="70"/>
                                        <p:tgtEl>
                                          <p:spTgt spid="252"/>
                                        </p:tgtEl>
                                      </p:cBhvr>
                                    </p:animEffect>
                                  </p:childTnLst>
                                </p:cTn>
                              </p:par>
                              <p:par>
                                <p:cTn fill="hold" grpId="0" id="71" nodeType="withEffect" presetClass="entr" presetID="10" presetSubtype="0">
                                  <p:stCondLst>
                                    <p:cond delay="1750"/>
                                  </p:stCondLst>
                                  <p:childTnLst>
                                    <p:set>
                                      <p:cBhvr>
                                        <p:cTn dur="1" fill="hold" id="72">
                                          <p:stCondLst>
                                            <p:cond delay="0"/>
                                          </p:stCondLst>
                                        </p:cTn>
                                        <p:tgtEl>
                                          <p:spTgt spid="253"/>
                                        </p:tgtEl>
                                        <p:attrNameLst>
                                          <p:attrName>style.visibility</p:attrName>
                                        </p:attrNameLst>
                                      </p:cBhvr>
                                      <p:to>
                                        <p:strVal val="visible"/>
                                      </p:to>
                                    </p:set>
                                    <p:animEffect filter="fade" transition="in">
                                      <p:cBhvr>
                                        <p:cTn dur="500" id="73"/>
                                        <p:tgtEl>
                                          <p:spTgt spid="253"/>
                                        </p:tgtEl>
                                      </p:cBhvr>
                                    </p:animEffect>
                                  </p:childTnLst>
                                </p:cTn>
                              </p:par>
                              <p:par>
                                <p:cTn fill="hold" grpId="0" id="74" nodeType="withEffect" presetClass="entr" presetID="10" presetSubtype="0">
                                  <p:stCondLst>
                                    <p:cond delay="1750"/>
                                  </p:stCondLst>
                                  <p:childTnLst>
                                    <p:set>
                                      <p:cBhvr>
                                        <p:cTn dur="1" fill="hold" id="75">
                                          <p:stCondLst>
                                            <p:cond delay="0"/>
                                          </p:stCondLst>
                                        </p:cTn>
                                        <p:tgtEl>
                                          <p:spTgt spid="254"/>
                                        </p:tgtEl>
                                        <p:attrNameLst>
                                          <p:attrName>style.visibility</p:attrName>
                                        </p:attrNameLst>
                                      </p:cBhvr>
                                      <p:to>
                                        <p:strVal val="visible"/>
                                      </p:to>
                                    </p:set>
                                    <p:animEffect filter="fade" transition="in">
                                      <p:cBhvr>
                                        <p:cTn dur="500" id="76"/>
                                        <p:tgtEl>
                                          <p:spTgt spid="254"/>
                                        </p:tgtEl>
                                      </p:cBhvr>
                                    </p:animEffect>
                                  </p:childTnLst>
                                </p:cTn>
                              </p:par>
                              <p:par>
                                <p:cTn fill="hold" grpId="0" id="77" nodeType="withEffect" presetClass="entr" presetID="12" presetSubtype="1">
                                  <p:stCondLst>
                                    <p:cond delay="1750"/>
                                  </p:stCondLst>
                                  <p:childTnLst>
                                    <p:set>
                                      <p:cBhvr>
                                        <p:cTn dur="1" fill="hold" id="78">
                                          <p:stCondLst>
                                            <p:cond delay="0"/>
                                          </p:stCondLst>
                                        </p:cTn>
                                        <p:tgtEl>
                                          <p:spTgt spid="262"/>
                                        </p:tgtEl>
                                        <p:attrNameLst>
                                          <p:attrName>style.visibility</p:attrName>
                                        </p:attrNameLst>
                                      </p:cBhvr>
                                      <p:to>
                                        <p:strVal val="visible"/>
                                      </p:to>
                                    </p:set>
                                    <p:anim calcmode="lin" valueType="num">
                                      <p:cBhvr additive="base">
                                        <p:cTn dur="500" id="79"/>
                                        <p:tgtEl>
                                          <p:spTgt spid="262"/>
                                        </p:tgtEl>
                                        <p:attrNameLst>
                                          <p:attrName>ppt_y</p:attrName>
                                        </p:attrNameLst>
                                      </p:cBhvr>
                                      <p:tavLst>
                                        <p:tav tm="0">
                                          <p:val>
                                            <p:strVal val="#ppt_y-#ppt_h*1.125000"/>
                                          </p:val>
                                        </p:tav>
                                        <p:tav tm="100000">
                                          <p:val>
                                            <p:strVal val="#ppt_y"/>
                                          </p:val>
                                        </p:tav>
                                      </p:tavLst>
                                    </p:anim>
                                    <p:animEffect filter="wipe(down)" transition="in">
                                      <p:cBhvr>
                                        <p:cTn dur="500" id="80"/>
                                        <p:tgtEl>
                                          <p:spTgt spid="262"/>
                                        </p:tgtEl>
                                      </p:cBhvr>
                                    </p:animEffect>
                                  </p:childTnLst>
                                </p:cTn>
                              </p:par>
                              <p:par>
                                <p:cTn fill="hold" grpId="0" id="81" nodeType="withEffect" presetClass="entr" presetID="10" presetSubtype="0">
                                  <p:stCondLst>
                                    <p:cond delay="1750"/>
                                  </p:stCondLst>
                                  <p:childTnLst>
                                    <p:set>
                                      <p:cBhvr>
                                        <p:cTn dur="1" fill="hold" id="82">
                                          <p:stCondLst>
                                            <p:cond delay="0"/>
                                          </p:stCondLst>
                                        </p:cTn>
                                        <p:tgtEl>
                                          <p:spTgt spid="264"/>
                                        </p:tgtEl>
                                        <p:attrNameLst>
                                          <p:attrName>style.visibility</p:attrName>
                                        </p:attrNameLst>
                                      </p:cBhvr>
                                      <p:to>
                                        <p:strVal val="visible"/>
                                      </p:to>
                                    </p:set>
                                    <p:animEffect filter="fade" transition="in">
                                      <p:cBhvr>
                                        <p:cTn dur="500" id="83"/>
                                        <p:tgtEl>
                                          <p:spTgt spid="264"/>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
      <p:bldP grpId="1" spid="4"/>
      <p:bldP grpId="0" spid="250"/>
      <p:bldP grpId="1" spid="250"/>
      <p:bldP grpId="0" spid="251"/>
      <p:bldP grpId="0" spid="252"/>
      <p:bldP grpId="0" spid="253"/>
      <p:bldP grpId="0" spid="254"/>
      <p:bldP grpId="0" spid="261"/>
      <p:bldP grpId="1" spid="261"/>
      <p:bldP grpId="0" spid="262"/>
      <p:bldP grpId="0" spid="264"/>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8" name="半透明文字衬底"/>
          <p:cNvSpPr txBox="1"/>
          <p:nvPr/>
        </p:nvSpPr>
        <p:spPr>
          <a:xfrm>
            <a:off x="598771" y="3764185"/>
            <a:ext cx="7802880" cy="3139440"/>
          </a:xfrm>
          <a:prstGeom prst="rect">
            <a:avLst/>
          </a:prstGeom>
          <a:noFill/>
        </p:spPr>
        <p:txBody>
          <a:bodyPr rtlCol="0" wrap="none">
            <a:spAutoFit/>
          </a:bodyPr>
          <a:lstStyle/>
          <a:p>
            <a:r>
              <a:rPr altLang="zh-CN" lang="en-US" smtClean="0" sz="20000">
                <a:solidFill>
                  <a:schemeClr val="accent3">
                    <a:alpha val="10000"/>
                  </a:schemeClr>
                </a:solidFill>
                <a:effectLst/>
                <a:latin charset="-122" panose="02000000000000000000" pitchFamily="2" typeface="方正正大黑简体"/>
                <a:ea charset="-122" panose="02000000000000000000" pitchFamily="2" typeface="方正正大黑简体"/>
              </a:rPr>
              <a:t>SKILLS</a:t>
            </a:r>
          </a:p>
        </p:txBody>
      </p:sp>
      <p:grpSp>
        <p:nvGrpSpPr>
          <p:cNvPr id="2" name="蓝底"/>
          <p:cNvGrpSpPr/>
          <p:nvPr/>
        </p:nvGrpSpPr>
        <p:grpSpPr>
          <a:xfrm>
            <a:off x="309801" y="-19050"/>
            <a:ext cx="11572399" cy="3508653"/>
            <a:chOff x="309801" y="-19050"/>
            <a:chExt cx="11572399" cy="3508653"/>
          </a:xfrm>
        </p:grpSpPr>
        <p:sp>
          <p:nvSpPr>
            <p:cNvPr id="4" name="蓝底阴影"/>
            <p:cNvSpPr>
              <a:spLocks noChangeArrowheads="1"/>
            </p:cNvSpPr>
            <p:nvPr/>
          </p:nvSpPr>
          <p:spPr bwMode="auto">
            <a:xfrm>
              <a:off x="721200" y="2802379"/>
              <a:ext cx="10749600" cy="357188"/>
            </a:xfrm>
            <a:prstGeom prst="rect">
              <a:avLst/>
            </a:prstGeom>
            <a:gradFill>
              <a:gsLst>
                <a:gs pos="100000">
                  <a:schemeClr val="bg1"/>
                </a:gs>
                <a:gs pos="0">
                  <a:schemeClr val="tx1"/>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 name="蓝底"/>
            <p:cNvSpPr>
              <a:spLocks noChangeArrowheads="1"/>
            </p:cNvSpPr>
            <p:nvPr/>
          </p:nvSpPr>
          <p:spPr bwMode="auto">
            <a:xfrm>
              <a:off x="600550" y="0"/>
              <a:ext cx="10990900" cy="2942873"/>
            </a:xfrm>
            <a:prstGeom prst="rect">
              <a:avLst/>
            </a:prstGeom>
            <a:gradFill>
              <a:gsLst>
                <a:gs pos="100000">
                  <a:srgbClr val="008DAE"/>
                </a:gs>
                <a:gs pos="50000">
                  <a:srgbClr val="00A2C8"/>
                </a:gs>
                <a:gs pos="0">
                  <a:schemeClr val="accent1"/>
                </a:gs>
              </a:gsLst>
              <a:lin ang="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 name="半透明文字衬底"/>
            <p:cNvSpPr txBox="1"/>
            <p:nvPr/>
          </p:nvSpPr>
          <p:spPr>
            <a:xfrm>
              <a:off x="309801" y="-19050"/>
              <a:ext cx="11460480" cy="3474720"/>
            </a:xfrm>
            <a:prstGeom prst="rect">
              <a:avLst/>
            </a:prstGeom>
            <a:noFill/>
          </p:spPr>
          <p:txBody>
            <a:bodyPr rtlCol="0" wrap="none">
              <a:spAutoFit/>
            </a:bodyPr>
            <a:lstStyle/>
            <a:p>
              <a:r>
                <a:rPr altLang="en-US" lang="zh-CN" smtClean="0" sz="22200">
                  <a:solidFill>
                    <a:schemeClr val="bg1">
                      <a:alpha val="10000"/>
                    </a:schemeClr>
                  </a:solidFill>
                  <a:latin charset="-122" panose="02000000000000000000" pitchFamily="2" typeface="方正正大黑简体"/>
                  <a:ea charset="-122" panose="02000000000000000000" pitchFamily="2" typeface="方正正大黑简体"/>
                </a:rPr>
                <a:t>自我评价</a:t>
              </a:r>
            </a:p>
          </p:txBody>
        </p:sp>
      </p:grpSp>
      <p:sp>
        <p:nvSpPr>
          <p:cNvPr id="9" name="自我评价文字"/>
          <p:cNvSpPr/>
          <p:nvPr/>
        </p:nvSpPr>
        <p:spPr>
          <a:xfrm>
            <a:off x="1146000" y="94129"/>
            <a:ext cx="9900000" cy="2651760"/>
          </a:xfrm>
          <a:prstGeom prst="rect">
            <a:avLst/>
          </a:prstGeom>
          <a:noFill/>
        </p:spPr>
        <p:txBody>
          <a:bodyPr rtlCol="0" wrap="square">
            <a:spAutoFit/>
          </a:bodyPr>
          <a:lstStyle/>
          <a:p>
            <a:pPr algn="just">
              <a:lnSpc>
                <a:spcPct val="150000"/>
              </a:lnSpc>
            </a:pPr>
            <a:r>
              <a:rPr altLang="zh-CN" lang="en-US" smtClean="0" sz="2800">
                <a:solidFill>
                  <a:schemeClr val="bg1"/>
                </a:solidFill>
                <a:latin charset="-122" panose="020b0503020204020204" pitchFamily="34" typeface="微软雅黑"/>
                <a:ea charset="-122" panose="020b0503020204020204" pitchFamily="34" typeface="微软雅黑"/>
              </a:rPr>
              <a:t>      2007年考入公务员，因夫妻异地，2014年辞去公职。曾历任江西省萍乡市质监局认监科科长，办公室主任；质量兴省领导小组办公室秘书处高级文秘等工作，全面的行政能力，良好的人际关系，优秀的综合素质，选择我，没错的！</a:t>
            </a:r>
          </a:p>
        </p:txBody>
      </p:sp>
      <p:sp>
        <p:nvSpPr>
          <p:cNvPr id="108" name="简介标题"/>
          <p:cNvSpPr txBox="1"/>
          <p:nvPr/>
        </p:nvSpPr>
        <p:spPr>
          <a:xfrm>
            <a:off x="1360846" y="3105835"/>
            <a:ext cx="1097280" cy="640080"/>
          </a:xfrm>
          <a:prstGeom prst="rect">
            <a:avLst/>
          </a:prstGeom>
          <a:noFill/>
        </p:spPr>
        <p:txBody>
          <a:bodyPr rtlCol="0" wrap="none">
            <a:spAutoFit/>
          </a:bodyPr>
          <a:lstStyle/>
          <a:p>
            <a:r>
              <a:rPr altLang="en-US" lang="zh-CN" smtClean="0" sz="3600">
                <a:latin charset="-122" panose="02000000000000000000" pitchFamily="2" typeface="方正正大黑简体"/>
                <a:ea charset="-122" panose="02000000000000000000" pitchFamily="2" typeface="方正正大黑简体"/>
              </a:rPr>
              <a:t>技能</a:t>
            </a:r>
          </a:p>
        </p:txBody>
      </p:sp>
      <p:grpSp>
        <p:nvGrpSpPr>
          <p:cNvPr id="227" name="组合 226"/>
          <p:cNvGrpSpPr/>
          <p:nvPr/>
        </p:nvGrpSpPr>
        <p:grpSpPr>
          <a:xfrm>
            <a:off x="1739955" y="3929061"/>
            <a:ext cx="2110346" cy="2250262"/>
            <a:chOff x="1883950" y="4169584"/>
            <a:chExt cx="2110346" cy="2250262"/>
          </a:xfrm>
        </p:grpSpPr>
        <p:grpSp>
          <p:nvGrpSpPr>
            <p:cNvPr id="109" name="组合 108"/>
            <p:cNvGrpSpPr/>
            <p:nvPr/>
          </p:nvGrpSpPr>
          <p:grpSpPr>
            <a:xfrm>
              <a:off x="1883950" y="4169584"/>
              <a:ext cx="2110346" cy="2250262"/>
              <a:chOff x="8133663" y="3521473"/>
              <a:chExt cx="2110346" cy="2250262"/>
            </a:xfrm>
          </p:grpSpPr>
          <p:sp>
            <p:nvSpPr>
              <p:cNvPr id="110" name="阴影"/>
              <p:cNvSpPr/>
              <p:nvPr/>
            </p:nvSpPr>
            <p:spPr>
              <a:xfrm>
                <a:off x="8133663" y="5278539"/>
                <a:ext cx="2110124" cy="493196"/>
              </a:xfrm>
              <a:prstGeom prst="ellipse">
                <a:avLst/>
              </a:prstGeom>
              <a:gradFill flip="none" rotWithShape="1">
                <a:gsLst>
                  <a:gs pos="75000">
                    <a:schemeClr val="tx1">
                      <a:alpha val="0"/>
                    </a:schemeClr>
                  </a:gs>
                  <a:gs pos="0">
                    <a:schemeClr val="tx1">
                      <a:alpha val="3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1" name="组合 110"/>
              <p:cNvGrpSpPr/>
              <p:nvPr/>
            </p:nvGrpSpPr>
            <p:grpSpPr>
              <a:xfrm>
                <a:off x="8191203" y="3521473"/>
                <a:ext cx="1995488" cy="1998663"/>
                <a:chOff x="8191203" y="3521473"/>
                <a:chExt cx="1995488" cy="1998663"/>
              </a:xfrm>
            </p:grpSpPr>
            <p:sp>
              <p:nvSpPr>
                <p:cNvPr id="141" name="Freeform 5"/>
                <p:cNvSpPr/>
                <p:nvPr/>
              </p:nvSpPr>
              <p:spPr bwMode="auto">
                <a:xfrm>
                  <a:off x="8191203" y="3521473"/>
                  <a:ext cx="1995488" cy="1998663"/>
                </a:xfrm>
                <a:custGeom>
                  <a:gdLst>
                    <a:gd fmla="*/ 265 w 531" name="T0"/>
                    <a:gd fmla="*/ 0 h 532" name="T1"/>
                    <a:gd fmla="*/ 0 w 531" name="T2"/>
                    <a:gd fmla="*/ 266 h 532" name="T3"/>
                    <a:gd fmla="*/ 0 w 531" name="T4"/>
                    <a:gd fmla="*/ 270 h 532" name="T5"/>
                    <a:gd fmla="*/ 265 w 531" name="T6"/>
                    <a:gd fmla="*/ 532 h 532" name="T7"/>
                    <a:gd fmla="*/ 531 w 531" name="T8"/>
                    <a:gd fmla="*/ 270 h 532" name="T9"/>
                    <a:gd fmla="*/ 531 w 531" name="T10"/>
                    <a:gd fmla="*/ 266 h 532" name="T11"/>
                    <a:gd fmla="*/ 265 w 531" name="T12"/>
                    <a:gd fmla="*/ 0 h 532" name="T13"/>
                  </a:gdLst>
                  <a:cxnLst>
                    <a:cxn ang="0">
                      <a:pos x="T0" y="T1"/>
                    </a:cxn>
                    <a:cxn ang="0">
                      <a:pos x="T2" y="T3"/>
                    </a:cxn>
                    <a:cxn ang="0">
                      <a:pos x="T4" y="T5"/>
                    </a:cxn>
                    <a:cxn ang="0">
                      <a:pos x="T6" y="T7"/>
                    </a:cxn>
                    <a:cxn ang="0">
                      <a:pos x="T8" y="T9"/>
                    </a:cxn>
                    <a:cxn ang="0">
                      <a:pos x="T10" y="T11"/>
                    </a:cxn>
                    <a:cxn ang="0">
                      <a:pos x="T12" y="T13"/>
                    </a:cxn>
                  </a:cxnLst>
                  <a:rect b="b" l="0" r="r" t="0"/>
                  <a:pathLst>
                    <a:path h="532" w="531">
                      <a:moveTo>
                        <a:pt x="265" y="0"/>
                      </a:moveTo>
                      <a:cubicBezTo>
                        <a:pt x="119" y="0"/>
                        <a:pt x="0" y="119"/>
                        <a:pt x="0" y="266"/>
                      </a:cubicBezTo>
                      <a:cubicBezTo>
                        <a:pt x="0" y="268"/>
                        <a:pt x="0" y="269"/>
                        <a:pt x="0" y="270"/>
                      </a:cubicBezTo>
                      <a:cubicBezTo>
                        <a:pt x="2" y="415"/>
                        <a:pt x="120" y="532"/>
                        <a:pt x="265" y="532"/>
                      </a:cubicBezTo>
                      <a:cubicBezTo>
                        <a:pt x="411" y="532"/>
                        <a:pt x="529" y="415"/>
                        <a:pt x="531" y="270"/>
                      </a:cubicBezTo>
                      <a:cubicBezTo>
                        <a:pt x="531" y="269"/>
                        <a:pt x="531" y="268"/>
                        <a:pt x="531" y="266"/>
                      </a:cubicBezTo>
                      <a:cubicBezTo>
                        <a:pt x="531" y="119"/>
                        <a:pt x="412" y="0"/>
                        <a:pt x="265" y="0"/>
                      </a:cubicBezTo>
                      <a:close/>
                    </a:path>
                  </a:pathLst>
                </a:custGeom>
                <a:solidFill>
                  <a:srgbClr val="D2DADE"/>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2" name="Freeform 6"/>
                <p:cNvSpPr/>
                <p:nvPr/>
              </p:nvSpPr>
              <p:spPr bwMode="auto">
                <a:xfrm>
                  <a:off x="8306297" y="3635773"/>
                  <a:ext cx="1765300" cy="1770063"/>
                </a:xfrm>
                <a:custGeom>
                  <a:gdLst>
                    <a:gd fmla="*/ 235 w 470" name="T0"/>
                    <a:gd fmla="*/ 0 h 471" name="T1"/>
                    <a:gd fmla="*/ 0 w 470" name="T2"/>
                    <a:gd fmla="*/ 236 h 471" name="T3"/>
                    <a:gd fmla="*/ 0 w 470" name="T4"/>
                    <a:gd fmla="*/ 239 h 471" name="T5"/>
                    <a:gd fmla="*/ 235 w 470" name="T6"/>
                    <a:gd fmla="*/ 471 h 471" name="T7"/>
                    <a:gd fmla="*/ 470 w 470" name="T8"/>
                    <a:gd fmla="*/ 239 h 471" name="T9"/>
                    <a:gd fmla="*/ 470 w 470" name="T10"/>
                    <a:gd fmla="*/ 236 h 471" name="T11"/>
                    <a:gd fmla="*/ 235 w 470" name="T12"/>
                    <a:gd fmla="*/ 0 h 471" name="T13"/>
                  </a:gdLst>
                  <a:cxnLst>
                    <a:cxn ang="0">
                      <a:pos x="T0" y="T1"/>
                    </a:cxn>
                    <a:cxn ang="0">
                      <a:pos x="T2" y="T3"/>
                    </a:cxn>
                    <a:cxn ang="0">
                      <a:pos x="T4" y="T5"/>
                    </a:cxn>
                    <a:cxn ang="0">
                      <a:pos x="T6" y="T7"/>
                    </a:cxn>
                    <a:cxn ang="0">
                      <a:pos x="T8" y="T9"/>
                    </a:cxn>
                    <a:cxn ang="0">
                      <a:pos x="T10" y="T11"/>
                    </a:cxn>
                    <a:cxn ang="0">
                      <a:pos x="T12" y="T13"/>
                    </a:cxn>
                  </a:cxnLst>
                  <a:rect b="b" l="0" r="r" t="0"/>
                  <a:pathLst>
                    <a:path h="471" w="470">
                      <a:moveTo>
                        <a:pt x="235" y="0"/>
                      </a:moveTo>
                      <a:cubicBezTo>
                        <a:pt x="105" y="0"/>
                        <a:pt x="0" y="106"/>
                        <a:pt x="0" y="236"/>
                      </a:cubicBezTo>
                      <a:cubicBezTo>
                        <a:pt x="0" y="237"/>
                        <a:pt x="0" y="238"/>
                        <a:pt x="0" y="239"/>
                      </a:cubicBezTo>
                      <a:cubicBezTo>
                        <a:pt x="2" y="367"/>
                        <a:pt x="107" y="471"/>
                        <a:pt x="235" y="471"/>
                      </a:cubicBezTo>
                      <a:cubicBezTo>
                        <a:pt x="364" y="471"/>
                        <a:pt x="468" y="367"/>
                        <a:pt x="470" y="239"/>
                      </a:cubicBezTo>
                      <a:cubicBezTo>
                        <a:pt x="470" y="238"/>
                        <a:pt x="470" y="237"/>
                        <a:pt x="470" y="236"/>
                      </a:cubicBezTo>
                      <a:cubicBezTo>
                        <a:pt x="470" y="106"/>
                        <a:pt x="365" y="0"/>
                        <a:pt x="235" y="0"/>
                      </a:cubicBezTo>
                    </a:path>
                  </a:pathLst>
                </a:custGeom>
                <a:solidFill>
                  <a:srgbClr val="7E99A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3" name="Freeform 31"/>
                <p:cNvSpPr/>
                <p:nvPr/>
              </p:nvSpPr>
              <p:spPr bwMode="auto">
                <a:xfrm>
                  <a:off x="8341995" y="3673870"/>
                  <a:ext cx="1417638" cy="1414543"/>
                </a:xfrm>
                <a:custGeom>
                  <a:gdLst>
                    <a:gd fmla="*/ 223 w 387" name="T0"/>
                    <a:gd fmla="*/ 0 h 386" name="T1"/>
                    <a:gd fmla="*/ 0 w 387" name="T2"/>
                    <a:gd fmla="*/ 223 h 386" name="T3"/>
                    <a:gd fmla="*/ 0 w 387" name="T4"/>
                    <a:gd fmla="*/ 227 h 386" name="T5"/>
                    <a:gd fmla="*/ 72 w 387" name="T6"/>
                    <a:gd fmla="*/ 386 h 386" name="T7"/>
                    <a:gd fmla="*/ 13 w 387" name="T8"/>
                    <a:gd fmla="*/ 239 h 386" name="T9"/>
                    <a:gd fmla="*/ 13 w 387" name="T10"/>
                    <a:gd fmla="*/ 236 h 386" name="T11"/>
                    <a:gd fmla="*/ 236 w 387" name="T12"/>
                    <a:gd fmla="*/ 13 h 386" name="T13"/>
                    <a:gd fmla="*/ 387 w 387" name="T14"/>
                    <a:gd fmla="*/ 72 h 386" name="T15"/>
                    <a:gd fmla="*/ 223 w 387" name="T16"/>
                    <a:gd fmla="*/ 0 h 3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6" w="387">
                      <a:moveTo>
                        <a:pt x="223" y="0"/>
                      </a:moveTo>
                      <a:cubicBezTo>
                        <a:pt x="100" y="0"/>
                        <a:pt x="0" y="100"/>
                        <a:pt x="0" y="223"/>
                      </a:cubicBezTo>
                      <a:cubicBezTo>
                        <a:pt x="0" y="224"/>
                        <a:pt x="0" y="226"/>
                        <a:pt x="0" y="227"/>
                      </a:cubicBezTo>
                      <a:cubicBezTo>
                        <a:pt x="1" y="290"/>
                        <a:pt x="29" y="347"/>
                        <a:pt x="72" y="386"/>
                      </a:cubicBezTo>
                      <a:cubicBezTo>
                        <a:pt x="36" y="348"/>
                        <a:pt x="14" y="296"/>
                        <a:pt x="13" y="239"/>
                      </a:cubicBezTo>
                      <a:cubicBezTo>
                        <a:pt x="13" y="238"/>
                        <a:pt x="13" y="237"/>
                        <a:pt x="13" y="236"/>
                      </a:cubicBezTo>
                      <a:cubicBezTo>
                        <a:pt x="13" y="113"/>
                        <a:pt x="112" y="13"/>
                        <a:pt x="236" y="13"/>
                      </a:cubicBezTo>
                      <a:cubicBezTo>
                        <a:pt x="294" y="13"/>
                        <a:pt x="347" y="35"/>
                        <a:pt x="387" y="72"/>
                      </a:cubicBezTo>
                      <a:cubicBezTo>
                        <a:pt x="346" y="28"/>
                        <a:pt x="288" y="0"/>
                        <a:pt x="223" y="0"/>
                      </a:cubicBezTo>
                    </a:path>
                  </a:pathLst>
                </a:custGeom>
                <a:solidFill>
                  <a:srgbClr val="63828F"/>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44" name="Freeform 7"/>
                <p:cNvSpPr/>
                <p:nvPr/>
              </p:nvSpPr>
              <p:spPr bwMode="auto">
                <a:xfrm>
                  <a:off x="8375353" y="370721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54400">
                      <a:srgbClr val="A4B6C0"/>
                    </a:gs>
                    <a:gs pos="100000">
                      <a:srgbClr val="7D98A6"/>
                    </a:gs>
                    <a:gs pos="0">
                      <a:srgbClr val="D2DADE"/>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12" name="组合 111"/>
              <p:cNvGrpSpPr/>
              <p:nvPr/>
            </p:nvGrpSpPr>
            <p:grpSpPr>
              <a:xfrm>
                <a:off x="8363647" y="4150518"/>
                <a:ext cx="1637950" cy="1181498"/>
                <a:chOff x="8363647" y="4150518"/>
                <a:chExt cx="1637950" cy="1181498"/>
              </a:xfrm>
            </p:grpSpPr>
            <p:sp>
              <p:nvSpPr>
                <p:cNvPr id="133" name="Freeform 15"/>
                <p:cNvSpPr/>
                <p:nvPr/>
              </p:nvSpPr>
              <p:spPr bwMode="auto">
                <a:xfrm>
                  <a:off x="8375856" y="4172573"/>
                  <a:ext cx="1625741" cy="1159443"/>
                </a:xfrm>
                <a:custGeom>
                  <a:gdLst>
                    <a:gd fmla="*/ 21 w 436" name="T0"/>
                    <a:gd fmla="*/ 0 h 311" name="T1"/>
                    <a:gd fmla="*/ 0 w 436" name="T2"/>
                    <a:gd fmla="*/ 93 h 311" name="T3"/>
                    <a:gd fmla="*/ 218 w 436" name="T4"/>
                    <a:gd fmla="*/ 311 h 311" name="T5"/>
                    <a:gd fmla="*/ 436 w 436" name="T6"/>
                    <a:gd fmla="*/ 93 h 311" name="T7"/>
                    <a:gd fmla="*/ 415 w 436" name="T8"/>
                    <a:gd fmla="*/ 0 h 311" name="T9"/>
                    <a:gd fmla="*/ 21 w 436" name="T10"/>
                    <a:gd fmla="*/ 0 h 311" name="T11"/>
                  </a:gdLst>
                  <a:cxnLst>
                    <a:cxn ang="0">
                      <a:pos x="T0" y="T1"/>
                    </a:cxn>
                    <a:cxn ang="0">
                      <a:pos x="T2" y="T3"/>
                    </a:cxn>
                    <a:cxn ang="0">
                      <a:pos x="T4" y="T5"/>
                    </a:cxn>
                    <a:cxn ang="0">
                      <a:pos x="T6" y="T7"/>
                    </a:cxn>
                    <a:cxn ang="0">
                      <a:pos x="T8" y="T9"/>
                    </a:cxn>
                    <a:cxn ang="0">
                      <a:pos x="T10" y="T11"/>
                    </a:cxn>
                  </a:cxnLst>
                  <a:rect b="b" l="0" r="r" t="0"/>
                  <a:pathLst>
                    <a:path h="311" w="436">
                      <a:moveTo>
                        <a:pt x="21" y="0"/>
                      </a:moveTo>
                      <a:cubicBezTo>
                        <a:pt x="8" y="29"/>
                        <a:pt x="0" y="60"/>
                        <a:pt x="0" y="93"/>
                      </a:cubicBezTo>
                      <a:cubicBezTo>
                        <a:pt x="0" y="213"/>
                        <a:pt x="98" y="311"/>
                        <a:pt x="218" y="311"/>
                      </a:cubicBezTo>
                      <a:cubicBezTo>
                        <a:pt x="339" y="311"/>
                        <a:pt x="436" y="213"/>
                        <a:pt x="436" y="93"/>
                      </a:cubicBezTo>
                      <a:cubicBezTo>
                        <a:pt x="436" y="60"/>
                        <a:pt x="429" y="29"/>
                        <a:pt x="415" y="0"/>
                      </a:cubicBezTo>
                      <a:lnTo>
                        <a:pt x="21" y="0"/>
                      </a:lnTo>
                      <a:close/>
                    </a:path>
                  </a:pathLst>
                </a:custGeom>
                <a:gradFill flip="none" rotWithShape="1">
                  <a:gsLst>
                    <a:gs pos="100000">
                      <a:srgbClr val="008DAE"/>
                    </a:gs>
                    <a:gs pos="0">
                      <a:srgbClr val="00DAF5"/>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4" name="Freeform 16"/>
                <p:cNvSpPr/>
                <p:nvPr/>
              </p:nvSpPr>
              <p:spPr bwMode="auto">
                <a:xfrm>
                  <a:off x="8452258" y="4150518"/>
                  <a:ext cx="1472935" cy="22055"/>
                </a:xfrm>
                <a:custGeom>
                  <a:gdLst>
                    <a:gd fmla="*/ 392 w 395" name="T0"/>
                    <a:gd fmla="*/ 0 h 6" name="T1"/>
                    <a:gd fmla="*/ 3 w 395" name="T2"/>
                    <a:gd fmla="*/ 0 h 6" name="T3"/>
                    <a:gd fmla="*/ 0 w 395" name="T4"/>
                    <a:gd fmla="*/ 6 h 6" name="T5"/>
                    <a:gd fmla="*/ 395 w 395" name="T6"/>
                    <a:gd fmla="*/ 6 h 6" name="T7"/>
                    <a:gd fmla="*/ 392 w 395" name="T8"/>
                    <a:gd fmla="*/ 0 h 6" name="T9"/>
                  </a:gdLst>
                  <a:cxnLst>
                    <a:cxn ang="0">
                      <a:pos x="T0" y="T1"/>
                    </a:cxn>
                    <a:cxn ang="0">
                      <a:pos x="T2" y="T3"/>
                    </a:cxn>
                    <a:cxn ang="0">
                      <a:pos x="T4" y="T5"/>
                    </a:cxn>
                    <a:cxn ang="0">
                      <a:pos x="T6" y="T7"/>
                    </a:cxn>
                    <a:cxn ang="0">
                      <a:pos x="T8" y="T9"/>
                    </a:cxn>
                  </a:cxnLst>
                  <a:rect b="b" l="0" r="r" t="0"/>
                  <a:pathLst>
                    <a:path h="6" w="395">
                      <a:moveTo>
                        <a:pt x="392" y="0"/>
                      </a:moveTo>
                      <a:cubicBezTo>
                        <a:pt x="3" y="0"/>
                        <a:pt x="3" y="0"/>
                        <a:pt x="3" y="0"/>
                      </a:cubicBezTo>
                      <a:cubicBezTo>
                        <a:pt x="2" y="2"/>
                        <a:pt x="1" y="4"/>
                        <a:pt x="0" y="6"/>
                      </a:cubicBezTo>
                      <a:cubicBezTo>
                        <a:pt x="395" y="6"/>
                        <a:pt x="395" y="6"/>
                        <a:pt x="395" y="6"/>
                      </a:cubicBezTo>
                      <a:cubicBezTo>
                        <a:pt x="394" y="4"/>
                        <a:pt x="393" y="2"/>
                        <a:pt x="392" y="0"/>
                      </a:cubicBezTo>
                      <a:close/>
                    </a:path>
                  </a:pathLst>
                </a:custGeom>
                <a:solidFill>
                  <a:srgbClr val="00DAF5"/>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135" name="组合 134"/>
                <p:cNvGrpSpPr/>
                <p:nvPr/>
              </p:nvGrpSpPr>
              <p:grpSpPr>
                <a:xfrm>
                  <a:off x="8363647" y="4175723"/>
                  <a:ext cx="1625741" cy="1156293"/>
                  <a:chOff x="5299076" y="2681288"/>
                  <a:chExt cx="1638300" cy="1165225"/>
                </a:xfrm>
                <a:solidFill>
                  <a:schemeClr val="accent3">
                    <a:alpha val="60000"/>
                  </a:schemeClr>
                </a:solidFill>
              </p:grpSpPr>
              <p:sp>
                <p:nvSpPr>
                  <p:cNvPr id="136" name="Freeform 17"/>
                  <p:cNvSpPr/>
                  <p:nvPr/>
                </p:nvSpPr>
                <p:spPr bwMode="auto">
                  <a:xfrm>
                    <a:off x="5299076" y="2681288"/>
                    <a:ext cx="552450" cy="530225"/>
                  </a:xfrm>
                  <a:custGeom>
                    <a:gdLst>
                      <a:gd fmla="*/ 147 w 147" name="T0"/>
                      <a:gd fmla="*/ 0 h 141" name="T1"/>
                      <a:gd fmla="*/ 82 w 147" name="T2"/>
                      <a:gd fmla="*/ 0 h 141" name="T3"/>
                      <a:gd fmla="*/ 1 w 147" name="T4"/>
                      <a:gd fmla="*/ 81 h 141" name="T5"/>
                      <a:gd fmla="*/ 0 w 147" name="T6"/>
                      <a:gd fmla="*/ 92 h 141" name="T7"/>
                      <a:gd fmla="*/ 6 w 147" name="T8"/>
                      <a:gd fmla="*/ 141 h 141" name="T9"/>
                      <a:gd fmla="*/ 147 w 147" name="T10"/>
                      <a:gd fmla="*/ 0 h 141" name="T11"/>
                    </a:gdLst>
                    <a:cxnLst>
                      <a:cxn ang="0">
                        <a:pos x="T0" y="T1"/>
                      </a:cxn>
                      <a:cxn ang="0">
                        <a:pos x="T2" y="T3"/>
                      </a:cxn>
                      <a:cxn ang="0">
                        <a:pos x="T4" y="T5"/>
                      </a:cxn>
                      <a:cxn ang="0">
                        <a:pos x="T6" y="T7"/>
                      </a:cxn>
                      <a:cxn ang="0">
                        <a:pos x="T8" y="T9"/>
                      </a:cxn>
                      <a:cxn ang="0">
                        <a:pos x="T10" y="T11"/>
                      </a:cxn>
                    </a:cxnLst>
                    <a:rect b="b" l="0" r="r" t="0"/>
                    <a:pathLst>
                      <a:path h="141" w="147">
                        <a:moveTo>
                          <a:pt x="147" y="0"/>
                        </a:moveTo>
                        <a:cubicBezTo>
                          <a:pt x="82" y="0"/>
                          <a:pt x="82" y="0"/>
                          <a:pt x="82" y="0"/>
                        </a:cubicBezTo>
                        <a:cubicBezTo>
                          <a:pt x="1" y="81"/>
                          <a:pt x="1" y="81"/>
                          <a:pt x="1" y="81"/>
                        </a:cubicBezTo>
                        <a:cubicBezTo>
                          <a:pt x="1" y="85"/>
                          <a:pt x="0" y="89"/>
                          <a:pt x="0" y="92"/>
                        </a:cubicBezTo>
                        <a:cubicBezTo>
                          <a:pt x="0" y="109"/>
                          <a:pt x="2" y="125"/>
                          <a:pt x="6" y="141"/>
                        </a:cubicBezTo>
                        <a:cubicBezTo>
                          <a:pt x="147" y="0"/>
                          <a:pt x="147" y="0"/>
                          <a:pt x="147"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7" name="Freeform 18"/>
                  <p:cNvSpPr/>
                  <p:nvPr/>
                </p:nvSpPr>
                <p:spPr bwMode="auto">
                  <a:xfrm>
                    <a:off x="5386388" y="2681288"/>
                    <a:ext cx="949325" cy="857250"/>
                  </a:xfrm>
                  <a:custGeom>
                    <a:gdLst>
                      <a:gd fmla="*/ 253 w 253" name="T0"/>
                      <a:gd fmla="*/ 0 h 228" name="T1"/>
                      <a:gd fmla="*/ 189 w 253" name="T2"/>
                      <a:gd fmla="*/ 0 h 228" name="T3"/>
                      <a:gd fmla="*/ 0 w 253" name="T4"/>
                      <a:gd fmla="*/ 189 h 228" name="T5"/>
                      <a:gd fmla="*/ 25 w 253" name="T6"/>
                      <a:gd fmla="*/ 228 h 228" name="T7"/>
                      <a:gd fmla="*/ 253 w 253" name="T8"/>
                      <a:gd fmla="*/ 0 h 228" name="T9"/>
                    </a:gdLst>
                    <a:cxnLst>
                      <a:cxn ang="0">
                        <a:pos x="T0" y="T1"/>
                      </a:cxn>
                      <a:cxn ang="0">
                        <a:pos x="T2" y="T3"/>
                      </a:cxn>
                      <a:cxn ang="0">
                        <a:pos x="T4" y="T5"/>
                      </a:cxn>
                      <a:cxn ang="0">
                        <a:pos x="T6" y="T7"/>
                      </a:cxn>
                      <a:cxn ang="0">
                        <a:pos x="T8" y="T9"/>
                      </a:cxn>
                    </a:cxnLst>
                    <a:rect b="b" l="0" r="r" t="0"/>
                    <a:pathLst>
                      <a:path h="228" w="253">
                        <a:moveTo>
                          <a:pt x="253" y="0"/>
                        </a:moveTo>
                        <a:cubicBezTo>
                          <a:pt x="189" y="0"/>
                          <a:pt x="189" y="0"/>
                          <a:pt x="189" y="0"/>
                        </a:cubicBezTo>
                        <a:cubicBezTo>
                          <a:pt x="0" y="189"/>
                          <a:pt x="0" y="189"/>
                          <a:pt x="0" y="189"/>
                        </a:cubicBezTo>
                        <a:cubicBezTo>
                          <a:pt x="7" y="203"/>
                          <a:pt x="15" y="216"/>
                          <a:pt x="25" y="228"/>
                        </a:cubicBezTo>
                        <a:cubicBezTo>
                          <a:pt x="253" y="0"/>
                          <a:pt x="253" y="0"/>
                          <a:pt x="253"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8" name="Freeform 19"/>
                  <p:cNvSpPr/>
                  <p:nvPr/>
                </p:nvSpPr>
                <p:spPr bwMode="auto">
                  <a:xfrm>
                    <a:off x="5600701" y="2681288"/>
                    <a:ext cx="1223963" cy="1074738"/>
                  </a:xfrm>
                  <a:custGeom>
                    <a:gdLst>
                      <a:gd fmla="*/ 326 w 326" name="T0"/>
                      <a:gd fmla="*/ 0 h 286" name="T1"/>
                      <a:gd fmla="*/ 261 w 326" name="T2"/>
                      <a:gd fmla="*/ 0 h 286" name="T3"/>
                      <a:gd fmla="*/ 0 w 326" name="T4"/>
                      <a:gd fmla="*/ 261 h 286" name="T5"/>
                      <a:gd fmla="*/ 39 w 326" name="T6"/>
                      <a:gd fmla="*/ 286 h 286" name="T7"/>
                      <a:gd fmla="*/ 326 w 326" name="T8"/>
                      <a:gd fmla="*/ 0 h 286" name="T9"/>
                    </a:gdLst>
                    <a:cxnLst>
                      <a:cxn ang="0">
                        <a:pos x="T0" y="T1"/>
                      </a:cxn>
                      <a:cxn ang="0">
                        <a:pos x="T2" y="T3"/>
                      </a:cxn>
                      <a:cxn ang="0">
                        <a:pos x="T4" y="T5"/>
                      </a:cxn>
                      <a:cxn ang="0">
                        <a:pos x="T6" y="T7"/>
                      </a:cxn>
                      <a:cxn ang="0">
                        <a:pos x="T8" y="T9"/>
                      </a:cxn>
                    </a:cxnLst>
                    <a:rect b="b" l="0" r="r" t="0"/>
                    <a:pathLst>
                      <a:path h="286" w="326">
                        <a:moveTo>
                          <a:pt x="326" y="0"/>
                        </a:moveTo>
                        <a:cubicBezTo>
                          <a:pt x="261" y="0"/>
                          <a:pt x="261" y="0"/>
                          <a:pt x="261" y="0"/>
                        </a:cubicBezTo>
                        <a:cubicBezTo>
                          <a:pt x="0" y="261"/>
                          <a:pt x="0" y="261"/>
                          <a:pt x="0" y="261"/>
                        </a:cubicBezTo>
                        <a:cubicBezTo>
                          <a:pt x="12" y="271"/>
                          <a:pt x="25" y="279"/>
                          <a:pt x="39" y="286"/>
                        </a:cubicBezTo>
                        <a:cubicBezTo>
                          <a:pt x="326" y="0"/>
                          <a:pt x="326" y="0"/>
                          <a:pt x="326"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9" name="Freeform 20"/>
                  <p:cNvSpPr/>
                  <p:nvPr/>
                </p:nvSpPr>
                <p:spPr bwMode="auto">
                  <a:xfrm>
                    <a:off x="5926138" y="2835275"/>
                    <a:ext cx="1011238" cy="1011238"/>
                  </a:xfrm>
                  <a:custGeom>
                    <a:gdLst>
                      <a:gd fmla="*/ 263 w 269" name="T0"/>
                      <a:gd fmla="*/ 0 h 269" name="T1"/>
                      <a:gd fmla="*/ 0 w 269" name="T2"/>
                      <a:gd fmla="*/ 263 h 269" name="T3"/>
                      <a:gd fmla="*/ 51 w 269" name="T4"/>
                      <a:gd fmla="*/ 269 h 269" name="T5"/>
                      <a:gd fmla="*/ 58 w 269" name="T6"/>
                      <a:gd fmla="*/ 269 h 269" name="T7"/>
                      <a:gd fmla="*/ 269 w 269" name="T8"/>
                      <a:gd fmla="*/ 58 h 269" name="T9"/>
                      <a:gd fmla="*/ 269 w 269" name="T10"/>
                      <a:gd fmla="*/ 51 h 269" name="T11"/>
                      <a:gd fmla="*/ 263 w 269" name="T12"/>
                      <a:gd fmla="*/ 0 h 269" name="T13"/>
                    </a:gdLst>
                    <a:cxnLst>
                      <a:cxn ang="0">
                        <a:pos x="T0" y="T1"/>
                      </a:cxn>
                      <a:cxn ang="0">
                        <a:pos x="T2" y="T3"/>
                      </a:cxn>
                      <a:cxn ang="0">
                        <a:pos x="T4" y="T5"/>
                      </a:cxn>
                      <a:cxn ang="0">
                        <a:pos x="T6" y="T7"/>
                      </a:cxn>
                      <a:cxn ang="0">
                        <a:pos x="T8" y="T9"/>
                      </a:cxn>
                      <a:cxn ang="0">
                        <a:pos x="T10" y="T11"/>
                      </a:cxn>
                      <a:cxn ang="0">
                        <a:pos x="T12" y="T13"/>
                      </a:cxn>
                    </a:cxnLst>
                    <a:rect b="b" l="0" r="r" t="0"/>
                    <a:pathLst>
                      <a:path h="269" w="269">
                        <a:moveTo>
                          <a:pt x="263" y="0"/>
                        </a:moveTo>
                        <a:cubicBezTo>
                          <a:pt x="0" y="263"/>
                          <a:pt x="0" y="263"/>
                          <a:pt x="0" y="263"/>
                        </a:cubicBezTo>
                        <a:cubicBezTo>
                          <a:pt x="16" y="267"/>
                          <a:pt x="33" y="269"/>
                          <a:pt x="51" y="269"/>
                        </a:cubicBezTo>
                        <a:cubicBezTo>
                          <a:pt x="54" y="269"/>
                          <a:pt x="56" y="269"/>
                          <a:pt x="58" y="269"/>
                        </a:cubicBezTo>
                        <a:cubicBezTo>
                          <a:pt x="269" y="58"/>
                          <a:pt x="269" y="58"/>
                          <a:pt x="269" y="58"/>
                        </a:cubicBezTo>
                        <a:cubicBezTo>
                          <a:pt x="269" y="56"/>
                          <a:pt x="269" y="54"/>
                          <a:pt x="269" y="51"/>
                        </a:cubicBezTo>
                        <a:cubicBezTo>
                          <a:pt x="269" y="34"/>
                          <a:pt x="267" y="16"/>
                          <a:pt x="263"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0" name="Freeform 21"/>
                  <p:cNvSpPr/>
                  <p:nvPr/>
                </p:nvSpPr>
                <p:spPr bwMode="auto">
                  <a:xfrm>
                    <a:off x="6464301" y="3373438"/>
                    <a:ext cx="398463" cy="396875"/>
                  </a:xfrm>
                  <a:custGeom>
                    <a:gdLst>
                      <a:gd fmla="*/ 106 w 106" name="T0"/>
                      <a:gd fmla="*/ 0 h 106" name="T1"/>
                      <a:gd fmla="*/ 0 w 106" name="T2"/>
                      <a:gd fmla="*/ 106 h 106" name="T3"/>
                      <a:gd fmla="*/ 106 w 106" name="T4"/>
                      <a:gd fmla="*/ 0 h 106" name="T5"/>
                    </a:gdLst>
                    <a:cxnLst>
                      <a:cxn ang="0">
                        <a:pos x="T0" y="T1"/>
                      </a:cxn>
                      <a:cxn ang="0">
                        <a:pos x="T2" y="T3"/>
                      </a:cxn>
                      <a:cxn ang="0">
                        <a:pos x="T4" y="T5"/>
                      </a:cxn>
                    </a:cxnLst>
                    <a:rect b="b" l="0" r="r" t="0"/>
                    <a:pathLst>
                      <a:path h="105" w="105">
                        <a:moveTo>
                          <a:pt x="106" y="0"/>
                        </a:moveTo>
                        <a:cubicBezTo>
                          <a:pt x="0" y="106"/>
                          <a:pt x="0" y="106"/>
                          <a:pt x="0" y="106"/>
                        </a:cubicBezTo>
                        <a:cubicBezTo>
                          <a:pt x="47" y="84"/>
                          <a:pt x="84" y="47"/>
                          <a:pt x="106"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13" name="组合 112"/>
              <p:cNvGrpSpPr/>
              <p:nvPr/>
            </p:nvGrpSpPr>
            <p:grpSpPr>
              <a:xfrm>
                <a:off x="8926216" y="4257279"/>
                <a:ext cx="586751" cy="573168"/>
                <a:chOff x="8926216" y="4257279"/>
                <a:chExt cx="586751" cy="573168"/>
              </a:xfrm>
            </p:grpSpPr>
            <p:sp>
              <p:nvSpPr>
                <p:cNvPr id="131" name="Oval 29"/>
                <p:cNvSpPr>
                  <a:spLocks noChangeArrowheads="1"/>
                </p:cNvSpPr>
                <p:nvPr/>
              </p:nvSpPr>
              <p:spPr bwMode="auto">
                <a:xfrm>
                  <a:off x="8987504" y="4303397"/>
                  <a:ext cx="525463" cy="527050"/>
                </a:xfrm>
                <a:prstGeom prst="ellipse">
                  <a:avLst/>
                </a:prstGeom>
                <a:solidFill>
                  <a:schemeClr val="tx1">
                    <a:alpha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32" name="Oval 30"/>
                <p:cNvSpPr>
                  <a:spLocks noChangeArrowheads="1"/>
                </p:cNvSpPr>
                <p:nvPr/>
              </p:nvSpPr>
              <p:spPr bwMode="auto">
                <a:xfrm>
                  <a:off x="8926216" y="4257279"/>
                  <a:ext cx="525463" cy="527050"/>
                </a:xfrm>
                <a:prstGeom prst="ellipse">
                  <a:avLst/>
                </a:prstGeom>
                <a:solidFill>
                  <a:schemeClr val="bg1">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14" name="组合 113"/>
              <p:cNvGrpSpPr/>
              <p:nvPr/>
            </p:nvGrpSpPr>
            <p:grpSpPr>
              <a:xfrm>
                <a:off x="9045526" y="4848837"/>
                <a:ext cx="473075" cy="338137"/>
                <a:chOff x="7662863" y="2722563"/>
                <a:chExt cx="473075" cy="338137"/>
              </a:xfrm>
              <a:solidFill>
                <a:srgbClr val="00D9F5"/>
              </a:solidFill>
            </p:grpSpPr>
            <p:sp>
              <p:nvSpPr>
                <p:cNvPr id="124" name="Freeform 22"/>
                <p:cNvSpPr/>
                <p:nvPr/>
              </p:nvSpPr>
              <p:spPr bwMode="auto">
                <a:xfrm>
                  <a:off x="8113713" y="3008313"/>
                  <a:ext cx="22225" cy="22225"/>
                </a:xfrm>
                <a:custGeom>
                  <a:gdLst>
                    <a:gd fmla="*/ 2 w 6" name="T0"/>
                    <a:gd fmla="*/ 5 h 6" name="T1"/>
                    <a:gd fmla="*/ 1 w 6" name="T2"/>
                    <a:gd fmla="*/ 1 h 6" name="T3"/>
                    <a:gd fmla="*/ 5 w 6" name="T4"/>
                    <a:gd fmla="*/ 1 h 6" name="T5"/>
                    <a:gd fmla="*/ 5 w 6" name="T6"/>
                    <a:gd fmla="*/ 5 h 6" name="T7"/>
                    <a:gd fmla="*/ 2 w 6" name="T8"/>
                    <a:gd fmla="*/ 5 h 6" name="T9"/>
                  </a:gdLst>
                  <a:cxnLst>
                    <a:cxn ang="0">
                      <a:pos x="T0" y="T1"/>
                    </a:cxn>
                    <a:cxn ang="0">
                      <a:pos x="T2" y="T3"/>
                    </a:cxn>
                    <a:cxn ang="0">
                      <a:pos x="T4" y="T5"/>
                    </a:cxn>
                    <a:cxn ang="0">
                      <a:pos x="T6" y="T7"/>
                    </a:cxn>
                    <a:cxn ang="0">
                      <a:pos x="T8" y="T9"/>
                    </a:cxn>
                  </a:cxnLst>
                  <a:rect b="b" l="0" r="r" t="0"/>
                  <a:pathLst>
                    <a:path h="6" w="6">
                      <a:moveTo>
                        <a:pt x="2" y="5"/>
                      </a:moveTo>
                      <a:cubicBezTo>
                        <a:pt x="0" y="4"/>
                        <a:pt x="0" y="3"/>
                        <a:pt x="1" y="1"/>
                      </a:cubicBezTo>
                      <a:cubicBezTo>
                        <a:pt x="2" y="0"/>
                        <a:pt x="4" y="0"/>
                        <a:pt x="5" y="1"/>
                      </a:cubicBezTo>
                      <a:cubicBezTo>
                        <a:pt x="6" y="2"/>
                        <a:pt x="6" y="3"/>
                        <a:pt x="5" y="5"/>
                      </a:cubicBezTo>
                      <a:cubicBezTo>
                        <a:pt x="4" y="6"/>
                        <a:pt x="3" y="6"/>
                        <a:pt x="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5" name="Freeform 23"/>
                <p:cNvSpPr/>
                <p:nvPr/>
              </p:nvSpPr>
              <p:spPr bwMode="auto">
                <a:xfrm>
                  <a:off x="7843838" y="3019425"/>
                  <a:ext cx="41275" cy="41275"/>
                </a:xfrm>
                <a:custGeom>
                  <a:gdLst>
                    <a:gd fmla="*/ 8 w 11" name="T0"/>
                    <a:gd fmla="*/ 1 h 11" name="T1"/>
                    <a:gd fmla="*/ 9 w 11" name="T2"/>
                    <a:gd fmla="*/ 8 h 11" name="T3"/>
                    <a:gd fmla="*/ 3 w 11" name="T4"/>
                    <a:gd fmla="*/ 9 h 11" name="T5"/>
                    <a:gd fmla="*/ 1 w 11" name="T6"/>
                    <a:gd fmla="*/ 3 h 11" name="T7"/>
                    <a:gd fmla="*/ 8 w 11" name="T8"/>
                    <a:gd fmla="*/ 1 h 11" name="T9"/>
                  </a:gdLst>
                  <a:cxnLst>
                    <a:cxn ang="0">
                      <a:pos x="T0" y="T1"/>
                    </a:cxn>
                    <a:cxn ang="0">
                      <a:pos x="T2" y="T3"/>
                    </a:cxn>
                    <a:cxn ang="0">
                      <a:pos x="T4" y="T5"/>
                    </a:cxn>
                    <a:cxn ang="0">
                      <a:pos x="T6" y="T7"/>
                    </a:cxn>
                    <a:cxn ang="0">
                      <a:pos x="T8" y="T9"/>
                    </a:cxn>
                  </a:cxnLst>
                  <a:rect b="b" l="0" r="r" t="0"/>
                  <a:pathLst>
                    <a:path h="11" w="11">
                      <a:moveTo>
                        <a:pt x="8" y="1"/>
                      </a:moveTo>
                      <a:cubicBezTo>
                        <a:pt x="10" y="3"/>
                        <a:pt x="11" y="6"/>
                        <a:pt x="9" y="8"/>
                      </a:cubicBezTo>
                      <a:cubicBezTo>
                        <a:pt x="8" y="10"/>
                        <a:pt x="5" y="11"/>
                        <a:pt x="3" y="9"/>
                      </a:cubicBezTo>
                      <a:cubicBezTo>
                        <a:pt x="0" y="8"/>
                        <a:pt x="0" y="5"/>
                        <a:pt x="1" y="3"/>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6" name="Freeform 24"/>
                <p:cNvSpPr/>
                <p:nvPr/>
              </p:nvSpPr>
              <p:spPr bwMode="auto">
                <a:xfrm>
                  <a:off x="7896226" y="2887663"/>
                  <a:ext cx="22225" cy="19050"/>
                </a:xfrm>
                <a:custGeom>
                  <a:gdLst>
                    <a:gd fmla="*/ 4 w 6" name="T0"/>
                    <a:gd fmla="*/ 1 h 5" name="T1"/>
                    <a:gd fmla="*/ 1 w 6" name="T2"/>
                    <a:gd fmla="*/ 1 h 5" name="T3"/>
                    <a:gd fmla="*/ 1 w 6" name="T4"/>
                    <a:gd fmla="*/ 5 h 5" name="T5"/>
                    <a:gd fmla="*/ 5 w 6" name="T6"/>
                    <a:gd fmla="*/ 4 h 5" name="T7"/>
                    <a:gd fmla="*/ 4 w 6" name="T8"/>
                    <a:gd fmla="*/ 1 h 5" name="T9"/>
                  </a:gdLst>
                  <a:cxnLst>
                    <a:cxn ang="0">
                      <a:pos x="T0" y="T1"/>
                    </a:cxn>
                    <a:cxn ang="0">
                      <a:pos x="T2" y="T3"/>
                    </a:cxn>
                    <a:cxn ang="0">
                      <a:pos x="T4" y="T5"/>
                    </a:cxn>
                    <a:cxn ang="0">
                      <a:pos x="T6" y="T7"/>
                    </a:cxn>
                    <a:cxn ang="0">
                      <a:pos x="T8" y="T9"/>
                    </a:cxn>
                  </a:cxnLst>
                  <a:rect b="b" l="0" r="r" t="0"/>
                  <a:pathLst>
                    <a:path h="5" w="6">
                      <a:moveTo>
                        <a:pt x="4" y="1"/>
                      </a:moveTo>
                      <a:cubicBezTo>
                        <a:pt x="3" y="0"/>
                        <a:pt x="2" y="0"/>
                        <a:pt x="1" y="1"/>
                      </a:cubicBezTo>
                      <a:cubicBezTo>
                        <a:pt x="0" y="2"/>
                        <a:pt x="0" y="4"/>
                        <a:pt x="1" y="5"/>
                      </a:cubicBezTo>
                      <a:cubicBezTo>
                        <a:pt x="2" y="5"/>
                        <a:pt x="4" y="5"/>
                        <a:pt x="5" y="4"/>
                      </a:cubicBezTo>
                      <a:cubicBezTo>
                        <a:pt x="6" y="3"/>
                        <a:pt x="5" y="1"/>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7" name="Freeform 25"/>
                <p:cNvSpPr/>
                <p:nvPr/>
              </p:nvSpPr>
              <p:spPr bwMode="auto">
                <a:xfrm>
                  <a:off x="7731126" y="2851150"/>
                  <a:ext cx="25400" cy="22225"/>
                </a:xfrm>
                <a:custGeom>
                  <a:gdLst>
                    <a:gd fmla="*/ 5 w 7" name="T0"/>
                    <a:gd fmla="*/ 1 h 6" name="T1"/>
                    <a:gd fmla="*/ 6 w 7" name="T2"/>
                    <a:gd fmla="*/ 5 h 6" name="T3"/>
                    <a:gd fmla="*/ 2 w 7" name="T4"/>
                    <a:gd fmla="*/ 6 h 6" name="T5"/>
                    <a:gd fmla="*/ 1 w 7" name="T6"/>
                    <a:gd fmla="*/ 2 h 6" name="T7"/>
                    <a:gd fmla="*/ 5 w 7" name="T8"/>
                    <a:gd fmla="*/ 1 h 6" name="T9"/>
                  </a:gdLst>
                  <a:cxnLst>
                    <a:cxn ang="0">
                      <a:pos x="T0" y="T1"/>
                    </a:cxn>
                    <a:cxn ang="0">
                      <a:pos x="T2" y="T3"/>
                    </a:cxn>
                    <a:cxn ang="0">
                      <a:pos x="T4" y="T5"/>
                    </a:cxn>
                    <a:cxn ang="0">
                      <a:pos x="T6" y="T7"/>
                    </a:cxn>
                    <a:cxn ang="0">
                      <a:pos x="T8" y="T9"/>
                    </a:cxn>
                  </a:cxnLst>
                  <a:rect b="b" l="0" r="r" t="0"/>
                  <a:pathLst>
                    <a:path h="6" w="7">
                      <a:moveTo>
                        <a:pt x="5" y="1"/>
                      </a:moveTo>
                      <a:cubicBezTo>
                        <a:pt x="7" y="2"/>
                        <a:pt x="7" y="4"/>
                        <a:pt x="6" y="5"/>
                      </a:cubicBezTo>
                      <a:cubicBezTo>
                        <a:pt x="5" y="6"/>
                        <a:pt x="3" y="6"/>
                        <a:pt x="2" y="6"/>
                      </a:cubicBezTo>
                      <a:cubicBezTo>
                        <a:pt x="1" y="5"/>
                        <a:pt x="0" y="3"/>
                        <a:pt x="1" y="2"/>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8" name="Freeform 26"/>
                <p:cNvSpPr/>
                <p:nvPr/>
              </p:nvSpPr>
              <p:spPr bwMode="auto">
                <a:xfrm>
                  <a:off x="7662863" y="2827338"/>
                  <a:ext cx="14288" cy="15875"/>
                </a:xfrm>
                <a:custGeom>
                  <a:gdLst>
                    <a:gd fmla="*/ 1 w 4" name="T0"/>
                    <a:gd fmla="*/ 3 h 4" name="T1"/>
                    <a:gd fmla="*/ 1 w 4" name="T2"/>
                    <a:gd fmla="*/ 1 h 4" name="T3"/>
                    <a:gd fmla="*/ 3 w 4" name="T4"/>
                    <a:gd fmla="*/ 1 h 4" name="T5"/>
                    <a:gd fmla="*/ 3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1"/>
                      </a:cubicBezTo>
                      <a:cubicBezTo>
                        <a:pt x="4" y="1"/>
                        <a:pt x="4" y="2"/>
                        <a:pt x="3"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9" name="Freeform 27"/>
                <p:cNvSpPr/>
                <p:nvPr/>
              </p:nvSpPr>
              <p:spPr bwMode="auto">
                <a:xfrm>
                  <a:off x="7847013" y="2827338"/>
                  <a:ext cx="38100" cy="38100"/>
                </a:xfrm>
                <a:custGeom>
                  <a:gdLst>
                    <a:gd fmla="*/ 7 w 10" name="T0"/>
                    <a:gd fmla="*/ 2 h 10" name="T1"/>
                    <a:gd fmla="*/ 8 w 10" name="T2"/>
                    <a:gd fmla="*/ 8 h 10" name="T3"/>
                    <a:gd fmla="*/ 3 w 10" name="T4"/>
                    <a:gd fmla="*/ 8 h 10" name="T5"/>
                    <a:gd fmla="*/ 2 w 10" name="T6"/>
                    <a:gd fmla="*/ 3 h 10" name="T7"/>
                    <a:gd fmla="*/ 7 w 10" name="T8"/>
                    <a:gd fmla="*/ 2 h 10" name="T9"/>
                  </a:gdLst>
                  <a:cxnLst>
                    <a:cxn ang="0">
                      <a:pos x="T0" y="T1"/>
                    </a:cxn>
                    <a:cxn ang="0">
                      <a:pos x="T2" y="T3"/>
                    </a:cxn>
                    <a:cxn ang="0">
                      <a:pos x="T4" y="T5"/>
                    </a:cxn>
                    <a:cxn ang="0">
                      <a:pos x="T6" y="T7"/>
                    </a:cxn>
                    <a:cxn ang="0">
                      <a:pos x="T8" y="T9"/>
                    </a:cxn>
                  </a:cxnLst>
                  <a:rect b="b" l="0" r="r" t="0"/>
                  <a:pathLst>
                    <a:path h="10" w="10">
                      <a:moveTo>
                        <a:pt x="7" y="2"/>
                      </a:moveTo>
                      <a:cubicBezTo>
                        <a:pt x="9" y="3"/>
                        <a:pt x="10" y="6"/>
                        <a:pt x="8" y="8"/>
                      </a:cubicBezTo>
                      <a:cubicBezTo>
                        <a:pt x="7" y="9"/>
                        <a:pt x="4" y="10"/>
                        <a:pt x="3" y="8"/>
                      </a:cubicBezTo>
                      <a:cubicBezTo>
                        <a:pt x="1" y="7"/>
                        <a:pt x="0" y="5"/>
                        <a:pt x="2" y="3"/>
                      </a:cubicBezTo>
                      <a:cubicBezTo>
                        <a:pt x="3" y="1"/>
                        <a:pt x="6" y="0"/>
                        <a:pt x="7"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0" name="Freeform 28"/>
                <p:cNvSpPr/>
                <p:nvPr/>
              </p:nvSpPr>
              <p:spPr bwMode="auto">
                <a:xfrm>
                  <a:off x="7685088" y="2722563"/>
                  <a:ext cx="15875" cy="14288"/>
                </a:xfrm>
                <a:custGeom>
                  <a:gdLst>
                    <a:gd fmla="*/ 1 w 4" name="T0"/>
                    <a:gd fmla="*/ 3 h 4" name="T1"/>
                    <a:gd fmla="*/ 1 w 4" name="T2"/>
                    <a:gd fmla="*/ 1 h 4" name="T3"/>
                    <a:gd fmla="*/ 3 w 4" name="T4"/>
                    <a:gd fmla="*/ 0 h 4" name="T5"/>
                    <a:gd fmla="*/ 4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0"/>
                      </a:cubicBezTo>
                      <a:cubicBezTo>
                        <a:pt x="4" y="1"/>
                        <a:pt x="4" y="2"/>
                        <a:pt x="4"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15" name="组合 114"/>
              <p:cNvGrpSpPr/>
              <p:nvPr/>
            </p:nvGrpSpPr>
            <p:grpSpPr>
              <a:xfrm>
                <a:off x="8601056" y="4714212"/>
                <a:ext cx="436563" cy="376238"/>
                <a:chOff x="8526463" y="2428875"/>
                <a:chExt cx="436563" cy="376238"/>
              </a:xfrm>
              <a:solidFill>
                <a:srgbClr val="00D9F5"/>
              </a:solidFill>
            </p:grpSpPr>
            <p:sp>
              <p:nvSpPr>
                <p:cNvPr id="117" name="Freeform 8"/>
                <p:cNvSpPr/>
                <p:nvPr/>
              </p:nvSpPr>
              <p:spPr bwMode="auto">
                <a:xfrm>
                  <a:off x="8940801" y="2782888"/>
                  <a:ext cx="22225" cy="22225"/>
                </a:xfrm>
                <a:custGeom>
                  <a:gdLst>
                    <a:gd fmla="*/ 1 w 6" name="T0"/>
                    <a:gd fmla="*/ 5 h 6" name="T1"/>
                    <a:gd fmla="*/ 1 w 6" name="T2"/>
                    <a:gd fmla="*/ 1 h 6" name="T3"/>
                    <a:gd fmla="*/ 5 w 6" name="T4"/>
                    <a:gd fmla="*/ 1 h 6" name="T5"/>
                    <a:gd fmla="*/ 5 w 6" name="T6"/>
                    <a:gd fmla="*/ 5 h 6" name="T7"/>
                    <a:gd fmla="*/ 1 w 6" name="T8"/>
                    <a:gd fmla="*/ 5 h 6" name="T9"/>
                  </a:gdLst>
                  <a:cxnLst>
                    <a:cxn ang="0">
                      <a:pos x="T0" y="T1"/>
                    </a:cxn>
                    <a:cxn ang="0">
                      <a:pos x="T2" y="T3"/>
                    </a:cxn>
                    <a:cxn ang="0">
                      <a:pos x="T4" y="T5"/>
                    </a:cxn>
                    <a:cxn ang="0">
                      <a:pos x="T6" y="T7"/>
                    </a:cxn>
                    <a:cxn ang="0">
                      <a:pos x="T8" y="T9"/>
                    </a:cxn>
                  </a:cxnLst>
                  <a:rect b="b" l="0" r="r" t="0"/>
                  <a:pathLst>
                    <a:path h="6" w="6">
                      <a:moveTo>
                        <a:pt x="1" y="5"/>
                      </a:moveTo>
                      <a:cubicBezTo>
                        <a:pt x="0" y="4"/>
                        <a:pt x="0" y="2"/>
                        <a:pt x="1" y="1"/>
                      </a:cubicBezTo>
                      <a:cubicBezTo>
                        <a:pt x="2" y="0"/>
                        <a:pt x="4" y="0"/>
                        <a:pt x="5" y="1"/>
                      </a:cubicBezTo>
                      <a:cubicBezTo>
                        <a:pt x="6" y="2"/>
                        <a:pt x="6" y="4"/>
                        <a:pt x="5" y="5"/>
                      </a:cubicBezTo>
                      <a:cubicBezTo>
                        <a:pt x="4" y="6"/>
                        <a:pt x="2" y="6"/>
                        <a:pt x="1"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8" name="Freeform 9"/>
                <p:cNvSpPr/>
                <p:nvPr/>
              </p:nvSpPr>
              <p:spPr bwMode="auto">
                <a:xfrm>
                  <a:off x="8669338" y="2752725"/>
                  <a:ext cx="41275" cy="38100"/>
                </a:xfrm>
                <a:custGeom>
                  <a:gdLst>
                    <a:gd fmla="*/ 9 w 11" name="T0"/>
                    <a:gd fmla="*/ 1 h 10" name="T1"/>
                    <a:gd fmla="*/ 9 w 11" name="T2"/>
                    <a:gd fmla="*/ 8 h 10" name="T3"/>
                    <a:gd fmla="*/ 2 w 11" name="T4"/>
                    <a:gd fmla="*/ 8 h 10" name="T5"/>
                    <a:gd fmla="*/ 2 w 11" name="T6"/>
                    <a:gd fmla="*/ 1 h 10" name="T7"/>
                    <a:gd fmla="*/ 9 w 11" name="T8"/>
                    <a:gd fmla="*/ 1 h 10" name="T9"/>
                  </a:gdLst>
                  <a:cxnLst>
                    <a:cxn ang="0">
                      <a:pos x="T0" y="T1"/>
                    </a:cxn>
                    <a:cxn ang="0">
                      <a:pos x="T2" y="T3"/>
                    </a:cxn>
                    <a:cxn ang="0">
                      <a:pos x="T4" y="T5"/>
                    </a:cxn>
                    <a:cxn ang="0">
                      <a:pos x="T6" y="T7"/>
                    </a:cxn>
                    <a:cxn ang="0">
                      <a:pos x="T8" y="T9"/>
                    </a:cxn>
                  </a:cxnLst>
                  <a:rect b="b" l="0" r="r" t="0"/>
                  <a:pathLst>
                    <a:path h="10" w="11">
                      <a:moveTo>
                        <a:pt x="9" y="1"/>
                      </a:moveTo>
                      <a:cubicBezTo>
                        <a:pt x="11" y="3"/>
                        <a:pt x="11" y="6"/>
                        <a:pt x="9" y="8"/>
                      </a:cubicBezTo>
                      <a:cubicBezTo>
                        <a:pt x="7" y="10"/>
                        <a:pt x="4" y="10"/>
                        <a:pt x="2" y="8"/>
                      </a:cubicBezTo>
                      <a:cubicBezTo>
                        <a:pt x="0" y="6"/>
                        <a:pt x="0" y="3"/>
                        <a:pt x="2" y="1"/>
                      </a:cubicBezTo>
                      <a:cubicBezTo>
                        <a:pt x="4" y="0"/>
                        <a:pt x="7" y="0"/>
                        <a:pt x="9"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19" name="Freeform 10"/>
                <p:cNvSpPr/>
                <p:nvPr/>
              </p:nvSpPr>
              <p:spPr bwMode="auto">
                <a:xfrm>
                  <a:off x="8748713" y="2628900"/>
                  <a:ext cx="19050" cy="19050"/>
                </a:xfrm>
                <a:custGeom>
                  <a:gdLst>
                    <a:gd fmla="*/ 4 w 5" name="T0"/>
                    <a:gd fmla="*/ 1 h 5" name="T1"/>
                    <a:gd fmla="*/ 0 w 5" name="T2"/>
                    <a:gd fmla="*/ 1 h 5" name="T3"/>
                    <a:gd fmla="*/ 0 w 5" name="T4"/>
                    <a:gd fmla="*/ 4 h 5" name="T5"/>
                    <a:gd fmla="*/ 4 w 5" name="T6"/>
                    <a:gd fmla="*/ 4 h 5" name="T7"/>
                    <a:gd fmla="*/ 4 w 5" name="T8"/>
                    <a:gd fmla="*/ 1 h 5" name="T9"/>
                  </a:gdLst>
                  <a:cxnLst>
                    <a:cxn ang="0">
                      <a:pos x="T0" y="T1"/>
                    </a:cxn>
                    <a:cxn ang="0">
                      <a:pos x="T2" y="T3"/>
                    </a:cxn>
                    <a:cxn ang="0">
                      <a:pos x="T4" y="T5"/>
                    </a:cxn>
                    <a:cxn ang="0">
                      <a:pos x="T6" y="T7"/>
                    </a:cxn>
                    <a:cxn ang="0">
                      <a:pos x="T8" y="T9"/>
                    </a:cxn>
                  </a:cxnLst>
                  <a:rect b="b" l="0" r="r" t="0"/>
                  <a:pathLst>
                    <a:path h="5" w="5">
                      <a:moveTo>
                        <a:pt x="4" y="1"/>
                      </a:moveTo>
                      <a:cubicBezTo>
                        <a:pt x="3" y="0"/>
                        <a:pt x="1" y="0"/>
                        <a:pt x="0" y="1"/>
                      </a:cubicBezTo>
                      <a:cubicBezTo>
                        <a:pt x="0" y="2"/>
                        <a:pt x="0" y="3"/>
                        <a:pt x="0" y="4"/>
                      </a:cubicBezTo>
                      <a:cubicBezTo>
                        <a:pt x="1" y="5"/>
                        <a:pt x="3" y="5"/>
                        <a:pt x="4" y="4"/>
                      </a:cubicBezTo>
                      <a:cubicBezTo>
                        <a:pt x="5" y="3"/>
                        <a:pt x="5" y="2"/>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0" name="Freeform 11"/>
                <p:cNvSpPr/>
                <p:nvPr/>
              </p:nvSpPr>
              <p:spPr bwMode="auto">
                <a:xfrm>
                  <a:off x="8591551" y="2565400"/>
                  <a:ext cx="22225" cy="22225"/>
                </a:xfrm>
                <a:custGeom>
                  <a:gdLst>
                    <a:gd fmla="*/ 5 w 6" name="T0"/>
                    <a:gd fmla="*/ 1 h 6" name="T1"/>
                    <a:gd fmla="*/ 5 w 6" name="T2"/>
                    <a:gd fmla="*/ 5 h 6" name="T3"/>
                    <a:gd fmla="*/ 1 w 6" name="T4"/>
                    <a:gd fmla="*/ 5 h 6" name="T5"/>
                    <a:gd fmla="*/ 1 w 6" name="T6"/>
                    <a:gd fmla="*/ 1 h 6" name="T7"/>
                    <a:gd fmla="*/ 5 w 6" name="T8"/>
                    <a:gd fmla="*/ 1 h 6" name="T9"/>
                  </a:gdLst>
                  <a:cxnLst>
                    <a:cxn ang="0">
                      <a:pos x="T0" y="T1"/>
                    </a:cxn>
                    <a:cxn ang="0">
                      <a:pos x="T2" y="T3"/>
                    </a:cxn>
                    <a:cxn ang="0">
                      <a:pos x="T4" y="T5"/>
                    </a:cxn>
                    <a:cxn ang="0">
                      <a:pos x="T6" y="T7"/>
                    </a:cxn>
                    <a:cxn ang="0">
                      <a:pos x="T8" y="T9"/>
                    </a:cxn>
                  </a:cxnLst>
                  <a:rect b="b" l="0" r="r" t="0"/>
                  <a:pathLst>
                    <a:path h="6" w="6">
                      <a:moveTo>
                        <a:pt x="5" y="1"/>
                      </a:moveTo>
                      <a:cubicBezTo>
                        <a:pt x="6" y="2"/>
                        <a:pt x="6" y="4"/>
                        <a:pt x="5" y="5"/>
                      </a:cubicBezTo>
                      <a:cubicBezTo>
                        <a:pt x="4" y="6"/>
                        <a:pt x="2" y="6"/>
                        <a:pt x="1" y="5"/>
                      </a:cubicBezTo>
                      <a:cubicBezTo>
                        <a:pt x="0" y="4"/>
                        <a:pt x="0" y="2"/>
                        <a:pt x="1" y="1"/>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1" name="Freeform 12"/>
                <p:cNvSpPr/>
                <p:nvPr/>
              </p:nvSpPr>
              <p:spPr bwMode="auto">
                <a:xfrm>
                  <a:off x="8526463" y="2530475"/>
                  <a:ext cx="15875" cy="11113"/>
                </a:xfrm>
                <a:custGeom>
                  <a:gdLst>
                    <a:gd fmla="*/ 1 w 4" name="T0"/>
                    <a:gd fmla="*/ 3 h 3" name="T1"/>
                    <a:gd fmla="*/ 1 w 4" name="T2"/>
                    <a:gd fmla="*/ 0 h 3" name="T3"/>
                    <a:gd fmla="*/ 3 w 4" name="T4"/>
                    <a:gd fmla="*/ 0 h 3" name="T5"/>
                    <a:gd fmla="*/ 3 w 4" name="T6"/>
                    <a:gd fmla="*/ 3 h 3" name="T7"/>
                    <a:gd fmla="*/ 1 w 4" name="T8"/>
                    <a:gd fmla="*/ 3 h 3" name="T9"/>
                  </a:gdLst>
                  <a:cxnLst>
                    <a:cxn ang="0">
                      <a:pos x="T0" y="T1"/>
                    </a:cxn>
                    <a:cxn ang="0">
                      <a:pos x="T2" y="T3"/>
                    </a:cxn>
                    <a:cxn ang="0">
                      <a:pos x="T4" y="T5"/>
                    </a:cxn>
                    <a:cxn ang="0">
                      <a:pos x="T6" y="T7"/>
                    </a:cxn>
                    <a:cxn ang="0">
                      <a:pos x="T8" y="T9"/>
                    </a:cxn>
                  </a:cxnLst>
                  <a:rect b="b" l="0" r="r" t="0"/>
                  <a:pathLst>
                    <a:path h="3" w="4">
                      <a:moveTo>
                        <a:pt x="1" y="3"/>
                      </a:moveTo>
                      <a:cubicBezTo>
                        <a:pt x="0" y="2"/>
                        <a:pt x="0" y="1"/>
                        <a:pt x="1" y="0"/>
                      </a:cubicBezTo>
                      <a:cubicBezTo>
                        <a:pt x="2" y="0"/>
                        <a:pt x="3" y="0"/>
                        <a:pt x="3" y="0"/>
                      </a:cubicBezTo>
                      <a:cubicBezTo>
                        <a:pt x="4" y="1"/>
                        <a:pt x="4" y="2"/>
                        <a:pt x="3" y="3"/>
                      </a:cubicBezTo>
                      <a:cubicBezTo>
                        <a:pt x="3" y="3"/>
                        <a:pt x="2" y="3"/>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2" name="Freeform 13"/>
                <p:cNvSpPr/>
                <p:nvPr/>
              </p:nvSpPr>
              <p:spPr bwMode="auto">
                <a:xfrm>
                  <a:off x="8707438" y="2565400"/>
                  <a:ext cx="33338" cy="33338"/>
                </a:xfrm>
                <a:custGeom>
                  <a:gdLst>
                    <a:gd fmla="*/ 8 w 9" name="T0"/>
                    <a:gd fmla="*/ 1 h 9" name="T1"/>
                    <a:gd fmla="*/ 8 w 9" name="T2"/>
                    <a:gd fmla="*/ 7 h 9" name="T3"/>
                    <a:gd fmla="*/ 2 w 9" name="T4"/>
                    <a:gd fmla="*/ 7 h 9" name="T5"/>
                    <a:gd fmla="*/ 2 w 9" name="T6"/>
                    <a:gd fmla="*/ 1 h 9" name="T7"/>
                    <a:gd fmla="*/ 8 w 9" name="T8"/>
                    <a:gd fmla="*/ 1 h 9" name="T9"/>
                  </a:gdLst>
                  <a:cxnLst>
                    <a:cxn ang="0">
                      <a:pos x="T0" y="T1"/>
                    </a:cxn>
                    <a:cxn ang="0">
                      <a:pos x="T2" y="T3"/>
                    </a:cxn>
                    <a:cxn ang="0">
                      <a:pos x="T4" y="T5"/>
                    </a:cxn>
                    <a:cxn ang="0">
                      <a:pos x="T6" y="T7"/>
                    </a:cxn>
                    <a:cxn ang="0">
                      <a:pos x="T8" y="T9"/>
                    </a:cxn>
                  </a:cxnLst>
                  <a:rect b="b" l="0" r="r" t="0"/>
                  <a:pathLst>
                    <a:path h="9" w="9">
                      <a:moveTo>
                        <a:pt x="8" y="1"/>
                      </a:moveTo>
                      <a:cubicBezTo>
                        <a:pt x="9" y="3"/>
                        <a:pt x="9" y="6"/>
                        <a:pt x="8" y="7"/>
                      </a:cubicBezTo>
                      <a:cubicBezTo>
                        <a:pt x="6" y="9"/>
                        <a:pt x="3" y="9"/>
                        <a:pt x="2" y="7"/>
                      </a:cubicBezTo>
                      <a:cubicBezTo>
                        <a:pt x="0" y="6"/>
                        <a:pt x="0" y="3"/>
                        <a:pt x="2" y="1"/>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23" name="Freeform 14"/>
                <p:cNvSpPr/>
                <p:nvPr/>
              </p:nvSpPr>
              <p:spPr bwMode="auto">
                <a:xfrm>
                  <a:off x="8567738" y="2428875"/>
                  <a:ext cx="15875" cy="15875"/>
                </a:xfrm>
                <a:custGeom>
                  <a:gdLst>
                    <a:gd fmla="*/ 0 w 4" name="T0"/>
                    <a:gd fmla="*/ 3 h 4" name="T1"/>
                    <a:gd fmla="*/ 0 w 4" name="T2"/>
                    <a:gd fmla="*/ 1 h 4" name="T3"/>
                    <a:gd fmla="*/ 3 w 4" name="T4"/>
                    <a:gd fmla="*/ 1 h 4" name="T5"/>
                    <a:gd fmla="*/ 3 w 4" name="T6"/>
                    <a:gd fmla="*/ 3 h 4" name="T7"/>
                    <a:gd fmla="*/ 0 w 4" name="T8"/>
                    <a:gd fmla="*/ 3 h 4" name="T9"/>
                  </a:gdLst>
                  <a:cxnLst>
                    <a:cxn ang="0">
                      <a:pos x="T0" y="T1"/>
                    </a:cxn>
                    <a:cxn ang="0">
                      <a:pos x="T2" y="T3"/>
                    </a:cxn>
                    <a:cxn ang="0">
                      <a:pos x="T4" y="T5"/>
                    </a:cxn>
                    <a:cxn ang="0">
                      <a:pos x="T6" y="T7"/>
                    </a:cxn>
                    <a:cxn ang="0">
                      <a:pos x="T8" y="T9"/>
                    </a:cxn>
                  </a:cxnLst>
                  <a:rect b="b" l="0" r="r" t="0"/>
                  <a:pathLst>
                    <a:path h="4" w="4">
                      <a:moveTo>
                        <a:pt x="0" y="3"/>
                      </a:moveTo>
                      <a:cubicBezTo>
                        <a:pt x="0" y="3"/>
                        <a:pt x="0" y="1"/>
                        <a:pt x="0" y="1"/>
                      </a:cubicBezTo>
                      <a:cubicBezTo>
                        <a:pt x="1" y="0"/>
                        <a:pt x="2" y="0"/>
                        <a:pt x="3" y="1"/>
                      </a:cubicBezTo>
                      <a:cubicBezTo>
                        <a:pt x="4" y="1"/>
                        <a:pt x="4" y="3"/>
                        <a:pt x="3" y="3"/>
                      </a:cubicBezTo>
                      <a:cubicBezTo>
                        <a:pt x="2" y="4"/>
                        <a:pt x="1" y="4"/>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16" name="蓝色高光"/>
              <p:cNvSpPr/>
              <p:nvPr/>
            </p:nvSpPr>
            <p:spPr>
              <a:xfrm>
                <a:off x="8133885" y="3917757"/>
                <a:ext cx="2110124" cy="493196"/>
              </a:xfrm>
              <a:prstGeom prst="ellipse">
                <a:avLst/>
              </a:prstGeom>
              <a:gradFill flip="none" rotWithShape="1">
                <a:gsLst>
                  <a:gs pos="100000">
                    <a:schemeClr val="accent2">
                      <a:alpha val="0"/>
                    </a:schemeClr>
                  </a:gs>
                  <a:gs pos="0">
                    <a:schemeClr val="accent2">
                      <a:alpha val="4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4" name="文本框 223"/>
            <p:cNvSpPr txBox="1"/>
            <p:nvPr/>
          </p:nvSpPr>
          <p:spPr>
            <a:xfrm>
              <a:off x="2691466" y="4893092"/>
              <a:ext cx="792480" cy="579120"/>
            </a:xfrm>
            <a:prstGeom prst="rect">
              <a:avLst/>
            </a:prstGeom>
            <a:noFill/>
          </p:spPr>
          <p:txBody>
            <a:bodyPr rtlCol="0" wrap="none">
              <a:spAutoFit/>
            </a:bodyPr>
            <a:lstStyle/>
            <a:p>
              <a:r>
                <a:rPr altLang="zh-CN" lang="en-US" smtClean="0" sz="3200">
                  <a:solidFill>
                    <a:schemeClr val="accent3"/>
                  </a:solidFill>
                  <a:latin charset="-122" pitchFamily="50" typeface="造字工房悦黑体验版纤细长体"/>
                  <a:ea charset="-122" pitchFamily="50" typeface="造字工房悦黑体验版纤细长体"/>
                </a:rPr>
                <a:t>80%</a:t>
              </a:r>
            </a:p>
          </p:txBody>
        </p:sp>
      </p:grpSp>
      <p:grpSp>
        <p:nvGrpSpPr>
          <p:cNvPr id="228" name="组合 227"/>
          <p:cNvGrpSpPr/>
          <p:nvPr/>
        </p:nvGrpSpPr>
        <p:grpSpPr>
          <a:xfrm>
            <a:off x="5041049" y="3929061"/>
            <a:ext cx="2110124" cy="2250262"/>
            <a:chOff x="5040827" y="4165892"/>
            <a:chExt cx="2110124" cy="2250262"/>
          </a:xfrm>
        </p:grpSpPr>
        <p:grpSp>
          <p:nvGrpSpPr>
            <p:cNvPr id="223" name="组合 222"/>
            <p:cNvGrpSpPr/>
            <p:nvPr/>
          </p:nvGrpSpPr>
          <p:grpSpPr>
            <a:xfrm>
              <a:off x="5040827" y="4165892"/>
              <a:ext cx="2110124" cy="2250262"/>
              <a:chOff x="5040827" y="4165892"/>
              <a:chExt cx="2110124" cy="2250262"/>
            </a:xfrm>
          </p:grpSpPr>
          <p:sp>
            <p:nvSpPr>
              <p:cNvPr id="146" name="阴影"/>
              <p:cNvSpPr/>
              <p:nvPr/>
            </p:nvSpPr>
            <p:spPr>
              <a:xfrm>
                <a:off x="5040827" y="5922958"/>
                <a:ext cx="2110124" cy="493196"/>
              </a:xfrm>
              <a:prstGeom prst="ellipse">
                <a:avLst/>
              </a:prstGeom>
              <a:gradFill flip="none" rotWithShape="1">
                <a:gsLst>
                  <a:gs pos="75000">
                    <a:schemeClr val="tx1">
                      <a:alpha val="0"/>
                    </a:schemeClr>
                  </a:gs>
                  <a:gs pos="0">
                    <a:schemeClr val="tx1">
                      <a:alpha val="3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47" name="组合 146"/>
              <p:cNvGrpSpPr/>
              <p:nvPr/>
            </p:nvGrpSpPr>
            <p:grpSpPr>
              <a:xfrm>
                <a:off x="5098367" y="4165892"/>
                <a:ext cx="1995488" cy="1998663"/>
                <a:chOff x="8191203" y="3521473"/>
                <a:chExt cx="1995488" cy="1998663"/>
              </a:xfrm>
            </p:grpSpPr>
            <p:sp>
              <p:nvSpPr>
                <p:cNvPr id="177" name="Freeform 5"/>
                <p:cNvSpPr/>
                <p:nvPr/>
              </p:nvSpPr>
              <p:spPr bwMode="auto">
                <a:xfrm>
                  <a:off x="8191203" y="3521473"/>
                  <a:ext cx="1995488" cy="1998663"/>
                </a:xfrm>
                <a:custGeom>
                  <a:gdLst>
                    <a:gd fmla="*/ 265 w 531" name="T0"/>
                    <a:gd fmla="*/ 0 h 532" name="T1"/>
                    <a:gd fmla="*/ 0 w 531" name="T2"/>
                    <a:gd fmla="*/ 266 h 532" name="T3"/>
                    <a:gd fmla="*/ 0 w 531" name="T4"/>
                    <a:gd fmla="*/ 270 h 532" name="T5"/>
                    <a:gd fmla="*/ 265 w 531" name="T6"/>
                    <a:gd fmla="*/ 532 h 532" name="T7"/>
                    <a:gd fmla="*/ 531 w 531" name="T8"/>
                    <a:gd fmla="*/ 270 h 532" name="T9"/>
                    <a:gd fmla="*/ 531 w 531" name="T10"/>
                    <a:gd fmla="*/ 266 h 532" name="T11"/>
                    <a:gd fmla="*/ 265 w 531" name="T12"/>
                    <a:gd fmla="*/ 0 h 532" name="T13"/>
                  </a:gdLst>
                  <a:cxnLst>
                    <a:cxn ang="0">
                      <a:pos x="T0" y="T1"/>
                    </a:cxn>
                    <a:cxn ang="0">
                      <a:pos x="T2" y="T3"/>
                    </a:cxn>
                    <a:cxn ang="0">
                      <a:pos x="T4" y="T5"/>
                    </a:cxn>
                    <a:cxn ang="0">
                      <a:pos x="T6" y="T7"/>
                    </a:cxn>
                    <a:cxn ang="0">
                      <a:pos x="T8" y="T9"/>
                    </a:cxn>
                    <a:cxn ang="0">
                      <a:pos x="T10" y="T11"/>
                    </a:cxn>
                    <a:cxn ang="0">
                      <a:pos x="T12" y="T13"/>
                    </a:cxn>
                  </a:cxnLst>
                  <a:rect b="b" l="0" r="r" t="0"/>
                  <a:pathLst>
                    <a:path h="532" w="531">
                      <a:moveTo>
                        <a:pt x="265" y="0"/>
                      </a:moveTo>
                      <a:cubicBezTo>
                        <a:pt x="119" y="0"/>
                        <a:pt x="0" y="119"/>
                        <a:pt x="0" y="266"/>
                      </a:cubicBezTo>
                      <a:cubicBezTo>
                        <a:pt x="0" y="268"/>
                        <a:pt x="0" y="269"/>
                        <a:pt x="0" y="270"/>
                      </a:cubicBezTo>
                      <a:cubicBezTo>
                        <a:pt x="2" y="415"/>
                        <a:pt x="120" y="532"/>
                        <a:pt x="265" y="532"/>
                      </a:cubicBezTo>
                      <a:cubicBezTo>
                        <a:pt x="411" y="532"/>
                        <a:pt x="529" y="415"/>
                        <a:pt x="531" y="270"/>
                      </a:cubicBezTo>
                      <a:cubicBezTo>
                        <a:pt x="531" y="269"/>
                        <a:pt x="531" y="268"/>
                        <a:pt x="531" y="266"/>
                      </a:cubicBezTo>
                      <a:cubicBezTo>
                        <a:pt x="531" y="119"/>
                        <a:pt x="412" y="0"/>
                        <a:pt x="265" y="0"/>
                      </a:cubicBezTo>
                      <a:close/>
                    </a:path>
                  </a:pathLst>
                </a:custGeom>
                <a:solidFill>
                  <a:srgbClr val="D2DADE"/>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78" name="Freeform 6"/>
                <p:cNvSpPr/>
                <p:nvPr/>
              </p:nvSpPr>
              <p:spPr bwMode="auto">
                <a:xfrm>
                  <a:off x="8306297" y="3635773"/>
                  <a:ext cx="1765300" cy="1770063"/>
                </a:xfrm>
                <a:custGeom>
                  <a:gdLst>
                    <a:gd fmla="*/ 235 w 470" name="T0"/>
                    <a:gd fmla="*/ 0 h 471" name="T1"/>
                    <a:gd fmla="*/ 0 w 470" name="T2"/>
                    <a:gd fmla="*/ 236 h 471" name="T3"/>
                    <a:gd fmla="*/ 0 w 470" name="T4"/>
                    <a:gd fmla="*/ 239 h 471" name="T5"/>
                    <a:gd fmla="*/ 235 w 470" name="T6"/>
                    <a:gd fmla="*/ 471 h 471" name="T7"/>
                    <a:gd fmla="*/ 470 w 470" name="T8"/>
                    <a:gd fmla="*/ 239 h 471" name="T9"/>
                    <a:gd fmla="*/ 470 w 470" name="T10"/>
                    <a:gd fmla="*/ 236 h 471" name="T11"/>
                    <a:gd fmla="*/ 235 w 470" name="T12"/>
                    <a:gd fmla="*/ 0 h 471" name="T13"/>
                  </a:gdLst>
                  <a:cxnLst>
                    <a:cxn ang="0">
                      <a:pos x="T0" y="T1"/>
                    </a:cxn>
                    <a:cxn ang="0">
                      <a:pos x="T2" y="T3"/>
                    </a:cxn>
                    <a:cxn ang="0">
                      <a:pos x="T4" y="T5"/>
                    </a:cxn>
                    <a:cxn ang="0">
                      <a:pos x="T6" y="T7"/>
                    </a:cxn>
                    <a:cxn ang="0">
                      <a:pos x="T8" y="T9"/>
                    </a:cxn>
                    <a:cxn ang="0">
                      <a:pos x="T10" y="T11"/>
                    </a:cxn>
                    <a:cxn ang="0">
                      <a:pos x="T12" y="T13"/>
                    </a:cxn>
                  </a:cxnLst>
                  <a:rect b="b" l="0" r="r" t="0"/>
                  <a:pathLst>
                    <a:path h="471" w="470">
                      <a:moveTo>
                        <a:pt x="235" y="0"/>
                      </a:moveTo>
                      <a:cubicBezTo>
                        <a:pt x="105" y="0"/>
                        <a:pt x="0" y="106"/>
                        <a:pt x="0" y="236"/>
                      </a:cubicBezTo>
                      <a:cubicBezTo>
                        <a:pt x="0" y="237"/>
                        <a:pt x="0" y="238"/>
                        <a:pt x="0" y="239"/>
                      </a:cubicBezTo>
                      <a:cubicBezTo>
                        <a:pt x="2" y="367"/>
                        <a:pt x="107" y="471"/>
                        <a:pt x="235" y="471"/>
                      </a:cubicBezTo>
                      <a:cubicBezTo>
                        <a:pt x="364" y="471"/>
                        <a:pt x="468" y="367"/>
                        <a:pt x="470" y="239"/>
                      </a:cubicBezTo>
                      <a:cubicBezTo>
                        <a:pt x="470" y="238"/>
                        <a:pt x="470" y="237"/>
                        <a:pt x="470" y="236"/>
                      </a:cubicBezTo>
                      <a:cubicBezTo>
                        <a:pt x="470" y="106"/>
                        <a:pt x="365" y="0"/>
                        <a:pt x="235" y="0"/>
                      </a:cubicBezTo>
                    </a:path>
                  </a:pathLst>
                </a:custGeom>
                <a:solidFill>
                  <a:srgbClr val="7E99A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79" name="Freeform 31"/>
                <p:cNvSpPr/>
                <p:nvPr/>
              </p:nvSpPr>
              <p:spPr bwMode="auto">
                <a:xfrm>
                  <a:off x="8341995" y="3673870"/>
                  <a:ext cx="1417638" cy="1414543"/>
                </a:xfrm>
                <a:custGeom>
                  <a:gdLst>
                    <a:gd fmla="*/ 223 w 387" name="T0"/>
                    <a:gd fmla="*/ 0 h 386" name="T1"/>
                    <a:gd fmla="*/ 0 w 387" name="T2"/>
                    <a:gd fmla="*/ 223 h 386" name="T3"/>
                    <a:gd fmla="*/ 0 w 387" name="T4"/>
                    <a:gd fmla="*/ 227 h 386" name="T5"/>
                    <a:gd fmla="*/ 72 w 387" name="T6"/>
                    <a:gd fmla="*/ 386 h 386" name="T7"/>
                    <a:gd fmla="*/ 13 w 387" name="T8"/>
                    <a:gd fmla="*/ 239 h 386" name="T9"/>
                    <a:gd fmla="*/ 13 w 387" name="T10"/>
                    <a:gd fmla="*/ 236 h 386" name="T11"/>
                    <a:gd fmla="*/ 236 w 387" name="T12"/>
                    <a:gd fmla="*/ 13 h 386" name="T13"/>
                    <a:gd fmla="*/ 387 w 387" name="T14"/>
                    <a:gd fmla="*/ 72 h 386" name="T15"/>
                    <a:gd fmla="*/ 223 w 387" name="T16"/>
                    <a:gd fmla="*/ 0 h 3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6" w="387">
                      <a:moveTo>
                        <a:pt x="223" y="0"/>
                      </a:moveTo>
                      <a:cubicBezTo>
                        <a:pt x="100" y="0"/>
                        <a:pt x="0" y="100"/>
                        <a:pt x="0" y="223"/>
                      </a:cubicBezTo>
                      <a:cubicBezTo>
                        <a:pt x="0" y="224"/>
                        <a:pt x="0" y="226"/>
                        <a:pt x="0" y="227"/>
                      </a:cubicBezTo>
                      <a:cubicBezTo>
                        <a:pt x="1" y="290"/>
                        <a:pt x="29" y="347"/>
                        <a:pt x="72" y="386"/>
                      </a:cubicBezTo>
                      <a:cubicBezTo>
                        <a:pt x="36" y="348"/>
                        <a:pt x="14" y="296"/>
                        <a:pt x="13" y="239"/>
                      </a:cubicBezTo>
                      <a:cubicBezTo>
                        <a:pt x="13" y="238"/>
                        <a:pt x="13" y="237"/>
                        <a:pt x="13" y="236"/>
                      </a:cubicBezTo>
                      <a:cubicBezTo>
                        <a:pt x="13" y="113"/>
                        <a:pt x="112" y="13"/>
                        <a:pt x="236" y="13"/>
                      </a:cubicBezTo>
                      <a:cubicBezTo>
                        <a:pt x="294" y="13"/>
                        <a:pt x="347" y="35"/>
                        <a:pt x="387" y="72"/>
                      </a:cubicBezTo>
                      <a:cubicBezTo>
                        <a:pt x="346" y="28"/>
                        <a:pt x="288" y="0"/>
                        <a:pt x="223" y="0"/>
                      </a:cubicBezTo>
                    </a:path>
                  </a:pathLst>
                </a:custGeom>
                <a:solidFill>
                  <a:srgbClr val="63828F"/>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80" name="Freeform 7"/>
                <p:cNvSpPr/>
                <p:nvPr/>
              </p:nvSpPr>
              <p:spPr bwMode="auto">
                <a:xfrm>
                  <a:off x="8375353" y="370721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54400">
                      <a:srgbClr val="A4B6C0"/>
                    </a:gs>
                    <a:gs pos="100000">
                      <a:srgbClr val="7D98A6"/>
                    </a:gs>
                    <a:gs pos="0">
                      <a:srgbClr val="D2DADE"/>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19" name="组合 218"/>
              <p:cNvGrpSpPr/>
              <p:nvPr/>
            </p:nvGrpSpPr>
            <p:grpSpPr>
              <a:xfrm>
                <a:off x="5282526" y="4561350"/>
                <a:ext cx="1624356" cy="1413598"/>
                <a:chOff x="6318611" y="5495902"/>
                <a:chExt cx="1624356" cy="1413598"/>
              </a:xfrm>
            </p:grpSpPr>
            <p:sp>
              <p:nvSpPr>
                <p:cNvPr id="220" name="任意多边形 219"/>
                <p:cNvSpPr/>
                <p:nvPr/>
              </p:nvSpPr>
              <p:spPr bwMode="auto">
                <a:xfrm>
                  <a:off x="6561058" y="5495902"/>
                  <a:ext cx="1139463" cy="22055"/>
                </a:xfrm>
                <a:custGeom>
                  <a:gdLst>
                    <a:gd fmla="*/ 26731 w 1139463" name="connsiteX0"/>
                    <a:gd fmla="*/ 0 h 22055" name="connsiteY0"/>
                    <a:gd fmla="*/ 103311 w 1139463" name="connsiteX1"/>
                    <a:gd fmla="*/ 0 h 22055" name="connsiteY1"/>
                    <a:gd fmla="*/ 1040367 w 1139463" name="connsiteX2"/>
                    <a:gd fmla="*/ 0 h 22055" name="connsiteY2"/>
                    <a:gd fmla="*/ 1112732 w 1139463" name="connsiteX3"/>
                    <a:gd fmla="*/ 0 h 22055" name="connsiteY3"/>
                    <a:gd fmla="*/ 1139463 w 1139463" name="connsiteX4"/>
                    <a:gd fmla="*/ 22055 h 22055" name="connsiteY4"/>
                    <a:gd fmla="*/ 1122773 w 1139463" name="connsiteX5"/>
                    <a:gd fmla="*/ 22055 h 22055" name="connsiteY5"/>
                    <a:gd fmla="*/ 93229 w 1139463" name="connsiteX6"/>
                    <a:gd fmla="*/ 22055 h 22055" name="connsiteY6"/>
                    <a:gd fmla="*/ 0 w 1139463" name="connsiteX7"/>
                    <a:gd fmla="*/ 22055 h 22055" name="connsiteY7"/>
                    <a:gd fmla="*/ 26731 w 1139463" name="connsiteX8"/>
                    <a:gd fmla="*/ 0 h 2205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2055" w="1139463">
                      <a:moveTo>
                        <a:pt x="26731" y="0"/>
                      </a:moveTo>
                      <a:lnTo>
                        <a:pt x="103311" y="0"/>
                      </a:lnTo>
                      <a:cubicBezTo>
                        <a:pt x="275423" y="0"/>
                        <a:pt x="562278" y="0"/>
                        <a:pt x="1040367" y="0"/>
                      </a:cubicBezTo>
                      <a:lnTo>
                        <a:pt x="1112732" y="0"/>
                      </a:lnTo>
                      <a:lnTo>
                        <a:pt x="1139463" y="22055"/>
                      </a:lnTo>
                      <a:lnTo>
                        <a:pt x="1122773" y="22055"/>
                      </a:lnTo>
                      <a:cubicBezTo>
                        <a:pt x="961671" y="22055"/>
                        <a:pt x="659604" y="22055"/>
                        <a:pt x="93229" y="22055"/>
                      </a:cubicBezTo>
                      <a:lnTo>
                        <a:pt x="0" y="22055"/>
                      </a:lnTo>
                      <a:lnTo>
                        <a:pt x="26731" y="0"/>
                      </a:lnTo>
                      <a:close/>
                    </a:path>
                  </a:pathLst>
                </a:custGeom>
                <a:solidFill>
                  <a:srgbClr val="00DAF5"/>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221" name="任意多边形 220"/>
                <p:cNvSpPr/>
                <p:nvPr/>
              </p:nvSpPr>
              <p:spPr bwMode="auto">
                <a:xfrm>
                  <a:off x="6318611" y="5519258"/>
                  <a:ext cx="1624356" cy="1390242"/>
                </a:xfrm>
                <a:custGeom>
                  <a:gdLst>
                    <a:gd fmla="*/ 242447 w 1624356" name="connsiteX0"/>
                    <a:gd fmla="*/ 0 h 1390242" name="connsiteY0"/>
                    <a:gd fmla="*/ 335676 w 1624356" name="connsiteX1"/>
                    <a:gd fmla="*/ 0 h 1390242" name="connsiteY1"/>
                    <a:gd fmla="*/ 1365220 w 1624356" name="connsiteX2"/>
                    <a:gd fmla="*/ 0 h 1390242" name="connsiteY2"/>
                    <a:gd fmla="*/ 1381910 w 1624356" name="connsiteX3"/>
                    <a:gd fmla="*/ 0 h 1390242" name="connsiteY3"/>
                    <a:gd fmla="*/ 1386475 w 1624356" name="connsiteX4"/>
                    <a:gd fmla="*/ 3767 h 1390242" name="connsiteY4"/>
                    <a:gd fmla="*/ 1624356 w 1624356" name="connsiteX5"/>
                    <a:gd fmla="*/ 578064 h 1390242" name="connsiteY5"/>
                    <a:gd fmla="*/ 812178 w 1624356" name="connsiteX6"/>
                    <a:gd fmla="*/ 1390242 h 1390242" name="connsiteY6"/>
                    <a:gd fmla="*/ 0 w 1624356" name="connsiteX7"/>
                    <a:gd fmla="*/ 578064 h 1390242" name="connsiteY7"/>
                    <a:gd fmla="*/ 237881 w 1624356" name="connsiteX8"/>
                    <a:gd fmla="*/ 3767 h 1390242" name="connsiteY8"/>
                    <a:gd fmla="*/ 242447 w 1624356" name="connsiteX9"/>
                    <a:gd fmla="*/ 0 h 1390242"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390242" w="1624356">
                      <a:moveTo>
                        <a:pt x="242447" y="0"/>
                      </a:moveTo>
                      <a:lnTo>
                        <a:pt x="335676" y="0"/>
                      </a:lnTo>
                      <a:cubicBezTo>
                        <a:pt x="902051" y="0"/>
                        <a:pt x="1204118" y="0"/>
                        <a:pt x="1365220" y="0"/>
                      </a:cubicBezTo>
                      <a:lnTo>
                        <a:pt x="1381910" y="0"/>
                      </a:lnTo>
                      <a:lnTo>
                        <a:pt x="1386475" y="3767"/>
                      </a:lnTo>
                      <a:cubicBezTo>
                        <a:pt x="1533450" y="150743"/>
                        <a:pt x="1624356" y="353787"/>
                        <a:pt x="1624356" y="578064"/>
                      </a:cubicBezTo>
                      <a:cubicBezTo>
                        <a:pt x="1624356" y="1026618"/>
                        <a:pt x="1260732" y="1390242"/>
                        <a:pt x="812178" y="1390242"/>
                      </a:cubicBezTo>
                      <a:cubicBezTo>
                        <a:pt x="363624" y="1390242"/>
                        <a:pt x="0" y="1026618"/>
                        <a:pt x="0" y="578064"/>
                      </a:cubicBezTo>
                      <a:cubicBezTo>
                        <a:pt x="0" y="353787"/>
                        <a:pt x="90906" y="150743"/>
                        <a:pt x="237881" y="3767"/>
                      </a:cubicBezTo>
                      <a:lnTo>
                        <a:pt x="242447" y="0"/>
                      </a:lnTo>
                      <a:close/>
                    </a:path>
                  </a:pathLst>
                </a:custGeom>
                <a:gradFill flip="none" rotWithShape="1">
                  <a:gsLst>
                    <a:gs pos="100000">
                      <a:srgbClr val="008DAE"/>
                    </a:gs>
                    <a:gs pos="0">
                      <a:srgbClr val="00DAF5"/>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22" name="任意多边形 221"/>
                <p:cNvSpPr/>
                <p:nvPr/>
              </p:nvSpPr>
              <p:spPr bwMode="auto">
                <a:xfrm>
                  <a:off x="6323639" y="5525322"/>
                  <a:ext cx="1614301" cy="1378114"/>
                </a:xfrm>
                <a:custGeom>
                  <a:gdLst>
                    <a:gd fmla="*/ 1614301 w 1614301" name="connsiteX0"/>
                    <a:gd fmla="*/ 699511 h 1378114" name="connsiteY0"/>
                    <a:gd fmla="*/ 1607855 w 1614301" name="connsiteX1"/>
                    <a:gd fmla="*/ 741746 h 1378114" name="connsiteY1"/>
                    <a:gd fmla="*/ 975861 w 1614301" name="connsiteX2"/>
                    <a:gd fmla="*/ 1373742 h 1378114" name="connsiteY2"/>
                    <a:gd fmla="*/ 936059 w 1614301" name="connsiteX3"/>
                    <a:gd fmla="*/ 1377754 h 1378114" name="connsiteY3"/>
                    <a:gd fmla="*/ 1563343 w 1614301" name="connsiteX4"/>
                    <a:gd fmla="*/ 269611 h 1378114" name="connsiteY4"/>
                    <a:gd fmla="*/ 1587842 w 1614301" name="connsiteX5"/>
                    <a:gd fmla="*/ 336547 h 1378114" name="connsiteY5"/>
                    <a:gd fmla="*/ 1607855 w 1614301" name="connsiteX6"/>
                    <a:gd fmla="*/ 414382 h 1378114" name="connsiteY6"/>
                    <a:gd fmla="*/ 1614178 w 1614301" name="connsiteX7"/>
                    <a:gd fmla="*/ 455808 h 1378114" name="connsiteY7"/>
                    <a:gd fmla="*/ 691872 w 1614301" name="connsiteX8"/>
                    <a:gd fmla="*/ 1378114 h 1378114" name="connsiteY8"/>
                    <a:gd fmla="*/ 648496 w 1614301" name="connsiteX9"/>
                    <a:gd fmla="*/ 1373742 h 1378114" name="connsiteY9"/>
                    <a:gd fmla="*/ 504051 w 1614301" name="connsiteX10"/>
                    <a:gd fmla="*/ 1328904 h 1378114" name="connsiteY10"/>
                    <a:gd fmla="*/ 1352097 w 1614301" name="connsiteX11"/>
                    <a:gd fmla="*/ 0 h 1378114" name="connsiteY11"/>
                    <a:gd fmla="*/ 1365220 w 1614301" name="connsiteX12"/>
                    <a:gd fmla="*/ 0 h 1378114" name="connsiteY12"/>
                    <a:gd fmla="*/ 1381910 w 1614301" name="connsiteX13"/>
                    <a:gd fmla="*/ 0 h 1378114" name="connsiteY13"/>
                    <a:gd fmla="*/ 1386475 w 1614301" name="connsiteX14"/>
                    <a:gd fmla="*/ 3767 h 1378114" name="connsiteY14"/>
                    <a:gd fmla="*/ 1476386 w 1614301" name="connsiteX15"/>
                    <a:gd fmla="*/ 112741 h 1378114" name="connsiteY15"/>
                    <a:gd fmla="*/ 346855 w 1614301" name="connsiteX16"/>
                    <a:gd fmla="*/ 1242273 h 1378114" name="connsiteY16"/>
                    <a:gd fmla="*/ 237882 w 1614301" name="connsiteX17"/>
                    <a:gd fmla="*/ 1152361 h 1378114" name="connsiteY17"/>
                    <a:gd fmla="*/ 220637 w 1614301" name="connsiteX18"/>
                    <a:gd fmla="*/ 1131460 h 1378114" name="connsiteY18"/>
                    <a:gd fmla="*/ 871189 w 1614301" name="connsiteX19"/>
                    <a:gd fmla="*/ 0 h 1378114" name="connsiteY19"/>
                    <a:gd fmla="*/ 1002426 w 1614301" name="connsiteX20"/>
                    <a:gd fmla="*/ 0 h 1378114" name="connsiteY20"/>
                    <a:gd fmla="*/ 1108220 w 1614301" name="connsiteX21"/>
                    <a:gd fmla="*/ 0 h 1378114" name="connsiteY21"/>
                    <a:gd fmla="*/ 116666 w 1614301" name="connsiteX22"/>
                    <a:gd fmla="*/ 991554 h 1378114" name="connsiteY22"/>
                    <a:gd fmla="*/ 63825 w 1614301" name="connsiteX23"/>
                    <a:gd fmla="*/ 894201 h 1378114" name="connsiteY23"/>
                    <a:gd fmla="*/ 40558 w 1614301" name="connsiteX24"/>
                    <a:gd fmla="*/ 830631 h 1378114" name="connsiteY24"/>
                    <a:gd fmla="*/ 382192 w 1614301" name="connsiteX25"/>
                    <a:gd fmla="*/ 0 h 1378114" name="connsiteY25"/>
                    <a:gd fmla="*/ 535918 w 1614301" name="connsiteX26"/>
                    <a:gd fmla="*/ 0 h 1378114" name="connsiteY26"/>
                    <a:gd fmla="*/ 619223 w 1614301" name="connsiteX27"/>
                    <a:gd fmla="*/ 0 h 1378114" name="connsiteY27"/>
                    <a:gd fmla="*/ 1979 w 1614301" name="connsiteX28"/>
                    <a:gd fmla="*/ 617244 h 1378114" name="connsiteY28"/>
                    <a:gd fmla="*/ 0 w 1614301" name="connsiteX29"/>
                    <a:gd fmla="*/ 578064 h 1378114" name="connsiteY29"/>
                    <a:gd fmla="*/ 16501 w 1614301" name="connsiteX30"/>
                    <a:gd fmla="*/ 414382 h 1378114" name="connsiteY30"/>
                    <a:gd fmla="*/ 33354 w 1614301" name="connsiteX31"/>
                    <a:gd fmla="*/ 348839 h 1378114"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1378114" w="1614301">
                      <a:moveTo>
                        <a:pt x="1614301" y="699511"/>
                      </a:moveTo>
                      <a:lnTo>
                        <a:pt x="1607855" y="741746"/>
                      </a:lnTo>
                      <a:cubicBezTo>
                        <a:pt x="1542942" y="1058972"/>
                        <a:pt x="1293086" y="1308828"/>
                        <a:pt x="975861" y="1373742"/>
                      </a:cubicBezTo>
                      <a:lnTo>
                        <a:pt x="936059" y="1377754"/>
                      </a:lnTo>
                      <a:close/>
                      <a:moveTo>
                        <a:pt x="1563343" y="269611"/>
                      </a:moveTo>
                      <a:lnTo>
                        <a:pt x="1587842" y="336547"/>
                      </a:lnTo>
                      <a:cubicBezTo>
                        <a:pt x="1595752" y="361979"/>
                        <a:pt x="1602446" y="387946"/>
                        <a:pt x="1607855" y="414382"/>
                      </a:cubicBezTo>
                      <a:lnTo>
                        <a:pt x="1614178" y="455808"/>
                      </a:lnTo>
                      <a:lnTo>
                        <a:pt x="691872" y="1378114"/>
                      </a:lnTo>
                      <a:lnTo>
                        <a:pt x="648496" y="1373742"/>
                      </a:lnTo>
                      <a:lnTo>
                        <a:pt x="504051" y="1328904"/>
                      </a:lnTo>
                      <a:close/>
                      <a:moveTo>
                        <a:pt x="1352097" y="0"/>
                      </a:moveTo>
                      <a:lnTo>
                        <a:pt x="1365220" y="0"/>
                      </a:lnTo>
                      <a:lnTo>
                        <a:pt x="1381910" y="0"/>
                      </a:lnTo>
                      <a:lnTo>
                        <a:pt x="1386475" y="3767"/>
                      </a:lnTo>
                      <a:lnTo>
                        <a:pt x="1476386" y="112741"/>
                      </a:lnTo>
                      <a:lnTo>
                        <a:pt x="346855" y="1242273"/>
                      </a:lnTo>
                      <a:lnTo>
                        <a:pt x="237882" y="1152361"/>
                      </a:lnTo>
                      <a:lnTo>
                        <a:pt x="220637" y="1131460"/>
                      </a:lnTo>
                      <a:close/>
                      <a:moveTo>
                        <a:pt x="871189" y="0"/>
                      </a:moveTo>
                      <a:lnTo>
                        <a:pt x="1002426" y="0"/>
                      </a:lnTo>
                      <a:lnTo>
                        <a:pt x="1108220" y="0"/>
                      </a:lnTo>
                      <a:lnTo>
                        <a:pt x="116666" y="991554"/>
                      </a:lnTo>
                      <a:lnTo>
                        <a:pt x="63825" y="894201"/>
                      </a:lnTo>
                      <a:lnTo>
                        <a:pt x="40558" y="830631"/>
                      </a:lnTo>
                      <a:close/>
                      <a:moveTo>
                        <a:pt x="382192" y="0"/>
                      </a:moveTo>
                      <a:lnTo>
                        <a:pt x="535918" y="0"/>
                      </a:lnTo>
                      <a:lnTo>
                        <a:pt x="619223" y="0"/>
                      </a:lnTo>
                      <a:lnTo>
                        <a:pt x="1979" y="617244"/>
                      </a:lnTo>
                      <a:lnTo>
                        <a:pt x="0" y="578064"/>
                      </a:lnTo>
                      <a:cubicBezTo>
                        <a:pt x="0" y="521995"/>
                        <a:pt x="5682" y="467253"/>
                        <a:pt x="16501" y="414382"/>
                      </a:cubicBezTo>
                      <a:lnTo>
                        <a:pt x="33354" y="348839"/>
                      </a:lnTo>
                      <a:close/>
                    </a:path>
                  </a:pathLst>
                </a:custGeom>
                <a:solidFill>
                  <a:schemeClr val="accent3">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49" name="组合 148"/>
              <p:cNvGrpSpPr/>
              <p:nvPr/>
            </p:nvGrpSpPr>
            <p:grpSpPr>
              <a:xfrm>
                <a:off x="5833380" y="4901698"/>
                <a:ext cx="586751" cy="573168"/>
                <a:chOff x="8926216" y="4257279"/>
                <a:chExt cx="586751" cy="573168"/>
              </a:xfrm>
            </p:grpSpPr>
            <p:sp>
              <p:nvSpPr>
                <p:cNvPr id="167" name="Oval 29"/>
                <p:cNvSpPr>
                  <a:spLocks noChangeArrowheads="1"/>
                </p:cNvSpPr>
                <p:nvPr/>
              </p:nvSpPr>
              <p:spPr bwMode="auto">
                <a:xfrm>
                  <a:off x="8987504" y="4303397"/>
                  <a:ext cx="525463" cy="527050"/>
                </a:xfrm>
                <a:prstGeom prst="ellipse">
                  <a:avLst/>
                </a:prstGeom>
                <a:solidFill>
                  <a:schemeClr val="tx1">
                    <a:alpha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68" name="Oval 30"/>
                <p:cNvSpPr>
                  <a:spLocks noChangeArrowheads="1"/>
                </p:cNvSpPr>
                <p:nvPr/>
              </p:nvSpPr>
              <p:spPr bwMode="auto">
                <a:xfrm>
                  <a:off x="8926216" y="4257279"/>
                  <a:ext cx="525463" cy="527050"/>
                </a:xfrm>
                <a:prstGeom prst="ellipse">
                  <a:avLst/>
                </a:prstGeom>
                <a:solidFill>
                  <a:schemeClr val="bg1">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50" name="组合 149"/>
              <p:cNvGrpSpPr/>
              <p:nvPr/>
            </p:nvGrpSpPr>
            <p:grpSpPr>
              <a:xfrm>
                <a:off x="5952690" y="5493256"/>
                <a:ext cx="473075" cy="338137"/>
                <a:chOff x="7662863" y="2722563"/>
                <a:chExt cx="473075" cy="338137"/>
              </a:xfrm>
              <a:solidFill>
                <a:srgbClr val="00D9F5"/>
              </a:solidFill>
            </p:grpSpPr>
            <p:sp>
              <p:nvSpPr>
                <p:cNvPr id="160" name="Freeform 22"/>
                <p:cNvSpPr/>
                <p:nvPr/>
              </p:nvSpPr>
              <p:spPr bwMode="auto">
                <a:xfrm>
                  <a:off x="8113713" y="3008313"/>
                  <a:ext cx="22225" cy="22225"/>
                </a:xfrm>
                <a:custGeom>
                  <a:gdLst>
                    <a:gd fmla="*/ 2 w 6" name="T0"/>
                    <a:gd fmla="*/ 5 h 6" name="T1"/>
                    <a:gd fmla="*/ 1 w 6" name="T2"/>
                    <a:gd fmla="*/ 1 h 6" name="T3"/>
                    <a:gd fmla="*/ 5 w 6" name="T4"/>
                    <a:gd fmla="*/ 1 h 6" name="T5"/>
                    <a:gd fmla="*/ 5 w 6" name="T6"/>
                    <a:gd fmla="*/ 5 h 6" name="T7"/>
                    <a:gd fmla="*/ 2 w 6" name="T8"/>
                    <a:gd fmla="*/ 5 h 6" name="T9"/>
                  </a:gdLst>
                  <a:cxnLst>
                    <a:cxn ang="0">
                      <a:pos x="T0" y="T1"/>
                    </a:cxn>
                    <a:cxn ang="0">
                      <a:pos x="T2" y="T3"/>
                    </a:cxn>
                    <a:cxn ang="0">
                      <a:pos x="T4" y="T5"/>
                    </a:cxn>
                    <a:cxn ang="0">
                      <a:pos x="T6" y="T7"/>
                    </a:cxn>
                    <a:cxn ang="0">
                      <a:pos x="T8" y="T9"/>
                    </a:cxn>
                  </a:cxnLst>
                  <a:rect b="b" l="0" r="r" t="0"/>
                  <a:pathLst>
                    <a:path h="6" w="6">
                      <a:moveTo>
                        <a:pt x="2" y="5"/>
                      </a:moveTo>
                      <a:cubicBezTo>
                        <a:pt x="0" y="4"/>
                        <a:pt x="0" y="3"/>
                        <a:pt x="1" y="1"/>
                      </a:cubicBezTo>
                      <a:cubicBezTo>
                        <a:pt x="2" y="0"/>
                        <a:pt x="4" y="0"/>
                        <a:pt x="5" y="1"/>
                      </a:cubicBezTo>
                      <a:cubicBezTo>
                        <a:pt x="6" y="2"/>
                        <a:pt x="6" y="3"/>
                        <a:pt x="5" y="5"/>
                      </a:cubicBezTo>
                      <a:cubicBezTo>
                        <a:pt x="4" y="6"/>
                        <a:pt x="3" y="6"/>
                        <a:pt x="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1" name="Freeform 23"/>
                <p:cNvSpPr/>
                <p:nvPr/>
              </p:nvSpPr>
              <p:spPr bwMode="auto">
                <a:xfrm>
                  <a:off x="7843838" y="3019425"/>
                  <a:ext cx="41275" cy="41275"/>
                </a:xfrm>
                <a:custGeom>
                  <a:gdLst>
                    <a:gd fmla="*/ 8 w 11" name="T0"/>
                    <a:gd fmla="*/ 1 h 11" name="T1"/>
                    <a:gd fmla="*/ 9 w 11" name="T2"/>
                    <a:gd fmla="*/ 8 h 11" name="T3"/>
                    <a:gd fmla="*/ 3 w 11" name="T4"/>
                    <a:gd fmla="*/ 9 h 11" name="T5"/>
                    <a:gd fmla="*/ 1 w 11" name="T6"/>
                    <a:gd fmla="*/ 3 h 11" name="T7"/>
                    <a:gd fmla="*/ 8 w 11" name="T8"/>
                    <a:gd fmla="*/ 1 h 11" name="T9"/>
                  </a:gdLst>
                  <a:cxnLst>
                    <a:cxn ang="0">
                      <a:pos x="T0" y="T1"/>
                    </a:cxn>
                    <a:cxn ang="0">
                      <a:pos x="T2" y="T3"/>
                    </a:cxn>
                    <a:cxn ang="0">
                      <a:pos x="T4" y="T5"/>
                    </a:cxn>
                    <a:cxn ang="0">
                      <a:pos x="T6" y="T7"/>
                    </a:cxn>
                    <a:cxn ang="0">
                      <a:pos x="T8" y="T9"/>
                    </a:cxn>
                  </a:cxnLst>
                  <a:rect b="b" l="0" r="r" t="0"/>
                  <a:pathLst>
                    <a:path h="11" w="11">
                      <a:moveTo>
                        <a:pt x="8" y="1"/>
                      </a:moveTo>
                      <a:cubicBezTo>
                        <a:pt x="10" y="3"/>
                        <a:pt x="11" y="6"/>
                        <a:pt x="9" y="8"/>
                      </a:cubicBezTo>
                      <a:cubicBezTo>
                        <a:pt x="8" y="10"/>
                        <a:pt x="5" y="11"/>
                        <a:pt x="3" y="9"/>
                      </a:cubicBezTo>
                      <a:cubicBezTo>
                        <a:pt x="0" y="8"/>
                        <a:pt x="0" y="5"/>
                        <a:pt x="1" y="3"/>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2" name="Freeform 24"/>
                <p:cNvSpPr/>
                <p:nvPr/>
              </p:nvSpPr>
              <p:spPr bwMode="auto">
                <a:xfrm>
                  <a:off x="7896226" y="2887663"/>
                  <a:ext cx="22225" cy="19050"/>
                </a:xfrm>
                <a:custGeom>
                  <a:gdLst>
                    <a:gd fmla="*/ 4 w 6" name="T0"/>
                    <a:gd fmla="*/ 1 h 5" name="T1"/>
                    <a:gd fmla="*/ 1 w 6" name="T2"/>
                    <a:gd fmla="*/ 1 h 5" name="T3"/>
                    <a:gd fmla="*/ 1 w 6" name="T4"/>
                    <a:gd fmla="*/ 5 h 5" name="T5"/>
                    <a:gd fmla="*/ 5 w 6" name="T6"/>
                    <a:gd fmla="*/ 4 h 5" name="T7"/>
                    <a:gd fmla="*/ 4 w 6" name="T8"/>
                    <a:gd fmla="*/ 1 h 5" name="T9"/>
                  </a:gdLst>
                  <a:cxnLst>
                    <a:cxn ang="0">
                      <a:pos x="T0" y="T1"/>
                    </a:cxn>
                    <a:cxn ang="0">
                      <a:pos x="T2" y="T3"/>
                    </a:cxn>
                    <a:cxn ang="0">
                      <a:pos x="T4" y="T5"/>
                    </a:cxn>
                    <a:cxn ang="0">
                      <a:pos x="T6" y="T7"/>
                    </a:cxn>
                    <a:cxn ang="0">
                      <a:pos x="T8" y="T9"/>
                    </a:cxn>
                  </a:cxnLst>
                  <a:rect b="b" l="0" r="r" t="0"/>
                  <a:pathLst>
                    <a:path h="5" w="6">
                      <a:moveTo>
                        <a:pt x="4" y="1"/>
                      </a:moveTo>
                      <a:cubicBezTo>
                        <a:pt x="3" y="0"/>
                        <a:pt x="2" y="0"/>
                        <a:pt x="1" y="1"/>
                      </a:cubicBezTo>
                      <a:cubicBezTo>
                        <a:pt x="0" y="2"/>
                        <a:pt x="0" y="4"/>
                        <a:pt x="1" y="5"/>
                      </a:cubicBezTo>
                      <a:cubicBezTo>
                        <a:pt x="2" y="5"/>
                        <a:pt x="4" y="5"/>
                        <a:pt x="5" y="4"/>
                      </a:cubicBezTo>
                      <a:cubicBezTo>
                        <a:pt x="6" y="3"/>
                        <a:pt x="5" y="1"/>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3" name="Freeform 25"/>
                <p:cNvSpPr/>
                <p:nvPr/>
              </p:nvSpPr>
              <p:spPr bwMode="auto">
                <a:xfrm>
                  <a:off x="7731126" y="2851150"/>
                  <a:ext cx="25400" cy="22225"/>
                </a:xfrm>
                <a:custGeom>
                  <a:gdLst>
                    <a:gd fmla="*/ 5 w 7" name="T0"/>
                    <a:gd fmla="*/ 1 h 6" name="T1"/>
                    <a:gd fmla="*/ 6 w 7" name="T2"/>
                    <a:gd fmla="*/ 5 h 6" name="T3"/>
                    <a:gd fmla="*/ 2 w 7" name="T4"/>
                    <a:gd fmla="*/ 6 h 6" name="T5"/>
                    <a:gd fmla="*/ 1 w 7" name="T6"/>
                    <a:gd fmla="*/ 2 h 6" name="T7"/>
                    <a:gd fmla="*/ 5 w 7" name="T8"/>
                    <a:gd fmla="*/ 1 h 6" name="T9"/>
                  </a:gdLst>
                  <a:cxnLst>
                    <a:cxn ang="0">
                      <a:pos x="T0" y="T1"/>
                    </a:cxn>
                    <a:cxn ang="0">
                      <a:pos x="T2" y="T3"/>
                    </a:cxn>
                    <a:cxn ang="0">
                      <a:pos x="T4" y="T5"/>
                    </a:cxn>
                    <a:cxn ang="0">
                      <a:pos x="T6" y="T7"/>
                    </a:cxn>
                    <a:cxn ang="0">
                      <a:pos x="T8" y="T9"/>
                    </a:cxn>
                  </a:cxnLst>
                  <a:rect b="b" l="0" r="r" t="0"/>
                  <a:pathLst>
                    <a:path h="6" w="7">
                      <a:moveTo>
                        <a:pt x="5" y="1"/>
                      </a:moveTo>
                      <a:cubicBezTo>
                        <a:pt x="7" y="2"/>
                        <a:pt x="7" y="4"/>
                        <a:pt x="6" y="5"/>
                      </a:cubicBezTo>
                      <a:cubicBezTo>
                        <a:pt x="5" y="6"/>
                        <a:pt x="3" y="6"/>
                        <a:pt x="2" y="6"/>
                      </a:cubicBezTo>
                      <a:cubicBezTo>
                        <a:pt x="1" y="5"/>
                        <a:pt x="0" y="3"/>
                        <a:pt x="1" y="2"/>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4" name="Freeform 26"/>
                <p:cNvSpPr/>
                <p:nvPr/>
              </p:nvSpPr>
              <p:spPr bwMode="auto">
                <a:xfrm>
                  <a:off x="7662863" y="2827338"/>
                  <a:ext cx="14288" cy="15875"/>
                </a:xfrm>
                <a:custGeom>
                  <a:gdLst>
                    <a:gd fmla="*/ 1 w 4" name="T0"/>
                    <a:gd fmla="*/ 3 h 4" name="T1"/>
                    <a:gd fmla="*/ 1 w 4" name="T2"/>
                    <a:gd fmla="*/ 1 h 4" name="T3"/>
                    <a:gd fmla="*/ 3 w 4" name="T4"/>
                    <a:gd fmla="*/ 1 h 4" name="T5"/>
                    <a:gd fmla="*/ 3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1"/>
                      </a:cubicBezTo>
                      <a:cubicBezTo>
                        <a:pt x="4" y="1"/>
                        <a:pt x="4" y="2"/>
                        <a:pt x="3"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27"/>
                <p:cNvSpPr/>
                <p:nvPr/>
              </p:nvSpPr>
              <p:spPr bwMode="auto">
                <a:xfrm>
                  <a:off x="7847013" y="2827338"/>
                  <a:ext cx="38100" cy="38100"/>
                </a:xfrm>
                <a:custGeom>
                  <a:gdLst>
                    <a:gd fmla="*/ 7 w 10" name="T0"/>
                    <a:gd fmla="*/ 2 h 10" name="T1"/>
                    <a:gd fmla="*/ 8 w 10" name="T2"/>
                    <a:gd fmla="*/ 8 h 10" name="T3"/>
                    <a:gd fmla="*/ 3 w 10" name="T4"/>
                    <a:gd fmla="*/ 8 h 10" name="T5"/>
                    <a:gd fmla="*/ 2 w 10" name="T6"/>
                    <a:gd fmla="*/ 3 h 10" name="T7"/>
                    <a:gd fmla="*/ 7 w 10" name="T8"/>
                    <a:gd fmla="*/ 2 h 10" name="T9"/>
                  </a:gdLst>
                  <a:cxnLst>
                    <a:cxn ang="0">
                      <a:pos x="T0" y="T1"/>
                    </a:cxn>
                    <a:cxn ang="0">
                      <a:pos x="T2" y="T3"/>
                    </a:cxn>
                    <a:cxn ang="0">
                      <a:pos x="T4" y="T5"/>
                    </a:cxn>
                    <a:cxn ang="0">
                      <a:pos x="T6" y="T7"/>
                    </a:cxn>
                    <a:cxn ang="0">
                      <a:pos x="T8" y="T9"/>
                    </a:cxn>
                  </a:cxnLst>
                  <a:rect b="b" l="0" r="r" t="0"/>
                  <a:pathLst>
                    <a:path h="10" w="10">
                      <a:moveTo>
                        <a:pt x="7" y="2"/>
                      </a:moveTo>
                      <a:cubicBezTo>
                        <a:pt x="9" y="3"/>
                        <a:pt x="10" y="6"/>
                        <a:pt x="8" y="8"/>
                      </a:cubicBezTo>
                      <a:cubicBezTo>
                        <a:pt x="7" y="9"/>
                        <a:pt x="4" y="10"/>
                        <a:pt x="3" y="8"/>
                      </a:cubicBezTo>
                      <a:cubicBezTo>
                        <a:pt x="1" y="7"/>
                        <a:pt x="0" y="5"/>
                        <a:pt x="2" y="3"/>
                      </a:cubicBezTo>
                      <a:cubicBezTo>
                        <a:pt x="3" y="1"/>
                        <a:pt x="6" y="0"/>
                        <a:pt x="7"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6" name="Freeform 28"/>
                <p:cNvSpPr/>
                <p:nvPr/>
              </p:nvSpPr>
              <p:spPr bwMode="auto">
                <a:xfrm>
                  <a:off x="7685088" y="2722563"/>
                  <a:ext cx="15875" cy="14288"/>
                </a:xfrm>
                <a:custGeom>
                  <a:gdLst>
                    <a:gd fmla="*/ 1 w 4" name="T0"/>
                    <a:gd fmla="*/ 3 h 4" name="T1"/>
                    <a:gd fmla="*/ 1 w 4" name="T2"/>
                    <a:gd fmla="*/ 1 h 4" name="T3"/>
                    <a:gd fmla="*/ 3 w 4" name="T4"/>
                    <a:gd fmla="*/ 0 h 4" name="T5"/>
                    <a:gd fmla="*/ 4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0"/>
                      </a:cubicBezTo>
                      <a:cubicBezTo>
                        <a:pt x="4" y="1"/>
                        <a:pt x="4" y="2"/>
                        <a:pt x="4"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151" name="组合 150"/>
              <p:cNvGrpSpPr/>
              <p:nvPr/>
            </p:nvGrpSpPr>
            <p:grpSpPr>
              <a:xfrm>
                <a:off x="5508220" y="5358631"/>
                <a:ext cx="436563" cy="376238"/>
                <a:chOff x="8526463" y="2428875"/>
                <a:chExt cx="436563" cy="376238"/>
              </a:xfrm>
              <a:solidFill>
                <a:srgbClr val="00D9F5"/>
              </a:solidFill>
            </p:grpSpPr>
            <p:sp>
              <p:nvSpPr>
                <p:cNvPr id="153" name="Freeform 8"/>
                <p:cNvSpPr/>
                <p:nvPr/>
              </p:nvSpPr>
              <p:spPr bwMode="auto">
                <a:xfrm>
                  <a:off x="8940801" y="2782888"/>
                  <a:ext cx="22225" cy="22225"/>
                </a:xfrm>
                <a:custGeom>
                  <a:gdLst>
                    <a:gd fmla="*/ 1 w 6" name="T0"/>
                    <a:gd fmla="*/ 5 h 6" name="T1"/>
                    <a:gd fmla="*/ 1 w 6" name="T2"/>
                    <a:gd fmla="*/ 1 h 6" name="T3"/>
                    <a:gd fmla="*/ 5 w 6" name="T4"/>
                    <a:gd fmla="*/ 1 h 6" name="T5"/>
                    <a:gd fmla="*/ 5 w 6" name="T6"/>
                    <a:gd fmla="*/ 5 h 6" name="T7"/>
                    <a:gd fmla="*/ 1 w 6" name="T8"/>
                    <a:gd fmla="*/ 5 h 6" name="T9"/>
                  </a:gdLst>
                  <a:cxnLst>
                    <a:cxn ang="0">
                      <a:pos x="T0" y="T1"/>
                    </a:cxn>
                    <a:cxn ang="0">
                      <a:pos x="T2" y="T3"/>
                    </a:cxn>
                    <a:cxn ang="0">
                      <a:pos x="T4" y="T5"/>
                    </a:cxn>
                    <a:cxn ang="0">
                      <a:pos x="T6" y="T7"/>
                    </a:cxn>
                    <a:cxn ang="0">
                      <a:pos x="T8" y="T9"/>
                    </a:cxn>
                  </a:cxnLst>
                  <a:rect b="b" l="0" r="r" t="0"/>
                  <a:pathLst>
                    <a:path h="6" w="6">
                      <a:moveTo>
                        <a:pt x="1" y="5"/>
                      </a:moveTo>
                      <a:cubicBezTo>
                        <a:pt x="0" y="4"/>
                        <a:pt x="0" y="2"/>
                        <a:pt x="1" y="1"/>
                      </a:cubicBezTo>
                      <a:cubicBezTo>
                        <a:pt x="2" y="0"/>
                        <a:pt x="4" y="0"/>
                        <a:pt x="5" y="1"/>
                      </a:cubicBezTo>
                      <a:cubicBezTo>
                        <a:pt x="6" y="2"/>
                        <a:pt x="6" y="4"/>
                        <a:pt x="5" y="5"/>
                      </a:cubicBezTo>
                      <a:cubicBezTo>
                        <a:pt x="4" y="6"/>
                        <a:pt x="2" y="6"/>
                        <a:pt x="1"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4" name="Freeform 9"/>
                <p:cNvSpPr/>
                <p:nvPr/>
              </p:nvSpPr>
              <p:spPr bwMode="auto">
                <a:xfrm>
                  <a:off x="8669338" y="2752725"/>
                  <a:ext cx="41275" cy="38100"/>
                </a:xfrm>
                <a:custGeom>
                  <a:gdLst>
                    <a:gd fmla="*/ 9 w 11" name="T0"/>
                    <a:gd fmla="*/ 1 h 10" name="T1"/>
                    <a:gd fmla="*/ 9 w 11" name="T2"/>
                    <a:gd fmla="*/ 8 h 10" name="T3"/>
                    <a:gd fmla="*/ 2 w 11" name="T4"/>
                    <a:gd fmla="*/ 8 h 10" name="T5"/>
                    <a:gd fmla="*/ 2 w 11" name="T6"/>
                    <a:gd fmla="*/ 1 h 10" name="T7"/>
                    <a:gd fmla="*/ 9 w 11" name="T8"/>
                    <a:gd fmla="*/ 1 h 10" name="T9"/>
                  </a:gdLst>
                  <a:cxnLst>
                    <a:cxn ang="0">
                      <a:pos x="T0" y="T1"/>
                    </a:cxn>
                    <a:cxn ang="0">
                      <a:pos x="T2" y="T3"/>
                    </a:cxn>
                    <a:cxn ang="0">
                      <a:pos x="T4" y="T5"/>
                    </a:cxn>
                    <a:cxn ang="0">
                      <a:pos x="T6" y="T7"/>
                    </a:cxn>
                    <a:cxn ang="0">
                      <a:pos x="T8" y="T9"/>
                    </a:cxn>
                  </a:cxnLst>
                  <a:rect b="b" l="0" r="r" t="0"/>
                  <a:pathLst>
                    <a:path h="10" w="11">
                      <a:moveTo>
                        <a:pt x="9" y="1"/>
                      </a:moveTo>
                      <a:cubicBezTo>
                        <a:pt x="11" y="3"/>
                        <a:pt x="11" y="6"/>
                        <a:pt x="9" y="8"/>
                      </a:cubicBezTo>
                      <a:cubicBezTo>
                        <a:pt x="7" y="10"/>
                        <a:pt x="4" y="10"/>
                        <a:pt x="2" y="8"/>
                      </a:cubicBezTo>
                      <a:cubicBezTo>
                        <a:pt x="0" y="6"/>
                        <a:pt x="0" y="3"/>
                        <a:pt x="2" y="1"/>
                      </a:cubicBezTo>
                      <a:cubicBezTo>
                        <a:pt x="4" y="0"/>
                        <a:pt x="7" y="0"/>
                        <a:pt x="9"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5" name="Freeform 10"/>
                <p:cNvSpPr/>
                <p:nvPr/>
              </p:nvSpPr>
              <p:spPr bwMode="auto">
                <a:xfrm>
                  <a:off x="8748713" y="2628900"/>
                  <a:ext cx="19050" cy="19050"/>
                </a:xfrm>
                <a:custGeom>
                  <a:gdLst>
                    <a:gd fmla="*/ 4 w 5" name="T0"/>
                    <a:gd fmla="*/ 1 h 5" name="T1"/>
                    <a:gd fmla="*/ 0 w 5" name="T2"/>
                    <a:gd fmla="*/ 1 h 5" name="T3"/>
                    <a:gd fmla="*/ 0 w 5" name="T4"/>
                    <a:gd fmla="*/ 4 h 5" name="T5"/>
                    <a:gd fmla="*/ 4 w 5" name="T6"/>
                    <a:gd fmla="*/ 4 h 5" name="T7"/>
                    <a:gd fmla="*/ 4 w 5" name="T8"/>
                    <a:gd fmla="*/ 1 h 5" name="T9"/>
                  </a:gdLst>
                  <a:cxnLst>
                    <a:cxn ang="0">
                      <a:pos x="T0" y="T1"/>
                    </a:cxn>
                    <a:cxn ang="0">
                      <a:pos x="T2" y="T3"/>
                    </a:cxn>
                    <a:cxn ang="0">
                      <a:pos x="T4" y="T5"/>
                    </a:cxn>
                    <a:cxn ang="0">
                      <a:pos x="T6" y="T7"/>
                    </a:cxn>
                    <a:cxn ang="0">
                      <a:pos x="T8" y="T9"/>
                    </a:cxn>
                  </a:cxnLst>
                  <a:rect b="b" l="0" r="r" t="0"/>
                  <a:pathLst>
                    <a:path h="5" w="5">
                      <a:moveTo>
                        <a:pt x="4" y="1"/>
                      </a:moveTo>
                      <a:cubicBezTo>
                        <a:pt x="3" y="0"/>
                        <a:pt x="1" y="0"/>
                        <a:pt x="0" y="1"/>
                      </a:cubicBezTo>
                      <a:cubicBezTo>
                        <a:pt x="0" y="2"/>
                        <a:pt x="0" y="3"/>
                        <a:pt x="0" y="4"/>
                      </a:cubicBezTo>
                      <a:cubicBezTo>
                        <a:pt x="1" y="5"/>
                        <a:pt x="3" y="5"/>
                        <a:pt x="4" y="4"/>
                      </a:cubicBezTo>
                      <a:cubicBezTo>
                        <a:pt x="5" y="3"/>
                        <a:pt x="5" y="2"/>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6" name="Freeform 11"/>
                <p:cNvSpPr/>
                <p:nvPr/>
              </p:nvSpPr>
              <p:spPr bwMode="auto">
                <a:xfrm>
                  <a:off x="8591551" y="2565400"/>
                  <a:ext cx="22225" cy="22225"/>
                </a:xfrm>
                <a:custGeom>
                  <a:gdLst>
                    <a:gd fmla="*/ 5 w 6" name="T0"/>
                    <a:gd fmla="*/ 1 h 6" name="T1"/>
                    <a:gd fmla="*/ 5 w 6" name="T2"/>
                    <a:gd fmla="*/ 5 h 6" name="T3"/>
                    <a:gd fmla="*/ 1 w 6" name="T4"/>
                    <a:gd fmla="*/ 5 h 6" name="T5"/>
                    <a:gd fmla="*/ 1 w 6" name="T6"/>
                    <a:gd fmla="*/ 1 h 6" name="T7"/>
                    <a:gd fmla="*/ 5 w 6" name="T8"/>
                    <a:gd fmla="*/ 1 h 6" name="T9"/>
                  </a:gdLst>
                  <a:cxnLst>
                    <a:cxn ang="0">
                      <a:pos x="T0" y="T1"/>
                    </a:cxn>
                    <a:cxn ang="0">
                      <a:pos x="T2" y="T3"/>
                    </a:cxn>
                    <a:cxn ang="0">
                      <a:pos x="T4" y="T5"/>
                    </a:cxn>
                    <a:cxn ang="0">
                      <a:pos x="T6" y="T7"/>
                    </a:cxn>
                    <a:cxn ang="0">
                      <a:pos x="T8" y="T9"/>
                    </a:cxn>
                  </a:cxnLst>
                  <a:rect b="b" l="0" r="r" t="0"/>
                  <a:pathLst>
                    <a:path h="6" w="6">
                      <a:moveTo>
                        <a:pt x="5" y="1"/>
                      </a:moveTo>
                      <a:cubicBezTo>
                        <a:pt x="6" y="2"/>
                        <a:pt x="6" y="4"/>
                        <a:pt x="5" y="5"/>
                      </a:cubicBezTo>
                      <a:cubicBezTo>
                        <a:pt x="4" y="6"/>
                        <a:pt x="2" y="6"/>
                        <a:pt x="1" y="5"/>
                      </a:cubicBezTo>
                      <a:cubicBezTo>
                        <a:pt x="0" y="4"/>
                        <a:pt x="0" y="2"/>
                        <a:pt x="1" y="1"/>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7" name="Freeform 12"/>
                <p:cNvSpPr/>
                <p:nvPr/>
              </p:nvSpPr>
              <p:spPr bwMode="auto">
                <a:xfrm>
                  <a:off x="8526463" y="2530475"/>
                  <a:ext cx="15875" cy="11113"/>
                </a:xfrm>
                <a:custGeom>
                  <a:gdLst>
                    <a:gd fmla="*/ 1 w 4" name="T0"/>
                    <a:gd fmla="*/ 3 h 3" name="T1"/>
                    <a:gd fmla="*/ 1 w 4" name="T2"/>
                    <a:gd fmla="*/ 0 h 3" name="T3"/>
                    <a:gd fmla="*/ 3 w 4" name="T4"/>
                    <a:gd fmla="*/ 0 h 3" name="T5"/>
                    <a:gd fmla="*/ 3 w 4" name="T6"/>
                    <a:gd fmla="*/ 3 h 3" name="T7"/>
                    <a:gd fmla="*/ 1 w 4" name="T8"/>
                    <a:gd fmla="*/ 3 h 3" name="T9"/>
                  </a:gdLst>
                  <a:cxnLst>
                    <a:cxn ang="0">
                      <a:pos x="T0" y="T1"/>
                    </a:cxn>
                    <a:cxn ang="0">
                      <a:pos x="T2" y="T3"/>
                    </a:cxn>
                    <a:cxn ang="0">
                      <a:pos x="T4" y="T5"/>
                    </a:cxn>
                    <a:cxn ang="0">
                      <a:pos x="T6" y="T7"/>
                    </a:cxn>
                    <a:cxn ang="0">
                      <a:pos x="T8" y="T9"/>
                    </a:cxn>
                  </a:cxnLst>
                  <a:rect b="b" l="0" r="r" t="0"/>
                  <a:pathLst>
                    <a:path h="3" w="4">
                      <a:moveTo>
                        <a:pt x="1" y="3"/>
                      </a:moveTo>
                      <a:cubicBezTo>
                        <a:pt x="0" y="2"/>
                        <a:pt x="0" y="1"/>
                        <a:pt x="1" y="0"/>
                      </a:cubicBezTo>
                      <a:cubicBezTo>
                        <a:pt x="2" y="0"/>
                        <a:pt x="3" y="0"/>
                        <a:pt x="3" y="0"/>
                      </a:cubicBezTo>
                      <a:cubicBezTo>
                        <a:pt x="4" y="1"/>
                        <a:pt x="4" y="2"/>
                        <a:pt x="3" y="3"/>
                      </a:cubicBezTo>
                      <a:cubicBezTo>
                        <a:pt x="3" y="3"/>
                        <a:pt x="2" y="3"/>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8" name="Freeform 13"/>
                <p:cNvSpPr/>
                <p:nvPr/>
              </p:nvSpPr>
              <p:spPr bwMode="auto">
                <a:xfrm>
                  <a:off x="8707438" y="2565400"/>
                  <a:ext cx="33338" cy="33338"/>
                </a:xfrm>
                <a:custGeom>
                  <a:gdLst>
                    <a:gd fmla="*/ 8 w 9" name="T0"/>
                    <a:gd fmla="*/ 1 h 9" name="T1"/>
                    <a:gd fmla="*/ 8 w 9" name="T2"/>
                    <a:gd fmla="*/ 7 h 9" name="T3"/>
                    <a:gd fmla="*/ 2 w 9" name="T4"/>
                    <a:gd fmla="*/ 7 h 9" name="T5"/>
                    <a:gd fmla="*/ 2 w 9" name="T6"/>
                    <a:gd fmla="*/ 1 h 9" name="T7"/>
                    <a:gd fmla="*/ 8 w 9" name="T8"/>
                    <a:gd fmla="*/ 1 h 9" name="T9"/>
                  </a:gdLst>
                  <a:cxnLst>
                    <a:cxn ang="0">
                      <a:pos x="T0" y="T1"/>
                    </a:cxn>
                    <a:cxn ang="0">
                      <a:pos x="T2" y="T3"/>
                    </a:cxn>
                    <a:cxn ang="0">
                      <a:pos x="T4" y="T5"/>
                    </a:cxn>
                    <a:cxn ang="0">
                      <a:pos x="T6" y="T7"/>
                    </a:cxn>
                    <a:cxn ang="0">
                      <a:pos x="T8" y="T9"/>
                    </a:cxn>
                  </a:cxnLst>
                  <a:rect b="b" l="0" r="r" t="0"/>
                  <a:pathLst>
                    <a:path h="9" w="9">
                      <a:moveTo>
                        <a:pt x="8" y="1"/>
                      </a:moveTo>
                      <a:cubicBezTo>
                        <a:pt x="9" y="3"/>
                        <a:pt x="9" y="6"/>
                        <a:pt x="8" y="7"/>
                      </a:cubicBezTo>
                      <a:cubicBezTo>
                        <a:pt x="6" y="9"/>
                        <a:pt x="3" y="9"/>
                        <a:pt x="2" y="7"/>
                      </a:cubicBezTo>
                      <a:cubicBezTo>
                        <a:pt x="0" y="6"/>
                        <a:pt x="0" y="3"/>
                        <a:pt x="2" y="1"/>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59" name="Freeform 14"/>
                <p:cNvSpPr/>
                <p:nvPr/>
              </p:nvSpPr>
              <p:spPr bwMode="auto">
                <a:xfrm>
                  <a:off x="8567738" y="2428875"/>
                  <a:ext cx="15875" cy="15875"/>
                </a:xfrm>
                <a:custGeom>
                  <a:gdLst>
                    <a:gd fmla="*/ 0 w 4" name="T0"/>
                    <a:gd fmla="*/ 3 h 4" name="T1"/>
                    <a:gd fmla="*/ 0 w 4" name="T2"/>
                    <a:gd fmla="*/ 1 h 4" name="T3"/>
                    <a:gd fmla="*/ 3 w 4" name="T4"/>
                    <a:gd fmla="*/ 1 h 4" name="T5"/>
                    <a:gd fmla="*/ 3 w 4" name="T6"/>
                    <a:gd fmla="*/ 3 h 4" name="T7"/>
                    <a:gd fmla="*/ 0 w 4" name="T8"/>
                    <a:gd fmla="*/ 3 h 4" name="T9"/>
                  </a:gdLst>
                  <a:cxnLst>
                    <a:cxn ang="0">
                      <a:pos x="T0" y="T1"/>
                    </a:cxn>
                    <a:cxn ang="0">
                      <a:pos x="T2" y="T3"/>
                    </a:cxn>
                    <a:cxn ang="0">
                      <a:pos x="T4" y="T5"/>
                    </a:cxn>
                    <a:cxn ang="0">
                      <a:pos x="T6" y="T7"/>
                    </a:cxn>
                    <a:cxn ang="0">
                      <a:pos x="T8" y="T9"/>
                    </a:cxn>
                  </a:cxnLst>
                  <a:rect b="b" l="0" r="r" t="0"/>
                  <a:pathLst>
                    <a:path h="4" w="4">
                      <a:moveTo>
                        <a:pt x="0" y="3"/>
                      </a:moveTo>
                      <a:cubicBezTo>
                        <a:pt x="0" y="3"/>
                        <a:pt x="0" y="1"/>
                        <a:pt x="0" y="1"/>
                      </a:cubicBezTo>
                      <a:cubicBezTo>
                        <a:pt x="1" y="0"/>
                        <a:pt x="2" y="0"/>
                        <a:pt x="3" y="1"/>
                      </a:cubicBezTo>
                      <a:cubicBezTo>
                        <a:pt x="4" y="1"/>
                        <a:pt x="4" y="3"/>
                        <a:pt x="3" y="3"/>
                      </a:cubicBezTo>
                      <a:cubicBezTo>
                        <a:pt x="2" y="4"/>
                        <a:pt x="1" y="4"/>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152" name="蓝色高光"/>
              <p:cNvSpPr/>
              <p:nvPr/>
            </p:nvSpPr>
            <p:spPr>
              <a:xfrm>
                <a:off x="5387562" y="4382049"/>
                <a:ext cx="1401858" cy="327654"/>
              </a:xfrm>
              <a:prstGeom prst="ellipse">
                <a:avLst/>
              </a:prstGeom>
              <a:gradFill flip="none" rotWithShape="1">
                <a:gsLst>
                  <a:gs pos="100000">
                    <a:schemeClr val="accent2">
                      <a:alpha val="0"/>
                    </a:schemeClr>
                  </a:gs>
                  <a:gs pos="0">
                    <a:schemeClr val="accent2">
                      <a:alpha val="4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26" name="文本框 225"/>
            <p:cNvSpPr txBox="1"/>
            <p:nvPr/>
          </p:nvSpPr>
          <p:spPr>
            <a:xfrm>
              <a:off x="5850454" y="4893092"/>
              <a:ext cx="792480" cy="579120"/>
            </a:xfrm>
            <a:prstGeom prst="rect">
              <a:avLst/>
            </a:prstGeom>
            <a:noFill/>
          </p:spPr>
          <p:txBody>
            <a:bodyPr rtlCol="0" wrap="none">
              <a:spAutoFit/>
            </a:bodyPr>
            <a:lstStyle/>
            <a:p>
              <a:r>
                <a:rPr altLang="zh-CN" lang="en-US" smtClean="0" sz="3200">
                  <a:solidFill>
                    <a:schemeClr val="accent3"/>
                  </a:solidFill>
                  <a:latin charset="-122" pitchFamily="50" typeface="造字工房悦黑体验版纤细长体"/>
                  <a:ea charset="-122" pitchFamily="50" typeface="造字工房悦黑体验版纤细长体"/>
                </a:rPr>
                <a:t>90%</a:t>
              </a:r>
            </a:p>
          </p:txBody>
        </p:sp>
      </p:grpSp>
      <p:sp>
        <p:nvSpPr>
          <p:cNvPr id="273" name="文本框 272"/>
          <p:cNvSpPr txBox="1"/>
          <p:nvPr/>
        </p:nvSpPr>
        <p:spPr>
          <a:xfrm>
            <a:off x="2084826" y="6199978"/>
            <a:ext cx="1402080" cy="457200"/>
          </a:xfrm>
          <a:prstGeom prst="rect">
            <a:avLst/>
          </a:prstGeom>
          <a:noFill/>
        </p:spPr>
        <p:txBody>
          <a:bodyPr rtlCol="0" wrap="none">
            <a:spAutoFit/>
          </a:bodyPr>
          <a:lstStyle/>
          <a:p>
            <a:r>
              <a:rPr altLang="en-US" lang="zh-CN" smtClean="0" sz="2400">
                <a:latin charset="-122" panose="020b0503020204020204" pitchFamily="34" typeface="微软雅黑"/>
                <a:ea charset="-122" panose="020b0503020204020204" pitchFamily="34" typeface="微软雅黑"/>
              </a:rPr>
              <a:t>英语水平</a:t>
            </a:r>
          </a:p>
        </p:txBody>
      </p:sp>
      <p:sp>
        <p:nvSpPr>
          <p:cNvPr id="274" name="文本框 273"/>
          <p:cNvSpPr txBox="1"/>
          <p:nvPr/>
        </p:nvSpPr>
        <p:spPr>
          <a:xfrm>
            <a:off x="5410751" y="6199978"/>
            <a:ext cx="1402080" cy="457200"/>
          </a:xfrm>
          <a:prstGeom prst="rect">
            <a:avLst/>
          </a:prstGeom>
          <a:noFill/>
        </p:spPr>
        <p:txBody>
          <a:bodyPr rtlCol="0" wrap="none">
            <a:spAutoFit/>
          </a:bodyPr>
          <a:lstStyle/>
          <a:p>
            <a:r>
              <a:rPr altLang="en-US" lang="zh-CN" smtClean="0" sz="2400">
                <a:latin charset="-122" panose="020b0503020204020204" pitchFamily="34" typeface="微软雅黑"/>
                <a:ea charset="-122" panose="020b0503020204020204" pitchFamily="34" typeface="微软雅黑"/>
              </a:rPr>
              <a:t>沟通协调</a:t>
            </a:r>
          </a:p>
        </p:txBody>
      </p:sp>
      <p:sp>
        <p:nvSpPr>
          <p:cNvPr id="275" name="文本框 274"/>
          <p:cNvSpPr txBox="1"/>
          <p:nvPr/>
        </p:nvSpPr>
        <p:spPr>
          <a:xfrm>
            <a:off x="8684952" y="6199978"/>
            <a:ext cx="1402080" cy="457200"/>
          </a:xfrm>
          <a:prstGeom prst="rect">
            <a:avLst/>
          </a:prstGeom>
          <a:noFill/>
        </p:spPr>
        <p:txBody>
          <a:bodyPr rtlCol="0" wrap="none">
            <a:spAutoFit/>
          </a:bodyPr>
          <a:lstStyle/>
          <a:p>
            <a:r>
              <a:rPr altLang="en-US" lang="zh-CN" smtClean="0" sz="2400">
                <a:latin charset="-122" panose="020b0503020204020204" pitchFamily="34" typeface="微软雅黑"/>
                <a:ea charset="-122" panose="020b0503020204020204" pitchFamily="34" typeface="微软雅黑"/>
              </a:rPr>
              <a:t>文字功底</a:t>
            </a:r>
          </a:p>
        </p:txBody>
      </p:sp>
      <p:grpSp>
        <p:nvGrpSpPr>
          <p:cNvPr id="347" name="组合 346"/>
          <p:cNvGrpSpPr/>
          <p:nvPr/>
        </p:nvGrpSpPr>
        <p:grpSpPr>
          <a:xfrm>
            <a:off x="8356238" y="3929061"/>
            <a:ext cx="2110124" cy="2250262"/>
            <a:chOff x="5040827" y="4165892"/>
            <a:chExt cx="2110124" cy="2250262"/>
          </a:xfrm>
        </p:grpSpPr>
        <p:grpSp>
          <p:nvGrpSpPr>
            <p:cNvPr id="348" name="组合 347"/>
            <p:cNvGrpSpPr/>
            <p:nvPr/>
          </p:nvGrpSpPr>
          <p:grpSpPr>
            <a:xfrm>
              <a:off x="5040827" y="4165892"/>
              <a:ext cx="2110124" cy="2250262"/>
              <a:chOff x="5040827" y="4165892"/>
              <a:chExt cx="2110124" cy="2250262"/>
            </a:xfrm>
          </p:grpSpPr>
          <p:sp>
            <p:nvSpPr>
              <p:cNvPr id="350" name="阴影"/>
              <p:cNvSpPr/>
              <p:nvPr/>
            </p:nvSpPr>
            <p:spPr>
              <a:xfrm>
                <a:off x="5040827" y="5922958"/>
                <a:ext cx="2110124" cy="493196"/>
              </a:xfrm>
              <a:prstGeom prst="ellipse">
                <a:avLst/>
              </a:prstGeom>
              <a:gradFill flip="none" rotWithShape="1">
                <a:gsLst>
                  <a:gs pos="75000">
                    <a:schemeClr val="tx1">
                      <a:alpha val="0"/>
                    </a:schemeClr>
                  </a:gs>
                  <a:gs pos="0">
                    <a:schemeClr val="tx1">
                      <a:alpha val="3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51" name="组合 350"/>
              <p:cNvGrpSpPr/>
              <p:nvPr/>
            </p:nvGrpSpPr>
            <p:grpSpPr>
              <a:xfrm>
                <a:off x="5098367" y="4165892"/>
                <a:ext cx="1995488" cy="1998663"/>
                <a:chOff x="8191203" y="3521473"/>
                <a:chExt cx="1995488" cy="1998663"/>
              </a:xfrm>
            </p:grpSpPr>
            <p:sp>
              <p:nvSpPr>
                <p:cNvPr id="376" name="Freeform 5"/>
                <p:cNvSpPr/>
                <p:nvPr/>
              </p:nvSpPr>
              <p:spPr bwMode="auto">
                <a:xfrm>
                  <a:off x="8191203" y="3521473"/>
                  <a:ext cx="1995488" cy="1998663"/>
                </a:xfrm>
                <a:custGeom>
                  <a:gdLst>
                    <a:gd fmla="*/ 265 w 531" name="T0"/>
                    <a:gd fmla="*/ 0 h 532" name="T1"/>
                    <a:gd fmla="*/ 0 w 531" name="T2"/>
                    <a:gd fmla="*/ 266 h 532" name="T3"/>
                    <a:gd fmla="*/ 0 w 531" name="T4"/>
                    <a:gd fmla="*/ 270 h 532" name="T5"/>
                    <a:gd fmla="*/ 265 w 531" name="T6"/>
                    <a:gd fmla="*/ 532 h 532" name="T7"/>
                    <a:gd fmla="*/ 531 w 531" name="T8"/>
                    <a:gd fmla="*/ 270 h 532" name="T9"/>
                    <a:gd fmla="*/ 531 w 531" name="T10"/>
                    <a:gd fmla="*/ 266 h 532" name="T11"/>
                    <a:gd fmla="*/ 265 w 531" name="T12"/>
                    <a:gd fmla="*/ 0 h 532" name="T13"/>
                  </a:gdLst>
                  <a:cxnLst>
                    <a:cxn ang="0">
                      <a:pos x="T0" y="T1"/>
                    </a:cxn>
                    <a:cxn ang="0">
                      <a:pos x="T2" y="T3"/>
                    </a:cxn>
                    <a:cxn ang="0">
                      <a:pos x="T4" y="T5"/>
                    </a:cxn>
                    <a:cxn ang="0">
                      <a:pos x="T6" y="T7"/>
                    </a:cxn>
                    <a:cxn ang="0">
                      <a:pos x="T8" y="T9"/>
                    </a:cxn>
                    <a:cxn ang="0">
                      <a:pos x="T10" y="T11"/>
                    </a:cxn>
                    <a:cxn ang="0">
                      <a:pos x="T12" y="T13"/>
                    </a:cxn>
                  </a:cxnLst>
                  <a:rect b="b" l="0" r="r" t="0"/>
                  <a:pathLst>
                    <a:path h="532" w="531">
                      <a:moveTo>
                        <a:pt x="265" y="0"/>
                      </a:moveTo>
                      <a:cubicBezTo>
                        <a:pt x="119" y="0"/>
                        <a:pt x="0" y="119"/>
                        <a:pt x="0" y="266"/>
                      </a:cubicBezTo>
                      <a:cubicBezTo>
                        <a:pt x="0" y="268"/>
                        <a:pt x="0" y="269"/>
                        <a:pt x="0" y="270"/>
                      </a:cubicBezTo>
                      <a:cubicBezTo>
                        <a:pt x="2" y="415"/>
                        <a:pt x="120" y="532"/>
                        <a:pt x="265" y="532"/>
                      </a:cubicBezTo>
                      <a:cubicBezTo>
                        <a:pt x="411" y="532"/>
                        <a:pt x="529" y="415"/>
                        <a:pt x="531" y="270"/>
                      </a:cubicBezTo>
                      <a:cubicBezTo>
                        <a:pt x="531" y="269"/>
                        <a:pt x="531" y="268"/>
                        <a:pt x="531" y="266"/>
                      </a:cubicBezTo>
                      <a:cubicBezTo>
                        <a:pt x="531" y="119"/>
                        <a:pt x="412" y="0"/>
                        <a:pt x="265" y="0"/>
                      </a:cubicBezTo>
                      <a:close/>
                    </a:path>
                  </a:pathLst>
                </a:custGeom>
                <a:solidFill>
                  <a:srgbClr val="D2DADE"/>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7" name="Freeform 6"/>
                <p:cNvSpPr/>
                <p:nvPr/>
              </p:nvSpPr>
              <p:spPr bwMode="auto">
                <a:xfrm>
                  <a:off x="8306297" y="3635773"/>
                  <a:ext cx="1765300" cy="1770063"/>
                </a:xfrm>
                <a:custGeom>
                  <a:gdLst>
                    <a:gd fmla="*/ 235 w 470" name="T0"/>
                    <a:gd fmla="*/ 0 h 471" name="T1"/>
                    <a:gd fmla="*/ 0 w 470" name="T2"/>
                    <a:gd fmla="*/ 236 h 471" name="T3"/>
                    <a:gd fmla="*/ 0 w 470" name="T4"/>
                    <a:gd fmla="*/ 239 h 471" name="T5"/>
                    <a:gd fmla="*/ 235 w 470" name="T6"/>
                    <a:gd fmla="*/ 471 h 471" name="T7"/>
                    <a:gd fmla="*/ 470 w 470" name="T8"/>
                    <a:gd fmla="*/ 239 h 471" name="T9"/>
                    <a:gd fmla="*/ 470 w 470" name="T10"/>
                    <a:gd fmla="*/ 236 h 471" name="T11"/>
                    <a:gd fmla="*/ 235 w 470" name="T12"/>
                    <a:gd fmla="*/ 0 h 471" name="T13"/>
                  </a:gdLst>
                  <a:cxnLst>
                    <a:cxn ang="0">
                      <a:pos x="T0" y="T1"/>
                    </a:cxn>
                    <a:cxn ang="0">
                      <a:pos x="T2" y="T3"/>
                    </a:cxn>
                    <a:cxn ang="0">
                      <a:pos x="T4" y="T5"/>
                    </a:cxn>
                    <a:cxn ang="0">
                      <a:pos x="T6" y="T7"/>
                    </a:cxn>
                    <a:cxn ang="0">
                      <a:pos x="T8" y="T9"/>
                    </a:cxn>
                    <a:cxn ang="0">
                      <a:pos x="T10" y="T11"/>
                    </a:cxn>
                    <a:cxn ang="0">
                      <a:pos x="T12" y="T13"/>
                    </a:cxn>
                  </a:cxnLst>
                  <a:rect b="b" l="0" r="r" t="0"/>
                  <a:pathLst>
                    <a:path h="471" w="470">
                      <a:moveTo>
                        <a:pt x="235" y="0"/>
                      </a:moveTo>
                      <a:cubicBezTo>
                        <a:pt x="105" y="0"/>
                        <a:pt x="0" y="106"/>
                        <a:pt x="0" y="236"/>
                      </a:cubicBezTo>
                      <a:cubicBezTo>
                        <a:pt x="0" y="237"/>
                        <a:pt x="0" y="238"/>
                        <a:pt x="0" y="239"/>
                      </a:cubicBezTo>
                      <a:cubicBezTo>
                        <a:pt x="2" y="367"/>
                        <a:pt x="107" y="471"/>
                        <a:pt x="235" y="471"/>
                      </a:cubicBezTo>
                      <a:cubicBezTo>
                        <a:pt x="364" y="471"/>
                        <a:pt x="468" y="367"/>
                        <a:pt x="470" y="239"/>
                      </a:cubicBezTo>
                      <a:cubicBezTo>
                        <a:pt x="470" y="238"/>
                        <a:pt x="470" y="237"/>
                        <a:pt x="470" y="236"/>
                      </a:cubicBezTo>
                      <a:cubicBezTo>
                        <a:pt x="470" y="106"/>
                        <a:pt x="365" y="0"/>
                        <a:pt x="235" y="0"/>
                      </a:cubicBezTo>
                    </a:path>
                  </a:pathLst>
                </a:custGeom>
                <a:solidFill>
                  <a:srgbClr val="7E99A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8" name="Freeform 31"/>
                <p:cNvSpPr/>
                <p:nvPr/>
              </p:nvSpPr>
              <p:spPr bwMode="auto">
                <a:xfrm>
                  <a:off x="8341995" y="3673870"/>
                  <a:ext cx="1417638" cy="1414543"/>
                </a:xfrm>
                <a:custGeom>
                  <a:gdLst>
                    <a:gd fmla="*/ 223 w 387" name="T0"/>
                    <a:gd fmla="*/ 0 h 386" name="T1"/>
                    <a:gd fmla="*/ 0 w 387" name="T2"/>
                    <a:gd fmla="*/ 223 h 386" name="T3"/>
                    <a:gd fmla="*/ 0 w 387" name="T4"/>
                    <a:gd fmla="*/ 227 h 386" name="T5"/>
                    <a:gd fmla="*/ 72 w 387" name="T6"/>
                    <a:gd fmla="*/ 386 h 386" name="T7"/>
                    <a:gd fmla="*/ 13 w 387" name="T8"/>
                    <a:gd fmla="*/ 239 h 386" name="T9"/>
                    <a:gd fmla="*/ 13 w 387" name="T10"/>
                    <a:gd fmla="*/ 236 h 386" name="T11"/>
                    <a:gd fmla="*/ 236 w 387" name="T12"/>
                    <a:gd fmla="*/ 13 h 386" name="T13"/>
                    <a:gd fmla="*/ 387 w 387" name="T14"/>
                    <a:gd fmla="*/ 72 h 386" name="T15"/>
                    <a:gd fmla="*/ 223 w 387" name="T16"/>
                    <a:gd fmla="*/ 0 h 3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6" w="387">
                      <a:moveTo>
                        <a:pt x="223" y="0"/>
                      </a:moveTo>
                      <a:cubicBezTo>
                        <a:pt x="100" y="0"/>
                        <a:pt x="0" y="100"/>
                        <a:pt x="0" y="223"/>
                      </a:cubicBezTo>
                      <a:cubicBezTo>
                        <a:pt x="0" y="224"/>
                        <a:pt x="0" y="226"/>
                        <a:pt x="0" y="227"/>
                      </a:cubicBezTo>
                      <a:cubicBezTo>
                        <a:pt x="1" y="290"/>
                        <a:pt x="29" y="347"/>
                        <a:pt x="72" y="386"/>
                      </a:cubicBezTo>
                      <a:cubicBezTo>
                        <a:pt x="36" y="348"/>
                        <a:pt x="14" y="296"/>
                        <a:pt x="13" y="239"/>
                      </a:cubicBezTo>
                      <a:cubicBezTo>
                        <a:pt x="13" y="238"/>
                        <a:pt x="13" y="237"/>
                        <a:pt x="13" y="236"/>
                      </a:cubicBezTo>
                      <a:cubicBezTo>
                        <a:pt x="13" y="113"/>
                        <a:pt x="112" y="13"/>
                        <a:pt x="236" y="13"/>
                      </a:cubicBezTo>
                      <a:cubicBezTo>
                        <a:pt x="294" y="13"/>
                        <a:pt x="347" y="35"/>
                        <a:pt x="387" y="72"/>
                      </a:cubicBezTo>
                      <a:cubicBezTo>
                        <a:pt x="346" y="28"/>
                        <a:pt x="288" y="0"/>
                        <a:pt x="223" y="0"/>
                      </a:cubicBezTo>
                    </a:path>
                  </a:pathLst>
                </a:custGeom>
                <a:solidFill>
                  <a:srgbClr val="63828F"/>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9" name="Freeform 7"/>
                <p:cNvSpPr/>
                <p:nvPr/>
              </p:nvSpPr>
              <p:spPr bwMode="auto">
                <a:xfrm>
                  <a:off x="8375353" y="370721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54400">
                      <a:srgbClr val="A4B6C0"/>
                    </a:gs>
                    <a:gs pos="100000">
                      <a:srgbClr val="7D98A6"/>
                    </a:gs>
                    <a:gs pos="0">
                      <a:srgbClr val="D2DADE"/>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52" name="组合 351"/>
              <p:cNvGrpSpPr/>
              <p:nvPr/>
            </p:nvGrpSpPr>
            <p:grpSpPr>
              <a:xfrm>
                <a:off x="5282526" y="4561350"/>
                <a:ext cx="1624356" cy="1413598"/>
                <a:chOff x="6318611" y="5495902"/>
                <a:chExt cx="1624356" cy="1413598"/>
              </a:xfrm>
            </p:grpSpPr>
            <p:sp>
              <p:nvSpPr>
                <p:cNvPr id="373" name="任意多边形 372"/>
                <p:cNvSpPr/>
                <p:nvPr/>
              </p:nvSpPr>
              <p:spPr bwMode="auto">
                <a:xfrm>
                  <a:off x="6561058" y="5495902"/>
                  <a:ext cx="1139463" cy="22055"/>
                </a:xfrm>
                <a:custGeom>
                  <a:gdLst>
                    <a:gd fmla="*/ 26731 w 1139463" name="connsiteX0"/>
                    <a:gd fmla="*/ 0 h 22055" name="connsiteY0"/>
                    <a:gd fmla="*/ 103311 w 1139463" name="connsiteX1"/>
                    <a:gd fmla="*/ 0 h 22055" name="connsiteY1"/>
                    <a:gd fmla="*/ 1040367 w 1139463" name="connsiteX2"/>
                    <a:gd fmla="*/ 0 h 22055" name="connsiteY2"/>
                    <a:gd fmla="*/ 1112732 w 1139463" name="connsiteX3"/>
                    <a:gd fmla="*/ 0 h 22055" name="connsiteY3"/>
                    <a:gd fmla="*/ 1139463 w 1139463" name="connsiteX4"/>
                    <a:gd fmla="*/ 22055 h 22055" name="connsiteY4"/>
                    <a:gd fmla="*/ 1122773 w 1139463" name="connsiteX5"/>
                    <a:gd fmla="*/ 22055 h 22055" name="connsiteY5"/>
                    <a:gd fmla="*/ 93229 w 1139463" name="connsiteX6"/>
                    <a:gd fmla="*/ 22055 h 22055" name="connsiteY6"/>
                    <a:gd fmla="*/ 0 w 1139463" name="connsiteX7"/>
                    <a:gd fmla="*/ 22055 h 22055" name="connsiteY7"/>
                    <a:gd fmla="*/ 26731 w 1139463" name="connsiteX8"/>
                    <a:gd fmla="*/ 0 h 22055"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22055" w="1139463">
                      <a:moveTo>
                        <a:pt x="26731" y="0"/>
                      </a:moveTo>
                      <a:lnTo>
                        <a:pt x="103311" y="0"/>
                      </a:lnTo>
                      <a:cubicBezTo>
                        <a:pt x="275423" y="0"/>
                        <a:pt x="562278" y="0"/>
                        <a:pt x="1040367" y="0"/>
                      </a:cubicBezTo>
                      <a:lnTo>
                        <a:pt x="1112732" y="0"/>
                      </a:lnTo>
                      <a:lnTo>
                        <a:pt x="1139463" y="22055"/>
                      </a:lnTo>
                      <a:lnTo>
                        <a:pt x="1122773" y="22055"/>
                      </a:lnTo>
                      <a:cubicBezTo>
                        <a:pt x="961671" y="22055"/>
                        <a:pt x="659604" y="22055"/>
                        <a:pt x="93229" y="22055"/>
                      </a:cubicBezTo>
                      <a:lnTo>
                        <a:pt x="0" y="22055"/>
                      </a:lnTo>
                      <a:lnTo>
                        <a:pt x="26731" y="0"/>
                      </a:lnTo>
                      <a:close/>
                    </a:path>
                  </a:pathLst>
                </a:custGeom>
                <a:solidFill>
                  <a:srgbClr val="00DAF5"/>
                </a:solidFill>
                <a:ln>
                  <a:noFill/>
                </a:ln>
              </p:spPr>
              <p:txBody>
                <a:bodyPr anchor="t" anchorCtr="0" bIns="45720" compatLnSpc="1" lIns="91440" numCol="1" rIns="91440" tIns="45720" vert="horz" wrap="square">
                  <a:prstTxWarp prst="textNoShape">
                    <a:avLst/>
                  </a:prstTxWarp>
                  <a:noAutofit/>
                </a:bodyPr>
                <a:lstStyle/>
                <a:p>
                  <a:endParaRPr altLang="en-US" lang="zh-CN"/>
                </a:p>
              </p:txBody>
            </p:sp>
            <p:sp>
              <p:nvSpPr>
                <p:cNvPr id="374" name="任意多边形 373"/>
                <p:cNvSpPr/>
                <p:nvPr/>
              </p:nvSpPr>
              <p:spPr bwMode="auto">
                <a:xfrm>
                  <a:off x="6318611" y="5519258"/>
                  <a:ext cx="1624356" cy="1390242"/>
                </a:xfrm>
                <a:custGeom>
                  <a:gdLst>
                    <a:gd fmla="*/ 242447 w 1624356" name="connsiteX0"/>
                    <a:gd fmla="*/ 0 h 1390242" name="connsiteY0"/>
                    <a:gd fmla="*/ 335676 w 1624356" name="connsiteX1"/>
                    <a:gd fmla="*/ 0 h 1390242" name="connsiteY1"/>
                    <a:gd fmla="*/ 1365220 w 1624356" name="connsiteX2"/>
                    <a:gd fmla="*/ 0 h 1390242" name="connsiteY2"/>
                    <a:gd fmla="*/ 1381910 w 1624356" name="connsiteX3"/>
                    <a:gd fmla="*/ 0 h 1390242" name="connsiteY3"/>
                    <a:gd fmla="*/ 1386475 w 1624356" name="connsiteX4"/>
                    <a:gd fmla="*/ 3767 h 1390242" name="connsiteY4"/>
                    <a:gd fmla="*/ 1624356 w 1624356" name="connsiteX5"/>
                    <a:gd fmla="*/ 578064 h 1390242" name="connsiteY5"/>
                    <a:gd fmla="*/ 812178 w 1624356" name="connsiteX6"/>
                    <a:gd fmla="*/ 1390242 h 1390242" name="connsiteY6"/>
                    <a:gd fmla="*/ 0 w 1624356" name="connsiteX7"/>
                    <a:gd fmla="*/ 578064 h 1390242" name="connsiteY7"/>
                    <a:gd fmla="*/ 237881 w 1624356" name="connsiteX8"/>
                    <a:gd fmla="*/ 3767 h 1390242" name="connsiteY8"/>
                    <a:gd fmla="*/ 242447 w 1624356" name="connsiteX9"/>
                    <a:gd fmla="*/ 0 h 1390242"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1390242" w="1624356">
                      <a:moveTo>
                        <a:pt x="242447" y="0"/>
                      </a:moveTo>
                      <a:lnTo>
                        <a:pt x="335676" y="0"/>
                      </a:lnTo>
                      <a:cubicBezTo>
                        <a:pt x="902051" y="0"/>
                        <a:pt x="1204118" y="0"/>
                        <a:pt x="1365220" y="0"/>
                      </a:cubicBezTo>
                      <a:lnTo>
                        <a:pt x="1381910" y="0"/>
                      </a:lnTo>
                      <a:lnTo>
                        <a:pt x="1386475" y="3767"/>
                      </a:lnTo>
                      <a:cubicBezTo>
                        <a:pt x="1533450" y="150743"/>
                        <a:pt x="1624356" y="353787"/>
                        <a:pt x="1624356" y="578064"/>
                      </a:cubicBezTo>
                      <a:cubicBezTo>
                        <a:pt x="1624356" y="1026618"/>
                        <a:pt x="1260732" y="1390242"/>
                        <a:pt x="812178" y="1390242"/>
                      </a:cubicBezTo>
                      <a:cubicBezTo>
                        <a:pt x="363624" y="1390242"/>
                        <a:pt x="0" y="1026618"/>
                        <a:pt x="0" y="578064"/>
                      </a:cubicBezTo>
                      <a:cubicBezTo>
                        <a:pt x="0" y="353787"/>
                        <a:pt x="90906" y="150743"/>
                        <a:pt x="237881" y="3767"/>
                      </a:cubicBezTo>
                      <a:lnTo>
                        <a:pt x="242447" y="0"/>
                      </a:lnTo>
                      <a:close/>
                    </a:path>
                  </a:pathLst>
                </a:custGeom>
                <a:gradFill flip="none" rotWithShape="1">
                  <a:gsLst>
                    <a:gs pos="100000">
                      <a:srgbClr val="008DAE"/>
                    </a:gs>
                    <a:gs pos="0">
                      <a:srgbClr val="00DAF5"/>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5" name="任意多边形 374"/>
                <p:cNvSpPr/>
                <p:nvPr/>
              </p:nvSpPr>
              <p:spPr bwMode="auto">
                <a:xfrm>
                  <a:off x="6323639" y="5525322"/>
                  <a:ext cx="1614301" cy="1378114"/>
                </a:xfrm>
                <a:custGeom>
                  <a:gdLst>
                    <a:gd fmla="*/ 1614301 w 1614301" name="connsiteX0"/>
                    <a:gd fmla="*/ 699511 h 1378114" name="connsiteY0"/>
                    <a:gd fmla="*/ 1607855 w 1614301" name="connsiteX1"/>
                    <a:gd fmla="*/ 741746 h 1378114" name="connsiteY1"/>
                    <a:gd fmla="*/ 975861 w 1614301" name="connsiteX2"/>
                    <a:gd fmla="*/ 1373742 h 1378114" name="connsiteY2"/>
                    <a:gd fmla="*/ 936059 w 1614301" name="connsiteX3"/>
                    <a:gd fmla="*/ 1377754 h 1378114" name="connsiteY3"/>
                    <a:gd fmla="*/ 1563343 w 1614301" name="connsiteX4"/>
                    <a:gd fmla="*/ 269611 h 1378114" name="connsiteY4"/>
                    <a:gd fmla="*/ 1587842 w 1614301" name="connsiteX5"/>
                    <a:gd fmla="*/ 336547 h 1378114" name="connsiteY5"/>
                    <a:gd fmla="*/ 1607855 w 1614301" name="connsiteX6"/>
                    <a:gd fmla="*/ 414382 h 1378114" name="connsiteY6"/>
                    <a:gd fmla="*/ 1614178 w 1614301" name="connsiteX7"/>
                    <a:gd fmla="*/ 455808 h 1378114" name="connsiteY7"/>
                    <a:gd fmla="*/ 691872 w 1614301" name="connsiteX8"/>
                    <a:gd fmla="*/ 1378114 h 1378114" name="connsiteY8"/>
                    <a:gd fmla="*/ 648496 w 1614301" name="connsiteX9"/>
                    <a:gd fmla="*/ 1373742 h 1378114" name="connsiteY9"/>
                    <a:gd fmla="*/ 504051 w 1614301" name="connsiteX10"/>
                    <a:gd fmla="*/ 1328904 h 1378114" name="connsiteY10"/>
                    <a:gd fmla="*/ 1352097 w 1614301" name="connsiteX11"/>
                    <a:gd fmla="*/ 0 h 1378114" name="connsiteY11"/>
                    <a:gd fmla="*/ 1365220 w 1614301" name="connsiteX12"/>
                    <a:gd fmla="*/ 0 h 1378114" name="connsiteY12"/>
                    <a:gd fmla="*/ 1381910 w 1614301" name="connsiteX13"/>
                    <a:gd fmla="*/ 0 h 1378114" name="connsiteY13"/>
                    <a:gd fmla="*/ 1386475 w 1614301" name="connsiteX14"/>
                    <a:gd fmla="*/ 3767 h 1378114" name="connsiteY14"/>
                    <a:gd fmla="*/ 1476386 w 1614301" name="connsiteX15"/>
                    <a:gd fmla="*/ 112741 h 1378114" name="connsiteY15"/>
                    <a:gd fmla="*/ 346855 w 1614301" name="connsiteX16"/>
                    <a:gd fmla="*/ 1242273 h 1378114" name="connsiteY16"/>
                    <a:gd fmla="*/ 237882 w 1614301" name="connsiteX17"/>
                    <a:gd fmla="*/ 1152361 h 1378114" name="connsiteY17"/>
                    <a:gd fmla="*/ 220637 w 1614301" name="connsiteX18"/>
                    <a:gd fmla="*/ 1131460 h 1378114" name="connsiteY18"/>
                    <a:gd fmla="*/ 871189 w 1614301" name="connsiteX19"/>
                    <a:gd fmla="*/ 0 h 1378114" name="connsiteY19"/>
                    <a:gd fmla="*/ 1002426 w 1614301" name="connsiteX20"/>
                    <a:gd fmla="*/ 0 h 1378114" name="connsiteY20"/>
                    <a:gd fmla="*/ 1108220 w 1614301" name="connsiteX21"/>
                    <a:gd fmla="*/ 0 h 1378114" name="connsiteY21"/>
                    <a:gd fmla="*/ 116666 w 1614301" name="connsiteX22"/>
                    <a:gd fmla="*/ 991554 h 1378114" name="connsiteY22"/>
                    <a:gd fmla="*/ 63825 w 1614301" name="connsiteX23"/>
                    <a:gd fmla="*/ 894201 h 1378114" name="connsiteY23"/>
                    <a:gd fmla="*/ 40558 w 1614301" name="connsiteX24"/>
                    <a:gd fmla="*/ 830631 h 1378114" name="connsiteY24"/>
                    <a:gd fmla="*/ 382192 w 1614301" name="connsiteX25"/>
                    <a:gd fmla="*/ 0 h 1378114" name="connsiteY25"/>
                    <a:gd fmla="*/ 535918 w 1614301" name="connsiteX26"/>
                    <a:gd fmla="*/ 0 h 1378114" name="connsiteY26"/>
                    <a:gd fmla="*/ 619223 w 1614301" name="connsiteX27"/>
                    <a:gd fmla="*/ 0 h 1378114" name="connsiteY27"/>
                    <a:gd fmla="*/ 1979 w 1614301" name="connsiteX28"/>
                    <a:gd fmla="*/ 617244 h 1378114" name="connsiteY28"/>
                    <a:gd fmla="*/ 0 w 1614301" name="connsiteX29"/>
                    <a:gd fmla="*/ 578064 h 1378114" name="connsiteY29"/>
                    <a:gd fmla="*/ 16501 w 1614301" name="connsiteX30"/>
                    <a:gd fmla="*/ 414382 h 1378114" name="connsiteY30"/>
                    <a:gd fmla="*/ 33354 w 1614301" name="connsiteX31"/>
                    <a:gd fmla="*/ 348839 h 1378114" name="connsiteY3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b="b" l="l" r="r" t="t"/>
                  <a:pathLst>
                    <a:path h="1378114" w="1614301">
                      <a:moveTo>
                        <a:pt x="1614301" y="699511"/>
                      </a:moveTo>
                      <a:lnTo>
                        <a:pt x="1607855" y="741746"/>
                      </a:lnTo>
                      <a:cubicBezTo>
                        <a:pt x="1542942" y="1058972"/>
                        <a:pt x="1293086" y="1308828"/>
                        <a:pt x="975861" y="1373742"/>
                      </a:cubicBezTo>
                      <a:lnTo>
                        <a:pt x="936059" y="1377754"/>
                      </a:lnTo>
                      <a:close/>
                      <a:moveTo>
                        <a:pt x="1563343" y="269611"/>
                      </a:moveTo>
                      <a:lnTo>
                        <a:pt x="1587842" y="336547"/>
                      </a:lnTo>
                      <a:cubicBezTo>
                        <a:pt x="1595752" y="361979"/>
                        <a:pt x="1602446" y="387946"/>
                        <a:pt x="1607855" y="414382"/>
                      </a:cubicBezTo>
                      <a:lnTo>
                        <a:pt x="1614178" y="455808"/>
                      </a:lnTo>
                      <a:lnTo>
                        <a:pt x="691872" y="1378114"/>
                      </a:lnTo>
                      <a:lnTo>
                        <a:pt x="648496" y="1373742"/>
                      </a:lnTo>
                      <a:lnTo>
                        <a:pt x="504051" y="1328904"/>
                      </a:lnTo>
                      <a:close/>
                      <a:moveTo>
                        <a:pt x="1352097" y="0"/>
                      </a:moveTo>
                      <a:lnTo>
                        <a:pt x="1365220" y="0"/>
                      </a:lnTo>
                      <a:lnTo>
                        <a:pt x="1381910" y="0"/>
                      </a:lnTo>
                      <a:lnTo>
                        <a:pt x="1386475" y="3767"/>
                      </a:lnTo>
                      <a:lnTo>
                        <a:pt x="1476386" y="112741"/>
                      </a:lnTo>
                      <a:lnTo>
                        <a:pt x="346855" y="1242273"/>
                      </a:lnTo>
                      <a:lnTo>
                        <a:pt x="237882" y="1152361"/>
                      </a:lnTo>
                      <a:lnTo>
                        <a:pt x="220637" y="1131460"/>
                      </a:lnTo>
                      <a:close/>
                      <a:moveTo>
                        <a:pt x="871189" y="0"/>
                      </a:moveTo>
                      <a:lnTo>
                        <a:pt x="1002426" y="0"/>
                      </a:lnTo>
                      <a:lnTo>
                        <a:pt x="1108220" y="0"/>
                      </a:lnTo>
                      <a:lnTo>
                        <a:pt x="116666" y="991554"/>
                      </a:lnTo>
                      <a:lnTo>
                        <a:pt x="63825" y="894201"/>
                      </a:lnTo>
                      <a:lnTo>
                        <a:pt x="40558" y="830631"/>
                      </a:lnTo>
                      <a:close/>
                      <a:moveTo>
                        <a:pt x="382192" y="0"/>
                      </a:moveTo>
                      <a:lnTo>
                        <a:pt x="535918" y="0"/>
                      </a:lnTo>
                      <a:lnTo>
                        <a:pt x="619223" y="0"/>
                      </a:lnTo>
                      <a:lnTo>
                        <a:pt x="1979" y="617244"/>
                      </a:lnTo>
                      <a:lnTo>
                        <a:pt x="0" y="578064"/>
                      </a:lnTo>
                      <a:cubicBezTo>
                        <a:pt x="0" y="521995"/>
                        <a:pt x="5682" y="467253"/>
                        <a:pt x="16501" y="414382"/>
                      </a:cubicBezTo>
                      <a:lnTo>
                        <a:pt x="33354" y="348839"/>
                      </a:lnTo>
                      <a:close/>
                    </a:path>
                  </a:pathLst>
                </a:custGeom>
                <a:solidFill>
                  <a:schemeClr val="accent3">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53" name="组合 352"/>
              <p:cNvGrpSpPr/>
              <p:nvPr/>
            </p:nvGrpSpPr>
            <p:grpSpPr>
              <a:xfrm>
                <a:off x="5833380" y="4901698"/>
                <a:ext cx="586751" cy="573168"/>
                <a:chOff x="8926216" y="4257279"/>
                <a:chExt cx="586751" cy="573168"/>
              </a:xfrm>
            </p:grpSpPr>
            <p:sp>
              <p:nvSpPr>
                <p:cNvPr id="371" name="Oval 29"/>
                <p:cNvSpPr>
                  <a:spLocks noChangeArrowheads="1"/>
                </p:cNvSpPr>
                <p:nvPr/>
              </p:nvSpPr>
              <p:spPr bwMode="auto">
                <a:xfrm>
                  <a:off x="8987504" y="4303397"/>
                  <a:ext cx="525463" cy="527050"/>
                </a:xfrm>
                <a:prstGeom prst="ellipse">
                  <a:avLst/>
                </a:prstGeom>
                <a:solidFill>
                  <a:schemeClr val="tx1">
                    <a:alpha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2" name="Oval 30"/>
                <p:cNvSpPr>
                  <a:spLocks noChangeArrowheads="1"/>
                </p:cNvSpPr>
                <p:nvPr/>
              </p:nvSpPr>
              <p:spPr bwMode="auto">
                <a:xfrm>
                  <a:off x="8926216" y="4257279"/>
                  <a:ext cx="525463" cy="527050"/>
                </a:xfrm>
                <a:prstGeom prst="ellipse">
                  <a:avLst/>
                </a:prstGeom>
                <a:solidFill>
                  <a:schemeClr val="bg1">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54" name="组合 353"/>
              <p:cNvGrpSpPr/>
              <p:nvPr/>
            </p:nvGrpSpPr>
            <p:grpSpPr>
              <a:xfrm>
                <a:off x="5952690" y="5493256"/>
                <a:ext cx="473075" cy="338137"/>
                <a:chOff x="7662863" y="2722563"/>
                <a:chExt cx="473075" cy="338137"/>
              </a:xfrm>
              <a:solidFill>
                <a:srgbClr val="00D9F5"/>
              </a:solidFill>
            </p:grpSpPr>
            <p:sp>
              <p:nvSpPr>
                <p:cNvPr id="364" name="Freeform 22"/>
                <p:cNvSpPr/>
                <p:nvPr/>
              </p:nvSpPr>
              <p:spPr bwMode="auto">
                <a:xfrm>
                  <a:off x="8113713" y="3008313"/>
                  <a:ext cx="22225" cy="22225"/>
                </a:xfrm>
                <a:custGeom>
                  <a:gdLst>
                    <a:gd fmla="*/ 2 w 6" name="T0"/>
                    <a:gd fmla="*/ 5 h 6" name="T1"/>
                    <a:gd fmla="*/ 1 w 6" name="T2"/>
                    <a:gd fmla="*/ 1 h 6" name="T3"/>
                    <a:gd fmla="*/ 5 w 6" name="T4"/>
                    <a:gd fmla="*/ 1 h 6" name="T5"/>
                    <a:gd fmla="*/ 5 w 6" name="T6"/>
                    <a:gd fmla="*/ 5 h 6" name="T7"/>
                    <a:gd fmla="*/ 2 w 6" name="T8"/>
                    <a:gd fmla="*/ 5 h 6" name="T9"/>
                  </a:gdLst>
                  <a:cxnLst>
                    <a:cxn ang="0">
                      <a:pos x="T0" y="T1"/>
                    </a:cxn>
                    <a:cxn ang="0">
                      <a:pos x="T2" y="T3"/>
                    </a:cxn>
                    <a:cxn ang="0">
                      <a:pos x="T4" y="T5"/>
                    </a:cxn>
                    <a:cxn ang="0">
                      <a:pos x="T6" y="T7"/>
                    </a:cxn>
                    <a:cxn ang="0">
                      <a:pos x="T8" y="T9"/>
                    </a:cxn>
                  </a:cxnLst>
                  <a:rect b="b" l="0" r="r" t="0"/>
                  <a:pathLst>
                    <a:path h="6" w="6">
                      <a:moveTo>
                        <a:pt x="2" y="5"/>
                      </a:moveTo>
                      <a:cubicBezTo>
                        <a:pt x="0" y="4"/>
                        <a:pt x="0" y="3"/>
                        <a:pt x="1" y="1"/>
                      </a:cubicBezTo>
                      <a:cubicBezTo>
                        <a:pt x="2" y="0"/>
                        <a:pt x="4" y="0"/>
                        <a:pt x="5" y="1"/>
                      </a:cubicBezTo>
                      <a:cubicBezTo>
                        <a:pt x="6" y="2"/>
                        <a:pt x="6" y="3"/>
                        <a:pt x="5" y="5"/>
                      </a:cubicBezTo>
                      <a:cubicBezTo>
                        <a:pt x="4" y="6"/>
                        <a:pt x="3" y="6"/>
                        <a:pt x="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5" name="Freeform 23"/>
                <p:cNvSpPr/>
                <p:nvPr/>
              </p:nvSpPr>
              <p:spPr bwMode="auto">
                <a:xfrm>
                  <a:off x="7843838" y="3019425"/>
                  <a:ext cx="41275" cy="41275"/>
                </a:xfrm>
                <a:custGeom>
                  <a:gdLst>
                    <a:gd fmla="*/ 8 w 11" name="T0"/>
                    <a:gd fmla="*/ 1 h 11" name="T1"/>
                    <a:gd fmla="*/ 9 w 11" name="T2"/>
                    <a:gd fmla="*/ 8 h 11" name="T3"/>
                    <a:gd fmla="*/ 3 w 11" name="T4"/>
                    <a:gd fmla="*/ 9 h 11" name="T5"/>
                    <a:gd fmla="*/ 1 w 11" name="T6"/>
                    <a:gd fmla="*/ 3 h 11" name="T7"/>
                    <a:gd fmla="*/ 8 w 11" name="T8"/>
                    <a:gd fmla="*/ 1 h 11" name="T9"/>
                  </a:gdLst>
                  <a:cxnLst>
                    <a:cxn ang="0">
                      <a:pos x="T0" y="T1"/>
                    </a:cxn>
                    <a:cxn ang="0">
                      <a:pos x="T2" y="T3"/>
                    </a:cxn>
                    <a:cxn ang="0">
                      <a:pos x="T4" y="T5"/>
                    </a:cxn>
                    <a:cxn ang="0">
                      <a:pos x="T6" y="T7"/>
                    </a:cxn>
                    <a:cxn ang="0">
                      <a:pos x="T8" y="T9"/>
                    </a:cxn>
                  </a:cxnLst>
                  <a:rect b="b" l="0" r="r" t="0"/>
                  <a:pathLst>
                    <a:path h="11" w="11">
                      <a:moveTo>
                        <a:pt x="8" y="1"/>
                      </a:moveTo>
                      <a:cubicBezTo>
                        <a:pt x="10" y="3"/>
                        <a:pt x="11" y="6"/>
                        <a:pt x="9" y="8"/>
                      </a:cubicBezTo>
                      <a:cubicBezTo>
                        <a:pt x="8" y="10"/>
                        <a:pt x="5" y="11"/>
                        <a:pt x="3" y="9"/>
                      </a:cubicBezTo>
                      <a:cubicBezTo>
                        <a:pt x="0" y="8"/>
                        <a:pt x="0" y="5"/>
                        <a:pt x="1" y="3"/>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6" name="Freeform 24"/>
                <p:cNvSpPr/>
                <p:nvPr/>
              </p:nvSpPr>
              <p:spPr bwMode="auto">
                <a:xfrm>
                  <a:off x="7896226" y="2887663"/>
                  <a:ext cx="22225" cy="19050"/>
                </a:xfrm>
                <a:custGeom>
                  <a:gdLst>
                    <a:gd fmla="*/ 4 w 6" name="T0"/>
                    <a:gd fmla="*/ 1 h 5" name="T1"/>
                    <a:gd fmla="*/ 1 w 6" name="T2"/>
                    <a:gd fmla="*/ 1 h 5" name="T3"/>
                    <a:gd fmla="*/ 1 w 6" name="T4"/>
                    <a:gd fmla="*/ 5 h 5" name="T5"/>
                    <a:gd fmla="*/ 5 w 6" name="T6"/>
                    <a:gd fmla="*/ 4 h 5" name="T7"/>
                    <a:gd fmla="*/ 4 w 6" name="T8"/>
                    <a:gd fmla="*/ 1 h 5" name="T9"/>
                  </a:gdLst>
                  <a:cxnLst>
                    <a:cxn ang="0">
                      <a:pos x="T0" y="T1"/>
                    </a:cxn>
                    <a:cxn ang="0">
                      <a:pos x="T2" y="T3"/>
                    </a:cxn>
                    <a:cxn ang="0">
                      <a:pos x="T4" y="T5"/>
                    </a:cxn>
                    <a:cxn ang="0">
                      <a:pos x="T6" y="T7"/>
                    </a:cxn>
                    <a:cxn ang="0">
                      <a:pos x="T8" y="T9"/>
                    </a:cxn>
                  </a:cxnLst>
                  <a:rect b="b" l="0" r="r" t="0"/>
                  <a:pathLst>
                    <a:path h="5" w="6">
                      <a:moveTo>
                        <a:pt x="4" y="1"/>
                      </a:moveTo>
                      <a:cubicBezTo>
                        <a:pt x="3" y="0"/>
                        <a:pt x="2" y="0"/>
                        <a:pt x="1" y="1"/>
                      </a:cubicBezTo>
                      <a:cubicBezTo>
                        <a:pt x="0" y="2"/>
                        <a:pt x="0" y="4"/>
                        <a:pt x="1" y="5"/>
                      </a:cubicBezTo>
                      <a:cubicBezTo>
                        <a:pt x="2" y="5"/>
                        <a:pt x="4" y="5"/>
                        <a:pt x="5" y="4"/>
                      </a:cubicBezTo>
                      <a:cubicBezTo>
                        <a:pt x="6" y="3"/>
                        <a:pt x="5" y="1"/>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7" name="Freeform 25"/>
                <p:cNvSpPr/>
                <p:nvPr/>
              </p:nvSpPr>
              <p:spPr bwMode="auto">
                <a:xfrm>
                  <a:off x="7731126" y="2851150"/>
                  <a:ext cx="25400" cy="22225"/>
                </a:xfrm>
                <a:custGeom>
                  <a:gdLst>
                    <a:gd fmla="*/ 5 w 7" name="T0"/>
                    <a:gd fmla="*/ 1 h 6" name="T1"/>
                    <a:gd fmla="*/ 6 w 7" name="T2"/>
                    <a:gd fmla="*/ 5 h 6" name="T3"/>
                    <a:gd fmla="*/ 2 w 7" name="T4"/>
                    <a:gd fmla="*/ 6 h 6" name="T5"/>
                    <a:gd fmla="*/ 1 w 7" name="T6"/>
                    <a:gd fmla="*/ 2 h 6" name="T7"/>
                    <a:gd fmla="*/ 5 w 7" name="T8"/>
                    <a:gd fmla="*/ 1 h 6" name="T9"/>
                  </a:gdLst>
                  <a:cxnLst>
                    <a:cxn ang="0">
                      <a:pos x="T0" y="T1"/>
                    </a:cxn>
                    <a:cxn ang="0">
                      <a:pos x="T2" y="T3"/>
                    </a:cxn>
                    <a:cxn ang="0">
                      <a:pos x="T4" y="T5"/>
                    </a:cxn>
                    <a:cxn ang="0">
                      <a:pos x="T6" y="T7"/>
                    </a:cxn>
                    <a:cxn ang="0">
                      <a:pos x="T8" y="T9"/>
                    </a:cxn>
                  </a:cxnLst>
                  <a:rect b="b" l="0" r="r" t="0"/>
                  <a:pathLst>
                    <a:path h="6" w="7">
                      <a:moveTo>
                        <a:pt x="5" y="1"/>
                      </a:moveTo>
                      <a:cubicBezTo>
                        <a:pt x="7" y="2"/>
                        <a:pt x="7" y="4"/>
                        <a:pt x="6" y="5"/>
                      </a:cubicBezTo>
                      <a:cubicBezTo>
                        <a:pt x="5" y="6"/>
                        <a:pt x="3" y="6"/>
                        <a:pt x="2" y="6"/>
                      </a:cubicBezTo>
                      <a:cubicBezTo>
                        <a:pt x="1" y="5"/>
                        <a:pt x="0" y="3"/>
                        <a:pt x="1" y="2"/>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8" name="Freeform 26"/>
                <p:cNvSpPr/>
                <p:nvPr/>
              </p:nvSpPr>
              <p:spPr bwMode="auto">
                <a:xfrm>
                  <a:off x="7662863" y="2827338"/>
                  <a:ext cx="14288" cy="15875"/>
                </a:xfrm>
                <a:custGeom>
                  <a:gdLst>
                    <a:gd fmla="*/ 1 w 4" name="T0"/>
                    <a:gd fmla="*/ 3 h 4" name="T1"/>
                    <a:gd fmla="*/ 1 w 4" name="T2"/>
                    <a:gd fmla="*/ 1 h 4" name="T3"/>
                    <a:gd fmla="*/ 3 w 4" name="T4"/>
                    <a:gd fmla="*/ 1 h 4" name="T5"/>
                    <a:gd fmla="*/ 3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1"/>
                      </a:cubicBezTo>
                      <a:cubicBezTo>
                        <a:pt x="4" y="1"/>
                        <a:pt x="4" y="2"/>
                        <a:pt x="3"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9" name="Freeform 27"/>
                <p:cNvSpPr/>
                <p:nvPr/>
              </p:nvSpPr>
              <p:spPr bwMode="auto">
                <a:xfrm>
                  <a:off x="7847013" y="2827338"/>
                  <a:ext cx="38100" cy="38100"/>
                </a:xfrm>
                <a:custGeom>
                  <a:gdLst>
                    <a:gd fmla="*/ 7 w 10" name="T0"/>
                    <a:gd fmla="*/ 2 h 10" name="T1"/>
                    <a:gd fmla="*/ 8 w 10" name="T2"/>
                    <a:gd fmla="*/ 8 h 10" name="T3"/>
                    <a:gd fmla="*/ 3 w 10" name="T4"/>
                    <a:gd fmla="*/ 8 h 10" name="T5"/>
                    <a:gd fmla="*/ 2 w 10" name="T6"/>
                    <a:gd fmla="*/ 3 h 10" name="T7"/>
                    <a:gd fmla="*/ 7 w 10" name="T8"/>
                    <a:gd fmla="*/ 2 h 10" name="T9"/>
                  </a:gdLst>
                  <a:cxnLst>
                    <a:cxn ang="0">
                      <a:pos x="T0" y="T1"/>
                    </a:cxn>
                    <a:cxn ang="0">
                      <a:pos x="T2" y="T3"/>
                    </a:cxn>
                    <a:cxn ang="0">
                      <a:pos x="T4" y="T5"/>
                    </a:cxn>
                    <a:cxn ang="0">
                      <a:pos x="T6" y="T7"/>
                    </a:cxn>
                    <a:cxn ang="0">
                      <a:pos x="T8" y="T9"/>
                    </a:cxn>
                  </a:cxnLst>
                  <a:rect b="b" l="0" r="r" t="0"/>
                  <a:pathLst>
                    <a:path h="10" w="10">
                      <a:moveTo>
                        <a:pt x="7" y="2"/>
                      </a:moveTo>
                      <a:cubicBezTo>
                        <a:pt x="9" y="3"/>
                        <a:pt x="10" y="6"/>
                        <a:pt x="8" y="8"/>
                      </a:cubicBezTo>
                      <a:cubicBezTo>
                        <a:pt x="7" y="9"/>
                        <a:pt x="4" y="10"/>
                        <a:pt x="3" y="8"/>
                      </a:cubicBezTo>
                      <a:cubicBezTo>
                        <a:pt x="1" y="7"/>
                        <a:pt x="0" y="5"/>
                        <a:pt x="2" y="3"/>
                      </a:cubicBezTo>
                      <a:cubicBezTo>
                        <a:pt x="3" y="1"/>
                        <a:pt x="6" y="0"/>
                        <a:pt x="7"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0" name="Freeform 28"/>
                <p:cNvSpPr/>
                <p:nvPr/>
              </p:nvSpPr>
              <p:spPr bwMode="auto">
                <a:xfrm>
                  <a:off x="7685088" y="2722563"/>
                  <a:ext cx="15875" cy="14288"/>
                </a:xfrm>
                <a:custGeom>
                  <a:gdLst>
                    <a:gd fmla="*/ 1 w 4" name="T0"/>
                    <a:gd fmla="*/ 3 h 4" name="T1"/>
                    <a:gd fmla="*/ 1 w 4" name="T2"/>
                    <a:gd fmla="*/ 1 h 4" name="T3"/>
                    <a:gd fmla="*/ 3 w 4" name="T4"/>
                    <a:gd fmla="*/ 0 h 4" name="T5"/>
                    <a:gd fmla="*/ 4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0"/>
                      </a:cubicBezTo>
                      <a:cubicBezTo>
                        <a:pt x="4" y="1"/>
                        <a:pt x="4" y="2"/>
                        <a:pt x="4"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55" name="组合 354"/>
              <p:cNvGrpSpPr/>
              <p:nvPr/>
            </p:nvGrpSpPr>
            <p:grpSpPr>
              <a:xfrm>
                <a:off x="5508220" y="5358631"/>
                <a:ext cx="436563" cy="376238"/>
                <a:chOff x="8526463" y="2428875"/>
                <a:chExt cx="436563" cy="376238"/>
              </a:xfrm>
              <a:solidFill>
                <a:srgbClr val="00D9F5"/>
              </a:solidFill>
            </p:grpSpPr>
            <p:sp>
              <p:nvSpPr>
                <p:cNvPr id="357" name="Freeform 8"/>
                <p:cNvSpPr/>
                <p:nvPr/>
              </p:nvSpPr>
              <p:spPr bwMode="auto">
                <a:xfrm>
                  <a:off x="8940801" y="2782888"/>
                  <a:ext cx="22225" cy="22225"/>
                </a:xfrm>
                <a:custGeom>
                  <a:gdLst>
                    <a:gd fmla="*/ 1 w 6" name="T0"/>
                    <a:gd fmla="*/ 5 h 6" name="T1"/>
                    <a:gd fmla="*/ 1 w 6" name="T2"/>
                    <a:gd fmla="*/ 1 h 6" name="T3"/>
                    <a:gd fmla="*/ 5 w 6" name="T4"/>
                    <a:gd fmla="*/ 1 h 6" name="T5"/>
                    <a:gd fmla="*/ 5 w 6" name="T6"/>
                    <a:gd fmla="*/ 5 h 6" name="T7"/>
                    <a:gd fmla="*/ 1 w 6" name="T8"/>
                    <a:gd fmla="*/ 5 h 6" name="T9"/>
                  </a:gdLst>
                  <a:cxnLst>
                    <a:cxn ang="0">
                      <a:pos x="T0" y="T1"/>
                    </a:cxn>
                    <a:cxn ang="0">
                      <a:pos x="T2" y="T3"/>
                    </a:cxn>
                    <a:cxn ang="0">
                      <a:pos x="T4" y="T5"/>
                    </a:cxn>
                    <a:cxn ang="0">
                      <a:pos x="T6" y="T7"/>
                    </a:cxn>
                    <a:cxn ang="0">
                      <a:pos x="T8" y="T9"/>
                    </a:cxn>
                  </a:cxnLst>
                  <a:rect b="b" l="0" r="r" t="0"/>
                  <a:pathLst>
                    <a:path h="6" w="6">
                      <a:moveTo>
                        <a:pt x="1" y="5"/>
                      </a:moveTo>
                      <a:cubicBezTo>
                        <a:pt x="0" y="4"/>
                        <a:pt x="0" y="2"/>
                        <a:pt x="1" y="1"/>
                      </a:cubicBezTo>
                      <a:cubicBezTo>
                        <a:pt x="2" y="0"/>
                        <a:pt x="4" y="0"/>
                        <a:pt x="5" y="1"/>
                      </a:cubicBezTo>
                      <a:cubicBezTo>
                        <a:pt x="6" y="2"/>
                        <a:pt x="6" y="4"/>
                        <a:pt x="5" y="5"/>
                      </a:cubicBezTo>
                      <a:cubicBezTo>
                        <a:pt x="4" y="6"/>
                        <a:pt x="2" y="6"/>
                        <a:pt x="1"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8" name="Freeform 9"/>
                <p:cNvSpPr/>
                <p:nvPr/>
              </p:nvSpPr>
              <p:spPr bwMode="auto">
                <a:xfrm>
                  <a:off x="8669338" y="2752725"/>
                  <a:ext cx="41275" cy="38100"/>
                </a:xfrm>
                <a:custGeom>
                  <a:gdLst>
                    <a:gd fmla="*/ 9 w 11" name="T0"/>
                    <a:gd fmla="*/ 1 h 10" name="T1"/>
                    <a:gd fmla="*/ 9 w 11" name="T2"/>
                    <a:gd fmla="*/ 8 h 10" name="T3"/>
                    <a:gd fmla="*/ 2 w 11" name="T4"/>
                    <a:gd fmla="*/ 8 h 10" name="T5"/>
                    <a:gd fmla="*/ 2 w 11" name="T6"/>
                    <a:gd fmla="*/ 1 h 10" name="T7"/>
                    <a:gd fmla="*/ 9 w 11" name="T8"/>
                    <a:gd fmla="*/ 1 h 10" name="T9"/>
                  </a:gdLst>
                  <a:cxnLst>
                    <a:cxn ang="0">
                      <a:pos x="T0" y="T1"/>
                    </a:cxn>
                    <a:cxn ang="0">
                      <a:pos x="T2" y="T3"/>
                    </a:cxn>
                    <a:cxn ang="0">
                      <a:pos x="T4" y="T5"/>
                    </a:cxn>
                    <a:cxn ang="0">
                      <a:pos x="T6" y="T7"/>
                    </a:cxn>
                    <a:cxn ang="0">
                      <a:pos x="T8" y="T9"/>
                    </a:cxn>
                  </a:cxnLst>
                  <a:rect b="b" l="0" r="r" t="0"/>
                  <a:pathLst>
                    <a:path h="10" w="11">
                      <a:moveTo>
                        <a:pt x="9" y="1"/>
                      </a:moveTo>
                      <a:cubicBezTo>
                        <a:pt x="11" y="3"/>
                        <a:pt x="11" y="6"/>
                        <a:pt x="9" y="8"/>
                      </a:cubicBezTo>
                      <a:cubicBezTo>
                        <a:pt x="7" y="10"/>
                        <a:pt x="4" y="10"/>
                        <a:pt x="2" y="8"/>
                      </a:cubicBezTo>
                      <a:cubicBezTo>
                        <a:pt x="0" y="6"/>
                        <a:pt x="0" y="3"/>
                        <a:pt x="2" y="1"/>
                      </a:cubicBezTo>
                      <a:cubicBezTo>
                        <a:pt x="4" y="0"/>
                        <a:pt x="7" y="0"/>
                        <a:pt x="9"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9" name="Freeform 10"/>
                <p:cNvSpPr/>
                <p:nvPr/>
              </p:nvSpPr>
              <p:spPr bwMode="auto">
                <a:xfrm>
                  <a:off x="8748713" y="2628900"/>
                  <a:ext cx="19050" cy="19050"/>
                </a:xfrm>
                <a:custGeom>
                  <a:gdLst>
                    <a:gd fmla="*/ 4 w 5" name="T0"/>
                    <a:gd fmla="*/ 1 h 5" name="T1"/>
                    <a:gd fmla="*/ 0 w 5" name="T2"/>
                    <a:gd fmla="*/ 1 h 5" name="T3"/>
                    <a:gd fmla="*/ 0 w 5" name="T4"/>
                    <a:gd fmla="*/ 4 h 5" name="T5"/>
                    <a:gd fmla="*/ 4 w 5" name="T6"/>
                    <a:gd fmla="*/ 4 h 5" name="T7"/>
                    <a:gd fmla="*/ 4 w 5" name="T8"/>
                    <a:gd fmla="*/ 1 h 5" name="T9"/>
                  </a:gdLst>
                  <a:cxnLst>
                    <a:cxn ang="0">
                      <a:pos x="T0" y="T1"/>
                    </a:cxn>
                    <a:cxn ang="0">
                      <a:pos x="T2" y="T3"/>
                    </a:cxn>
                    <a:cxn ang="0">
                      <a:pos x="T4" y="T5"/>
                    </a:cxn>
                    <a:cxn ang="0">
                      <a:pos x="T6" y="T7"/>
                    </a:cxn>
                    <a:cxn ang="0">
                      <a:pos x="T8" y="T9"/>
                    </a:cxn>
                  </a:cxnLst>
                  <a:rect b="b" l="0" r="r" t="0"/>
                  <a:pathLst>
                    <a:path h="5" w="5">
                      <a:moveTo>
                        <a:pt x="4" y="1"/>
                      </a:moveTo>
                      <a:cubicBezTo>
                        <a:pt x="3" y="0"/>
                        <a:pt x="1" y="0"/>
                        <a:pt x="0" y="1"/>
                      </a:cubicBezTo>
                      <a:cubicBezTo>
                        <a:pt x="0" y="2"/>
                        <a:pt x="0" y="3"/>
                        <a:pt x="0" y="4"/>
                      </a:cubicBezTo>
                      <a:cubicBezTo>
                        <a:pt x="1" y="5"/>
                        <a:pt x="3" y="5"/>
                        <a:pt x="4" y="4"/>
                      </a:cubicBezTo>
                      <a:cubicBezTo>
                        <a:pt x="5" y="3"/>
                        <a:pt x="5" y="2"/>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0" name="Freeform 11"/>
                <p:cNvSpPr/>
                <p:nvPr/>
              </p:nvSpPr>
              <p:spPr bwMode="auto">
                <a:xfrm>
                  <a:off x="8591551" y="2565400"/>
                  <a:ext cx="22225" cy="22225"/>
                </a:xfrm>
                <a:custGeom>
                  <a:gdLst>
                    <a:gd fmla="*/ 5 w 6" name="T0"/>
                    <a:gd fmla="*/ 1 h 6" name="T1"/>
                    <a:gd fmla="*/ 5 w 6" name="T2"/>
                    <a:gd fmla="*/ 5 h 6" name="T3"/>
                    <a:gd fmla="*/ 1 w 6" name="T4"/>
                    <a:gd fmla="*/ 5 h 6" name="T5"/>
                    <a:gd fmla="*/ 1 w 6" name="T6"/>
                    <a:gd fmla="*/ 1 h 6" name="T7"/>
                    <a:gd fmla="*/ 5 w 6" name="T8"/>
                    <a:gd fmla="*/ 1 h 6" name="T9"/>
                  </a:gdLst>
                  <a:cxnLst>
                    <a:cxn ang="0">
                      <a:pos x="T0" y="T1"/>
                    </a:cxn>
                    <a:cxn ang="0">
                      <a:pos x="T2" y="T3"/>
                    </a:cxn>
                    <a:cxn ang="0">
                      <a:pos x="T4" y="T5"/>
                    </a:cxn>
                    <a:cxn ang="0">
                      <a:pos x="T6" y="T7"/>
                    </a:cxn>
                    <a:cxn ang="0">
                      <a:pos x="T8" y="T9"/>
                    </a:cxn>
                  </a:cxnLst>
                  <a:rect b="b" l="0" r="r" t="0"/>
                  <a:pathLst>
                    <a:path h="6" w="6">
                      <a:moveTo>
                        <a:pt x="5" y="1"/>
                      </a:moveTo>
                      <a:cubicBezTo>
                        <a:pt x="6" y="2"/>
                        <a:pt x="6" y="4"/>
                        <a:pt x="5" y="5"/>
                      </a:cubicBezTo>
                      <a:cubicBezTo>
                        <a:pt x="4" y="6"/>
                        <a:pt x="2" y="6"/>
                        <a:pt x="1" y="5"/>
                      </a:cubicBezTo>
                      <a:cubicBezTo>
                        <a:pt x="0" y="4"/>
                        <a:pt x="0" y="2"/>
                        <a:pt x="1" y="1"/>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1" name="Freeform 12"/>
                <p:cNvSpPr/>
                <p:nvPr/>
              </p:nvSpPr>
              <p:spPr bwMode="auto">
                <a:xfrm>
                  <a:off x="8526463" y="2530475"/>
                  <a:ext cx="15875" cy="11113"/>
                </a:xfrm>
                <a:custGeom>
                  <a:gdLst>
                    <a:gd fmla="*/ 1 w 4" name="T0"/>
                    <a:gd fmla="*/ 3 h 3" name="T1"/>
                    <a:gd fmla="*/ 1 w 4" name="T2"/>
                    <a:gd fmla="*/ 0 h 3" name="T3"/>
                    <a:gd fmla="*/ 3 w 4" name="T4"/>
                    <a:gd fmla="*/ 0 h 3" name="T5"/>
                    <a:gd fmla="*/ 3 w 4" name="T6"/>
                    <a:gd fmla="*/ 3 h 3" name="T7"/>
                    <a:gd fmla="*/ 1 w 4" name="T8"/>
                    <a:gd fmla="*/ 3 h 3" name="T9"/>
                  </a:gdLst>
                  <a:cxnLst>
                    <a:cxn ang="0">
                      <a:pos x="T0" y="T1"/>
                    </a:cxn>
                    <a:cxn ang="0">
                      <a:pos x="T2" y="T3"/>
                    </a:cxn>
                    <a:cxn ang="0">
                      <a:pos x="T4" y="T5"/>
                    </a:cxn>
                    <a:cxn ang="0">
                      <a:pos x="T6" y="T7"/>
                    </a:cxn>
                    <a:cxn ang="0">
                      <a:pos x="T8" y="T9"/>
                    </a:cxn>
                  </a:cxnLst>
                  <a:rect b="b" l="0" r="r" t="0"/>
                  <a:pathLst>
                    <a:path h="3" w="4">
                      <a:moveTo>
                        <a:pt x="1" y="3"/>
                      </a:moveTo>
                      <a:cubicBezTo>
                        <a:pt x="0" y="2"/>
                        <a:pt x="0" y="1"/>
                        <a:pt x="1" y="0"/>
                      </a:cubicBezTo>
                      <a:cubicBezTo>
                        <a:pt x="2" y="0"/>
                        <a:pt x="3" y="0"/>
                        <a:pt x="3" y="0"/>
                      </a:cubicBezTo>
                      <a:cubicBezTo>
                        <a:pt x="4" y="1"/>
                        <a:pt x="4" y="2"/>
                        <a:pt x="3" y="3"/>
                      </a:cubicBezTo>
                      <a:cubicBezTo>
                        <a:pt x="3" y="3"/>
                        <a:pt x="2" y="3"/>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2" name="Freeform 13"/>
                <p:cNvSpPr/>
                <p:nvPr/>
              </p:nvSpPr>
              <p:spPr bwMode="auto">
                <a:xfrm>
                  <a:off x="8707438" y="2565400"/>
                  <a:ext cx="33338" cy="33338"/>
                </a:xfrm>
                <a:custGeom>
                  <a:gdLst>
                    <a:gd fmla="*/ 8 w 9" name="T0"/>
                    <a:gd fmla="*/ 1 h 9" name="T1"/>
                    <a:gd fmla="*/ 8 w 9" name="T2"/>
                    <a:gd fmla="*/ 7 h 9" name="T3"/>
                    <a:gd fmla="*/ 2 w 9" name="T4"/>
                    <a:gd fmla="*/ 7 h 9" name="T5"/>
                    <a:gd fmla="*/ 2 w 9" name="T6"/>
                    <a:gd fmla="*/ 1 h 9" name="T7"/>
                    <a:gd fmla="*/ 8 w 9" name="T8"/>
                    <a:gd fmla="*/ 1 h 9" name="T9"/>
                  </a:gdLst>
                  <a:cxnLst>
                    <a:cxn ang="0">
                      <a:pos x="T0" y="T1"/>
                    </a:cxn>
                    <a:cxn ang="0">
                      <a:pos x="T2" y="T3"/>
                    </a:cxn>
                    <a:cxn ang="0">
                      <a:pos x="T4" y="T5"/>
                    </a:cxn>
                    <a:cxn ang="0">
                      <a:pos x="T6" y="T7"/>
                    </a:cxn>
                    <a:cxn ang="0">
                      <a:pos x="T8" y="T9"/>
                    </a:cxn>
                  </a:cxnLst>
                  <a:rect b="b" l="0" r="r" t="0"/>
                  <a:pathLst>
                    <a:path h="9" w="9">
                      <a:moveTo>
                        <a:pt x="8" y="1"/>
                      </a:moveTo>
                      <a:cubicBezTo>
                        <a:pt x="9" y="3"/>
                        <a:pt x="9" y="6"/>
                        <a:pt x="8" y="7"/>
                      </a:cubicBezTo>
                      <a:cubicBezTo>
                        <a:pt x="6" y="9"/>
                        <a:pt x="3" y="9"/>
                        <a:pt x="2" y="7"/>
                      </a:cubicBezTo>
                      <a:cubicBezTo>
                        <a:pt x="0" y="6"/>
                        <a:pt x="0" y="3"/>
                        <a:pt x="2" y="1"/>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63" name="Freeform 14"/>
                <p:cNvSpPr/>
                <p:nvPr/>
              </p:nvSpPr>
              <p:spPr bwMode="auto">
                <a:xfrm>
                  <a:off x="8567738" y="2428875"/>
                  <a:ext cx="15875" cy="15875"/>
                </a:xfrm>
                <a:custGeom>
                  <a:gdLst>
                    <a:gd fmla="*/ 0 w 4" name="T0"/>
                    <a:gd fmla="*/ 3 h 4" name="T1"/>
                    <a:gd fmla="*/ 0 w 4" name="T2"/>
                    <a:gd fmla="*/ 1 h 4" name="T3"/>
                    <a:gd fmla="*/ 3 w 4" name="T4"/>
                    <a:gd fmla="*/ 1 h 4" name="T5"/>
                    <a:gd fmla="*/ 3 w 4" name="T6"/>
                    <a:gd fmla="*/ 3 h 4" name="T7"/>
                    <a:gd fmla="*/ 0 w 4" name="T8"/>
                    <a:gd fmla="*/ 3 h 4" name="T9"/>
                  </a:gdLst>
                  <a:cxnLst>
                    <a:cxn ang="0">
                      <a:pos x="T0" y="T1"/>
                    </a:cxn>
                    <a:cxn ang="0">
                      <a:pos x="T2" y="T3"/>
                    </a:cxn>
                    <a:cxn ang="0">
                      <a:pos x="T4" y="T5"/>
                    </a:cxn>
                    <a:cxn ang="0">
                      <a:pos x="T6" y="T7"/>
                    </a:cxn>
                    <a:cxn ang="0">
                      <a:pos x="T8" y="T9"/>
                    </a:cxn>
                  </a:cxnLst>
                  <a:rect b="b" l="0" r="r" t="0"/>
                  <a:pathLst>
                    <a:path h="4" w="4">
                      <a:moveTo>
                        <a:pt x="0" y="3"/>
                      </a:moveTo>
                      <a:cubicBezTo>
                        <a:pt x="0" y="3"/>
                        <a:pt x="0" y="1"/>
                        <a:pt x="0" y="1"/>
                      </a:cubicBezTo>
                      <a:cubicBezTo>
                        <a:pt x="1" y="0"/>
                        <a:pt x="2" y="0"/>
                        <a:pt x="3" y="1"/>
                      </a:cubicBezTo>
                      <a:cubicBezTo>
                        <a:pt x="4" y="1"/>
                        <a:pt x="4" y="3"/>
                        <a:pt x="3" y="3"/>
                      </a:cubicBezTo>
                      <a:cubicBezTo>
                        <a:pt x="2" y="4"/>
                        <a:pt x="1" y="4"/>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356" name="蓝色高光"/>
              <p:cNvSpPr/>
              <p:nvPr/>
            </p:nvSpPr>
            <p:spPr>
              <a:xfrm>
                <a:off x="5387562" y="4382049"/>
                <a:ext cx="1401858" cy="327654"/>
              </a:xfrm>
              <a:prstGeom prst="ellipse">
                <a:avLst/>
              </a:prstGeom>
              <a:gradFill flip="none" rotWithShape="1">
                <a:gsLst>
                  <a:gs pos="100000">
                    <a:schemeClr val="accent2">
                      <a:alpha val="0"/>
                    </a:schemeClr>
                  </a:gs>
                  <a:gs pos="0">
                    <a:schemeClr val="accent2">
                      <a:alpha val="4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349" name="文本框 348"/>
            <p:cNvSpPr txBox="1"/>
            <p:nvPr/>
          </p:nvSpPr>
          <p:spPr>
            <a:xfrm>
              <a:off x="5850453" y="4893092"/>
              <a:ext cx="792480" cy="579120"/>
            </a:xfrm>
            <a:prstGeom prst="rect">
              <a:avLst/>
            </a:prstGeom>
            <a:noFill/>
          </p:spPr>
          <p:txBody>
            <a:bodyPr rtlCol="0" wrap="none">
              <a:spAutoFit/>
            </a:bodyPr>
            <a:lstStyle/>
            <a:p>
              <a:r>
                <a:rPr altLang="zh-CN" lang="en-US" smtClean="0" sz="3200">
                  <a:solidFill>
                    <a:schemeClr val="accent3"/>
                  </a:solidFill>
                  <a:latin charset="-122" pitchFamily="50" typeface="造字工房悦黑体验版纤细长体"/>
                  <a:ea charset="-122" pitchFamily="50" typeface="造字工房悦黑体验版纤细长体"/>
                </a:rPr>
                <a:t>90%</a:t>
              </a:r>
            </a:p>
          </p:txBody>
        </p:sp>
      </p:grpSp>
    </p:spTree>
    <p:extLst>
      <p:ext uri="{BB962C8B-B14F-4D97-AF65-F5344CB8AC3E}">
        <p14:creationId val="2787608704"/>
      </p:ext>
    </p:extLst>
  </p:cSld>
  <p:clrMapOvr>
    <a:masterClrMapping/>
  </p:clrMapOvr>
  <p:transition spd="slow">
    <p:push dir="u"/>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85" name="组合 384"/>
          <p:cNvGrpSpPr/>
          <p:nvPr/>
        </p:nvGrpSpPr>
        <p:grpSpPr>
          <a:xfrm>
            <a:off x="0" y="3119422"/>
            <a:ext cx="12192000" cy="734492"/>
            <a:chOff x="0" y="3119422"/>
            <a:chExt cx="12192000" cy="734492"/>
          </a:xfrm>
        </p:grpSpPr>
        <p:sp>
          <p:nvSpPr>
            <p:cNvPr id="106" name="Freeform 5"/>
            <p:cNvSpPr/>
            <p:nvPr/>
          </p:nvSpPr>
          <p:spPr bwMode="auto">
            <a:xfrm flipH="1">
              <a:off x="0"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89A13B"/>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2" name="Freeform 5"/>
            <p:cNvSpPr/>
            <p:nvPr/>
          </p:nvSpPr>
          <p:spPr bwMode="auto">
            <a:xfrm>
              <a:off x="11010384"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89A13B"/>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325" name="蓝底阴影"/>
            <p:cNvGrpSpPr/>
            <p:nvPr/>
          </p:nvGrpSpPr>
          <p:grpSpPr>
            <a:xfrm>
              <a:off x="600550" y="3119422"/>
              <a:ext cx="10990900" cy="242888"/>
              <a:chOff x="600550" y="3822700"/>
              <a:chExt cx="10990900" cy="242888"/>
            </a:xfrm>
            <a:solidFill>
              <a:srgbClr val="4B5820"/>
            </a:solidFill>
          </p:grpSpPr>
          <p:sp>
            <p:nvSpPr>
              <p:cNvPr id="326" name="蓝底阴影右"/>
              <p:cNvSpPr/>
              <p:nvPr/>
            </p:nvSpPr>
            <p:spPr bwMode="auto">
              <a:xfrm>
                <a:off x="113501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27" name="蓝底阴影左"/>
              <p:cNvSpPr/>
              <p:nvPr/>
            </p:nvSpPr>
            <p:spPr bwMode="auto">
              <a:xfrm>
                <a:off x="6005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363" name="组合 362"/>
          <p:cNvGrpSpPr/>
          <p:nvPr/>
        </p:nvGrpSpPr>
        <p:grpSpPr>
          <a:xfrm>
            <a:off x="8045505" y="7165"/>
            <a:ext cx="1873547" cy="1873547"/>
            <a:chOff x="9419970" y="3481824"/>
            <a:chExt cx="1873547" cy="1873547"/>
          </a:xfrm>
        </p:grpSpPr>
        <p:sp>
          <p:nvSpPr>
            <p:cNvPr id="364" name="爆炸形 1 363"/>
            <p:cNvSpPr/>
            <p:nvPr/>
          </p:nvSpPr>
          <p:spPr>
            <a:xfrm>
              <a:off x="9419970" y="3481824"/>
              <a:ext cx="1873547" cy="1873547"/>
            </a:xfrm>
            <a:prstGeom prst="irregularSeal1">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5" name="文本框 364"/>
            <p:cNvSpPr txBox="1"/>
            <p:nvPr/>
          </p:nvSpPr>
          <p:spPr>
            <a:xfrm>
              <a:off x="9981143" y="3916434"/>
              <a:ext cx="792480" cy="822960"/>
            </a:xfrm>
            <a:prstGeom prst="rect">
              <a:avLst/>
            </a:prstGeom>
            <a:noFill/>
          </p:spPr>
          <p:txBody>
            <a:bodyPr rtlCol="0" wrap="none">
              <a:spAutoFit/>
            </a:bodyPr>
            <a:lstStyle/>
            <a:p>
              <a:r>
                <a:rPr altLang="en-US" lang="zh-CN" smtClean="0" sz="4800">
                  <a:solidFill>
                    <a:schemeClr val="bg1"/>
                  </a:solidFill>
                  <a:latin charset="-122" panose="020b0503020204020204" pitchFamily="34" typeface="微软雅黑"/>
                  <a:ea charset="-122" panose="020b0503020204020204" pitchFamily="34" typeface="微软雅黑"/>
                </a:rPr>
                <a:t>爆</a:t>
              </a:r>
            </a:p>
          </p:txBody>
        </p:sp>
      </p:grpSp>
      <p:grpSp>
        <p:nvGrpSpPr>
          <p:cNvPr id="154" name="组合 153"/>
          <p:cNvGrpSpPr/>
          <p:nvPr/>
        </p:nvGrpSpPr>
        <p:grpSpPr>
          <a:xfrm>
            <a:off x="3251077" y="83124"/>
            <a:ext cx="2110346" cy="2250262"/>
            <a:chOff x="1883950" y="4169584"/>
            <a:chExt cx="2110346" cy="2250262"/>
          </a:xfrm>
        </p:grpSpPr>
        <p:grpSp>
          <p:nvGrpSpPr>
            <p:cNvPr id="218" name="组合 217"/>
            <p:cNvGrpSpPr/>
            <p:nvPr/>
          </p:nvGrpSpPr>
          <p:grpSpPr>
            <a:xfrm>
              <a:off x="1883950" y="4169584"/>
              <a:ext cx="2110346" cy="2250262"/>
              <a:chOff x="8133663" y="3521473"/>
              <a:chExt cx="2110346" cy="2250262"/>
            </a:xfrm>
          </p:grpSpPr>
          <p:sp>
            <p:nvSpPr>
              <p:cNvPr id="220" name="阴影"/>
              <p:cNvSpPr/>
              <p:nvPr/>
            </p:nvSpPr>
            <p:spPr>
              <a:xfrm>
                <a:off x="8133663" y="5278539"/>
                <a:ext cx="2110124" cy="493196"/>
              </a:xfrm>
              <a:prstGeom prst="ellipse">
                <a:avLst/>
              </a:prstGeom>
              <a:gradFill flip="none" rotWithShape="1">
                <a:gsLst>
                  <a:gs pos="75000">
                    <a:schemeClr val="tx1">
                      <a:alpha val="0"/>
                    </a:schemeClr>
                  </a:gs>
                  <a:gs pos="0">
                    <a:schemeClr val="tx1">
                      <a:alpha val="3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21" name="组合 220"/>
              <p:cNvGrpSpPr/>
              <p:nvPr/>
            </p:nvGrpSpPr>
            <p:grpSpPr>
              <a:xfrm>
                <a:off x="8191203" y="3521473"/>
                <a:ext cx="1995488" cy="1998663"/>
                <a:chOff x="8191203" y="3521473"/>
                <a:chExt cx="1995488" cy="1998663"/>
              </a:xfrm>
            </p:grpSpPr>
            <p:sp>
              <p:nvSpPr>
                <p:cNvPr id="251" name="Freeform 5"/>
                <p:cNvSpPr/>
                <p:nvPr/>
              </p:nvSpPr>
              <p:spPr bwMode="auto">
                <a:xfrm>
                  <a:off x="8191203" y="3521473"/>
                  <a:ext cx="1995488" cy="1998663"/>
                </a:xfrm>
                <a:custGeom>
                  <a:gdLst>
                    <a:gd fmla="*/ 265 w 531" name="T0"/>
                    <a:gd fmla="*/ 0 h 532" name="T1"/>
                    <a:gd fmla="*/ 0 w 531" name="T2"/>
                    <a:gd fmla="*/ 266 h 532" name="T3"/>
                    <a:gd fmla="*/ 0 w 531" name="T4"/>
                    <a:gd fmla="*/ 270 h 532" name="T5"/>
                    <a:gd fmla="*/ 265 w 531" name="T6"/>
                    <a:gd fmla="*/ 532 h 532" name="T7"/>
                    <a:gd fmla="*/ 531 w 531" name="T8"/>
                    <a:gd fmla="*/ 270 h 532" name="T9"/>
                    <a:gd fmla="*/ 531 w 531" name="T10"/>
                    <a:gd fmla="*/ 266 h 532" name="T11"/>
                    <a:gd fmla="*/ 265 w 531" name="T12"/>
                    <a:gd fmla="*/ 0 h 532" name="T13"/>
                  </a:gdLst>
                  <a:cxnLst>
                    <a:cxn ang="0">
                      <a:pos x="T0" y="T1"/>
                    </a:cxn>
                    <a:cxn ang="0">
                      <a:pos x="T2" y="T3"/>
                    </a:cxn>
                    <a:cxn ang="0">
                      <a:pos x="T4" y="T5"/>
                    </a:cxn>
                    <a:cxn ang="0">
                      <a:pos x="T6" y="T7"/>
                    </a:cxn>
                    <a:cxn ang="0">
                      <a:pos x="T8" y="T9"/>
                    </a:cxn>
                    <a:cxn ang="0">
                      <a:pos x="T10" y="T11"/>
                    </a:cxn>
                    <a:cxn ang="0">
                      <a:pos x="T12" y="T13"/>
                    </a:cxn>
                  </a:cxnLst>
                  <a:rect b="b" l="0" r="r" t="0"/>
                  <a:pathLst>
                    <a:path h="532" w="531">
                      <a:moveTo>
                        <a:pt x="265" y="0"/>
                      </a:moveTo>
                      <a:cubicBezTo>
                        <a:pt x="119" y="0"/>
                        <a:pt x="0" y="119"/>
                        <a:pt x="0" y="266"/>
                      </a:cubicBezTo>
                      <a:cubicBezTo>
                        <a:pt x="0" y="268"/>
                        <a:pt x="0" y="269"/>
                        <a:pt x="0" y="270"/>
                      </a:cubicBezTo>
                      <a:cubicBezTo>
                        <a:pt x="2" y="415"/>
                        <a:pt x="120" y="532"/>
                        <a:pt x="265" y="532"/>
                      </a:cubicBezTo>
                      <a:cubicBezTo>
                        <a:pt x="411" y="532"/>
                        <a:pt x="529" y="415"/>
                        <a:pt x="531" y="270"/>
                      </a:cubicBezTo>
                      <a:cubicBezTo>
                        <a:pt x="531" y="269"/>
                        <a:pt x="531" y="268"/>
                        <a:pt x="531" y="266"/>
                      </a:cubicBezTo>
                      <a:cubicBezTo>
                        <a:pt x="531" y="119"/>
                        <a:pt x="412" y="0"/>
                        <a:pt x="265" y="0"/>
                      </a:cubicBezTo>
                      <a:close/>
                    </a:path>
                  </a:pathLst>
                </a:custGeom>
                <a:solidFill>
                  <a:srgbClr val="D2DADE"/>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2" name="Freeform 6"/>
                <p:cNvSpPr/>
                <p:nvPr/>
              </p:nvSpPr>
              <p:spPr bwMode="auto">
                <a:xfrm>
                  <a:off x="8306297" y="3635773"/>
                  <a:ext cx="1765300" cy="1770063"/>
                </a:xfrm>
                <a:custGeom>
                  <a:gdLst>
                    <a:gd fmla="*/ 235 w 470" name="T0"/>
                    <a:gd fmla="*/ 0 h 471" name="T1"/>
                    <a:gd fmla="*/ 0 w 470" name="T2"/>
                    <a:gd fmla="*/ 236 h 471" name="T3"/>
                    <a:gd fmla="*/ 0 w 470" name="T4"/>
                    <a:gd fmla="*/ 239 h 471" name="T5"/>
                    <a:gd fmla="*/ 235 w 470" name="T6"/>
                    <a:gd fmla="*/ 471 h 471" name="T7"/>
                    <a:gd fmla="*/ 470 w 470" name="T8"/>
                    <a:gd fmla="*/ 239 h 471" name="T9"/>
                    <a:gd fmla="*/ 470 w 470" name="T10"/>
                    <a:gd fmla="*/ 236 h 471" name="T11"/>
                    <a:gd fmla="*/ 235 w 470" name="T12"/>
                    <a:gd fmla="*/ 0 h 471" name="T13"/>
                  </a:gdLst>
                  <a:cxnLst>
                    <a:cxn ang="0">
                      <a:pos x="T0" y="T1"/>
                    </a:cxn>
                    <a:cxn ang="0">
                      <a:pos x="T2" y="T3"/>
                    </a:cxn>
                    <a:cxn ang="0">
                      <a:pos x="T4" y="T5"/>
                    </a:cxn>
                    <a:cxn ang="0">
                      <a:pos x="T6" y="T7"/>
                    </a:cxn>
                    <a:cxn ang="0">
                      <a:pos x="T8" y="T9"/>
                    </a:cxn>
                    <a:cxn ang="0">
                      <a:pos x="T10" y="T11"/>
                    </a:cxn>
                    <a:cxn ang="0">
                      <a:pos x="T12" y="T13"/>
                    </a:cxn>
                  </a:cxnLst>
                  <a:rect b="b" l="0" r="r" t="0"/>
                  <a:pathLst>
                    <a:path h="471" w="470">
                      <a:moveTo>
                        <a:pt x="235" y="0"/>
                      </a:moveTo>
                      <a:cubicBezTo>
                        <a:pt x="105" y="0"/>
                        <a:pt x="0" y="106"/>
                        <a:pt x="0" y="236"/>
                      </a:cubicBezTo>
                      <a:cubicBezTo>
                        <a:pt x="0" y="237"/>
                        <a:pt x="0" y="238"/>
                        <a:pt x="0" y="239"/>
                      </a:cubicBezTo>
                      <a:cubicBezTo>
                        <a:pt x="2" y="367"/>
                        <a:pt x="107" y="471"/>
                        <a:pt x="235" y="471"/>
                      </a:cubicBezTo>
                      <a:cubicBezTo>
                        <a:pt x="364" y="471"/>
                        <a:pt x="468" y="367"/>
                        <a:pt x="470" y="239"/>
                      </a:cubicBezTo>
                      <a:cubicBezTo>
                        <a:pt x="470" y="238"/>
                        <a:pt x="470" y="237"/>
                        <a:pt x="470" y="236"/>
                      </a:cubicBezTo>
                      <a:cubicBezTo>
                        <a:pt x="470" y="106"/>
                        <a:pt x="365" y="0"/>
                        <a:pt x="235" y="0"/>
                      </a:cubicBezTo>
                    </a:path>
                  </a:pathLst>
                </a:custGeom>
                <a:solidFill>
                  <a:srgbClr val="7E99A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3" name="Freeform 31"/>
                <p:cNvSpPr/>
                <p:nvPr/>
              </p:nvSpPr>
              <p:spPr bwMode="auto">
                <a:xfrm>
                  <a:off x="8341995" y="3673870"/>
                  <a:ext cx="1417638" cy="1414543"/>
                </a:xfrm>
                <a:custGeom>
                  <a:gdLst>
                    <a:gd fmla="*/ 223 w 387" name="T0"/>
                    <a:gd fmla="*/ 0 h 386" name="T1"/>
                    <a:gd fmla="*/ 0 w 387" name="T2"/>
                    <a:gd fmla="*/ 223 h 386" name="T3"/>
                    <a:gd fmla="*/ 0 w 387" name="T4"/>
                    <a:gd fmla="*/ 227 h 386" name="T5"/>
                    <a:gd fmla="*/ 72 w 387" name="T6"/>
                    <a:gd fmla="*/ 386 h 386" name="T7"/>
                    <a:gd fmla="*/ 13 w 387" name="T8"/>
                    <a:gd fmla="*/ 239 h 386" name="T9"/>
                    <a:gd fmla="*/ 13 w 387" name="T10"/>
                    <a:gd fmla="*/ 236 h 386" name="T11"/>
                    <a:gd fmla="*/ 236 w 387" name="T12"/>
                    <a:gd fmla="*/ 13 h 386" name="T13"/>
                    <a:gd fmla="*/ 387 w 387" name="T14"/>
                    <a:gd fmla="*/ 72 h 386" name="T15"/>
                    <a:gd fmla="*/ 223 w 387" name="T16"/>
                    <a:gd fmla="*/ 0 h 3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6" w="387">
                      <a:moveTo>
                        <a:pt x="223" y="0"/>
                      </a:moveTo>
                      <a:cubicBezTo>
                        <a:pt x="100" y="0"/>
                        <a:pt x="0" y="100"/>
                        <a:pt x="0" y="223"/>
                      </a:cubicBezTo>
                      <a:cubicBezTo>
                        <a:pt x="0" y="224"/>
                        <a:pt x="0" y="226"/>
                        <a:pt x="0" y="227"/>
                      </a:cubicBezTo>
                      <a:cubicBezTo>
                        <a:pt x="1" y="290"/>
                        <a:pt x="29" y="347"/>
                        <a:pt x="72" y="386"/>
                      </a:cubicBezTo>
                      <a:cubicBezTo>
                        <a:pt x="36" y="348"/>
                        <a:pt x="14" y="296"/>
                        <a:pt x="13" y="239"/>
                      </a:cubicBezTo>
                      <a:cubicBezTo>
                        <a:pt x="13" y="238"/>
                        <a:pt x="13" y="237"/>
                        <a:pt x="13" y="236"/>
                      </a:cubicBezTo>
                      <a:cubicBezTo>
                        <a:pt x="13" y="113"/>
                        <a:pt x="112" y="13"/>
                        <a:pt x="236" y="13"/>
                      </a:cubicBezTo>
                      <a:cubicBezTo>
                        <a:pt x="294" y="13"/>
                        <a:pt x="347" y="35"/>
                        <a:pt x="387" y="72"/>
                      </a:cubicBezTo>
                      <a:cubicBezTo>
                        <a:pt x="346" y="28"/>
                        <a:pt x="288" y="0"/>
                        <a:pt x="223" y="0"/>
                      </a:cubicBezTo>
                    </a:path>
                  </a:pathLst>
                </a:custGeom>
                <a:solidFill>
                  <a:srgbClr val="63828F"/>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4" name="Freeform 7"/>
                <p:cNvSpPr/>
                <p:nvPr/>
              </p:nvSpPr>
              <p:spPr bwMode="auto">
                <a:xfrm>
                  <a:off x="8375353" y="370721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54400">
                      <a:srgbClr val="A4B6C0"/>
                    </a:gs>
                    <a:gs pos="100000">
                      <a:srgbClr val="7D98A6"/>
                    </a:gs>
                    <a:gs pos="0">
                      <a:srgbClr val="D2DADE"/>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22" name="组合 221"/>
              <p:cNvGrpSpPr/>
              <p:nvPr/>
            </p:nvGrpSpPr>
            <p:grpSpPr>
              <a:xfrm>
                <a:off x="8363647" y="4150518"/>
                <a:ext cx="1637950" cy="1181498"/>
                <a:chOff x="8363647" y="4150518"/>
                <a:chExt cx="1637950" cy="1181498"/>
              </a:xfrm>
            </p:grpSpPr>
            <p:sp>
              <p:nvSpPr>
                <p:cNvPr id="243" name="Freeform 15"/>
                <p:cNvSpPr/>
                <p:nvPr/>
              </p:nvSpPr>
              <p:spPr bwMode="auto">
                <a:xfrm>
                  <a:off x="8375856" y="4172573"/>
                  <a:ext cx="1625741" cy="1159443"/>
                </a:xfrm>
                <a:custGeom>
                  <a:gdLst>
                    <a:gd fmla="*/ 21 w 436" name="T0"/>
                    <a:gd fmla="*/ 0 h 311" name="T1"/>
                    <a:gd fmla="*/ 0 w 436" name="T2"/>
                    <a:gd fmla="*/ 93 h 311" name="T3"/>
                    <a:gd fmla="*/ 218 w 436" name="T4"/>
                    <a:gd fmla="*/ 311 h 311" name="T5"/>
                    <a:gd fmla="*/ 436 w 436" name="T6"/>
                    <a:gd fmla="*/ 93 h 311" name="T7"/>
                    <a:gd fmla="*/ 415 w 436" name="T8"/>
                    <a:gd fmla="*/ 0 h 311" name="T9"/>
                    <a:gd fmla="*/ 21 w 436" name="T10"/>
                    <a:gd fmla="*/ 0 h 311" name="T11"/>
                  </a:gdLst>
                  <a:cxnLst>
                    <a:cxn ang="0">
                      <a:pos x="T0" y="T1"/>
                    </a:cxn>
                    <a:cxn ang="0">
                      <a:pos x="T2" y="T3"/>
                    </a:cxn>
                    <a:cxn ang="0">
                      <a:pos x="T4" y="T5"/>
                    </a:cxn>
                    <a:cxn ang="0">
                      <a:pos x="T6" y="T7"/>
                    </a:cxn>
                    <a:cxn ang="0">
                      <a:pos x="T8" y="T9"/>
                    </a:cxn>
                    <a:cxn ang="0">
                      <a:pos x="T10" y="T11"/>
                    </a:cxn>
                  </a:cxnLst>
                  <a:rect b="b" l="0" r="r" t="0"/>
                  <a:pathLst>
                    <a:path h="311" w="436">
                      <a:moveTo>
                        <a:pt x="21" y="0"/>
                      </a:moveTo>
                      <a:cubicBezTo>
                        <a:pt x="8" y="29"/>
                        <a:pt x="0" y="60"/>
                        <a:pt x="0" y="93"/>
                      </a:cubicBezTo>
                      <a:cubicBezTo>
                        <a:pt x="0" y="213"/>
                        <a:pt x="98" y="311"/>
                        <a:pt x="218" y="311"/>
                      </a:cubicBezTo>
                      <a:cubicBezTo>
                        <a:pt x="339" y="311"/>
                        <a:pt x="436" y="213"/>
                        <a:pt x="436" y="93"/>
                      </a:cubicBezTo>
                      <a:cubicBezTo>
                        <a:pt x="436" y="60"/>
                        <a:pt x="429" y="29"/>
                        <a:pt x="415" y="0"/>
                      </a:cubicBezTo>
                      <a:lnTo>
                        <a:pt x="21" y="0"/>
                      </a:lnTo>
                      <a:close/>
                    </a:path>
                  </a:pathLst>
                </a:custGeom>
                <a:gradFill flip="none" rotWithShape="1">
                  <a:gsLst>
                    <a:gs pos="100000">
                      <a:srgbClr val="008DAE"/>
                    </a:gs>
                    <a:gs pos="0">
                      <a:srgbClr val="00DAF5"/>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44" name="Freeform 16"/>
                <p:cNvSpPr/>
                <p:nvPr/>
              </p:nvSpPr>
              <p:spPr bwMode="auto">
                <a:xfrm>
                  <a:off x="8452258" y="4150518"/>
                  <a:ext cx="1472935" cy="22055"/>
                </a:xfrm>
                <a:custGeom>
                  <a:gdLst>
                    <a:gd fmla="*/ 392 w 395" name="T0"/>
                    <a:gd fmla="*/ 0 h 6" name="T1"/>
                    <a:gd fmla="*/ 3 w 395" name="T2"/>
                    <a:gd fmla="*/ 0 h 6" name="T3"/>
                    <a:gd fmla="*/ 0 w 395" name="T4"/>
                    <a:gd fmla="*/ 6 h 6" name="T5"/>
                    <a:gd fmla="*/ 395 w 395" name="T6"/>
                    <a:gd fmla="*/ 6 h 6" name="T7"/>
                    <a:gd fmla="*/ 392 w 395" name="T8"/>
                    <a:gd fmla="*/ 0 h 6" name="T9"/>
                  </a:gdLst>
                  <a:cxnLst>
                    <a:cxn ang="0">
                      <a:pos x="T0" y="T1"/>
                    </a:cxn>
                    <a:cxn ang="0">
                      <a:pos x="T2" y="T3"/>
                    </a:cxn>
                    <a:cxn ang="0">
                      <a:pos x="T4" y="T5"/>
                    </a:cxn>
                    <a:cxn ang="0">
                      <a:pos x="T6" y="T7"/>
                    </a:cxn>
                    <a:cxn ang="0">
                      <a:pos x="T8" y="T9"/>
                    </a:cxn>
                  </a:cxnLst>
                  <a:rect b="b" l="0" r="r" t="0"/>
                  <a:pathLst>
                    <a:path h="6" w="395">
                      <a:moveTo>
                        <a:pt x="392" y="0"/>
                      </a:moveTo>
                      <a:cubicBezTo>
                        <a:pt x="3" y="0"/>
                        <a:pt x="3" y="0"/>
                        <a:pt x="3" y="0"/>
                      </a:cubicBezTo>
                      <a:cubicBezTo>
                        <a:pt x="2" y="2"/>
                        <a:pt x="1" y="4"/>
                        <a:pt x="0" y="6"/>
                      </a:cubicBezTo>
                      <a:cubicBezTo>
                        <a:pt x="395" y="6"/>
                        <a:pt x="395" y="6"/>
                        <a:pt x="395" y="6"/>
                      </a:cubicBezTo>
                      <a:cubicBezTo>
                        <a:pt x="394" y="4"/>
                        <a:pt x="393" y="2"/>
                        <a:pt x="392" y="0"/>
                      </a:cubicBezTo>
                      <a:close/>
                    </a:path>
                  </a:pathLst>
                </a:custGeom>
                <a:solidFill>
                  <a:srgbClr val="00DAF5"/>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245" name="组合 244"/>
                <p:cNvGrpSpPr/>
                <p:nvPr/>
              </p:nvGrpSpPr>
              <p:grpSpPr>
                <a:xfrm>
                  <a:off x="8363647" y="4175723"/>
                  <a:ext cx="1625741" cy="1156293"/>
                  <a:chOff x="5299076" y="2681288"/>
                  <a:chExt cx="1638300" cy="1165225"/>
                </a:xfrm>
                <a:solidFill>
                  <a:schemeClr val="accent3">
                    <a:alpha val="60000"/>
                  </a:schemeClr>
                </a:solidFill>
              </p:grpSpPr>
              <p:sp>
                <p:nvSpPr>
                  <p:cNvPr id="246" name="Freeform 17"/>
                  <p:cNvSpPr/>
                  <p:nvPr/>
                </p:nvSpPr>
                <p:spPr bwMode="auto">
                  <a:xfrm>
                    <a:off x="5299076" y="2681288"/>
                    <a:ext cx="552450" cy="530225"/>
                  </a:xfrm>
                  <a:custGeom>
                    <a:gdLst>
                      <a:gd fmla="*/ 147 w 147" name="T0"/>
                      <a:gd fmla="*/ 0 h 141" name="T1"/>
                      <a:gd fmla="*/ 82 w 147" name="T2"/>
                      <a:gd fmla="*/ 0 h 141" name="T3"/>
                      <a:gd fmla="*/ 1 w 147" name="T4"/>
                      <a:gd fmla="*/ 81 h 141" name="T5"/>
                      <a:gd fmla="*/ 0 w 147" name="T6"/>
                      <a:gd fmla="*/ 92 h 141" name="T7"/>
                      <a:gd fmla="*/ 6 w 147" name="T8"/>
                      <a:gd fmla="*/ 141 h 141" name="T9"/>
                      <a:gd fmla="*/ 147 w 147" name="T10"/>
                      <a:gd fmla="*/ 0 h 141" name="T11"/>
                    </a:gdLst>
                    <a:cxnLst>
                      <a:cxn ang="0">
                        <a:pos x="T0" y="T1"/>
                      </a:cxn>
                      <a:cxn ang="0">
                        <a:pos x="T2" y="T3"/>
                      </a:cxn>
                      <a:cxn ang="0">
                        <a:pos x="T4" y="T5"/>
                      </a:cxn>
                      <a:cxn ang="0">
                        <a:pos x="T6" y="T7"/>
                      </a:cxn>
                      <a:cxn ang="0">
                        <a:pos x="T8" y="T9"/>
                      </a:cxn>
                      <a:cxn ang="0">
                        <a:pos x="T10" y="T11"/>
                      </a:cxn>
                    </a:cxnLst>
                    <a:rect b="b" l="0" r="r" t="0"/>
                    <a:pathLst>
                      <a:path h="141" w="147">
                        <a:moveTo>
                          <a:pt x="147" y="0"/>
                        </a:moveTo>
                        <a:cubicBezTo>
                          <a:pt x="82" y="0"/>
                          <a:pt x="82" y="0"/>
                          <a:pt x="82" y="0"/>
                        </a:cubicBezTo>
                        <a:cubicBezTo>
                          <a:pt x="1" y="81"/>
                          <a:pt x="1" y="81"/>
                          <a:pt x="1" y="81"/>
                        </a:cubicBezTo>
                        <a:cubicBezTo>
                          <a:pt x="1" y="85"/>
                          <a:pt x="0" y="89"/>
                          <a:pt x="0" y="92"/>
                        </a:cubicBezTo>
                        <a:cubicBezTo>
                          <a:pt x="0" y="109"/>
                          <a:pt x="2" y="125"/>
                          <a:pt x="6" y="141"/>
                        </a:cubicBezTo>
                        <a:cubicBezTo>
                          <a:pt x="147" y="0"/>
                          <a:pt x="147" y="0"/>
                          <a:pt x="147"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7" name="Freeform 18"/>
                  <p:cNvSpPr/>
                  <p:nvPr/>
                </p:nvSpPr>
                <p:spPr bwMode="auto">
                  <a:xfrm>
                    <a:off x="5386388" y="2681288"/>
                    <a:ext cx="949325" cy="857250"/>
                  </a:xfrm>
                  <a:custGeom>
                    <a:gdLst>
                      <a:gd fmla="*/ 253 w 253" name="T0"/>
                      <a:gd fmla="*/ 0 h 228" name="T1"/>
                      <a:gd fmla="*/ 189 w 253" name="T2"/>
                      <a:gd fmla="*/ 0 h 228" name="T3"/>
                      <a:gd fmla="*/ 0 w 253" name="T4"/>
                      <a:gd fmla="*/ 189 h 228" name="T5"/>
                      <a:gd fmla="*/ 25 w 253" name="T6"/>
                      <a:gd fmla="*/ 228 h 228" name="T7"/>
                      <a:gd fmla="*/ 253 w 253" name="T8"/>
                      <a:gd fmla="*/ 0 h 228" name="T9"/>
                    </a:gdLst>
                    <a:cxnLst>
                      <a:cxn ang="0">
                        <a:pos x="T0" y="T1"/>
                      </a:cxn>
                      <a:cxn ang="0">
                        <a:pos x="T2" y="T3"/>
                      </a:cxn>
                      <a:cxn ang="0">
                        <a:pos x="T4" y="T5"/>
                      </a:cxn>
                      <a:cxn ang="0">
                        <a:pos x="T6" y="T7"/>
                      </a:cxn>
                      <a:cxn ang="0">
                        <a:pos x="T8" y="T9"/>
                      </a:cxn>
                    </a:cxnLst>
                    <a:rect b="b" l="0" r="r" t="0"/>
                    <a:pathLst>
                      <a:path h="228" w="253">
                        <a:moveTo>
                          <a:pt x="253" y="0"/>
                        </a:moveTo>
                        <a:cubicBezTo>
                          <a:pt x="189" y="0"/>
                          <a:pt x="189" y="0"/>
                          <a:pt x="189" y="0"/>
                        </a:cubicBezTo>
                        <a:cubicBezTo>
                          <a:pt x="0" y="189"/>
                          <a:pt x="0" y="189"/>
                          <a:pt x="0" y="189"/>
                        </a:cubicBezTo>
                        <a:cubicBezTo>
                          <a:pt x="7" y="203"/>
                          <a:pt x="15" y="216"/>
                          <a:pt x="25" y="228"/>
                        </a:cubicBezTo>
                        <a:cubicBezTo>
                          <a:pt x="253" y="0"/>
                          <a:pt x="253" y="0"/>
                          <a:pt x="253"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8" name="Freeform 19"/>
                  <p:cNvSpPr/>
                  <p:nvPr/>
                </p:nvSpPr>
                <p:spPr bwMode="auto">
                  <a:xfrm>
                    <a:off x="5600701" y="2681288"/>
                    <a:ext cx="1223963" cy="1074738"/>
                  </a:xfrm>
                  <a:custGeom>
                    <a:gdLst>
                      <a:gd fmla="*/ 326 w 326" name="T0"/>
                      <a:gd fmla="*/ 0 h 286" name="T1"/>
                      <a:gd fmla="*/ 261 w 326" name="T2"/>
                      <a:gd fmla="*/ 0 h 286" name="T3"/>
                      <a:gd fmla="*/ 0 w 326" name="T4"/>
                      <a:gd fmla="*/ 261 h 286" name="T5"/>
                      <a:gd fmla="*/ 39 w 326" name="T6"/>
                      <a:gd fmla="*/ 286 h 286" name="T7"/>
                      <a:gd fmla="*/ 326 w 326" name="T8"/>
                      <a:gd fmla="*/ 0 h 286" name="T9"/>
                    </a:gdLst>
                    <a:cxnLst>
                      <a:cxn ang="0">
                        <a:pos x="T0" y="T1"/>
                      </a:cxn>
                      <a:cxn ang="0">
                        <a:pos x="T2" y="T3"/>
                      </a:cxn>
                      <a:cxn ang="0">
                        <a:pos x="T4" y="T5"/>
                      </a:cxn>
                      <a:cxn ang="0">
                        <a:pos x="T6" y="T7"/>
                      </a:cxn>
                      <a:cxn ang="0">
                        <a:pos x="T8" y="T9"/>
                      </a:cxn>
                    </a:cxnLst>
                    <a:rect b="b" l="0" r="r" t="0"/>
                    <a:pathLst>
                      <a:path h="286" w="326">
                        <a:moveTo>
                          <a:pt x="326" y="0"/>
                        </a:moveTo>
                        <a:cubicBezTo>
                          <a:pt x="261" y="0"/>
                          <a:pt x="261" y="0"/>
                          <a:pt x="261" y="0"/>
                        </a:cubicBezTo>
                        <a:cubicBezTo>
                          <a:pt x="0" y="261"/>
                          <a:pt x="0" y="261"/>
                          <a:pt x="0" y="261"/>
                        </a:cubicBezTo>
                        <a:cubicBezTo>
                          <a:pt x="12" y="271"/>
                          <a:pt x="25" y="279"/>
                          <a:pt x="39" y="286"/>
                        </a:cubicBezTo>
                        <a:cubicBezTo>
                          <a:pt x="326" y="0"/>
                          <a:pt x="326" y="0"/>
                          <a:pt x="326"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9" name="Freeform 20"/>
                  <p:cNvSpPr/>
                  <p:nvPr/>
                </p:nvSpPr>
                <p:spPr bwMode="auto">
                  <a:xfrm>
                    <a:off x="5926138" y="2835275"/>
                    <a:ext cx="1011238" cy="1011238"/>
                  </a:xfrm>
                  <a:custGeom>
                    <a:gdLst>
                      <a:gd fmla="*/ 263 w 269" name="T0"/>
                      <a:gd fmla="*/ 0 h 269" name="T1"/>
                      <a:gd fmla="*/ 0 w 269" name="T2"/>
                      <a:gd fmla="*/ 263 h 269" name="T3"/>
                      <a:gd fmla="*/ 51 w 269" name="T4"/>
                      <a:gd fmla="*/ 269 h 269" name="T5"/>
                      <a:gd fmla="*/ 58 w 269" name="T6"/>
                      <a:gd fmla="*/ 269 h 269" name="T7"/>
                      <a:gd fmla="*/ 269 w 269" name="T8"/>
                      <a:gd fmla="*/ 58 h 269" name="T9"/>
                      <a:gd fmla="*/ 269 w 269" name="T10"/>
                      <a:gd fmla="*/ 51 h 269" name="T11"/>
                      <a:gd fmla="*/ 263 w 269" name="T12"/>
                      <a:gd fmla="*/ 0 h 269" name="T13"/>
                    </a:gdLst>
                    <a:cxnLst>
                      <a:cxn ang="0">
                        <a:pos x="T0" y="T1"/>
                      </a:cxn>
                      <a:cxn ang="0">
                        <a:pos x="T2" y="T3"/>
                      </a:cxn>
                      <a:cxn ang="0">
                        <a:pos x="T4" y="T5"/>
                      </a:cxn>
                      <a:cxn ang="0">
                        <a:pos x="T6" y="T7"/>
                      </a:cxn>
                      <a:cxn ang="0">
                        <a:pos x="T8" y="T9"/>
                      </a:cxn>
                      <a:cxn ang="0">
                        <a:pos x="T10" y="T11"/>
                      </a:cxn>
                      <a:cxn ang="0">
                        <a:pos x="T12" y="T13"/>
                      </a:cxn>
                    </a:cxnLst>
                    <a:rect b="b" l="0" r="r" t="0"/>
                    <a:pathLst>
                      <a:path h="269" w="269">
                        <a:moveTo>
                          <a:pt x="263" y="0"/>
                        </a:moveTo>
                        <a:cubicBezTo>
                          <a:pt x="0" y="263"/>
                          <a:pt x="0" y="263"/>
                          <a:pt x="0" y="263"/>
                        </a:cubicBezTo>
                        <a:cubicBezTo>
                          <a:pt x="16" y="267"/>
                          <a:pt x="33" y="269"/>
                          <a:pt x="51" y="269"/>
                        </a:cubicBezTo>
                        <a:cubicBezTo>
                          <a:pt x="54" y="269"/>
                          <a:pt x="56" y="269"/>
                          <a:pt x="58" y="269"/>
                        </a:cubicBezTo>
                        <a:cubicBezTo>
                          <a:pt x="269" y="58"/>
                          <a:pt x="269" y="58"/>
                          <a:pt x="269" y="58"/>
                        </a:cubicBezTo>
                        <a:cubicBezTo>
                          <a:pt x="269" y="56"/>
                          <a:pt x="269" y="54"/>
                          <a:pt x="269" y="51"/>
                        </a:cubicBezTo>
                        <a:cubicBezTo>
                          <a:pt x="269" y="34"/>
                          <a:pt x="267" y="16"/>
                          <a:pt x="263"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50" name="Freeform 21"/>
                  <p:cNvSpPr/>
                  <p:nvPr/>
                </p:nvSpPr>
                <p:spPr bwMode="auto">
                  <a:xfrm>
                    <a:off x="6464301" y="3373438"/>
                    <a:ext cx="398463" cy="396875"/>
                  </a:xfrm>
                  <a:custGeom>
                    <a:gdLst>
                      <a:gd fmla="*/ 106 w 106" name="T0"/>
                      <a:gd fmla="*/ 0 h 106" name="T1"/>
                      <a:gd fmla="*/ 0 w 106" name="T2"/>
                      <a:gd fmla="*/ 106 h 106" name="T3"/>
                      <a:gd fmla="*/ 106 w 106" name="T4"/>
                      <a:gd fmla="*/ 0 h 106" name="T5"/>
                    </a:gdLst>
                    <a:cxnLst>
                      <a:cxn ang="0">
                        <a:pos x="T0" y="T1"/>
                      </a:cxn>
                      <a:cxn ang="0">
                        <a:pos x="T2" y="T3"/>
                      </a:cxn>
                      <a:cxn ang="0">
                        <a:pos x="T4" y="T5"/>
                      </a:cxn>
                    </a:cxnLst>
                    <a:rect b="b" l="0" r="r" t="0"/>
                    <a:pathLst>
                      <a:path h="105" w="105">
                        <a:moveTo>
                          <a:pt x="106" y="0"/>
                        </a:moveTo>
                        <a:cubicBezTo>
                          <a:pt x="0" y="106"/>
                          <a:pt x="0" y="106"/>
                          <a:pt x="0" y="106"/>
                        </a:cubicBezTo>
                        <a:cubicBezTo>
                          <a:pt x="47" y="84"/>
                          <a:pt x="84" y="47"/>
                          <a:pt x="106" y="0"/>
                        </a:cubicBezTo>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23" name="组合 222"/>
              <p:cNvGrpSpPr/>
              <p:nvPr/>
            </p:nvGrpSpPr>
            <p:grpSpPr>
              <a:xfrm>
                <a:off x="8926216" y="4257279"/>
                <a:ext cx="586751" cy="573168"/>
                <a:chOff x="8926216" y="4257279"/>
                <a:chExt cx="586751" cy="573168"/>
              </a:xfrm>
            </p:grpSpPr>
            <p:sp>
              <p:nvSpPr>
                <p:cNvPr id="241" name="Oval 29"/>
                <p:cNvSpPr>
                  <a:spLocks noChangeArrowheads="1"/>
                </p:cNvSpPr>
                <p:nvPr/>
              </p:nvSpPr>
              <p:spPr bwMode="auto">
                <a:xfrm>
                  <a:off x="8987504" y="4303397"/>
                  <a:ext cx="525463" cy="527050"/>
                </a:xfrm>
                <a:prstGeom prst="ellipse">
                  <a:avLst/>
                </a:prstGeom>
                <a:solidFill>
                  <a:schemeClr val="tx1">
                    <a:alpha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42" name="Oval 30"/>
                <p:cNvSpPr>
                  <a:spLocks noChangeArrowheads="1"/>
                </p:cNvSpPr>
                <p:nvPr/>
              </p:nvSpPr>
              <p:spPr bwMode="auto">
                <a:xfrm>
                  <a:off x="8926216" y="4257279"/>
                  <a:ext cx="525463" cy="527050"/>
                </a:xfrm>
                <a:prstGeom prst="ellipse">
                  <a:avLst/>
                </a:prstGeom>
                <a:solidFill>
                  <a:schemeClr val="bg1">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224" name="组合 223"/>
              <p:cNvGrpSpPr/>
              <p:nvPr/>
            </p:nvGrpSpPr>
            <p:grpSpPr>
              <a:xfrm>
                <a:off x="9045526" y="4848837"/>
                <a:ext cx="473075" cy="338137"/>
                <a:chOff x="7662863" y="2722563"/>
                <a:chExt cx="473075" cy="338137"/>
              </a:xfrm>
              <a:solidFill>
                <a:srgbClr val="00D9F5"/>
              </a:solidFill>
            </p:grpSpPr>
            <p:sp>
              <p:nvSpPr>
                <p:cNvPr id="234" name="Freeform 22"/>
                <p:cNvSpPr/>
                <p:nvPr/>
              </p:nvSpPr>
              <p:spPr bwMode="auto">
                <a:xfrm>
                  <a:off x="8113713" y="3008313"/>
                  <a:ext cx="22225" cy="22225"/>
                </a:xfrm>
                <a:custGeom>
                  <a:gdLst>
                    <a:gd fmla="*/ 2 w 6" name="T0"/>
                    <a:gd fmla="*/ 5 h 6" name="T1"/>
                    <a:gd fmla="*/ 1 w 6" name="T2"/>
                    <a:gd fmla="*/ 1 h 6" name="T3"/>
                    <a:gd fmla="*/ 5 w 6" name="T4"/>
                    <a:gd fmla="*/ 1 h 6" name="T5"/>
                    <a:gd fmla="*/ 5 w 6" name="T6"/>
                    <a:gd fmla="*/ 5 h 6" name="T7"/>
                    <a:gd fmla="*/ 2 w 6" name="T8"/>
                    <a:gd fmla="*/ 5 h 6" name="T9"/>
                  </a:gdLst>
                  <a:cxnLst>
                    <a:cxn ang="0">
                      <a:pos x="T0" y="T1"/>
                    </a:cxn>
                    <a:cxn ang="0">
                      <a:pos x="T2" y="T3"/>
                    </a:cxn>
                    <a:cxn ang="0">
                      <a:pos x="T4" y="T5"/>
                    </a:cxn>
                    <a:cxn ang="0">
                      <a:pos x="T6" y="T7"/>
                    </a:cxn>
                    <a:cxn ang="0">
                      <a:pos x="T8" y="T9"/>
                    </a:cxn>
                  </a:cxnLst>
                  <a:rect b="b" l="0" r="r" t="0"/>
                  <a:pathLst>
                    <a:path h="6" w="6">
                      <a:moveTo>
                        <a:pt x="2" y="5"/>
                      </a:moveTo>
                      <a:cubicBezTo>
                        <a:pt x="0" y="4"/>
                        <a:pt x="0" y="3"/>
                        <a:pt x="1" y="1"/>
                      </a:cubicBezTo>
                      <a:cubicBezTo>
                        <a:pt x="2" y="0"/>
                        <a:pt x="4" y="0"/>
                        <a:pt x="5" y="1"/>
                      </a:cubicBezTo>
                      <a:cubicBezTo>
                        <a:pt x="6" y="2"/>
                        <a:pt x="6" y="3"/>
                        <a:pt x="5" y="5"/>
                      </a:cubicBezTo>
                      <a:cubicBezTo>
                        <a:pt x="4" y="6"/>
                        <a:pt x="3" y="6"/>
                        <a:pt x="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Freeform 23"/>
                <p:cNvSpPr/>
                <p:nvPr/>
              </p:nvSpPr>
              <p:spPr bwMode="auto">
                <a:xfrm>
                  <a:off x="7843838" y="3019425"/>
                  <a:ext cx="41275" cy="41275"/>
                </a:xfrm>
                <a:custGeom>
                  <a:gdLst>
                    <a:gd fmla="*/ 8 w 11" name="T0"/>
                    <a:gd fmla="*/ 1 h 11" name="T1"/>
                    <a:gd fmla="*/ 9 w 11" name="T2"/>
                    <a:gd fmla="*/ 8 h 11" name="T3"/>
                    <a:gd fmla="*/ 3 w 11" name="T4"/>
                    <a:gd fmla="*/ 9 h 11" name="T5"/>
                    <a:gd fmla="*/ 1 w 11" name="T6"/>
                    <a:gd fmla="*/ 3 h 11" name="T7"/>
                    <a:gd fmla="*/ 8 w 11" name="T8"/>
                    <a:gd fmla="*/ 1 h 11" name="T9"/>
                  </a:gdLst>
                  <a:cxnLst>
                    <a:cxn ang="0">
                      <a:pos x="T0" y="T1"/>
                    </a:cxn>
                    <a:cxn ang="0">
                      <a:pos x="T2" y="T3"/>
                    </a:cxn>
                    <a:cxn ang="0">
                      <a:pos x="T4" y="T5"/>
                    </a:cxn>
                    <a:cxn ang="0">
                      <a:pos x="T6" y="T7"/>
                    </a:cxn>
                    <a:cxn ang="0">
                      <a:pos x="T8" y="T9"/>
                    </a:cxn>
                  </a:cxnLst>
                  <a:rect b="b" l="0" r="r" t="0"/>
                  <a:pathLst>
                    <a:path h="11" w="11">
                      <a:moveTo>
                        <a:pt x="8" y="1"/>
                      </a:moveTo>
                      <a:cubicBezTo>
                        <a:pt x="10" y="3"/>
                        <a:pt x="11" y="6"/>
                        <a:pt x="9" y="8"/>
                      </a:cubicBezTo>
                      <a:cubicBezTo>
                        <a:pt x="8" y="10"/>
                        <a:pt x="5" y="11"/>
                        <a:pt x="3" y="9"/>
                      </a:cubicBezTo>
                      <a:cubicBezTo>
                        <a:pt x="0" y="8"/>
                        <a:pt x="0" y="5"/>
                        <a:pt x="1" y="3"/>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Freeform 24"/>
                <p:cNvSpPr/>
                <p:nvPr/>
              </p:nvSpPr>
              <p:spPr bwMode="auto">
                <a:xfrm>
                  <a:off x="7896226" y="2887663"/>
                  <a:ext cx="22225" cy="19050"/>
                </a:xfrm>
                <a:custGeom>
                  <a:gdLst>
                    <a:gd fmla="*/ 4 w 6" name="T0"/>
                    <a:gd fmla="*/ 1 h 5" name="T1"/>
                    <a:gd fmla="*/ 1 w 6" name="T2"/>
                    <a:gd fmla="*/ 1 h 5" name="T3"/>
                    <a:gd fmla="*/ 1 w 6" name="T4"/>
                    <a:gd fmla="*/ 5 h 5" name="T5"/>
                    <a:gd fmla="*/ 5 w 6" name="T6"/>
                    <a:gd fmla="*/ 4 h 5" name="T7"/>
                    <a:gd fmla="*/ 4 w 6" name="T8"/>
                    <a:gd fmla="*/ 1 h 5" name="T9"/>
                  </a:gdLst>
                  <a:cxnLst>
                    <a:cxn ang="0">
                      <a:pos x="T0" y="T1"/>
                    </a:cxn>
                    <a:cxn ang="0">
                      <a:pos x="T2" y="T3"/>
                    </a:cxn>
                    <a:cxn ang="0">
                      <a:pos x="T4" y="T5"/>
                    </a:cxn>
                    <a:cxn ang="0">
                      <a:pos x="T6" y="T7"/>
                    </a:cxn>
                    <a:cxn ang="0">
                      <a:pos x="T8" y="T9"/>
                    </a:cxn>
                  </a:cxnLst>
                  <a:rect b="b" l="0" r="r" t="0"/>
                  <a:pathLst>
                    <a:path h="5" w="6">
                      <a:moveTo>
                        <a:pt x="4" y="1"/>
                      </a:moveTo>
                      <a:cubicBezTo>
                        <a:pt x="3" y="0"/>
                        <a:pt x="2" y="0"/>
                        <a:pt x="1" y="1"/>
                      </a:cubicBezTo>
                      <a:cubicBezTo>
                        <a:pt x="0" y="2"/>
                        <a:pt x="0" y="4"/>
                        <a:pt x="1" y="5"/>
                      </a:cubicBezTo>
                      <a:cubicBezTo>
                        <a:pt x="2" y="5"/>
                        <a:pt x="4" y="5"/>
                        <a:pt x="5" y="4"/>
                      </a:cubicBezTo>
                      <a:cubicBezTo>
                        <a:pt x="6" y="3"/>
                        <a:pt x="5" y="1"/>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Freeform 25"/>
                <p:cNvSpPr/>
                <p:nvPr/>
              </p:nvSpPr>
              <p:spPr bwMode="auto">
                <a:xfrm>
                  <a:off x="7731126" y="2851150"/>
                  <a:ext cx="25400" cy="22225"/>
                </a:xfrm>
                <a:custGeom>
                  <a:gdLst>
                    <a:gd fmla="*/ 5 w 7" name="T0"/>
                    <a:gd fmla="*/ 1 h 6" name="T1"/>
                    <a:gd fmla="*/ 6 w 7" name="T2"/>
                    <a:gd fmla="*/ 5 h 6" name="T3"/>
                    <a:gd fmla="*/ 2 w 7" name="T4"/>
                    <a:gd fmla="*/ 6 h 6" name="T5"/>
                    <a:gd fmla="*/ 1 w 7" name="T6"/>
                    <a:gd fmla="*/ 2 h 6" name="T7"/>
                    <a:gd fmla="*/ 5 w 7" name="T8"/>
                    <a:gd fmla="*/ 1 h 6" name="T9"/>
                  </a:gdLst>
                  <a:cxnLst>
                    <a:cxn ang="0">
                      <a:pos x="T0" y="T1"/>
                    </a:cxn>
                    <a:cxn ang="0">
                      <a:pos x="T2" y="T3"/>
                    </a:cxn>
                    <a:cxn ang="0">
                      <a:pos x="T4" y="T5"/>
                    </a:cxn>
                    <a:cxn ang="0">
                      <a:pos x="T6" y="T7"/>
                    </a:cxn>
                    <a:cxn ang="0">
                      <a:pos x="T8" y="T9"/>
                    </a:cxn>
                  </a:cxnLst>
                  <a:rect b="b" l="0" r="r" t="0"/>
                  <a:pathLst>
                    <a:path h="6" w="7">
                      <a:moveTo>
                        <a:pt x="5" y="1"/>
                      </a:moveTo>
                      <a:cubicBezTo>
                        <a:pt x="7" y="2"/>
                        <a:pt x="7" y="4"/>
                        <a:pt x="6" y="5"/>
                      </a:cubicBezTo>
                      <a:cubicBezTo>
                        <a:pt x="5" y="6"/>
                        <a:pt x="3" y="6"/>
                        <a:pt x="2" y="6"/>
                      </a:cubicBezTo>
                      <a:cubicBezTo>
                        <a:pt x="1" y="5"/>
                        <a:pt x="0" y="3"/>
                        <a:pt x="1" y="2"/>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Freeform 26"/>
                <p:cNvSpPr/>
                <p:nvPr/>
              </p:nvSpPr>
              <p:spPr bwMode="auto">
                <a:xfrm>
                  <a:off x="7662863" y="2827338"/>
                  <a:ext cx="14288" cy="15875"/>
                </a:xfrm>
                <a:custGeom>
                  <a:gdLst>
                    <a:gd fmla="*/ 1 w 4" name="T0"/>
                    <a:gd fmla="*/ 3 h 4" name="T1"/>
                    <a:gd fmla="*/ 1 w 4" name="T2"/>
                    <a:gd fmla="*/ 1 h 4" name="T3"/>
                    <a:gd fmla="*/ 3 w 4" name="T4"/>
                    <a:gd fmla="*/ 1 h 4" name="T5"/>
                    <a:gd fmla="*/ 3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1"/>
                      </a:cubicBezTo>
                      <a:cubicBezTo>
                        <a:pt x="4" y="1"/>
                        <a:pt x="4" y="2"/>
                        <a:pt x="3"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27"/>
                <p:cNvSpPr/>
                <p:nvPr/>
              </p:nvSpPr>
              <p:spPr bwMode="auto">
                <a:xfrm>
                  <a:off x="7847013" y="2827338"/>
                  <a:ext cx="38100" cy="38100"/>
                </a:xfrm>
                <a:custGeom>
                  <a:gdLst>
                    <a:gd fmla="*/ 7 w 10" name="T0"/>
                    <a:gd fmla="*/ 2 h 10" name="T1"/>
                    <a:gd fmla="*/ 8 w 10" name="T2"/>
                    <a:gd fmla="*/ 8 h 10" name="T3"/>
                    <a:gd fmla="*/ 3 w 10" name="T4"/>
                    <a:gd fmla="*/ 8 h 10" name="T5"/>
                    <a:gd fmla="*/ 2 w 10" name="T6"/>
                    <a:gd fmla="*/ 3 h 10" name="T7"/>
                    <a:gd fmla="*/ 7 w 10" name="T8"/>
                    <a:gd fmla="*/ 2 h 10" name="T9"/>
                  </a:gdLst>
                  <a:cxnLst>
                    <a:cxn ang="0">
                      <a:pos x="T0" y="T1"/>
                    </a:cxn>
                    <a:cxn ang="0">
                      <a:pos x="T2" y="T3"/>
                    </a:cxn>
                    <a:cxn ang="0">
                      <a:pos x="T4" y="T5"/>
                    </a:cxn>
                    <a:cxn ang="0">
                      <a:pos x="T6" y="T7"/>
                    </a:cxn>
                    <a:cxn ang="0">
                      <a:pos x="T8" y="T9"/>
                    </a:cxn>
                  </a:cxnLst>
                  <a:rect b="b" l="0" r="r" t="0"/>
                  <a:pathLst>
                    <a:path h="10" w="10">
                      <a:moveTo>
                        <a:pt x="7" y="2"/>
                      </a:moveTo>
                      <a:cubicBezTo>
                        <a:pt x="9" y="3"/>
                        <a:pt x="10" y="6"/>
                        <a:pt x="8" y="8"/>
                      </a:cubicBezTo>
                      <a:cubicBezTo>
                        <a:pt x="7" y="9"/>
                        <a:pt x="4" y="10"/>
                        <a:pt x="3" y="8"/>
                      </a:cubicBezTo>
                      <a:cubicBezTo>
                        <a:pt x="1" y="7"/>
                        <a:pt x="0" y="5"/>
                        <a:pt x="2" y="3"/>
                      </a:cubicBezTo>
                      <a:cubicBezTo>
                        <a:pt x="3" y="1"/>
                        <a:pt x="6" y="0"/>
                        <a:pt x="7"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Freeform 28"/>
                <p:cNvSpPr/>
                <p:nvPr/>
              </p:nvSpPr>
              <p:spPr bwMode="auto">
                <a:xfrm>
                  <a:off x="7685088" y="2722563"/>
                  <a:ext cx="15875" cy="14288"/>
                </a:xfrm>
                <a:custGeom>
                  <a:gdLst>
                    <a:gd fmla="*/ 1 w 4" name="T0"/>
                    <a:gd fmla="*/ 3 h 4" name="T1"/>
                    <a:gd fmla="*/ 1 w 4" name="T2"/>
                    <a:gd fmla="*/ 1 h 4" name="T3"/>
                    <a:gd fmla="*/ 3 w 4" name="T4"/>
                    <a:gd fmla="*/ 0 h 4" name="T5"/>
                    <a:gd fmla="*/ 4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0"/>
                      </a:cubicBezTo>
                      <a:cubicBezTo>
                        <a:pt x="4" y="1"/>
                        <a:pt x="4" y="2"/>
                        <a:pt x="4"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25" name="组合 224"/>
              <p:cNvGrpSpPr/>
              <p:nvPr/>
            </p:nvGrpSpPr>
            <p:grpSpPr>
              <a:xfrm>
                <a:off x="8601056" y="4714212"/>
                <a:ext cx="436563" cy="376238"/>
                <a:chOff x="8526463" y="2428875"/>
                <a:chExt cx="436563" cy="376238"/>
              </a:xfrm>
              <a:solidFill>
                <a:srgbClr val="00D9F5"/>
              </a:solidFill>
            </p:grpSpPr>
            <p:sp>
              <p:nvSpPr>
                <p:cNvPr id="227" name="Freeform 8"/>
                <p:cNvSpPr/>
                <p:nvPr/>
              </p:nvSpPr>
              <p:spPr bwMode="auto">
                <a:xfrm>
                  <a:off x="8940801" y="2782888"/>
                  <a:ext cx="22225" cy="22225"/>
                </a:xfrm>
                <a:custGeom>
                  <a:gdLst>
                    <a:gd fmla="*/ 1 w 6" name="T0"/>
                    <a:gd fmla="*/ 5 h 6" name="T1"/>
                    <a:gd fmla="*/ 1 w 6" name="T2"/>
                    <a:gd fmla="*/ 1 h 6" name="T3"/>
                    <a:gd fmla="*/ 5 w 6" name="T4"/>
                    <a:gd fmla="*/ 1 h 6" name="T5"/>
                    <a:gd fmla="*/ 5 w 6" name="T6"/>
                    <a:gd fmla="*/ 5 h 6" name="T7"/>
                    <a:gd fmla="*/ 1 w 6" name="T8"/>
                    <a:gd fmla="*/ 5 h 6" name="T9"/>
                  </a:gdLst>
                  <a:cxnLst>
                    <a:cxn ang="0">
                      <a:pos x="T0" y="T1"/>
                    </a:cxn>
                    <a:cxn ang="0">
                      <a:pos x="T2" y="T3"/>
                    </a:cxn>
                    <a:cxn ang="0">
                      <a:pos x="T4" y="T5"/>
                    </a:cxn>
                    <a:cxn ang="0">
                      <a:pos x="T6" y="T7"/>
                    </a:cxn>
                    <a:cxn ang="0">
                      <a:pos x="T8" y="T9"/>
                    </a:cxn>
                  </a:cxnLst>
                  <a:rect b="b" l="0" r="r" t="0"/>
                  <a:pathLst>
                    <a:path h="6" w="6">
                      <a:moveTo>
                        <a:pt x="1" y="5"/>
                      </a:moveTo>
                      <a:cubicBezTo>
                        <a:pt x="0" y="4"/>
                        <a:pt x="0" y="2"/>
                        <a:pt x="1" y="1"/>
                      </a:cubicBezTo>
                      <a:cubicBezTo>
                        <a:pt x="2" y="0"/>
                        <a:pt x="4" y="0"/>
                        <a:pt x="5" y="1"/>
                      </a:cubicBezTo>
                      <a:cubicBezTo>
                        <a:pt x="6" y="2"/>
                        <a:pt x="6" y="4"/>
                        <a:pt x="5" y="5"/>
                      </a:cubicBezTo>
                      <a:cubicBezTo>
                        <a:pt x="4" y="6"/>
                        <a:pt x="2" y="6"/>
                        <a:pt x="1"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Freeform 9"/>
                <p:cNvSpPr/>
                <p:nvPr/>
              </p:nvSpPr>
              <p:spPr bwMode="auto">
                <a:xfrm>
                  <a:off x="8669338" y="2752725"/>
                  <a:ext cx="41275" cy="38100"/>
                </a:xfrm>
                <a:custGeom>
                  <a:gdLst>
                    <a:gd fmla="*/ 9 w 11" name="T0"/>
                    <a:gd fmla="*/ 1 h 10" name="T1"/>
                    <a:gd fmla="*/ 9 w 11" name="T2"/>
                    <a:gd fmla="*/ 8 h 10" name="T3"/>
                    <a:gd fmla="*/ 2 w 11" name="T4"/>
                    <a:gd fmla="*/ 8 h 10" name="T5"/>
                    <a:gd fmla="*/ 2 w 11" name="T6"/>
                    <a:gd fmla="*/ 1 h 10" name="T7"/>
                    <a:gd fmla="*/ 9 w 11" name="T8"/>
                    <a:gd fmla="*/ 1 h 10" name="T9"/>
                  </a:gdLst>
                  <a:cxnLst>
                    <a:cxn ang="0">
                      <a:pos x="T0" y="T1"/>
                    </a:cxn>
                    <a:cxn ang="0">
                      <a:pos x="T2" y="T3"/>
                    </a:cxn>
                    <a:cxn ang="0">
                      <a:pos x="T4" y="T5"/>
                    </a:cxn>
                    <a:cxn ang="0">
                      <a:pos x="T6" y="T7"/>
                    </a:cxn>
                    <a:cxn ang="0">
                      <a:pos x="T8" y="T9"/>
                    </a:cxn>
                  </a:cxnLst>
                  <a:rect b="b" l="0" r="r" t="0"/>
                  <a:pathLst>
                    <a:path h="10" w="11">
                      <a:moveTo>
                        <a:pt x="9" y="1"/>
                      </a:moveTo>
                      <a:cubicBezTo>
                        <a:pt x="11" y="3"/>
                        <a:pt x="11" y="6"/>
                        <a:pt x="9" y="8"/>
                      </a:cubicBezTo>
                      <a:cubicBezTo>
                        <a:pt x="7" y="10"/>
                        <a:pt x="4" y="10"/>
                        <a:pt x="2" y="8"/>
                      </a:cubicBezTo>
                      <a:cubicBezTo>
                        <a:pt x="0" y="6"/>
                        <a:pt x="0" y="3"/>
                        <a:pt x="2" y="1"/>
                      </a:cubicBezTo>
                      <a:cubicBezTo>
                        <a:pt x="4" y="0"/>
                        <a:pt x="7" y="0"/>
                        <a:pt x="9"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Freeform 10"/>
                <p:cNvSpPr/>
                <p:nvPr/>
              </p:nvSpPr>
              <p:spPr bwMode="auto">
                <a:xfrm>
                  <a:off x="8748713" y="2628900"/>
                  <a:ext cx="19050" cy="19050"/>
                </a:xfrm>
                <a:custGeom>
                  <a:gdLst>
                    <a:gd fmla="*/ 4 w 5" name="T0"/>
                    <a:gd fmla="*/ 1 h 5" name="T1"/>
                    <a:gd fmla="*/ 0 w 5" name="T2"/>
                    <a:gd fmla="*/ 1 h 5" name="T3"/>
                    <a:gd fmla="*/ 0 w 5" name="T4"/>
                    <a:gd fmla="*/ 4 h 5" name="T5"/>
                    <a:gd fmla="*/ 4 w 5" name="T6"/>
                    <a:gd fmla="*/ 4 h 5" name="T7"/>
                    <a:gd fmla="*/ 4 w 5" name="T8"/>
                    <a:gd fmla="*/ 1 h 5" name="T9"/>
                  </a:gdLst>
                  <a:cxnLst>
                    <a:cxn ang="0">
                      <a:pos x="T0" y="T1"/>
                    </a:cxn>
                    <a:cxn ang="0">
                      <a:pos x="T2" y="T3"/>
                    </a:cxn>
                    <a:cxn ang="0">
                      <a:pos x="T4" y="T5"/>
                    </a:cxn>
                    <a:cxn ang="0">
                      <a:pos x="T6" y="T7"/>
                    </a:cxn>
                    <a:cxn ang="0">
                      <a:pos x="T8" y="T9"/>
                    </a:cxn>
                  </a:cxnLst>
                  <a:rect b="b" l="0" r="r" t="0"/>
                  <a:pathLst>
                    <a:path h="5" w="5">
                      <a:moveTo>
                        <a:pt x="4" y="1"/>
                      </a:moveTo>
                      <a:cubicBezTo>
                        <a:pt x="3" y="0"/>
                        <a:pt x="1" y="0"/>
                        <a:pt x="0" y="1"/>
                      </a:cubicBezTo>
                      <a:cubicBezTo>
                        <a:pt x="0" y="2"/>
                        <a:pt x="0" y="3"/>
                        <a:pt x="0" y="4"/>
                      </a:cubicBezTo>
                      <a:cubicBezTo>
                        <a:pt x="1" y="5"/>
                        <a:pt x="3" y="5"/>
                        <a:pt x="4" y="4"/>
                      </a:cubicBezTo>
                      <a:cubicBezTo>
                        <a:pt x="5" y="3"/>
                        <a:pt x="5" y="2"/>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Freeform 11"/>
                <p:cNvSpPr/>
                <p:nvPr/>
              </p:nvSpPr>
              <p:spPr bwMode="auto">
                <a:xfrm>
                  <a:off x="8591551" y="2565400"/>
                  <a:ext cx="22225" cy="22225"/>
                </a:xfrm>
                <a:custGeom>
                  <a:gdLst>
                    <a:gd fmla="*/ 5 w 6" name="T0"/>
                    <a:gd fmla="*/ 1 h 6" name="T1"/>
                    <a:gd fmla="*/ 5 w 6" name="T2"/>
                    <a:gd fmla="*/ 5 h 6" name="T3"/>
                    <a:gd fmla="*/ 1 w 6" name="T4"/>
                    <a:gd fmla="*/ 5 h 6" name="T5"/>
                    <a:gd fmla="*/ 1 w 6" name="T6"/>
                    <a:gd fmla="*/ 1 h 6" name="T7"/>
                    <a:gd fmla="*/ 5 w 6" name="T8"/>
                    <a:gd fmla="*/ 1 h 6" name="T9"/>
                  </a:gdLst>
                  <a:cxnLst>
                    <a:cxn ang="0">
                      <a:pos x="T0" y="T1"/>
                    </a:cxn>
                    <a:cxn ang="0">
                      <a:pos x="T2" y="T3"/>
                    </a:cxn>
                    <a:cxn ang="0">
                      <a:pos x="T4" y="T5"/>
                    </a:cxn>
                    <a:cxn ang="0">
                      <a:pos x="T6" y="T7"/>
                    </a:cxn>
                    <a:cxn ang="0">
                      <a:pos x="T8" y="T9"/>
                    </a:cxn>
                  </a:cxnLst>
                  <a:rect b="b" l="0" r="r" t="0"/>
                  <a:pathLst>
                    <a:path h="6" w="6">
                      <a:moveTo>
                        <a:pt x="5" y="1"/>
                      </a:moveTo>
                      <a:cubicBezTo>
                        <a:pt x="6" y="2"/>
                        <a:pt x="6" y="4"/>
                        <a:pt x="5" y="5"/>
                      </a:cubicBezTo>
                      <a:cubicBezTo>
                        <a:pt x="4" y="6"/>
                        <a:pt x="2" y="6"/>
                        <a:pt x="1" y="5"/>
                      </a:cubicBezTo>
                      <a:cubicBezTo>
                        <a:pt x="0" y="4"/>
                        <a:pt x="0" y="2"/>
                        <a:pt x="1" y="1"/>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Freeform 12"/>
                <p:cNvSpPr/>
                <p:nvPr/>
              </p:nvSpPr>
              <p:spPr bwMode="auto">
                <a:xfrm>
                  <a:off x="8526463" y="2530475"/>
                  <a:ext cx="15875" cy="11113"/>
                </a:xfrm>
                <a:custGeom>
                  <a:gdLst>
                    <a:gd fmla="*/ 1 w 4" name="T0"/>
                    <a:gd fmla="*/ 3 h 3" name="T1"/>
                    <a:gd fmla="*/ 1 w 4" name="T2"/>
                    <a:gd fmla="*/ 0 h 3" name="T3"/>
                    <a:gd fmla="*/ 3 w 4" name="T4"/>
                    <a:gd fmla="*/ 0 h 3" name="T5"/>
                    <a:gd fmla="*/ 3 w 4" name="T6"/>
                    <a:gd fmla="*/ 3 h 3" name="T7"/>
                    <a:gd fmla="*/ 1 w 4" name="T8"/>
                    <a:gd fmla="*/ 3 h 3" name="T9"/>
                  </a:gdLst>
                  <a:cxnLst>
                    <a:cxn ang="0">
                      <a:pos x="T0" y="T1"/>
                    </a:cxn>
                    <a:cxn ang="0">
                      <a:pos x="T2" y="T3"/>
                    </a:cxn>
                    <a:cxn ang="0">
                      <a:pos x="T4" y="T5"/>
                    </a:cxn>
                    <a:cxn ang="0">
                      <a:pos x="T6" y="T7"/>
                    </a:cxn>
                    <a:cxn ang="0">
                      <a:pos x="T8" y="T9"/>
                    </a:cxn>
                  </a:cxnLst>
                  <a:rect b="b" l="0" r="r" t="0"/>
                  <a:pathLst>
                    <a:path h="3" w="4">
                      <a:moveTo>
                        <a:pt x="1" y="3"/>
                      </a:moveTo>
                      <a:cubicBezTo>
                        <a:pt x="0" y="2"/>
                        <a:pt x="0" y="1"/>
                        <a:pt x="1" y="0"/>
                      </a:cubicBezTo>
                      <a:cubicBezTo>
                        <a:pt x="2" y="0"/>
                        <a:pt x="3" y="0"/>
                        <a:pt x="3" y="0"/>
                      </a:cubicBezTo>
                      <a:cubicBezTo>
                        <a:pt x="4" y="1"/>
                        <a:pt x="4" y="2"/>
                        <a:pt x="3" y="3"/>
                      </a:cubicBezTo>
                      <a:cubicBezTo>
                        <a:pt x="3" y="3"/>
                        <a:pt x="2" y="3"/>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Freeform 13"/>
                <p:cNvSpPr/>
                <p:nvPr/>
              </p:nvSpPr>
              <p:spPr bwMode="auto">
                <a:xfrm>
                  <a:off x="8707438" y="2565400"/>
                  <a:ext cx="33338" cy="33338"/>
                </a:xfrm>
                <a:custGeom>
                  <a:gdLst>
                    <a:gd fmla="*/ 8 w 9" name="T0"/>
                    <a:gd fmla="*/ 1 h 9" name="T1"/>
                    <a:gd fmla="*/ 8 w 9" name="T2"/>
                    <a:gd fmla="*/ 7 h 9" name="T3"/>
                    <a:gd fmla="*/ 2 w 9" name="T4"/>
                    <a:gd fmla="*/ 7 h 9" name="T5"/>
                    <a:gd fmla="*/ 2 w 9" name="T6"/>
                    <a:gd fmla="*/ 1 h 9" name="T7"/>
                    <a:gd fmla="*/ 8 w 9" name="T8"/>
                    <a:gd fmla="*/ 1 h 9" name="T9"/>
                  </a:gdLst>
                  <a:cxnLst>
                    <a:cxn ang="0">
                      <a:pos x="T0" y="T1"/>
                    </a:cxn>
                    <a:cxn ang="0">
                      <a:pos x="T2" y="T3"/>
                    </a:cxn>
                    <a:cxn ang="0">
                      <a:pos x="T4" y="T5"/>
                    </a:cxn>
                    <a:cxn ang="0">
                      <a:pos x="T6" y="T7"/>
                    </a:cxn>
                    <a:cxn ang="0">
                      <a:pos x="T8" y="T9"/>
                    </a:cxn>
                  </a:cxnLst>
                  <a:rect b="b" l="0" r="r" t="0"/>
                  <a:pathLst>
                    <a:path h="9" w="9">
                      <a:moveTo>
                        <a:pt x="8" y="1"/>
                      </a:moveTo>
                      <a:cubicBezTo>
                        <a:pt x="9" y="3"/>
                        <a:pt x="9" y="6"/>
                        <a:pt x="8" y="7"/>
                      </a:cubicBezTo>
                      <a:cubicBezTo>
                        <a:pt x="6" y="9"/>
                        <a:pt x="3" y="9"/>
                        <a:pt x="2" y="7"/>
                      </a:cubicBezTo>
                      <a:cubicBezTo>
                        <a:pt x="0" y="6"/>
                        <a:pt x="0" y="3"/>
                        <a:pt x="2" y="1"/>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14"/>
                <p:cNvSpPr/>
                <p:nvPr/>
              </p:nvSpPr>
              <p:spPr bwMode="auto">
                <a:xfrm>
                  <a:off x="8567738" y="2428875"/>
                  <a:ext cx="15875" cy="15875"/>
                </a:xfrm>
                <a:custGeom>
                  <a:gdLst>
                    <a:gd fmla="*/ 0 w 4" name="T0"/>
                    <a:gd fmla="*/ 3 h 4" name="T1"/>
                    <a:gd fmla="*/ 0 w 4" name="T2"/>
                    <a:gd fmla="*/ 1 h 4" name="T3"/>
                    <a:gd fmla="*/ 3 w 4" name="T4"/>
                    <a:gd fmla="*/ 1 h 4" name="T5"/>
                    <a:gd fmla="*/ 3 w 4" name="T6"/>
                    <a:gd fmla="*/ 3 h 4" name="T7"/>
                    <a:gd fmla="*/ 0 w 4" name="T8"/>
                    <a:gd fmla="*/ 3 h 4" name="T9"/>
                  </a:gdLst>
                  <a:cxnLst>
                    <a:cxn ang="0">
                      <a:pos x="T0" y="T1"/>
                    </a:cxn>
                    <a:cxn ang="0">
                      <a:pos x="T2" y="T3"/>
                    </a:cxn>
                    <a:cxn ang="0">
                      <a:pos x="T4" y="T5"/>
                    </a:cxn>
                    <a:cxn ang="0">
                      <a:pos x="T6" y="T7"/>
                    </a:cxn>
                    <a:cxn ang="0">
                      <a:pos x="T8" y="T9"/>
                    </a:cxn>
                  </a:cxnLst>
                  <a:rect b="b" l="0" r="r" t="0"/>
                  <a:pathLst>
                    <a:path h="4" w="4">
                      <a:moveTo>
                        <a:pt x="0" y="3"/>
                      </a:moveTo>
                      <a:cubicBezTo>
                        <a:pt x="0" y="3"/>
                        <a:pt x="0" y="1"/>
                        <a:pt x="0" y="1"/>
                      </a:cubicBezTo>
                      <a:cubicBezTo>
                        <a:pt x="1" y="0"/>
                        <a:pt x="2" y="0"/>
                        <a:pt x="3" y="1"/>
                      </a:cubicBezTo>
                      <a:cubicBezTo>
                        <a:pt x="4" y="1"/>
                        <a:pt x="4" y="3"/>
                        <a:pt x="3" y="3"/>
                      </a:cubicBezTo>
                      <a:cubicBezTo>
                        <a:pt x="2" y="4"/>
                        <a:pt x="1" y="4"/>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26" name="蓝色高光"/>
              <p:cNvSpPr/>
              <p:nvPr/>
            </p:nvSpPr>
            <p:spPr>
              <a:xfrm>
                <a:off x="8133885" y="3917757"/>
                <a:ext cx="2110124" cy="493196"/>
              </a:xfrm>
              <a:prstGeom prst="ellipse">
                <a:avLst/>
              </a:prstGeom>
              <a:gradFill flip="none" rotWithShape="1">
                <a:gsLst>
                  <a:gs pos="100000">
                    <a:schemeClr val="accent2">
                      <a:alpha val="0"/>
                    </a:schemeClr>
                  </a:gs>
                  <a:gs pos="0">
                    <a:schemeClr val="accent2">
                      <a:alpha val="4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19" name="文本框 218"/>
            <p:cNvSpPr txBox="1"/>
            <p:nvPr/>
          </p:nvSpPr>
          <p:spPr>
            <a:xfrm>
              <a:off x="2691466" y="4893092"/>
              <a:ext cx="792480" cy="579120"/>
            </a:xfrm>
            <a:prstGeom prst="rect">
              <a:avLst/>
            </a:prstGeom>
            <a:noFill/>
          </p:spPr>
          <p:txBody>
            <a:bodyPr rtlCol="0" wrap="none">
              <a:spAutoFit/>
            </a:bodyPr>
            <a:lstStyle/>
            <a:p>
              <a:r>
                <a:rPr altLang="zh-CN" lang="en-US" smtClean="0" sz="3200">
                  <a:solidFill>
                    <a:schemeClr val="accent3"/>
                  </a:solidFill>
                  <a:latin charset="-122" pitchFamily="50" typeface="造字工房悦黑体验版纤细长体"/>
                  <a:ea charset="-122" pitchFamily="50" typeface="造字工房悦黑体验版纤细长体"/>
                </a:rPr>
                <a:t>80%</a:t>
              </a:r>
            </a:p>
          </p:txBody>
        </p:sp>
      </p:grpSp>
      <p:sp>
        <p:nvSpPr>
          <p:cNvPr id="323" name="文本框 322"/>
          <p:cNvSpPr txBox="1"/>
          <p:nvPr/>
        </p:nvSpPr>
        <p:spPr>
          <a:xfrm>
            <a:off x="3630313" y="2339753"/>
            <a:ext cx="1338580" cy="457200"/>
          </a:xfrm>
          <a:prstGeom prst="rect">
            <a:avLst/>
          </a:prstGeom>
          <a:noFill/>
        </p:spPr>
        <p:txBody>
          <a:bodyPr rtlCol="0" wrap="none">
            <a:spAutoFit/>
          </a:bodyPr>
          <a:lstStyle/>
          <a:p>
            <a:r>
              <a:rPr altLang="zh-CN" lang="en-US" smtClean="0" sz="2400">
                <a:latin charset="-122" panose="020b0503020204020204" pitchFamily="34" typeface="微软雅黑"/>
                <a:ea charset="-122" panose="020b0503020204020204" pitchFamily="34" typeface="微软雅黑"/>
              </a:rPr>
              <a:t>PPT制作</a:t>
            </a:r>
          </a:p>
        </p:txBody>
      </p:sp>
      <p:sp>
        <p:nvSpPr>
          <p:cNvPr id="324" name="文本框 323"/>
          <p:cNvSpPr txBox="1"/>
          <p:nvPr/>
        </p:nvSpPr>
        <p:spPr>
          <a:xfrm>
            <a:off x="7348796" y="2339753"/>
            <a:ext cx="1097280" cy="457200"/>
          </a:xfrm>
          <a:prstGeom prst="rect">
            <a:avLst/>
          </a:prstGeom>
          <a:noFill/>
        </p:spPr>
        <p:txBody>
          <a:bodyPr rtlCol="0" wrap="none">
            <a:spAutoFit/>
          </a:bodyPr>
          <a:lstStyle/>
          <a:p>
            <a:r>
              <a:rPr altLang="en-US" lang="zh-CN" smtClean="0" sz="2400">
                <a:latin charset="-122" panose="020b0503020204020204" pitchFamily="34" typeface="微软雅黑"/>
                <a:ea charset="-122" panose="020b0503020204020204" pitchFamily="34" typeface="微软雅黑"/>
              </a:rPr>
              <a:t>执行力</a:t>
            </a:r>
          </a:p>
        </p:txBody>
      </p:sp>
      <p:sp>
        <p:nvSpPr>
          <p:cNvPr id="328" name="白底"/>
          <p:cNvSpPr/>
          <p:nvPr/>
        </p:nvSpPr>
        <p:spPr>
          <a:xfrm>
            <a:off x="721200" y="2914798"/>
            <a:ext cx="10749600" cy="55768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9" name="简介标题"/>
          <p:cNvSpPr txBox="1"/>
          <p:nvPr/>
        </p:nvSpPr>
        <p:spPr>
          <a:xfrm>
            <a:off x="1094146" y="2830069"/>
            <a:ext cx="2011680" cy="640080"/>
          </a:xfrm>
          <a:prstGeom prst="rect">
            <a:avLst/>
          </a:prstGeom>
          <a:noFill/>
        </p:spPr>
        <p:txBody>
          <a:bodyPr rtlCol="0" wrap="none">
            <a:spAutoFit/>
          </a:bodyPr>
          <a:lstStyle/>
          <a:p>
            <a:r>
              <a:rPr altLang="en-US" lang="zh-CN" smtClean="0" sz="3600">
                <a:latin charset="-122" panose="02000000000000000000" pitchFamily="2" typeface="方正正大黑简体"/>
                <a:ea charset="-122" panose="02000000000000000000" pitchFamily="2" typeface="方正正大黑简体"/>
              </a:rPr>
              <a:t>工作经历</a:t>
            </a:r>
          </a:p>
        </p:txBody>
      </p:sp>
      <p:grpSp>
        <p:nvGrpSpPr>
          <p:cNvPr id="21" name="组合 20"/>
          <p:cNvGrpSpPr/>
          <p:nvPr/>
        </p:nvGrpSpPr>
        <p:grpSpPr>
          <a:xfrm>
            <a:off x="490501" y="3467819"/>
            <a:ext cx="10980299" cy="3656739"/>
            <a:chOff x="731801" y="3425522"/>
            <a:chExt cx="10980299" cy="3656739"/>
          </a:xfrm>
        </p:grpSpPr>
        <p:sp>
          <p:nvSpPr>
            <p:cNvPr id="110" name="白底"/>
            <p:cNvSpPr/>
            <p:nvPr/>
          </p:nvSpPr>
          <p:spPr>
            <a:xfrm>
              <a:off x="962500" y="3425522"/>
              <a:ext cx="10749600" cy="3390181"/>
            </a:xfrm>
            <a:prstGeom prst="rect">
              <a:avLst/>
            </a:prstGeom>
            <a:solidFill>
              <a:srgbClr val="A7C5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5" name="半透明姓名衬底"/>
            <p:cNvSpPr txBox="1"/>
            <p:nvPr/>
          </p:nvSpPr>
          <p:spPr>
            <a:xfrm>
              <a:off x="731801" y="3573607"/>
              <a:ext cx="5821680" cy="3474720"/>
            </a:xfrm>
            <a:prstGeom prst="rect">
              <a:avLst/>
            </a:prstGeom>
            <a:noFill/>
          </p:spPr>
          <p:txBody>
            <a:bodyPr rtlCol="0" wrap="none">
              <a:spAutoFit/>
            </a:bodyPr>
            <a:lstStyle/>
            <a:p>
              <a:r>
                <a:rPr altLang="en-US" lang="zh-CN" smtClean="0" sz="22200">
                  <a:solidFill>
                    <a:schemeClr val="bg1">
                      <a:alpha val="10000"/>
                    </a:schemeClr>
                  </a:solidFill>
                  <a:latin charset="-122" panose="02000000000000000000" pitchFamily="2" typeface="方正正大黑简体"/>
                  <a:ea charset="-122" panose="02000000000000000000" pitchFamily="2" typeface="方正正大黑简体"/>
                </a:rPr>
                <a:t>历程</a:t>
              </a:r>
            </a:p>
          </p:txBody>
        </p:sp>
      </p:grpSp>
      <p:grpSp>
        <p:nvGrpSpPr>
          <p:cNvPr id="333" name="组合 332"/>
          <p:cNvGrpSpPr/>
          <p:nvPr/>
        </p:nvGrpSpPr>
        <p:grpSpPr>
          <a:xfrm>
            <a:off x="6855630" y="83124"/>
            <a:ext cx="2110124" cy="2250262"/>
            <a:chOff x="8485916" y="4154696"/>
            <a:chExt cx="2110124" cy="2250262"/>
          </a:xfrm>
        </p:grpSpPr>
        <p:sp>
          <p:nvSpPr>
            <p:cNvPr id="334" name="阴影"/>
            <p:cNvSpPr/>
            <p:nvPr/>
          </p:nvSpPr>
          <p:spPr>
            <a:xfrm>
              <a:off x="8485916" y="5911762"/>
              <a:ext cx="2110124" cy="493196"/>
            </a:xfrm>
            <a:prstGeom prst="ellipse">
              <a:avLst/>
            </a:prstGeom>
            <a:gradFill flip="none" rotWithShape="1">
              <a:gsLst>
                <a:gs pos="75000">
                  <a:schemeClr val="tx1">
                    <a:alpha val="0"/>
                  </a:schemeClr>
                </a:gs>
                <a:gs pos="0">
                  <a:schemeClr val="tx1">
                    <a:alpha val="30000"/>
                  </a:schemeClr>
                </a:gs>
              </a:gsLst>
              <a:path path="shape">
                <a:fillToRect b="50000" l="50000" r="50000" t="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335" name="组合 334"/>
            <p:cNvGrpSpPr/>
            <p:nvPr/>
          </p:nvGrpSpPr>
          <p:grpSpPr>
            <a:xfrm>
              <a:off x="8543456" y="4154696"/>
              <a:ext cx="1995488" cy="1998663"/>
              <a:chOff x="8191203" y="3521473"/>
              <a:chExt cx="1995488" cy="1998663"/>
            </a:xfrm>
          </p:grpSpPr>
          <p:sp>
            <p:nvSpPr>
              <p:cNvPr id="359" name="Freeform 5"/>
              <p:cNvSpPr/>
              <p:nvPr/>
            </p:nvSpPr>
            <p:spPr bwMode="auto">
              <a:xfrm>
                <a:off x="8191203" y="3521473"/>
                <a:ext cx="1995488" cy="1998663"/>
              </a:xfrm>
              <a:custGeom>
                <a:gdLst>
                  <a:gd fmla="*/ 265 w 531" name="T0"/>
                  <a:gd fmla="*/ 0 h 532" name="T1"/>
                  <a:gd fmla="*/ 0 w 531" name="T2"/>
                  <a:gd fmla="*/ 266 h 532" name="T3"/>
                  <a:gd fmla="*/ 0 w 531" name="T4"/>
                  <a:gd fmla="*/ 270 h 532" name="T5"/>
                  <a:gd fmla="*/ 265 w 531" name="T6"/>
                  <a:gd fmla="*/ 532 h 532" name="T7"/>
                  <a:gd fmla="*/ 531 w 531" name="T8"/>
                  <a:gd fmla="*/ 270 h 532" name="T9"/>
                  <a:gd fmla="*/ 531 w 531" name="T10"/>
                  <a:gd fmla="*/ 266 h 532" name="T11"/>
                  <a:gd fmla="*/ 265 w 531" name="T12"/>
                  <a:gd fmla="*/ 0 h 532" name="T13"/>
                </a:gdLst>
                <a:cxnLst>
                  <a:cxn ang="0">
                    <a:pos x="T0" y="T1"/>
                  </a:cxn>
                  <a:cxn ang="0">
                    <a:pos x="T2" y="T3"/>
                  </a:cxn>
                  <a:cxn ang="0">
                    <a:pos x="T4" y="T5"/>
                  </a:cxn>
                  <a:cxn ang="0">
                    <a:pos x="T6" y="T7"/>
                  </a:cxn>
                  <a:cxn ang="0">
                    <a:pos x="T8" y="T9"/>
                  </a:cxn>
                  <a:cxn ang="0">
                    <a:pos x="T10" y="T11"/>
                  </a:cxn>
                  <a:cxn ang="0">
                    <a:pos x="T12" y="T13"/>
                  </a:cxn>
                </a:cxnLst>
                <a:rect b="b" l="0" r="r" t="0"/>
                <a:pathLst>
                  <a:path h="532" w="531">
                    <a:moveTo>
                      <a:pt x="265" y="0"/>
                    </a:moveTo>
                    <a:cubicBezTo>
                      <a:pt x="119" y="0"/>
                      <a:pt x="0" y="119"/>
                      <a:pt x="0" y="266"/>
                    </a:cubicBezTo>
                    <a:cubicBezTo>
                      <a:pt x="0" y="268"/>
                      <a:pt x="0" y="269"/>
                      <a:pt x="0" y="270"/>
                    </a:cubicBezTo>
                    <a:cubicBezTo>
                      <a:pt x="2" y="415"/>
                      <a:pt x="120" y="532"/>
                      <a:pt x="265" y="532"/>
                    </a:cubicBezTo>
                    <a:cubicBezTo>
                      <a:pt x="411" y="532"/>
                      <a:pt x="529" y="415"/>
                      <a:pt x="531" y="270"/>
                    </a:cubicBezTo>
                    <a:cubicBezTo>
                      <a:pt x="531" y="269"/>
                      <a:pt x="531" y="268"/>
                      <a:pt x="531" y="266"/>
                    </a:cubicBezTo>
                    <a:cubicBezTo>
                      <a:pt x="531" y="119"/>
                      <a:pt x="412" y="0"/>
                      <a:pt x="265" y="0"/>
                    </a:cubicBezTo>
                    <a:close/>
                  </a:path>
                </a:pathLst>
              </a:custGeom>
              <a:solidFill>
                <a:srgbClr val="D2DADE"/>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60" name="Freeform 6"/>
              <p:cNvSpPr/>
              <p:nvPr/>
            </p:nvSpPr>
            <p:spPr bwMode="auto">
              <a:xfrm>
                <a:off x="8306297" y="3635773"/>
                <a:ext cx="1765300" cy="1770063"/>
              </a:xfrm>
              <a:custGeom>
                <a:gdLst>
                  <a:gd fmla="*/ 235 w 470" name="T0"/>
                  <a:gd fmla="*/ 0 h 471" name="T1"/>
                  <a:gd fmla="*/ 0 w 470" name="T2"/>
                  <a:gd fmla="*/ 236 h 471" name="T3"/>
                  <a:gd fmla="*/ 0 w 470" name="T4"/>
                  <a:gd fmla="*/ 239 h 471" name="T5"/>
                  <a:gd fmla="*/ 235 w 470" name="T6"/>
                  <a:gd fmla="*/ 471 h 471" name="T7"/>
                  <a:gd fmla="*/ 470 w 470" name="T8"/>
                  <a:gd fmla="*/ 239 h 471" name="T9"/>
                  <a:gd fmla="*/ 470 w 470" name="T10"/>
                  <a:gd fmla="*/ 236 h 471" name="T11"/>
                  <a:gd fmla="*/ 235 w 470" name="T12"/>
                  <a:gd fmla="*/ 0 h 471" name="T13"/>
                </a:gdLst>
                <a:cxnLst>
                  <a:cxn ang="0">
                    <a:pos x="T0" y="T1"/>
                  </a:cxn>
                  <a:cxn ang="0">
                    <a:pos x="T2" y="T3"/>
                  </a:cxn>
                  <a:cxn ang="0">
                    <a:pos x="T4" y="T5"/>
                  </a:cxn>
                  <a:cxn ang="0">
                    <a:pos x="T6" y="T7"/>
                  </a:cxn>
                  <a:cxn ang="0">
                    <a:pos x="T8" y="T9"/>
                  </a:cxn>
                  <a:cxn ang="0">
                    <a:pos x="T10" y="T11"/>
                  </a:cxn>
                  <a:cxn ang="0">
                    <a:pos x="T12" y="T13"/>
                  </a:cxn>
                </a:cxnLst>
                <a:rect b="b" l="0" r="r" t="0"/>
                <a:pathLst>
                  <a:path h="471" w="470">
                    <a:moveTo>
                      <a:pt x="235" y="0"/>
                    </a:moveTo>
                    <a:cubicBezTo>
                      <a:pt x="105" y="0"/>
                      <a:pt x="0" y="106"/>
                      <a:pt x="0" y="236"/>
                    </a:cubicBezTo>
                    <a:cubicBezTo>
                      <a:pt x="0" y="237"/>
                      <a:pt x="0" y="238"/>
                      <a:pt x="0" y="239"/>
                    </a:cubicBezTo>
                    <a:cubicBezTo>
                      <a:pt x="2" y="367"/>
                      <a:pt x="107" y="471"/>
                      <a:pt x="235" y="471"/>
                    </a:cubicBezTo>
                    <a:cubicBezTo>
                      <a:pt x="364" y="471"/>
                      <a:pt x="468" y="367"/>
                      <a:pt x="470" y="239"/>
                    </a:cubicBezTo>
                    <a:cubicBezTo>
                      <a:pt x="470" y="238"/>
                      <a:pt x="470" y="237"/>
                      <a:pt x="470" y="236"/>
                    </a:cubicBezTo>
                    <a:cubicBezTo>
                      <a:pt x="470" y="106"/>
                      <a:pt x="365" y="0"/>
                      <a:pt x="235" y="0"/>
                    </a:cubicBezTo>
                  </a:path>
                </a:pathLst>
              </a:custGeom>
              <a:solidFill>
                <a:srgbClr val="7E99A7"/>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61" name="Freeform 31"/>
              <p:cNvSpPr/>
              <p:nvPr/>
            </p:nvSpPr>
            <p:spPr bwMode="auto">
              <a:xfrm>
                <a:off x="8341995" y="3673870"/>
                <a:ext cx="1417638" cy="1414543"/>
              </a:xfrm>
              <a:custGeom>
                <a:gdLst>
                  <a:gd fmla="*/ 223 w 387" name="T0"/>
                  <a:gd fmla="*/ 0 h 386" name="T1"/>
                  <a:gd fmla="*/ 0 w 387" name="T2"/>
                  <a:gd fmla="*/ 223 h 386" name="T3"/>
                  <a:gd fmla="*/ 0 w 387" name="T4"/>
                  <a:gd fmla="*/ 227 h 386" name="T5"/>
                  <a:gd fmla="*/ 72 w 387" name="T6"/>
                  <a:gd fmla="*/ 386 h 386" name="T7"/>
                  <a:gd fmla="*/ 13 w 387" name="T8"/>
                  <a:gd fmla="*/ 239 h 386" name="T9"/>
                  <a:gd fmla="*/ 13 w 387" name="T10"/>
                  <a:gd fmla="*/ 236 h 386" name="T11"/>
                  <a:gd fmla="*/ 236 w 387" name="T12"/>
                  <a:gd fmla="*/ 13 h 386" name="T13"/>
                  <a:gd fmla="*/ 387 w 387" name="T14"/>
                  <a:gd fmla="*/ 72 h 386" name="T15"/>
                  <a:gd fmla="*/ 223 w 387" name="T16"/>
                  <a:gd fmla="*/ 0 h 38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86" w="387">
                    <a:moveTo>
                      <a:pt x="223" y="0"/>
                    </a:moveTo>
                    <a:cubicBezTo>
                      <a:pt x="100" y="0"/>
                      <a:pt x="0" y="100"/>
                      <a:pt x="0" y="223"/>
                    </a:cubicBezTo>
                    <a:cubicBezTo>
                      <a:pt x="0" y="224"/>
                      <a:pt x="0" y="226"/>
                      <a:pt x="0" y="227"/>
                    </a:cubicBezTo>
                    <a:cubicBezTo>
                      <a:pt x="1" y="290"/>
                      <a:pt x="29" y="347"/>
                      <a:pt x="72" y="386"/>
                    </a:cubicBezTo>
                    <a:cubicBezTo>
                      <a:pt x="36" y="348"/>
                      <a:pt x="14" y="296"/>
                      <a:pt x="13" y="239"/>
                    </a:cubicBezTo>
                    <a:cubicBezTo>
                      <a:pt x="13" y="238"/>
                      <a:pt x="13" y="237"/>
                      <a:pt x="13" y="236"/>
                    </a:cubicBezTo>
                    <a:cubicBezTo>
                      <a:pt x="13" y="113"/>
                      <a:pt x="112" y="13"/>
                      <a:pt x="236" y="13"/>
                    </a:cubicBezTo>
                    <a:cubicBezTo>
                      <a:pt x="294" y="13"/>
                      <a:pt x="347" y="35"/>
                      <a:pt x="387" y="72"/>
                    </a:cubicBezTo>
                    <a:cubicBezTo>
                      <a:pt x="346" y="28"/>
                      <a:pt x="288" y="0"/>
                      <a:pt x="223" y="0"/>
                    </a:cubicBezTo>
                  </a:path>
                </a:pathLst>
              </a:custGeom>
              <a:solidFill>
                <a:srgbClr val="63828F"/>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62" name="Freeform 7"/>
              <p:cNvSpPr/>
              <p:nvPr/>
            </p:nvSpPr>
            <p:spPr bwMode="auto">
              <a:xfrm>
                <a:off x="8375353" y="370721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54400">
                    <a:srgbClr val="A4B6C0"/>
                  </a:gs>
                  <a:gs pos="100000">
                    <a:srgbClr val="7D98A6"/>
                  </a:gs>
                  <a:gs pos="0">
                    <a:srgbClr val="D2DADE"/>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36" name="组合 335"/>
            <p:cNvGrpSpPr/>
            <p:nvPr/>
          </p:nvGrpSpPr>
          <p:grpSpPr>
            <a:xfrm>
              <a:off x="8725543" y="4341108"/>
              <a:ext cx="1627188" cy="1627188"/>
              <a:chOff x="4512173" y="935170"/>
              <a:chExt cx="1627188" cy="1627188"/>
            </a:xfrm>
          </p:grpSpPr>
          <p:sp>
            <p:nvSpPr>
              <p:cNvPr id="357" name="Freeform 7"/>
              <p:cNvSpPr/>
              <p:nvPr/>
            </p:nvSpPr>
            <p:spPr bwMode="auto">
              <a:xfrm>
                <a:off x="4512173" y="935170"/>
                <a:ext cx="1627188" cy="1627188"/>
              </a:xfrm>
              <a:custGeom>
                <a:gdLst>
                  <a:gd fmla="*/ 216 w 433" name="T0"/>
                  <a:gd fmla="*/ 0 h 433" name="T1"/>
                  <a:gd fmla="*/ 0 w 433" name="T2"/>
                  <a:gd fmla="*/ 217 h 433" name="T3"/>
                  <a:gd fmla="*/ 0 w 433" name="T4"/>
                  <a:gd fmla="*/ 220 h 433" name="T5"/>
                  <a:gd fmla="*/ 216 w 433" name="T6"/>
                  <a:gd fmla="*/ 433 h 433" name="T7"/>
                  <a:gd fmla="*/ 433 w 433" name="T8"/>
                  <a:gd fmla="*/ 220 h 433" name="T9"/>
                  <a:gd fmla="*/ 433 w 433" name="T10"/>
                  <a:gd fmla="*/ 217 h 433" name="T11"/>
                  <a:gd fmla="*/ 216 w 433" name="T12"/>
                  <a:gd fmla="*/ 0 h 433" name="T13"/>
                </a:gdLst>
                <a:cxnLst>
                  <a:cxn ang="0">
                    <a:pos x="T0" y="T1"/>
                  </a:cxn>
                  <a:cxn ang="0">
                    <a:pos x="T2" y="T3"/>
                  </a:cxn>
                  <a:cxn ang="0">
                    <a:pos x="T4" y="T5"/>
                  </a:cxn>
                  <a:cxn ang="0">
                    <a:pos x="T6" y="T7"/>
                  </a:cxn>
                  <a:cxn ang="0">
                    <a:pos x="T8" y="T9"/>
                  </a:cxn>
                  <a:cxn ang="0">
                    <a:pos x="T10" y="T11"/>
                  </a:cxn>
                  <a:cxn ang="0">
                    <a:pos x="T12" y="T13"/>
                  </a:cxn>
                </a:cxnLst>
                <a:rect b="b" l="0" r="r" t="0"/>
                <a:pathLst>
                  <a:path h="432" w="432">
                    <a:moveTo>
                      <a:pt x="216" y="0"/>
                    </a:moveTo>
                    <a:cubicBezTo>
                      <a:pt x="97" y="0"/>
                      <a:pt x="0" y="97"/>
                      <a:pt x="0" y="217"/>
                    </a:cubicBezTo>
                    <a:cubicBezTo>
                      <a:pt x="0" y="218"/>
                      <a:pt x="0" y="219"/>
                      <a:pt x="0" y="220"/>
                    </a:cubicBezTo>
                    <a:cubicBezTo>
                      <a:pt x="2" y="338"/>
                      <a:pt x="98" y="433"/>
                      <a:pt x="216" y="433"/>
                    </a:cubicBezTo>
                    <a:cubicBezTo>
                      <a:pt x="335" y="433"/>
                      <a:pt x="431" y="338"/>
                      <a:pt x="433" y="220"/>
                    </a:cubicBezTo>
                    <a:cubicBezTo>
                      <a:pt x="433" y="219"/>
                      <a:pt x="433" y="218"/>
                      <a:pt x="433" y="217"/>
                    </a:cubicBezTo>
                    <a:cubicBezTo>
                      <a:pt x="433" y="97"/>
                      <a:pt x="336" y="0"/>
                      <a:pt x="216" y="0"/>
                    </a:cubicBezTo>
                    <a:close/>
                  </a:path>
                </a:pathLst>
              </a:custGeom>
              <a:gradFill flip="none" rotWithShape="1">
                <a:gsLst>
                  <a:gs pos="100000">
                    <a:srgbClr val="008DAE"/>
                  </a:gs>
                  <a:gs pos="0">
                    <a:srgbClr val="00DAF5"/>
                  </a:gs>
                </a:gsLst>
                <a:path path="circle">
                  <a:fillToRect b="50000" l="50000" r="50000" t="50000"/>
                </a:path>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58" name="任意多边形 357"/>
              <p:cNvSpPr/>
              <p:nvPr/>
            </p:nvSpPr>
            <p:spPr bwMode="auto">
              <a:xfrm>
                <a:off x="4514106" y="937006"/>
                <a:ext cx="1623322" cy="1623517"/>
              </a:xfrm>
              <a:custGeom>
                <a:gdLst>
                  <a:gd fmla="*/ 1600919 w 1623322" name="connsiteX0"/>
                  <a:gd fmla="*/ 1011288 h 1623517" name="connsiteY0"/>
                  <a:gd fmla="*/ 1559487 w 1623322" name="connsiteX1"/>
                  <a:gd fmla="*/ 1138891 h 1623517" name="connsiteY1"/>
                  <a:gd fmla="*/ 1052388 w 1623322" name="connsiteX2"/>
                  <a:gd fmla="*/ 1591319 h 1623517" name="connsiteY2"/>
                  <a:gd fmla="*/ 1010188 w 1623322" name="connsiteX3"/>
                  <a:gd fmla="*/ 1602019 h 1623517" name="connsiteY3"/>
                  <a:gd fmla="*/ 1582466 w 1623322" name="connsiteX4"/>
                  <a:gd fmla="*/ 550570 h 1623517" name="connsiteY4"/>
                  <a:gd fmla="*/ 1590576 w 1623322" name="connsiteX5"/>
                  <a:gd fmla="*/ 572761 h 1623517" name="connsiteY5"/>
                  <a:gd fmla="*/ 1622984 w 1623322" name="connsiteX6"/>
                  <a:gd fmla="*/ 732000 h 1623517" name="connsiteY6"/>
                  <a:gd fmla="*/ 1623322 w 1623322" name="connsiteX7"/>
                  <a:gd fmla="*/ 738710 h 1623517" name="connsiteY7"/>
                  <a:gd fmla="*/ 738515 w 1623322" name="connsiteX8"/>
                  <a:gd fmla="*/ 1623517 h 1623517" name="connsiteY8"/>
                  <a:gd fmla="*/ 729606 w 1623322" name="connsiteX9"/>
                  <a:gd fmla="*/ 1623071 h 1623517" name="connsiteY9"/>
                  <a:gd fmla="*/ 572785 w 1623322" name="connsiteX10"/>
                  <a:gd fmla="*/ 1591319 h 1623517" name="connsiteY10"/>
                  <a:gd fmla="*/ 549993 w 1623322" name="connsiteX11"/>
                  <a:gd fmla="*/ 1583043 h 1623517" name="connsiteY11"/>
                  <a:gd fmla="*/ 1400617 w 1623322" name="connsiteX12"/>
                  <a:gd fmla="*/ 253248 h 1623517" name="connsiteY12"/>
                  <a:gd fmla="*/ 1488071 w 1623322" name="connsiteX13"/>
                  <a:gd fmla="*/ 359280 h 1623517" name="connsiteY13"/>
                  <a:gd fmla="*/ 1500556 w 1623322" name="connsiteX14"/>
                  <a:gd fmla="*/ 382305 h 1623517" name="connsiteY14"/>
                  <a:gd fmla="*/ 381515 w 1623322" name="connsiteX15"/>
                  <a:gd fmla="*/ 1501346 h 1623517" name="connsiteY15"/>
                  <a:gd fmla="*/ 361996 w 1623322" name="connsiteX16"/>
                  <a:gd fmla="*/ 1490845 h 1623517" name="connsiteY16"/>
                  <a:gd fmla="*/ 252422 w 1623322" name="connsiteX17"/>
                  <a:gd fmla="*/ 1401443 h 1623517" name="connsiteY17"/>
                  <a:gd fmla="*/ 1115693 w 1623322" name="connsiteX18"/>
                  <a:gd fmla="*/ 59001 h 1623517" name="connsiteY18"/>
                  <a:gd fmla="*/ 1129379 w 1623322" name="connsiteX19"/>
                  <a:gd fmla="*/ 64003 h 1623517" name="connsiteY19"/>
                  <a:gd fmla="*/ 1265746 w 1623322" name="connsiteX20"/>
                  <a:gd fmla="*/ 137945 h 1623517" name="connsiteY20"/>
                  <a:gd fmla="*/ 138068 w 1623322" name="connsiteX21"/>
                  <a:gd fmla="*/ 1265623 h 1623517" name="connsiteY21"/>
                  <a:gd fmla="*/ 67643 w 1623322" name="connsiteX22"/>
                  <a:gd fmla="*/ 1138891 h 1623517" name="connsiteY22"/>
                  <a:gd fmla="*/ 59845 w 1623322" name="connsiteX23"/>
                  <a:gd fmla="*/ 1114849 h 1623517" name="connsiteY23"/>
                  <a:gd fmla="*/ 811715 w 1623322" name="connsiteX24"/>
                  <a:gd fmla="*/ 0 h 1623517" name="connsiteY24"/>
                  <a:gd fmla="*/ 895188 w 1623322" name="connsiteX25"/>
                  <a:gd fmla="*/ 4204 h 1623517" name="connsiteY25"/>
                  <a:gd fmla="*/ 916995 w 1623322" name="connsiteX26"/>
                  <a:gd fmla="*/ 7525 h 1623517" name="connsiteY26"/>
                  <a:gd fmla="*/ 6952 w 1623322" name="connsiteX27"/>
                  <a:gd fmla="*/ 917567 h 1623517" name="connsiteY27"/>
                  <a:gd fmla="*/ 5483 w 1623322" name="connsiteX28"/>
                  <a:gd fmla="*/ 908812 h 1623517" name="connsiteY28"/>
                  <a:gd fmla="*/ 0 w 1623322" name="connsiteX29"/>
                  <a:gd fmla="*/ 826747 h 1623517" name="connsiteY29"/>
                  <a:gd fmla="*/ 0 w 1623322" name="connsiteX30"/>
                  <a:gd fmla="*/ 815473 h 1623517" name="connsiteY30"/>
                  <a:gd fmla="*/ 4203 w 1623322" name="connsiteX31"/>
                  <a:gd fmla="*/ 732000 h 1623517" name="connsiteY31"/>
                  <a:gd fmla="*/ 11506 w 1623322" name="connsiteX32"/>
                  <a:gd fmla="*/ 684018 h 1623517" name="connsiteY32"/>
                  <a:gd fmla="*/ 684511 w 1623322" name="connsiteX33"/>
                  <a:gd fmla="*/ 11012 h 1623517" name="connsiteY33"/>
                  <a:gd fmla="*/ 728904 w 1623322" name="connsiteX34"/>
                  <a:gd fmla="*/ 4204 h 1623517" name="connsiteY34"/>
                  <a:gd fmla="*/ 811715 w 1623322" name="connsiteX35"/>
                  <a:gd fmla="*/ 0 h 1623517" name="connsiteY3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b="b" l="l" r="r" t="t"/>
                <a:pathLst>
                  <a:path h="1623517" w="1623322">
                    <a:moveTo>
                      <a:pt x="1600919" y="1011288"/>
                    </a:moveTo>
                    <a:lnTo>
                      <a:pt x="1559487" y="1138891"/>
                    </a:lnTo>
                    <a:cubicBezTo>
                      <a:pt x="1465289" y="1354503"/>
                      <a:pt x="1280427" y="1521364"/>
                      <a:pt x="1052388" y="1591319"/>
                    </a:cubicBezTo>
                    <a:lnTo>
                      <a:pt x="1010188" y="1602019"/>
                    </a:lnTo>
                    <a:close/>
                    <a:moveTo>
                      <a:pt x="1582466" y="550570"/>
                    </a:moveTo>
                    <a:lnTo>
                      <a:pt x="1590576" y="572761"/>
                    </a:lnTo>
                    <a:cubicBezTo>
                      <a:pt x="1606441" y="623857"/>
                      <a:pt x="1617425" y="677118"/>
                      <a:pt x="1622984" y="732000"/>
                    </a:cubicBezTo>
                    <a:lnTo>
                      <a:pt x="1623322" y="738710"/>
                    </a:lnTo>
                    <a:lnTo>
                      <a:pt x="738515" y="1623517"/>
                    </a:lnTo>
                    <a:lnTo>
                      <a:pt x="729606" y="1623071"/>
                    </a:lnTo>
                    <a:cubicBezTo>
                      <a:pt x="675600" y="1617624"/>
                      <a:pt x="623150" y="1606864"/>
                      <a:pt x="572785" y="1591319"/>
                    </a:cubicBezTo>
                    <a:lnTo>
                      <a:pt x="549993" y="1583043"/>
                    </a:lnTo>
                    <a:close/>
                    <a:moveTo>
                      <a:pt x="1400617" y="253248"/>
                    </a:moveTo>
                    <a:lnTo>
                      <a:pt x="1488071" y="359280"/>
                    </a:lnTo>
                    <a:lnTo>
                      <a:pt x="1500556" y="382305"/>
                    </a:lnTo>
                    <a:lnTo>
                      <a:pt x="381515" y="1501346"/>
                    </a:lnTo>
                    <a:lnTo>
                      <a:pt x="361996" y="1490845"/>
                    </a:lnTo>
                    <a:lnTo>
                      <a:pt x="252422" y="1401443"/>
                    </a:lnTo>
                    <a:close/>
                    <a:moveTo>
                      <a:pt x="1115693" y="59001"/>
                    </a:moveTo>
                    <a:lnTo>
                      <a:pt x="1129379" y="64003"/>
                    </a:lnTo>
                    <a:lnTo>
                      <a:pt x="1265746" y="137945"/>
                    </a:lnTo>
                    <a:lnTo>
                      <a:pt x="138068" y="1265623"/>
                    </a:lnTo>
                    <a:lnTo>
                      <a:pt x="67643" y="1138891"/>
                    </a:lnTo>
                    <a:lnTo>
                      <a:pt x="59845" y="1114849"/>
                    </a:lnTo>
                    <a:close/>
                    <a:moveTo>
                      <a:pt x="811715" y="0"/>
                    </a:moveTo>
                    <a:cubicBezTo>
                      <a:pt x="839900" y="0"/>
                      <a:pt x="867747" y="1424"/>
                      <a:pt x="895188" y="4204"/>
                    </a:cubicBezTo>
                    <a:lnTo>
                      <a:pt x="916995" y="7525"/>
                    </a:lnTo>
                    <a:lnTo>
                      <a:pt x="6952" y="917567"/>
                    </a:lnTo>
                    <a:lnTo>
                      <a:pt x="5483" y="908812"/>
                    </a:lnTo>
                    <a:cubicBezTo>
                      <a:pt x="2320" y="881839"/>
                      <a:pt x="470" y="854462"/>
                      <a:pt x="0" y="826747"/>
                    </a:cubicBezTo>
                    <a:cubicBezTo>
                      <a:pt x="0" y="822989"/>
                      <a:pt x="0" y="819231"/>
                      <a:pt x="0" y="815473"/>
                    </a:cubicBezTo>
                    <a:cubicBezTo>
                      <a:pt x="0" y="787289"/>
                      <a:pt x="1424" y="759442"/>
                      <a:pt x="4203" y="732000"/>
                    </a:cubicBezTo>
                    <a:lnTo>
                      <a:pt x="11506" y="684018"/>
                    </a:lnTo>
                    <a:lnTo>
                      <a:pt x="684511" y="11012"/>
                    </a:lnTo>
                    <a:lnTo>
                      <a:pt x="728904" y="4204"/>
                    </a:lnTo>
                    <a:cubicBezTo>
                      <a:pt x="756139" y="1424"/>
                      <a:pt x="783766" y="0"/>
                      <a:pt x="811715" y="0"/>
                    </a:cubicBezTo>
                    <a:close/>
                  </a:path>
                </a:pathLst>
              </a:custGeom>
              <a:solidFill>
                <a:schemeClr val="accent3">
                  <a:alpha val="60000"/>
                </a:schemeClr>
              </a:solidFill>
              <a:ln>
                <a:noFill/>
              </a:ln>
            </p:spPr>
            <p:txBody>
              <a:bodyPr anchor="t" anchorCtr="0" bIns="45720" compatLnSpc="1" lIns="91440" numCol="1" rIns="91440" tIns="45720" vert="horz" wrap="square">
                <a:prstTxWarp prst="textNoShape">
                  <a:avLst/>
                </a:prstTxWarp>
                <a:noAutofit/>
              </a:bodyPr>
              <a:lstStyle/>
              <a:p>
                <a:endParaRPr altLang="en-US" lang="zh-CN"/>
              </a:p>
            </p:txBody>
          </p:sp>
        </p:grpSp>
        <p:grpSp>
          <p:nvGrpSpPr>
            <p:cNvPr id="337" name="组合 336"/>
            <p:cNvGrpSpPr/>
            <p:nvPr/>
          </p:nvGrpSpPr>
          <p:grpSpPr>
            <a:xfrm>
              <a:off x="9278469" y="4890502"/>
              <a:ext cx="586751" cy="573168"/>
              <a:chOff x="8926216" y="4257279"/>
              <a:chExt cx="586751" cy="573168"/>
            </a:xfrm>
          </p:grpSpPr>
          <p:sp>
            <p:nvSpPr>
              <p:cNvPr id="355" name="Oval 29"/>
              <p:cNvSpPr>
                <a:spLocks noChangeArrowheads="1"/>
              </p:cNvSpPr>
              <p:nvPr/>
            </p:nvSpPr>
            <p:spPr bwMode="auto">
              <a:xfrm>
                <a:off x="8987504" y="4303397"/>
                <a:ext cx="525463" cy="527050"/>
              </a:xfrm>
              <a:prstGeom prst="ellipse">
                <a:avLst/>
              </a:prstGeom>
              <a:solidFill>
                <a:schemeClr val="tx1">
                  <a:alpha val="15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56" name="Oval 30"/>
              <p:cNvSpPr>
                <a:spLocks noChangeArrowheads="1"/>
              </p:cNvSpPr>
              <p:nvPr/>
            </p:nvSpPr>
            <p:spPr bwMode="auto">
              <a:xfrm>
                <a:off x="8926216" y="4257279"/>
                <a:ext cx="525463" cy="527050"/>
              </a:xfrm>
              <a:prstGeom prst="ellipse">
                <a:avLst/>
              </a:prstGeom>
              <a:solidFill>
                <a:schemeClr val="bg1">
                  <a:alpha val="6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338" name="组合 337"/>
            <p:cNvGrpSpPr/>
            <p:nvPr/>
          </p:nvGrpSpPr>
          <p:grpSpPr>
            <a:xfrm>
              <a:off x="9397779" y="5482060"/>
              <a:ext cx="473075" cy="338137"/>
              <a:chOff x="7662863" y="2722563"/>
              <a:chExt cx="473075" cy="338137"/>
            </a:xfrm>
            <a:solidFill>
              <a:srgbClr val="00D9F5"/>
            </a:solidFill>
          </p:grpSpPr>
          <p:sp>
            <p:nvSpPr>
              <p:cNvPr id="348" name="Freeform 22"/>
              <p:cNvSpPr/>
              <p:nvPr/>
            </p:nvSpPr>
            <p:spPr bwMode="auto">
              <a:xfrm>
                <a:off x="8113713" y="3008313"/>
                <a:ext cx="22225" cy="22225"/>
              </a:xfrm>
              <a:custGeom>
                <a:gdLst>
                  <a:gd fmla="*/ 2 w 6" name="T0"/>
                  <a:gd fmla="*/ 5 h 6" name="T1"/>
                  <a:gd fmla="*/ 1 w 6" name="T2"/>
                  <a:gd fmla="*/ 1 h 6" name="T3"/>
                  <a:gd fmla="*/ 5 w 6" name="T4"/>
                  <a:gd fmla="*/ 1 h 6" name="T5"/>
                  <a:gd fmla="*/ 5 w 6" name="T6"/>
                  <a:gd fmla="*/ 5 h 6" name="T7"/>
                  <a:gd fmla="*/ 2 w 6" name="T8"/>
                  <a:gd fmla="*/ 5 h 6" name="T9"/>
                </a:gdLst>
                <a:cxnLst>
                  <a:cxn ang="0">
                    <a:pos x="T0" y="T1"/>
                  </a:cxn>
                  <a:cxn ang="0">
                    <a:pos x="T2" y="T3"/>
                  </a:cxn>
                  <a:cxn ang="0">
                    <a:pos x="T4" y="T5"/>
                  </a:cxn>
                  <a:cxn ang="0">
                    <a:pos x="T6" y="T7"/>
                  </a:cxn>
                  <a:cxn ang="0">
                    <a:pos x="T8" y="T9"/>
                  </a:cxn>
                </a:cxnLst>
                <a:rect b="b" l="0" r="r" t="0"/>
                <a:pathLst>
                  <a:path h="6" w="6">
                    <a:moveTo>
                      <a:pt x="2" y="5"/>
                    </a:moveTo>
                    <a:cubicBezTo>
                      <a:pt x="0" y="4"/>
                      <a:pt x="0" y="3"/>
                      <a:pt x="1" y="1"/>
                    </a:cubicBezTo>
                    <a:cubicBezTo>
                      <a:pt x="2" y="0"/>
                      <a:pt x="4" y="0"/>
                      <a:pt x="5" y="1"/>
                    </a:cubicBezTo>
                    <a:cubicBezTo>
                      <a:pt x="6" y="2"/>
                      <a:pt x="6" y="3"/>
                      <a:pt x="5" y="5"/>
                    </a:cubicBezTo>
                    <a:cubicBezTo>
                      <a:pt x="4" y="6"/>
                      <a:pt x="3" y="6"/>
                      <a:pt x="2"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9" name="Freeform 23"/>
              <p:cNvSpPr/>
              <p:nvPr/>
            </p:nvSpPr>
            <p:spPr bwMode="auto">
              <a:xfrm>
                <a:off x="7843838" y="3019425"/>
                <a:ext cx="41275" cy="41275"/>
              </a:xfrm>
              <a:custGeom>
                <a:gdLst>
                  <a:gd fmla="*/ 8 w 11" name="T0"/>
                  <a:gd fmla="*/ 1 h 11" name="T1"/>
                  <a:gd fmla="*/ 9 w 11" name="T2"/>
                  <a:gd fmla="*/ 8 h 11" name="T3"/>
                  <a:gd fmla="*/ 3 w 11" name="T4"/>
                  <a:gd fmla="*/ 9 h 11" name="T5"/>
                  <a:gd fmla="*/ 1 w 11" name="T6"/>
                  <a:gd fmla="*/ 3 h 11" name="T7"/>
                  <a:gd fmla="*/ 8 w 11" name="T8"/>
                  <a:gd fmla="*/ 1 h 11" name="T9"/>
                </a:gdLst>
                <a:cxnLst>
                  <a:cxn ang="0">
                    <a:pos x="T0" y="T1"/>
                  </a:cxn>
                  <a:cxn ang="0">
                    <a:pos x="T2" y="T3"/>
                  </a:cxn>
                  <a:cxn ang="0">
                    <a:pos x="T4" y="T5"/>
                  </a:cxn>
                  <a:cxn ang="0">
                    <a:pos x="T6" y="T7"/>
                  </a:cxn>
                  <a:cxn ang="0">
                    <a:pos x="T8" y="T9"/>
                  </a:cxn>
                </a:cxnLst>
                <a:rect b="b" l="0" r="r" t="0"/>
                <a:pathLst>
                  <a:path h="11" w="11">
                    <a:moveTo>
                      <a:pt x="8" y="1"/>
                    </a:moveTo>
                    <a:cubicBezTo>
                      <a:pt x="10" y="3"/>
                      <a:pt x="11" y="6"/>
                      <a:pt x="9" y="8"/>
                    </a:cubicBezTo>
                    <a:cubicBezTo>
                      <a:pt x="8" y="10"/>
                      <a:pt x="5" y="11"/>
                      <a:pt x="3" y="9"/>
                    </a:cubicBezTo>
                    <a:cubicBezTo>
                      <a:pt x="0" y="8"/>
                      <a:pt x="0" y="5"/>
                      <a:pt x="1" y="3"/>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0" name="Freeform 24"/>
              <p:cNvSpPr/>
              <p:nvPr/>
            </p:nvSpPr>
            <p:spPr bwMode="auto">
              <a:xfrm>
                <a:off x="7896226" y="2887663"/>
                <a:ext cx="22225" cy="19050"/>
              </a:xfrm>
              <a:custGeom>
                <a:gdLst>
                  <a:gd fmla="*/ 4 w 6" name="T0"/>
                  <a:gd fmla="*/ 1 h 5" name="T1"/>
                  <a:gd fmla="*/ 1 w 6" name="T2"/>
                  <a:gd fmla="*/ 1 h 5" name="T3"/>
                  <a:gd fmla="*/ 1 w 6" name="T4"/>
                  <a:gd fmla="*/ 5 h 5" name="T5"/>
                  <a:gd fmla="*/ 5 w 6" name="T6"/>
                  <a:gd fmla="*/ 4 h 5" name="T7"/>
                  <a:gd fmla="*/ 4 w 6" name="T8"/>
                  <a:gd fmla="*/ 1 h 5" name="T9"/>
                </a:gdLst>
                <a:cxnLst>
                  <a:cxn ang="0">
                    <a:pos x="T0" y="T1"/>
                  </a:cxn>
                  <a:cxn ang="0">
                    <a:pos x="T2" y="T3"/>
                  </a:cxn>
                  <a:cxn ang="0">
                    <a:pos x="T4" y="T5"/>
                  </a:cxn>
                  <a:cxn ang="0">
                    <a:pos x="T6" y="T7"/>
                  </a:cxn>
                  <a:cxn ang="0">
                    <a:pos x="T8" y="T9"/>
                  </a:cxn>
                </a:cxnLst>
                <a:rect b="b" l="0" r="r" t="0"/>
                <a:pathLst>
                  <a:path h="5" w="6">
                    <a:moveTo>
                      <a:pt x="4" y="1"/>
                    </a:moveTo>
                    <a:cubicBezTo>
                      <a:pt x="3" y="0"/>
                      <a:pt x="2" y="0"/>
                      <a:pt x="1" y="1"/>
                    </a:cubicBezTo>
                    <a:cubicBezTo>
                      <a:pt x="0" y="2"/>
                      <a:pt x="0" y="4"/>
                      <a:pt x="1" y="5"/>
                    </a:cubicBezTo>
                    <a:cubicBezTo>
                      <a:pt x="2" y="5"/>
                      <a:pt x="4" y="5"/>
                      <a:pt x="5" y="4"/>
                    </a:cubicBezTo>
                    <a:cubicBezTo>
                      <a:pt x="6" y="3"/>
                      <a:pt x="5" y="1"/>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1" name="Freeform 25"/>
              <p:cNvSpPr/>
              <p:nvPr/>
            </p:nvSpPr>
            <p:spPr bwMode="auto">
              <a:xfrm>
                <a:off x="7731126" y="2851150"/>
                <a:ext cx="25400" cy="22225"/>
              </a:xfrm>
              <a:custGeom>
                <a:gdLst>
                  <a:gd fmla="*/ 5 w 7" name="T0"/>
                  <a:gd fmla="*/ 1 h 6" name="T1"/>
                  <a:gd fmla="*/ 6 w 7" name="T2"/>
                  <a:gd fmla="*/ 5 h 6" name="T3"/>
                  <a:gd fmla="*/ 2 w 7" name="T4"/>
                  <a:gd fmla="*/ 6 h 6" name="T5"/>
                  <a:gd fmla="*/ 1 w 7" name="T6"/>
                  <a:gd fmla="*/ 2 h 6" name="T7"/>
                  <a:gd fmla="*/ 5 w 7" name="T8"/>
                  <a:gd fmla="*/ 1 h 6" name="T9"/>
                </a:gdLst>
                <a:cxnLst>
                  <a:cxn ang="0">
                    <a:pos x="T0" y="T1"/>
                  </a:cxn>
                  <a:cxn ang="0">
                    <a:pos x="T2" y="T3"/>
                  </a:cxn>
                  <a:cxn ang="0">
                    <a:pos x="T4" y="T5"/>
                  </a:cxn>
                  <a:cxn ang="0">
                    <a:pos x="T6" y="T7"/>
                  </a:cxn>
                  <a:cxn ang="0">
                    <a:pos x="T8" y="T9"/>
                  </a:cxn>
                </a:cxnLst>
                <a:rect b="b" l="0" r="r" t="0"/>
                <a:pathLst>
                  <a:path h="6" w="7">
                    <a:moveTo>
                      <a:pt x="5" y="1"/>
                    </a:moveTo>
                    <a:cubicBezTo>
                      <a:pt x="7" y="2"/>
                      <a:pt x="7" y="4"/>
                      <a:pt x="6" y="5"/>
                    </a:cubicBezTo>
                    <a:cubicBezTo>
                      <a:pt x="5" y="6"/>
                      <a:pt x="3" y="6"/>
                      <a:pt x="2" y="6"/>
                    </a:cubicBezTo>
                    <a:cubicBezTo>
                      <a:pt x="1" y="5"/>
                      <a:pt x="0" y="3"/>
                      <a:pt x="1" y="2"/>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2" name="Freeform 26"/>
              <p:cNvSpPr/>
              <p:nvPr/>
            </p:nvSpPr>
            <p:spPr bwMode="auto">
              <a:xfrm>
                <a:off x="7662863" y="2827338"/>
                <a:ext cx="14288" cy="15875"/>
              </a:xfrm>
              <a:custGeom>
                <a:gdLst>
                  <a:gd fmla="*/ 1 w 4" name="T0"/>
                  <a:gd fmla="*/ 3 h 4" name="T1"/>
                  <a:gd fmla="*/ 1 w 4" name="T2"/>
                  <a:gd fmla="*/ 1 h 4" name="T3"/>
                  <a:gd fmla="*/ 3 w 4" name="T4"/>
                  <a:gd fmla="*/ 1 h 4" name="T5"/>
                  <a:gd fmla="*/ 3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1"/>
                    </a:cubicBezTo>
                    <a:cubicBezTo>
                      <a:pt x="4" y="1"/>
                      <a:pt x="4" y="2"/>
                      <a:pt x="3"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3" name="Freeform 27"/>
              <p:cNvSpPr/>
              <p:nvPr/>
            </p:nvSpPr>
            <p:spPr bwMode="auto">
              <a:xfrm>
                <a:off x="7847013" y="2827338"/>
                <a:ext cx="38100" cy="38100"/>
              </a:xfrm>
              <a:custGeom>
                <a:gdLst>
                  <a:gd fmla="*/ 7 w 10" name="T0"/>
                  <a:gd fmla="*/ 2 h 10" name="T1"/>
                  <a:gd fmla="*/ 8 w 10" name="T2"/>
                  <a:gd fmla="*/ 8 h 10" name="T3"/>
                  <a:gd fmla="*/ 3 w 10" name="T4"/>
                  <a:gd fmla="*/ 8 h 10" name="T5"/>
                  <a:gd fmla="*/ 2 w 10" name="T6"/>
                  <a:gd fmla="*/ 3 h 10" name="T7"/>
                  <a:gd fmla="*/ 7 w 10" name="T8"/>
                  <a:gd fmla="*/ 2 h 10" name="T9"/>
                </a:gdLst>
                <a:cxnLst>
                  <a:cxn ang="0">
                    <a:pos x="T0" y="T1"/>
                  </a:cxn>
                  <a:cxn ang="0">
                    <a:pos x="T2" y="T3"/>
                  </a:cxn>
                  <a:cxn ang="0">
                    <a:pos x="T4" y="T5"/>
                  </a:cxn>
                  <a:cxn ang="0">
                    <a:pos x="T6" y="T7"/>
                  </a:cxn>
                  <a:cxn ang="0">
                    <a:pos x="T8" y="T9"/>
                  </a:cxn>
                </a:cxnLst>
                <a:rect b="b" l="0" r="r" t="0"/>
                <a:pathLst>
                  <a:path h="10" w="10">
                    <a:moveTo>
                      <a:pt x="7" y="2"/>
                    </a:moveTo>
                    <a:cubicBezTo>
                      <a:pt x="9" y="3"/>
                      <a:pt x="10" y="6"/>
                      <a:pt x="8" y="8"/>
                    </a:cubicBezTo>
                    <a:cubicBezTo>
                      <a:pt x="7" y="9"/>
                      <a:pt x="4" y="10"/>
                      <a:pt x="3" y="8"/>
                    </a:cubicBezTo>
                    <a:cubicBezTo>
                      <a:pt x="1" y="7"/>
                      <a:pt x="0" y="5"/>
                      <a:pt x="2" y="3"/>
                    </a:cubicBezTo>
                    <a:cubicBezTo>
                      <a:pt x="3" y="1"/>
                      <a:pt x="6" y="0"/>
                      <a:pt x="7" y="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54" name="Freeform 28"/>
              <p:cNvSpPr/>
              <p:nvPr/>
            </p:nvSpPr>
            <p:spPr bwMode="auto">
              <a:xfrm>
                <a:off x="7685088" y="2722563"/>
                <a:ext cx="15875" cy="14288"/>
              </a:xfrm>
              <a:custGeom>
                <a:gdLst>
                  <a:gd fmla="*/ 1 w 4" name="T0"/>
                  <a:gd fmla="*/ 3 h 4" name="T1"/>
                  <a:gd fmla="*/ 1 w 4" name="T2"/>
                  <a:gd fmla="*/ 1 h 4" name="T3"/>
                  <a:gd fmla="*/ 3 w 4" name="T4"/>
                  <a:gd fmla="*/ 0 h 4" name="T5"/>
                  <a:gd fmla="*/ 4 w 4" name="T6"/>
                  <a:gd fmla="*/ 3 h 4" name="T7"/>
                  <a:gd fmla="*/ 1 w 4" name="T8"/>
                  <a:gd fmla="*/ 3 h 4" name="T9"/>
                </a:gdLst>
                <a:cxnLst>
                  <a:cxn ang="0">
                    <a:pos x="T0" y="T1"/>
                  </a:cxn>
                  <a:cxn ang="0">
                    <a:pos x="T2" y="T3"/>
                  </a:cxn>
                  <a:cxn ang="0">
                    <a:pos x="T4" y="T5"/>
                  </a:cxn>
                  <a:cxn ang="0">
                    <a:pos x="T6" y="T7"/>
                  </a:cxn>
                  <a:cxn ang="0">
                    <a:pos x="T8" y="T9"/>
                  </a:cxn>
                </a:cxnLst>
                <a:rect b="b" l="0" r="r" t="0"/>
                <a:pathLst>
                  <a:path h="4" w="4">
                    <a:moveTo>
                      <a:pt x="1" y="3"/>
                    </a:moveTo>
                    <a:cubicBezTo>
                      <a:pt x="0" y="3"/>
                      <a:pt x="0" y="2"/>
                      <a:pt x="1" y="1"/>
                    </a:cubicBezTo>
                    <a:cubicBezTo>
                      <a:pt x="1" y="0"/>
                      <a:pt x="2" y="0"/>
                      <a:pt x="3" y="0"/>
                    </a:cubicBezTo>
                    <a:cubicBezTo>
                      <a:pt x="4" y="1"/>
                      <a:pt x="4" y="2"/>
                      <a:pt x="4" y="3"/>
                    </a:cubicBezTo>
                    <a:cubicBezTo>
                      <a:pt x="3" y="4"/>
                      <a:pt x="2" y="4"/>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339" name="组合 338"/>
            <p:cNvGrpSpPr/>
            <p:nvPr/>
          </p:nvGrpSpPr>
          <p:grpSpPr>
            <a:xfrm>
              <a:off x="8953309" y="5347435"/>
              <a:ext cx="436563" cy="376238"/>
              <a:chOff x="8526463" y="2428875"/>
              <a:chExt cx="436563" cy="376238"/>
            </a:xfrm>
            <a:solidFill>
              <a:srgbClr val="00D9F5"/>
            </a:solidFill>
          </p:grpSpPr>
          <p:sp>
            <p:nvSpPr>
              <p:cNvPr id="341" name="Freeform 8"/>
              <p:cNvSpPr/>
              <p:nvPr/>
            </p:nvSpPr>
            <p:spPr bwMode="auto">
              <a:xfrm>
                <a:off x="8940801" y="2782888"/>
                <a:ext cx="22225" cy="22225"/>
              </a:xfrm>
              <a:custGeom>
                <a:gdLst>
                  <a:gd fmla="*/ 1 w 6" name="T0"/>
                  <a:gd fmla="*/ 5 h 6" name="T1"/>
                  <a:gd fmla="*/ 1 w 6" name="T2"/>
                  <a:gd fmla="*/ 1 h 6" name="T3"/>
                  <a:gd fmla="*/ 5 w 6" name="T4"/>
                  <a:gd fmla="*/ 1 h 6" name="T5"/>
                  <a:gd fmla="*/ 5 w 6" name="T6"/>
                  <a:gd fmla="*/ 5 h 6" name="T7"/>
                  <a:gd fmla="*/ 1 w 6" name="T8"/>
                  <a:gd fmla="*/ 5 h 6" name="T9"/>
                </a:gdLst>
                <a:cxnLst>
                  <a:cxn ang="0">
                    <a:pos x="T0" y="T1"/>
                  </a:cxn>
                  <a:cxn ang="0">
                    <a:pos x="T2" y="T3"/>
                  </a:cxn>
                  <a:cxn ang="0">
                    <a:pos x="T4" y="T5"/>
                  </a:cxn>
                  <a:cxn ang="0">
                    <a:pos x="T6" y="T7"/>
                  </a:cxn>
                  <a:cxn ang="0">
                    <a:pos x="T8" y="T9"/>
                  </a:cxn>
                </a:cxnLst>
                <a:rect b="b" l="0" r="r" t="0"/>
                <a:pathLst>
                  <a:path h="6" w="6">
                    <a:moveTo>
                      <a:pt x="1" y="5"/>
                    </a:moveTo>
                    <a:cubicBezTo>
                      <a:pt x="0" y="4"/>
                      <a:pt x="0" y="2"/>
                      <a:pt x="1" y="1"/>
                    </a:cubicBezTo>
                    <a:cubicBezTo>
                      <a:pt x="2" y="0"/>
                      <a:pt x="4" y="0"/>
                      <a:pt x="5" y="1"/>
                    </a:cubicBezTo>
                    <a:cubicBezTo>
                      <a:pt x="6" y="2"/>
                      <a:pt x="6" y="4"/>
                      <a:pt x="5" y="5"/>
                    </a:cubicBezTo>
                    <a:cubicBezTo>
                      <a:pt x="4" y="6"/>
                      <a:pt x="2" y="6"/>
                      <a:pt x="1" y="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2" name="Freeform 9"/>
              <p:cNvSpPr/>
              <p:nvPr/>
            </p:nvSpPr>
            <p:spPr bwMode="auto">
              <a:xfrm>
                <a:off x="8669338" y="2752725"/>
                <a:ext cx="41275" cy="38100"/>
              </a:xfrm>
              <a:custGeom>
                <a:gdLst>
                  <a:gd fmla="*/ 9 w 11" name="T0"/>
                  <a:gd fmla="*/ 1 h 10" name="T1"/>
                  <a:gd fmla="*/ 9 w 11" name="T2"/>
                  <a:gd fmla="*/ 8 h 10" name="T3"/>
                  <a:gd fmla="*/ 2 w 11" name="T4"/>
                  <a:gd fmla="*/ 8 h 10" name="T5"/>
                  <a:gd fmla="*/ 2 w 11" name="T6"/>
                  <a:gd fmla="*/ 1 h 10" name="T7"/>
                  <a:gd fmla="*/ 9 w 11" name="T8"/>
                  <a:gd fmla="*/ 1 h 10" name="T9"/>
                </a:gdLst>
                <a:cxnLst>
                  <a:cxn ang="0">
                    <a:pos x="T0" y="T1"/>
                  </a:cxn>
                  <a:cxn ang="0">
                    <a:pos x="T2" y="T3"/>
                  </a:cxn>
                  <a:cxn ang="0">
                    <a:pos x="T4" y="T5"/>
                  </a:cxn>
                  <a:cxn ang="0">
                    <a:pos x="T6" y="T7"/>
                  </a:cxn>
                  <a:cxn ang="0">
                    <a:pos x="T8" y="T9"/>
                  </a:cxn>
                </a:cxnLst>
                <a:rect b="b" l="0" r="r" t="0"/>
                <a:pathLst>
                  <a:path h="10" w="11">
                    <a:moveTo>
                      <a:pt x="9" y="1"/>
                    </a:moveTo>
                    <a:cubicBezTo>
                      <a:pt x="11" y="3"/>
                      <a:pt x="11" y="6"/>
                      <a:pt x="9" y="8"/>
                    </a:cubicBezTo>
                    <a:cubicBezTo>
                      <a:pt x="7" y="10"/>
                      <a:pt x="4" y="10"/>
                      <a:pt x="2" y="8"/>
                    </a:cubicBezTo>
                    <a:cubicBezTo>
                      <a:pt x="0" y="6"/>
                      <a:pt x="0" y="3"/>
                      <a:pt x="2" y="1"/>
                    </a:cubicBezTo>
                    <a:cubicBezTo>
                      <a:pt x="4" y="0"/>
                      <a:pt x="7" y="0"/>
                      <a:pt x="9"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3" name="Freeform 10"/>
              <p:cNvSpPr/>
              <p:nvPr/>
            </p:nvSpPr>
            <p:spPr bwMode="auto">
              <a:xfrm>
                <a:off x="8748713" y="2628900"/>
                <a:ext cx="19050" cy="19050"/>
              </a:xfrm>
              <a:custGeom>
                <a:gdLst>
                  <a:gd fmla="*/ 4 w 5" name="T0"/>
                  <a:gd fmla="*/ 1 h 5" name="T1"/>
                  <a:gd fmla="*/ 0 w 5" name="T2"/>
                  <a:gd fmla="*/ 1 h 5" name="T3"/>
                  <a:gd fmla="*/ 0 w 5" name="T4"/>
                  <a:gd fmla="*/ 4 h 5" name="T5"/>
                  <a:gd fmla="*/ 4 w 5" name="T6"/>
                  <a:gd fmla="*/ 4 h 5" name="T7"/>
                  <a:gd fmla="*/ 4 w 5" name="T8"/>
                  <a:gd fmla="*/ 1 h 5" name="T9"/>
                </a:gdLst>
                <a:cxnLst>
                  <a:cxn ang="0">
                    <a:pos x="T0" y="T1"/>
                  </a:cxn>
                  <a:cxn ang="0">
                    <a:pos x="T2" y="T3"/>
                  </a:cxn>
                  <a:cxn ang="0">
                    <a:pos x="T4" y="T5"/>
                  </a:cxn>
                  <a:cxn ang="0">
                    <a:pos x="T6" y="T7"/>
                  </a:cxn>
                  <a:cxn ang="0">
                    <a:pos x="T8" y="T9"/>
                  </a:cxn>
                </a:cxnLst>
                <a:rect b="b" l="0" r="r" t="0"/>
                <a:pathLst>
                  <a:path h="5" w="5">
                    <a:moveTo>
                      <a:pt x="4" y="1"/>
                    </a:moveTo>
                    <a:cubicBezTo>
                      <a:pt x="3" y="0"/>
                      <a:pt x="1" y="0"/>
                      <a:pt x="0" y="1"/>
                    </a:cubicBezTo>
                    <a:cubicBezTo>
                      <a:pt x="0" y="2"/>
                      <a:pt x="0" y="3"/>
                      <a:pt x="0" y="4"/>
                    </a:cubicBezTo>
                    <a:cubicBezTo>
                      <a:pt x="1" y="5"/>
                      <a:pt x="3" y="5"/>
                      <a:pt x="4" y="4"/>
                    </a:cubicBezTo>
                    <a:cubicBezTo>
                      <a:pt x="5" y="3"/>
                      <a:pt x="5" y="2"/>
                      <a:pt x="4"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4" name="Freeform 11"/>
              <p:cNvSpPr/>
              <p:nvPr/>
            </p:nvSpPr>
            <p:spPr bwMode="auto">
              <a:xfrm>
                <a:off x="8591551" y="2565400"/>
                <a:ext cx="22225" cy="22225"/>
              </a:xfrm>
              <a:custGeom>
                <a:gdLst>
                  <a:gd fmla="*/ 5 w 6" name="T0"/>
                  <a:gd fmla="*/ 1 h 6" name="T1"/>
                  <a:gd fmla="*/ 5 w 6" name="T2"/>
                  <a:gd fmla="*/ 5 h 6" name="T3"/>
                  <a:gd fmla="*/ 1 w 6" name="T4"/>
                  <a:gd fmla="*/ 5 h 6" name="T5"/>
                  <a:gd fmla="*/ 1 w 6" name="T6"/>
                  <a:gd fmla="*/ 1 h 6" name="T7"/>
                  <a:gd fmla="*/ 5 w 6" name="T8"/>
                  <a:gd fmla="*/ 1 h 6" name="T9"/>
                </a:gdLst>
                <a:cxnLst>
                  <a:cxn ang="0">
                    <a:pos x="T0" y="T1"/>
                  </a:cxn>
                  <a:cxn ang="0">
                    <a:pos x="T2" y="T3"/>
                  </a:cxn>
                  <a:cxn ang="0">
                    <a:pos x="T4" y="T5"/>
                  </a:cxn>
                  <a:cxn ang="0">
                    <a:pos x="T6" y="T7"/>
                  </a:cxn>
                  <a:cxn ang="0">
                    <a:pos x="T8" y="T9"/>
                  </a:cxn>
                </a:cxnLst>
                <a:rect b="b" l="0" r="r" t="0"/>
                <a:pathLst>
                  <a:path h="6" w="6">
                    <a:moveTo>
                      <a:pt x="5" y="1"/>
                    </a:moveTo>
                    <a:cubicBezTo>
                      <a:pt x="6" y="2"/>
                      <a:pt x="6" y="4"/>
                      <a:pt x="5" y="5"/>
                    </a:cubicBezTo>
                    <a:cubicBezTo>
                      <a:pt x="4" y="6"/>
                      <a:pt x="2" y="6"/>
                      <a:pt x="1" y="5"/>
                    </a:cubicBezTo>
                    <a:cubicBezTo>
                      <a:pt x="0" y="4"/>
                      <a:pt x="0" y="2"/>
                      <a:pt x="1" y="1"/>
                    </a:cubicBezTo>
                    <a:cubicBezTo>
                      <a:pt x="2" y="0"/>
                      <a:pt x="4" y="0"/>
                      <a:pt x="5"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5" name="Freeform 12"/>
              <p:cNvSpPr/>
              <p:nvPr/>
            </p:nvSpPr>
            <p:spPr bwMode="auto">
              <a:xfrm>
                <a:off x="8526463" y="2530475"/>
                <a:ext cx="15875" cy="11113"/>
              </a:xfrm>
              <a:custGeom>
                <a:gdLst>
                  <a:gd fmla="*/ 1 w 4" name="T0"/>
                  <a:gd fmla="*/ 3 h 3" name="T1"/>
                  <a:gd fmla="*/ 1 w 4" name="T2"/>
                  <a:gd fmla="*/ 0 h 3" name="T3"/>
                  <a:gd fmla="*/ 3 w 4" name="T4"/>
                  <a:gd fmla="*/ 0 h 3" name="T5"/>
                  <a:gd fmla="*/ 3 w 4" name="T6"/>
                  <a:gd fmla="*/ 3 h 3" name="T7"/>
                  <a:gd fmla="*/ 1 w 4" name="T8"/>
                  <a:gd fmla="*/ 3 h 3" name="T9"/>
                </a:gdLst>
                <a:cxnLst>
                  <a:cxn ang="0">
                    <a:pos x="T0" y="T1"/>
                  </a:cxn>
                  <a:cxn ang="0">
                    <a:pos x="T2" y="T3"/>
                  </a:cxn>
                  <a:cxn ang="0">
                    <a:pos x="T4" y="T5"/>
                  </a:cxn>
                  <a:cxn ang="0">
                    <a:pos x="T6" y="T7"/>
                  </a:cxn>
                  <a:cxn ang="0">
                    <a:pos x="T8" y="T9"/>
                  </a:cxn>
                </a:cxnLst>
                <a:rect b="b" l="0" r="r" t="0"/>
                <a:pathLst>
                  <a:path h="3" w="4">
                    <a:moveTo>
                      <a:pt x="1" y="3"/>
                    </a:moveTo>
                    <a:cubicBezTo>
                      <a:pt x="0" y="2"/>
                      <a:pt x="0" y="1"/>
                      <a:pt x="1" y="0"/>
                    </a:cubicBezTo>
                    <a:cubicBezTo>
                      <a:pt x="2" y="0"/>
                      <a:pt x="3" y="0"/>
                      <a:pt x="3" y="0"/>
                    </a:cubicBezTo>
                    <a:cubicBezTo>
                      <a:pt x="4" y="1"/>
                      <a:pt x="4" y="2"/>
                      <a:pt x="3" y="3"/>
                    </a:cubicBezTo>
                    <a:cubicBezTo>
                      <a:pt x="3" y="3"/>
                      <a:pt x="2" y="3"/>
                      <a:pt x="1"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6" name="Freeform 13"/>
              <p:cNvSpPr/>
              <p:nvPr/>
            </p:nvSpPr>
            <p:spPr bwMode="auto">
              <a:xfrm>
                <a:off x="8707438" y="2565400"/>
                <a:ext cx="33338" cy="33338"/>
              </a:xfrm>
              <a:custGeom>
                <a:gdLst>
                  <a:gd fmla="*/ 8 w 9" name="T0"/>
                  <a:gd fmla="*/ 1 h 9" name="T1"/>
                  <a:gd fmla="*/ 8 w 9" name="T2"/>
                  <a:gd fmla="*/ 7 h 9" name="T3"/>
                  <a:gd fmla="*/ 2 w 9" name="T4"/>
                  <a:gd fmla="*/ 7 h 9" name="T5"/>
                  <a:gd fmla="*/ 2 w 9" name="T6"/>
                  <a:gd fmla="*/ 1 h 9" name="T7"/>
                  <a:gd fmla="*/ 8 w 9" name="T8"/>
                  <a:gd fmla="*/ 1 h 9" name="T9"/>
                </a:gdLst>
                <a:cxnLst>
                  <a:cxn ang="0">
                    <a:pos x="T0" y="T1"/>
                  </a:cxn>
                  <a:cxn ang="0">
                    <a:pos x="T2" y="T3"/>
                  </a:cxn>
                  <a:cxn ang="0">
                    <a:pos x="T4" y="T5"/>
                  </a:cxn>
                  <a:cxn ang="0">
                    <a:pos x="T6" y="T7"/>
                  </a:cxn>
                  <a:cxn ang="0">
                    <a:pos x="T8" y="T9"/>
                  </a:cxn>
                </a:cxnLst>
                <a:rect b="b" l="0" r="r" t="0"/>
                <a:pathLst>
                  <a:path h="9" w="9">
                    <a:moveTo>
                      <a:pt x="8" y="1"/>
                    </a:moveTo>
                    <a:cubicBezTo>
                      <a:pt x="9" y="3"/>
                      <a:pt x="9" y="6"/>
                      <a:pt x="8" y="7"/>
                    </a:cubicBezTo>
                    <a:cubicBezTo>
                      <a:pt x="6" y="9"/>
                      <a:pt x="3" y="9"/>
                      <a:pt x="2" y="7"/>
                    </a:cubicBezTo>
                    <a:cubicBezTo>
                      <a:pt x="0" y="6"/>
                      <a:pt x="0" y="3"/>
                      <a:pt x="2" y="1"/>
                    </a:cubicBezTo>
                    <a:cubicBezTo>
                      <a:pt x="3" y="0"/>
                      <a:pt x="6" y="0"/>
                      <a:pt x="8"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47" name="Freeform 14"/>
              <p:cNvSpPr/>
              <p:nvPr/>
            </p:nvSpPr>
            <p:spPr bwMode="auto">
              <a:xfrm>
                <a:off x="8567738" y="2428875"/>
                <a:ext cx="15875" cy="15875"/>
              </a:xfrm>
              <a:custGeom>
                <a:gdLst>
                  <a:gd fmla="*/ 0 w 4" name="T0"/>
                  <a:gd fmla="*/ 3 h 4" name="T1"/>
                  <a:gd fmla="*/ 0 w 4" name="T2"/>
                  <a:gd fmla="*/ 1 h 4" name="T3"/>
                  <a:gd fmla="*/ 3 w 4" name="T4"/>
                  <a:gd fmla="*/ 1 h 4" name="T5"/>
                  <a:gd fmla="*/ 3 w 4" name="T6"/>
                  <a:gd fmla="*/ 3 h 4" name="T7"/>
                  <a:gd fmla="*/ 0 w 4" name="T8"/>
                  <a:gd fmla="*/ 3 h 4" name="T9"/>
                </a:gdLst>
                <a:cxnLst>
                  <a:cxn ang="0">
                    <a:pos x="T0" y="T1"/>
                  </a:cxn>
                  <a:cxn ang="0">
                    <a:pos x="T2" y="T3"/>
                  </a:cxn>
                  <a:cxn ang="0">
                    <a:pos x="T4" y="T5"/>
                  </a:cxn>
                  <a:cxn ang="0">
                    <a:pos x="T6" y="T7"/>
                  </a:cxn>
                  <a:cxn ang="0">
                    <a:pos x="T8" y="T9"/>
                  </a:cxn>
                </a:cxnLst>
                <a:rect b="b" l="0" r="r" t="0"/>
                <a:pathLst>
                  <a:path h="4" w="4">
                    <a:moveTo>
                      <a:pt x="0" y="3"/>
                    </a:moveTo>
                    <a:cubicBezTo>
                      <a:pt x="0" y="3"/>
                      <a:pt x="0" y="1"/>
                      <a:pt x="0" y="1"/>
                    </a:cubicBezTo>
                    <a:cubicBezTo>
                      <a:pt x="1" y="0"/>
                      <a:pt x="2" y="0"/>
                      <a:pt x="3" y="1"/>
                    </a:cubicBezTo>
                    <a:cubicBezTo>
                      <a:pt x="4" y="1"/>
                      <a:pt x="4" y="3"/>
                      <a:pt x="3" y="3"/>
                    </a:cubicBezTo>
                    <a:cubicBezTo>
                      <a:pt x="2" y="4"/>
                      <a:pt x="1" y="4"/>
                      <a:pt x="0"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340" name="文本框 339"/>
            <p:cNvSpPr txBox="1"/>
            <p:nvPr/>
          </p:nvSpPr>
          <p:spPr>
            <a:xfrm>
              <a:off x="9212994" y="4881896"/>
              <a:ext cx="995680" cy="579120"/>
            </a:xfrm>
            <a:prstGeom prst="rect">
              <a:avLst/>
            </a:prstGeom>
            <a:noFill/>
          </p:spPr>
          <p:txBody>
            <a:bodyPr rtlCol="0" wrap="none">
              <a:spAutoFit/>
            </a:bodyPr>
            <a:lstStyle/>
            <a:p>
              <a:r>
                <a:rPr altLang="zh-CN" lang="en-US" smtClean="0" sz="3200">
                  <a:solidFill>
                    <a:schemeClr val="accent3"/>
                  </a:solidFill>
                  <a:latin charset="-122" pitchFamily="50" typeface="造字工房悦黑体验版纤细长体"/>
                  <a:ea charset="-122" pitchFamily="50" typeface="造字工房悦黑体验版纤细长体"/>
                </a:rPr>
                <a:t>100%</a:t>
              </a:r>
            </a:p>
          </p:txBody>
        </p:sp>
      </p:grpSp>
      <p:grpSp>
        <p:nvGrpSpPr>
          <p:cNvPr id="384" name="房子与白云"/>
          <p:cNvGrpSpPr/>
          <p:nvPr/>
        </p:nvGrpSpPr>
        <p:grpSpPr>
          <a:xfrm rot="900000">
            <a:off x="2054186" y="4479141"/>
            <a:ext cx="1532474" cy="1795329"/>
            <a:chOff x="1335050" y="4608632"/>
            <a:chExt cx="1532474" cy="1795329"/>
          </a:xfrm>
        </p:grpSpPr>
        <p:grpSp>
          <p:nvGrpSpPr>
            <p:cNvPr id="216" name="组合 215"/>
            <p:cNvGrpSpPr/>
            <p:nvPr/>
          </p:nvGrpSpPr>
          <p:grpSpPr>
            <a:xfrm>
              <a:off x="1335050" y="4608632"/>
              <a:ext cx="1532474" cy="1795329"/>
              <a:chOff x="1335050" y="4608632"/>
              <a:chExt cx="1532474" cy="1795329"/>
            </a:xfrm>
          </p:grpSpPr>
          <p:grpSp>
            <p:nvGrpSpPr>
              <p:cNvPr id="212" name="白云"/>
              <p:cNvGrpSpPr/>
              <p:nvPr/>
            </p:nvGrpSpPr>
            <p:grpSpPr>
              <a:xfrm rot="19800000">
                <a:off x="1335050" y="4608632"/>
                <a:ext cx="1238051" cy="832812"/>
                <a:chOff x="285254" y="240822"/>
                <a:chExt cx="10155123" cy="6831145"/>
              </a:xfrm>
            </p:grpSpPr>
            <p:sp>
              <p:nvSpPr>
                <p:cNvPr id="210" name="Freeform 65"/>
                <p:cNvSpPr/>
                <p:nvPr/>
              </p:nvSpPr>
              <p:spPr bwMode="auto">
                <a:xfrm>
                  <a:off x="285254" y="240822"/>
                  <a:ext cx="3595691" cy="1868490"/>
                </a:xfrm>
                <a:custGeom>
                  <a:gdLst>
                    <a:gd fmla="*/ 810 w 958" name="T0"/>
                    <a:gd fmla="*/ 200 h 497" name="T1"/>
                    <a:gd fmla="*/ 791 w 958" name="T2"/>
                    <a:gd fmla="*/ 201 h 497" name="T3"/>
                    <a:gd fmla="*/ 792 w 958" name="T4"/>
                    <a:gd fmla="*/ 198 h 497" name="T5"/>
                    <a:gd fmla="*/ 717 w 958" name="T6"/>
                    <a:gd fmla="*/ 123 h 497" name="T7"/>
                    <a:gd fmla="*/ 679 w 958" name="T8"/>
                    <a:gd fmla="*/ 134 h 497" name="T9"/>
                    <a:gd fmla="*/ 472 w 958" name="T10"/>
                    <a:gd fmla="*/ 0 h 497" name="T11"/>
                    <a:gd fmla="*/ 245 w 958" name="T12"/>
                    <a:gd fmla="*/ 227 h 497" name="T13"/>
                    <a:gd fmla="*/ 249 w 958" name="T14"/>
                    <a:gd fmla="*/ 270 h 497" name="T15"/>
                    <a:gd fmla="*/ 182 w 958" name="T16"/>
                    <a:gd fmla="*/ 245 h 497" name="T17"/>
                    <a:gd fmla="*/ 79 w 958" name="T18"/>
                    <a:gd fmla="*/ 348 h 497" name="T19"/>
                    <a:gd fmla="*/ 86 w 958" name="T20"/>
                    <a:gd fmla="*/ 387 h 497" name="T21"/>
                    <a:gd fmla="*/ 58 w 958" name="T22"/>
                    <a:gd fmla="*/ 380 h 497" name="T23"/>
                    <a:gd fmla="*/ 0 w 958" name="T24"/>
                    <a:gd fmla="*/ 438 h 497" name="T25"/>
                    <a:gd fmla="*/ 58 w 958" name="T26"/>
                    <a:gd fmla="*/ 497 h 497" name="T27"/>
                    <a:gd fmla="*/ 810 w 958" name="T28"/>
                    <a:gd fmla="*/ 497 h 497" name="T29"/>
                    <a:gd fmla="*/ 958 w 958" name="T30"/>
                    <a:gd fmla="*/ 348 h 497" name="T31"/>
                    <a:gd fmla="*/ 810 w 958" name="T32"/>
                    <a:gd fmla="*/ 200 h 49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97" w="958">
                      <a:moveTo>
                        <a:pt x="810" y="200"/>
                      </a:moveTo>
                      <a:cubicBezTo>
                        <a:pt x="803" y="200"/>
                        <a:pt x="797" y="200"/>
                        <a:pt x="791" y="201"/>
                      </a:cubicBezTo>
                      <a:cubicBezTo>
                        <a:pt x="791" y="200"/>
                        <a:pt x="792" y="199"/>
                        <a:pt x="792" y="198"/>
                      </a:cubicBezTo>
                      <a:cubicBezTo>
                        <a:pt x="792" y="157"/>
                        <a:pt x="758" y="123"/>
                        <a:pt x="717" y="123"/>
                      </a:cubicBezTo>
                      <a:cubicBezTo>
                        <a:pt x="704" y="123"/>
                        <a:pt x="691" y="127"/>
                        <a:pt x="679" y="134"/>
                      </a:cubicBezTo>
                      <a:cubicBezTo>
                        <a:pt x="644" y="55"/>
                        <a:pt x="565" y="0"/>
                        <a:pt x="472" y="0"/>
                      </a:cubicBezTo>
                      <a:cubicBezTo>
                        <a:pt x="347" y="0"/>
                        <a:pt x="245" y="101"/>
                        <a:pt x="245" y="227"/>
                      </a:cubicBezTo>
                      <a:cubicBezTo>
                        <a:pt x="245" y="241"/>
                        <a:pt x="247" y="256"/>
                        <a:pt x="249" y="270"/>
                      </a:cubicBezTo>
                      <a:cubicBezTo>
                        <a:pt x="231" y="254"/>
                        <a:pt x="208" y="245"/>
                        <a:pt x="182" y="245"/>
                      </a:cubicBezTo>
                      <a:cubicBezTo>
                        <a:pt x="125" y="245"/>
                        <a:pt x="79" y="291"/>
                        <a:pt x="79" y="348"/>
                      </a:cubicBezTo>
                      <a:cubicBezTo>
                        <a:pt x="79" y="362"/>
                        <a:pt x="81" y="375"/>
                        <a:pt x="86" y="387"/>
                      </a:cubicBezTo>
                      <a:cubicBezTo>
                        <a:pt x="78" y="383"/>
                        <a:pt x="68" y="380"/>
                        <a:pt x="58" y="380"/>
                      </a:cubicBezTo>
                      <a:cubicBezTo>
                        <a:pt x="26" y="380"/>
                        <a:pt x="0" y="406"/>
                        <a:pt x="0" y="438"/>
                      </a:cubicBezTo>
                      <a:cubicBezTo>
                        <a:pt x="0" y="471"/>
                        <a:pt x="26" y="497"/>
                        <a:pt x="58" y="497"/>
                      </a:cubicBezTo>
                      <a:cubicBezTo>
                        <a:pt x="91" y="497"/>
                        <a:pt x="729" y="497"/>
                        <a:pt x="810" y="497"/>
                      </a:cubicBezTo>
                      <a:cubicBezTo>
                        <a:pt x="892" y="497"/>
                        <a:pt x="958" y="430"/>
                        <a:pt x="958" y="348"/>
                      </a:cubicBezTo>
                      <a:cubicBezTo>
                        <a:pt x="958" y="266"/>
                        <a:pt x="892" y="200"/>
                        <a:pt x="810" y="20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1" name="Freeform 66"/>
                <p:cNvSpPr/>
                <p:nvPr/>
              </p:nvSpPr>
              <p:spPr bwMode="auto">
                <a:xfrm>
                  <a:off x="7640026" y="5562254"/>
                  <a:ext cx="2800351" cy="1509713"/>
                </a:xfrm>
                <a:custGeom>
                  <a:gdLst>
                    <a:gd fmla="*/ 670 w 746" name="T0"/>
                    <a:gd fmla="*/ 251 h 402" name="T1"/>
                    <a:gd fmla="*/ 668 w 746" name="T2"/>
                    <a:gd fmla="*/ 251 h 402" name="T3"/>
                    <a:gd fmla="*/ 673 w 746" name="T4"/>
                    <a:gd fmla="*/ 218 h 402" name="T5"/>
                    <a:gd fmla="*/ 558 w 746" name="T6"/>
                    <a:gd fmla="*/ 104 h 402" name="T7"/>
                    <a:gd fmla="*/ 504 w 746" name="T8"/>
                    <a:gd fmla="*/ 117 h 402" name="T9"/>
                    <a:gd fmla="*/ 349 w 746" name="T10"/>
                    <a:gd fmla="*/ 0 h 402" name="T11"/>
                    <a:gd fmla="*/ 187 w 746" name="T12"/>
                    <a:gd fmla="*/ 156 h 402" name="T13"/>
                    <a:gd fmla="*/ 166 w 746" name="T14"/>
                    <a:gd fmla="*/ 153 h 402" name="T15"/>
                    <a:gd fmla="*/ 76 w 746" name="T16"/>
                    <a:gd fmla="*/ 243 h 402" name="T17"/>
                    <a:gd fmla="*/ 79 w 746" name="T18"/>
                    <a:gd fmla="*/ 265 h 402" name="T19"/>
                    <a:gd fmla="*/ 69 w 746" name="T20"/>
                    <a:gd fmla="*/ 264 h 402" name="T21"/>
                    <a:gd fmla="*/ 0 w 746" name="T22"/>
                    <a:gd fmla="*/ 333 h 402" name="T23"/>
                    <a:gd fmla="*/ 69 w 746" name="T24"/>
                    <a:gd fmla="*/ 402 h 402" name="T25"/>
                    <a:gd fmla="*/ 670 w 746" name="T26"/>
                    <a:gd fmla="*/ 402 h 402" name="T27"/>
                    <a:gd fmla="*/ 746 w 746" name="T28"/>
                    <a:gd fmla="*/ 327 h 402" name="T29"/>
                    <a:gd fmla="*/ 670 w 746" name="T30"/>
                    <a:gd fmla="*/ 251 h 40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02" w="746">
                      <a:moveTo>
                        <a:pt x="670" y="251"/>
                      </a:moveTo>
                      <a:cubicBezTo>
                        <a:pt x="669" y="251"/>
                        <a:pt x="669" y="251"/>
                        <a:pt x="668" y="251"/>
                      </a:cubicBezTo>
                      <a:cubicBezTo>
                        <a:pt x="671" y="241"/>
                        <a:pt x="673" y="230"/>
                        <a:pt x="673" y="218"/>
                      </a:cubicBezTo>
                      <a:cubicBezTo>
                        <a:pt x="673" y="155"/>
                        <a:pt x="622" y="104"/>
                        <a:pt x="558" y="104"/>
                      </a:cubicBezTo>
                      <a:cubicBezTo>
                        <a:pt x="539" y="104"/>
                        <a:pt x="520" y="109"/>
                        <a:pt x="504" y="117"/>
                      </a:cubicBezTo>
                      <a:cubicBezTo>
                        <a:pt x="485" y="50"/>
                        <a:pt x="423" y="0"/>
                        <a:pt x="349" y="0"/>
                      </a:cubicBezTo>
                      <a:cubicBezTo>
                        <a:pt x="261" y="0"/>
                        <a:pt x="191" y="69"/>
                        <a:pt x="187" y="156"/>
                      </a:cubicBezTo>
                      <a:cubicBezTo>
                        <a:pt x="181" y="154"/>
                        <a:pt x="173" y="153"/>
                        <a:pt x="166" y="153"/>
                      </a:cubicBezTo>
                      <a:cubicBezTo>
                        <a:pt x="116" y="153"/>
                        <a:pt x="76" y="194"/>
                        <a:pt x="76" y="243"/>
                      </a:cubicBezTo>
                      <a:cubicBezTo>
                        <a:pt x="76" y="251"/>
                        <a:pt x="77" y="258"/>
                        <a:pt x="79" y="265"/>
                      </a:cubicBezTo>
                      <a:cubicBezTo>
                        <a:pt x="76" y="265"/>
                        <a:pt x="72" y="264"/>
                        <a:pt x="69" y="264"/>
                      </a:cubicBezTo>
                      <a:cubicBezTo>
                        <a:pt x="31" y="264"/>
                        <a:pt x="0" y="295"/>
                        <a:pt x="0" y="333"/>
                      </a:cubicBezTo>
                      <a:cubicBezTo>
                        <a:pt x="0" y="371"/>
                        <a:pt x="31" y="402"/>
                        <a:pt x="69" y="402"/>
                      </a:cubicBezTo>
                      <a:cubicBezTo>
                        <a:pt x="107" y="402"/>
                        <a:pt x="629" y="402"/>
                        <a:pt x="670" y="402"/>
                      </a:cubicBezTo>
                      <a:cubicBezTo>
                        <a:pt x="712" y="402"/>
                        <a:pt x="746" y="368"/>
                        <a:pt x="746" y="327"/>
                      </a:cubicBezTo>
                      <a:cubicBezTo>
                        <a:pt x="746" y="285"/>
                        <a:pt x="712" y="251"/>
                        <a:pt x="670" y="25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15" name="房子"/>
              <p:cNvGrpSpPr/>
              <p:nvPr/>
            </p:nvGrpSpPr>
            <p:grpSpPr>
              <a:xfrm>
                <a:off x="1679405" y="4795693"/>
                <a:ext cx="1188119" cy="1608268"/>
                <a:chOff x="1679405" y="4795693"/>
                <a:chExt cx="1188119" cy="1608268"/>
              </a:xfrm>
            </p:grpSpPr>
            <p:sp>
              <p:nvSpPr>
                <p:cNvPr id="164" name="Freeform 39"/>
                <p:cNvSpPr/>
                <p:nvPr/>
              </p:nvSpPr>
              <p:spPr bwMode="auto">
                <a:xfrm rot="20700000">
                  <a:off x="2112354" y="4795693"/>
                  <a:ext cx="176313" cy="283906"/>
                </a:xfrm>
                <a:custGeom>
                  <a:gdLst>
                    <a:gd fmla="*/ 0 w 762" name="T0"/>
                    <a:gd fmla="*/ 121 h 1227" name="T1"/>
                    <a:gd fmla="*/ 279 w 762" name="T2"/>
                    <a:gd fmla="*/ 1227 h 1227" name="T3"/>
                    <a:gd fmla="*/ 762 w 762" name="T4"/>
                    <a:gd fmla="*/ 1104 h 1227" name="T5"/>
                    <a:gd fmla="*/ 483 w 762" name="T6"/>
                    <a:gd fmla="*/ 0 h 1227" name="T7"/>
                    <a:gd fmla="*/ 0 w 762" name="T8"/>
                    <a:gd fmla="*/ 121 h 1227" name="T9"/>
                  </a:gdLst>
                  <a:cxnLst>
                    <a:cxn ang="0">
                      <a:pos x="T0" y="T1"/>
                    </a:cxn>
                    <a:cxn ang="0">
                      <a:pos x="T2" y="T3"/>
                    </a:cxn>
                    <a:cxn ang="0">
                      <a:pos x="T4" y="T5"/>
                    </a:cxn>
                    <a:cxn ang="0">
                      <a:pos x="T6" y="T7"/>
                    </a:cxn>
                    <a:cxn ang="0">
                      <a:pos x="T8" y="T9"/>
                    </a:cxn>
                  </a:cxnLst>
                  <a:rect b="b" l="0" r="r" t="0"/>
                  <a:pathLst>
                    <a:path h="1227" w="762">
                      <a:moveTo>
                        <a:pt x="0" y="121"/>
                      </a:moveTo>
                      <a:lnTo>
                        <a:pt x="279" y="1227"/>
                      </a:lnTo>
                      <a:lnTo>
                        <a:pt x="762" y="1104"/>
                      </a:lnTo>
                      <a:lnTo>
                        <a:pt x="483" y="0"/>
                      </a:lnTo>
                      <a:lnTo>
                        <a:pt x="0" y="121"/>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65" name="Freeform 40"/>
                <p:cNvSpPr/>
                <p:nvPr/>
              </p:nvSpPr>
              <p:spPr bwMode="auto">
                <a:xfrm rot="20700000">
                  <a:off x="1823991" y="4818301"/>
                  <a:ext cx="1043533" cy="1585660"/>
                </a:xfrm>
                <a:custGeom>
                  <a:gdLst>
                    <a:gd fmla="*/ 1238 w 4510" name="T0"/>
                    <a:gd fmla="*/ 0 h 6853" name="T1"/>
                    <a:gd fmla="*/ 0 w 4510" name="T2"/>
                    <a:gd fmla="*/ 1932 h 6853" name="T3"/>
                    <a:gd fmla="*/ 1233 w 4510" name="T4"/>
                    <a:gd fmla="*/ 6853 h 6853" name="T5"/>
                    <a:gd fmla="*/ 4510 w 4510" name="T6"/>
                    <a:gd fmla="*/ 6103 h 6853" name="T7"/>
                    <a:gd fmla="*/ 3242 w 4510" name="T8"/>
                    <a:gd fmla="*/ 1116 h 6853" name="T9"/>
                    <a:gd fmla="*/ 1238 w 4510" name="T10"/>
                    <a:gd fmla="*/ 0 h 6853" name="T11"/>
                  </a:gdLst>
                  <a:cxnLst>
                    <a:cxn ang="0">
                      <a:pos x="T0" y="T1"/>
                    </a:cxn>
                    <a:cxn ang="0">
                      <a:pos x="T2" y="T3"/>
                    </a:cxn>
                    <a:cxn ang="0">
                      <a:pos x="T4" y="T5"/>
                    </a:cxn>
                    <a:cxn ang="0">
                      <a:pos x="T6" y="T7"/>
                    </a:cxn>
                    <a:cxn ang="0">
                      <a:pos x="T8" y="T9"/>
                    </a:cxn>
                    <a:cxn ang="0">
                      <a:pos x="T10" y="T11"/>
                    </a:cxn>
                  </a:cxnLst>
                  <a:rect b="b" l="0" r="r" t="0"/>
                  <a:pathLst>
                    <a:path h="6853" w="4510">
                      <a:moveTo>
                        <a:pt x="1238" y="0"/>
                      </a:moveTo>
                      <a:lnTo>
                        <a:pt x="0" y="1932"/>
                      </a:lnTo>
                      <a:lnTo>
                        <a:pt x="1233" y="6853"/>
                      </a:lnTo>
                      <a:lnTo>
                        <a:pt x="4510" y="6103"/>
                      </a:lnTo>
                      <a:lnTo>
                        <a:pt x="3242" y="1116"/>
                      </a:lnTo>
                      <a:lnTo>
                        <a:pt x="1238" y="0"/>
                      </a:lnTo>
                      <a:close/>
                    </a:path>
                  </a:pathLst>
                </a:custGeom>
                <a:solidFill>
                  <a:schemeClr val="accent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1" name="Freeform 41"/>
                <p:cNvSpPr/>
                <p:nvPr/>
              </p:nvSpPr>
              <p:spPr bwMode="auto">
                <a:xfrm rot="20700000">
                  <a:off x="1679405" y="4823260"/>
                  <a:ext cx="779526" cy="584933"/>
                </a:xfrm>
                <a:custGeom>
                  <a:gdLst>
                    <a:gd fmla="*/ 1213 w 3369" name="T0"/>
                    <a:gd fmla="*/ 0 h 2528" name="T1"/>
                    <a:gd fmla="*/ 0 w 3369" name="T2"/>
                    <a:gd fmla="*/ 2029 h 2528" name="T3"/>
                    <a:gd fmla="*/ 125 w 3369" name="T4"/>
                    <a:gd fmla="*/ 2528 h 2528" name="T5"/>
                    <a:gd fmla="*/ 1339 w 3369" name="T6"/>
                    <a:gd fmla="*/ 501 h 2528" name="T7"/>
                    <a:gd fmla="*/ 3369 w 3369" name="T8"/>
                    <a:gd fmla="*/ 1714 h 2528" name="T9"/>
                    <a:gd fmla="*/ 3244 w 3369" name="T10"/>
                    <a:gd fmla="*/ 1213 h 2528" name="T11"/>
                    <a:gd fmla="*/ 1213 w 3369" name="T12"/>
                    <a:gd fmla="*/ 0 h 2528" name="T13"/>
                  </a:gdLst>
                  <a:cxnLst>
                    <a:cxn ang="0">
                      <a:pos x="T0" y="T1"/>
                    </a:cxn>
                    <a:cxn ang="0">
                      <a:pos x="T2" y="T3"/>
                    </a:cxn>
                    <a:cxn ang="0">
                      <a:pos x="T4" y="T5"/>
                    </a:cxn>
                    <a:cxn ang="0">
                      <a:pos x="T6" y="T7"/>
                    </a:cxn>
                    <a:cxn ang="0">
                      <a:pos x="T8" y="T9"/>
                    </a:cxn>
                    <a:cxn ang="0">
                      <a:pos x="T10" y="T11"/>
                    </a:cxn>
                    <a:cxn ang="0">
                      <a:pos x="T12" y="T13"/>
                    </a:cxn>
                  </a:cxnLst>
                  <a:rect b="b" l="0" r="r" t="0"/>
                  <a:pathLst>
                    <a:path h="2528" w="3369">
                      <a:moveTo>
                        <a:pt x="1213" y="0"/>
                      </a:moveTo>
                      <a:lnTo>
                        <a:pt x="0" y="2029"/>
                      </a:lnTo>
                      <a:lnTo>
                        <a:pt x="125" y="2528"/>
                      </a:lnTo>
                      <a:lnTo>
                        <a:pt x="1339" y="501"/>
                      </a:lnTo>
                      <a:lnTo>
                        <a:pt x="3369" y="1714"/>
                      </a:lnTo>
                      <a:lnTo>
                        <a:pt x="3244" y="1213"/>
                      </a:lnTo>
                      <a:lnTo>
                        <a:pt x="1213" y="0"/>
                      </a:lnTo>
                      <a:close/>
                    </a:path>
                  </a:pathLst>
                </a:custGeom>
                <a:solidFill>
                  <a:srgbClr val="333333"/>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214" name="窗框"/>
            <p:cNvGrpSpPr/>
            <p:nvPr/>
          </p:nvGrpSpPr>
          <p:grpSpPr>
            <a:xfrm>
              <a:off x="1942184" y="5204421"/>
              <a:ext cx="793076" cy="931631"/>
              <a:chOff x="1942184" y="5204421"/>
              <a:chExt cx="793076" cy="931631"/>
            </a:xfrm>
          </p:grpSpPr>
          <p:sp>
            <p:nvSpPr>
              <p:cNvPr id="182" name="Freeform 42"/>
              <p:cNvSpPr/>
              <p:nvPr/>
            </p:nvSpPr>
            <p:spPr bwMode="auto">
              <a:xfrm rot="20700000">
                <a:off x="1942184" y="5356604"/>
                <a:ext cx="290847" cy="369285"/>
              </a:xfrm>
              <a:custGeom>
                <a:gdLst>
                  <a:gd fmla="*/ 0 w 1257" name="T0"/>
                  <a:gd fmla="*/ 229 h 1596" name="T1"/>
                  <a:gd fmla="*/ 346 w 1257" name="T2"/>
                  <a:gd fmla="*/ 1596 h 1596" name="T3"/>
                  <a:gd fmla="*/ 1257 w 1257" name="T4"/>
                  <a:gd fmla="*/ 1367 h 1596" name="T5"/>
                  <a:gd fmla="*/ 911 w 1257" name="T6"/>
                  <a:gd fmla="*/ 0 h 1596" name="T7"/>
                  <a:gd fmla="*/ 0 w 1257" name="T8"/>
                  <a:gd fmla="*/ 229 h 1596" name="T9"/>
                </a:gdLst>
                <a:cxnLst>
                  <a:cxn ang="0">
                    <a:pos x="T0" y="T1"/>
                  </a:cxn>
                  <a:cxn ang="0">
                    <a:pos x="T2" y="T3"/>
                  </a:cxn>
                  <a:cxn ang="0">
                    <a:pos x="T4" y="T5"/>
                  </a:cxn>
                  <a:cxn ang="0">
                    <a:pos x="T6" y="T7"/>
                  </a:cxn>
                  <a:cxn ang="0">
                    <a:pos x="T8" y="T9"/>
                  </a:cxn>
                </a:cxnLst>
                <a:rect b="b" l="0" r="r" t="0"/>
                <a:pathLst>
                  <a:path h="1596" w="1257">
                    <a:moveTo>
                      <a:pt x="0" y="229"/>
                    </a:moveTo>
                    <a:lnTo>
                      <a:pt x="346" y="1596"/>
                    </a:lnTo>
                    <a:lnTo>
                      <a:pt x="1257" y="1367"/>
                    </a:lnTo>
                    <a:lnTo>
                      <a:pt x="911" y="0"/>
                    </a:lnTo>
                    <a:lnTo>
                      <a:pt x="0" y="22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0" name="Freeform 47"/>
              <p:cNvSpPr/>
              <p:nvPr/>
            </p:nvSpPr>
            <p:spPr bwMode="auto">
              <a:xfrm rot="20700000">
                <a:off x="2171190" y="5767229"/>
                <a:ext cx="290153" cy="368823"/>
              </a:xfrm>
              <a:custGeom>
                <a:gdLst>
                  <a:gd fmla="*/ 0 w 1254" name="T0"/>
                  <a:gd fmla="*/ 229 h 1594" name="T1"/>
                  <a:gd fmla="*/ 343 w 1254" name="T2"/>
                  <a:gd fmla="*/ 1594 h 1594" name="T3"/>
                  <a:gd fmla="*/ 1254 w 1254" name="T4"/>
                  <a:gd fmla="*/ 1364 h 1594" name="T5"/>
                  <a:gd fmla="*/ 911 w 1254" name="T6"/>
                  <a:gd fmla="*/ 0 h 1594" name="T7"/>
                  <a:gd fmla="*/ 0 w 1254" name="T8"/>
                  <a:gd fmla="*/ 229 h 1594" name="T9"/>
                </a:gdLst>
                <a:cxnLst>
                  <a:cxn ang="0">
                    <a:pos x="T0" y="T1"/>
                  </a:cxn>
                  <a:cxn ang="0">
                    <a:pos x="T2" y="T3"/>
                  </a:cxn>
                  <a:cxn ang="0">
                    <a:pos x="T4" y="T5"/>
                  </a:cxn>
                  <a:cxn ang="0">
                    <a:pos x="T6" y="T7"/>
                  </a:cxn>
                  <a:cxn ang="0">
                    <a:pos x="T8" y="T9"/>
                  </a:cxn>
                </a:cxnLst>
                <a:rect b="b" l="0" r="r" t="0"/>
                <a:pathLst>
                  <a:path h="1594" w="1254">
                    <a:moveTo>
                      <a:pt x="0" y="229"/>
                    </a:moveTo>
                    <a:lnTo>
                      <a:pt x="343" y="1594"/>
                    </a:lnTo>
                    <a:lnTo>
                      <a:pt x="1254" y="1364"/>
                    </a:lnTo>
                    <a:lnTo>
                      <a:pt x="911" y="0"/>
                    </a:lnTo>
                    <a:lnTo>
                      <a:pt x="0" y="22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5" name="Freeform 52"/>
              <p:cNvSpPr/>
              <p:nvPr/>
            </p:nvSpPr>
            <p:spPr bwMode="auto">
              <a:xfrm rot="20700000">
                <a:off x="2216101" y="5204421"/>
                <a:ext cx="290616" cy="368823"/>
              </a:xfrm>
              <a:custGeom>
                <a:gdLst>
                  <a:gd fmla="*/ 0 w 1256" name="T0"/>
                  <a:gd fmla="*/ 230 h 1594" name="T1"/>
                  <a:gd fmla="*/ 345 w 1256" name="T2"/>
                  <a:gd fmla="*/ 1594 h 1594" name="T3"/>
                  <a:gd fmla="*/ 1256 w 1256" name="T4"/>
                  <a:gd fmla="*/ 1365 h 1594" name="T5"/>
                  <a:gd fmla="*/ 911 w 1256" name="T6"/>
                  <a:gd fmla="*/ 0 h 1594" name="T7"/>
                  <a:gd fmla="*/ 0 w 1256" name="T8"/>
                  <a:gd fmla="*/ 230 h 1594" name="T9"/>
                </a:gdLst>
                <a:cxnLst>
                  <a:cxn ang="0">
                    <a:pos x="T0" y="T1"/>
                  </a:cxn>
                  <a:cxn ang="0">
                    <a:pos x="T2" y="T3"/>
                  </a:cxn>
                  <a:cxn ang="0">
                    <a:pos x="T4" y="T5"/>
                  </a:cxn>
                  <a:cxn ang="0">
                    <a:pos x="T6" y="T7"/>
                  </a:cxn>
                  <a:cxn ang="0">
                    <a:pos x="T8" y="T9"/>
                  </a:cxn>
                </a:cxnLst>
                <a:rect b="b" l="0" r="r" t="0"/>
                <a:pathLst>
                  <a:path h="1594" w="1256">
                    <a:moveTo>
                      <a:pt x="0" y="230"/>
                    </a:moveTo>
                    <a:lnTo>
                      <a:pt x="345" y="1594"/>
                    </a:lnTo>
                    <a:lnTo>
                      <a:pt x="1256" y="1365"/>
                    </a:lnTo>
                    <a:lnTo>
                      <a:pt x="911" y="0"/>
                    </a:lnTo>
                    <a:lnTo>
                      <a:pt x="0" y="230"/>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0" name="Freeform 57"/>
              <p:cNvSpPr/>
              <p:nvPr/>
            </p:nvSpPr>
            <p:spPr bwMode="auto">
              <a:xfrm rot="20700000">
                <a:off x="2444876" y="5614583"/>
                <a:ext cx="290384" cy="369285"/>
              </a:xfrm>
              <a:custGeom>
                <a:gdLst>
                  <a:gd fmla="*/ 0 w 1255" name="T0"/>
                  <a:gd fmla="*/ 229 h 1596" name="T1"/>
                  <a:gd fmla="*/ 344 w 1255" name="T2"/>
                  <a:gd fmla="*/ 1596 h 1596" name="T3"/>
                  <a:gd fmla="*/ 1255 w 1255" name="T4"/>
                  <a:gd fmla="*/ 1366 h 1596" name="T5"/>
                  <a:gd fmla="*/ 911 w 1255" name="T6"/>
                  <a:gd fmla="*/ 0 h 1596" name="T7"/>
                  <a:gd fmla="*/ 0 w 1255" name="T8"/>
                  <a:gd fmla="*/ 229 h 1596" name="T9"/>
                </a:gdLst>
                <a:cxnLst>
                  <a:cxn ang="0">
                    <a:pos x="T0" y="T1"/>
                  </a:cxn>
                  <a:cxn ang="0">
                    <a:pos x="T2" y="T3"/>
                  </a:cxn>
                  <a:cxn ang="0">
                    <a:pos x="T4" y="T5"/>
                  </a:cxn>
                  <a:cxn ang="0">
                    <a:pos x="T6" y="T7"/>
                  </a:cxn>
                  <a:cxn ang="0">
                    <a:pos x="T8" y="T9"/>
                  </a:cxn>
                </a:cxnLst>
                <a:rect b="b" l="0" r="r" t="0"/>
                <a:pathLst>
                  <a:path h="1596" w="1255">
                    <a:moveTo>
                      <a:pt x="0" y="229"/>
                    </a:moveTo>
                    <a:lnTo>
                      <a:pt x="344" y="1596"/>
                    </a:lnTo>
                    <a:lnTo>
                      <a:pt x="1255" y="1366"/>
                    </a:lnTo>
                    <a:lnTo>
                      <a:pt x="911" y="0"/>
                    </a:lnTo>
                    <a:lnTo>
                      <a:pt x="0" y="229"/>
                    </a:ln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13" name="内窗"/>
            <p:cNvGrpSpPr/>
            <p:nvPr/>
          </p:nvGrpSpPr>
          <p:grpSpPr>
            <a:xfrm>
              <a:off x="1955252" y="5226200"/>
              <a:ext cx="767374" cy="887986"/>
              <a:chOff x="1955252" y="5226200"/>
              <a:chExt cx="767374" cy="887986"/>
            </a:xfrm>
            <a:solidFill>
              <a:schemeClr val="accent3">
                <a:lumMod val="75000"/>
              </a:schemeClr>
            </a:solidFill>
          </p:grpSpPr>
          <p:sp>
            <p:nvSpPr>
              <p:cNvPr id="184" name="Freeform 43"/>
              <p:cNvSpPr/>
              <p:nvPr/>
            </p:nvSpPr>
            <p:spPr bwMode="auto">
              <a:xfrm rot="20700000">
                <a:off x="1955252" y="5425990"/>
                <a:ext cx="105279" cy="145076"/>
              </a:xfrm>
              <a:custGeom>
                <a:gdLst>
                  <a:gd fmla="*/ 0 w 455" name="T0"/>
                  <a:gd fmla="*/ 81 h 627" name="T1"/>
                  <a:gd fmla="*/ 138 w 455" name="T2"/>
                  <a:gd fmla="*/ 627 h 627" name="T3"/>
                  <a:gd fmla="*/ 455 w 455" name="T4"/>
                  <a:gd fmla="*/ 547 h 627" name="T5"/>
                  <a:gd fmla="*/ 317 w 455" name="T6"/>
                  <a:gd fmla="*/ 0 h 627" name="T7"/>
                  <a:gd fmla="*/ 0 w 455" name="T8"/>
                  <a:gd fmla="*/ 81 h 627" name="T9"/>
                </a:gdLst>
                <a:cxnLst>
                  <a:cxn ang="0">
                    <a:pos x="T0" y="T1"/>
                  </a:cxn>
                  <a:cxn ang="0">
                    <a:pos x="T2" y="T3"/>
                  </a:cxn>
                  <a:cxn ang="0">
                    <a:pos x="T4" y="T5"/>
                  </a:cxn>
                  <a:cxn ang="0">
                    <a:pos x="T6" y="T7"/>
                  </a:cxn>
                  <a:cxn ang="0">
                    <a:pos x="T8" y="T9"/>
                  </a:cxn>
                </a:cxnLst>
                <a:rect b="b" l="0" r="r" t="0"/>
                <a:pathLst>
                  <a:path h="627" w="455">
                    <a:moveTo>
                      <a:pt x="0" y="81"/>
                    </a:moveTo>
                    <a:lnTo>
                      <a:pt x="138" y="627"/>
                    </a:lnTo>
                    <a:lnTo>
                      <a:pt x="455" y="547"/>
                    </a:lnTo>
                    <a:lnTo>
                      <a:pt x="317"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6" name="Freeform 44"/>
              <p:cNvSpPr/>
              <p:nvPr/>
            </p:nvSpPr>
            <p:spPr bwMode="auto">
              <a:xfrm rot="20700000">
                <a:off x="2040654" y="5378164"/>
                <a:ext cx="105510" cy="145076"/>
              </a:xfrm>
              <a:custGeom>
                <a:gdLst>
                  <a:gd fmla="*/ 0 w 456" name="T0"/>
                  <a:gd fmla="*/ 81 h 627" name="T1"/>
                  <a:gd fmla="*/ 137 w 456" name="T2"/>
                  <a:gd fmla="*/ 627 h 627" name="T3"/>
                  <a:gd fmla="*/ 456 w 456" name="T4"/>
                  <a:gd fmla="*/ 549 h 627" name="T5"/>
                  <a:gd fmla="*/ 319 w 456" name="T6"/>
                  <a:gd fmla="*/ 0 h 627" name="T7"/>
                  <a:gd fmla="*/ 0 w 456" name="T8"/>
                  <a:gd fmla="*/ 81 h 627" name="T9"/>
                </a:gdLst>
                <a:cxnLst>
                  <a:cxn ang="0">
                    <a:pos x="T0" y="T1"/>
                  </a:cxn>
                  <a:cxn ang="0">
                    <a:pos x="T2" y="T3"/>
                  </a:cxn>
                  <a:cxn ang="0">
                    <a:pos x="T4" y="T5"/>
                  </a:cxn>
                  <a:cxn ang="0">
                    <a:pos x="T6" y="T7"/>
                  </a:cxn>
                  <a:cxn ang="0">
                    <a:pos x="T8" y="T9"/>
                  </a:cxn>
                </a:cxnLst>
                <a:rect b="b" l="0" r="r" t="0"/>
                <a:pathLst>
                  <a:path h="627" w="456">
                    <a:moveTo>
                      <a:pt x="0" y="81"/>
                    </a:moveTo>
                    <a:lnTo>
                      <a:pt x="137" y="627"/>
                    </a:lnTo>
                    <a:lnTo>
                      <a:pt x="456" y="549"/>
                    </a:lnTo>
                    <a:lnTo>
                      <a:pt x="319"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7" name="Freeform 45"/>
              <p:cNvSpPr/>
              <p:nvPr/>
            </p:nvSpPr>
            <p:spPr bwMode="auto">
              <a:xfrm rot="20700000">
                <a:off x="2114912" y="5511397"/>
                <a:ext cx="105047" cy="145076"/>
              </a:xfrm>
              <a:custGeom>
                <a:gdLst>
                  <a:gd fmla="*/ 0 w 454" name="T0"/>
                  <a:gd fmla="*/ 80 h 627" name="T1"/>
                  <a:gd fmla="*/ 137 w 454" name="T2"/>
                  <a:gd fmla="*/ 627 h 627" name="T3"/>
                  <a:gd fmla="*/ 454 w 454" name="T4"/>
                  <a:gd fmla="*/ 546 h 627" name="T5"/>
                  <a:gd fmla="*/ 317 w 454" name="T6"/>
                  <a:gd fmla="*/ 0 h 627" name="T7"/>
                  <a:gd fmla="*/ 0 w 454" name="T8"/>
                  <a:gd fmla="*/ 80 h 627" name="T9"/>
                </a:gdLst>
                <a:cxnLst>
                  <a:cxn ang="0">
                    <a:pos x="T0" y="T1"/>
                  </a:cxn>
                  <a:cxn ang="0">
                    <a:pos x="T2" y="T3"/>
                  </a:cxn>
                  <a:cxn ang="0">
                    <a:pos x="T4" y="T5"/>
                  </a:cxn>
                  <a:cxn ang="0">
                    <a:pos x="T6" y="T7"/>
                  </a:cxn>
                  <a:cxn ang="0">
                    <a:pos x="T8" y="T9"/>
                  </a:cxn>
                </a:cxnLst>
                <a:rect b="b" l="0" r="r" t="0"/>
                <a:pathLst>
                  <a:path h="627" w="453">
                    <a:moveTo>
                      <a:pt x="0" y="80"/>
                    </a:moveTo>
                    <a:lnTo>
                      <a:pt x="137" y="627"/>
                    </a:lnTo>
                    <a:lnTo>
                      <a:pt x="454" y="546"/>
                    </a:lnTo>
                    <a:lnTo>
                      <a:pt x="317" y="0"/>
                    </a:lnTo>
                    <a:lnTo>
                      <a:pt x="0" y="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88" name="Freeform 46"/>
              <p:cNvSpPr/>
              <p:nvPr/>
            </p:nvSpPr>
            <p:spPr bwMode="auto">
              <a:xfrm rot="20700000">
                <a:off x="2028957" y="5559236"/>
                <a:ext cx="105742" cy="144382"/>
              </a:xfrm>
              <a:custGeom>
                <a:gdLst>
                  <a:gd fmla="*/ 0 w 457" name="T0"/>
                  <a:gd fmla="*/ 78 h 624" name="T1"/>
                  <a:gd fmla="*/ 137 w 457" name="T2"/>
                  <a:gd fmla="*/ 624 h 624" name="T3"/>
                  <a:gd fmla="*/ 457 w 457" name="T4"/>
                  <a:gd fmla="*/ 546 h 624" name="T5"/>
                  <a:gd fmla="*/ 319 w 457" name="T6"/>
                  <a:gd fmla="*/ 0 h 624" name="T7"/>
                  <a:gd fmla="*/ 0 w 457" name="T8"/>
                  <a:gd fmla="*/ 78 h 624" name="T9"/>
                </a:gdLst>
                <a:cxnLst>
                  <a:cxn ang="0">
                    <a:pos x="T0" y="T1"/>
                  </a:cxn>
                  <a:cxn ang="0">
                    <a:pos x="T2" y="T3"/>
                  </a:cxn>
                  <a:cxn ang="0">
                    <a:pos x="T4" y="T5"/>
                  </a:cxn>
                  <a:cxn ang="0">
                    <a:pos x="T6" y="T7"/>
                  </a:cxn>
                  <a:cxn ang="0">
                    <a:pos x="T8" y="T9"/>
                  </a:cxn>
                </a:cxnLst>
                <a:rect b="b" l="0" r="r" t="0"/>
                <a:pathLst>
                  <a:path h="624" w="457">
                    <a:moveTo>
                      <a:pt x="0" y="78"/>
                    </a:moveTo>
                    <a:lnTo>
                      <a:pt x="137" y="624"/>
                    </a:lnTo>
                    <a:lnTo>
                      <a:pt x="457" y="546"/>
                    </a:lnTo>
                    <a:lnTo>
                      <a:pt x="319" y="0"/>
                    </a:lnTo>
                    <a:lnTo>
                      <a:pt x="0" y="7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1" name="Freeform 48"/>
              <p:cNvSpPr/>
              <p:nvPr/>
            </p:nvSpPr>
            <p:spPr bwMode="auto">
              <a:xfrm rot="20700000">
                <a:off x="2183851" y="5836578"/>
                <a:ext cx="105742" cy="145076"/>
              </a:xfrm>
              <a:custGeom>
                <a:gdLst>
                  <a:gd fmla="*/ 0 w 457" name="T0"/>
                  <a:gd fmla="*/ 81 h 627" name="T1"/>
                  <a:gd fmla="*/ 137 w 457" name="T2"/>
                  <a:gd fmla="*/ 627 h 627" name="T3"/>
                  <a:gd fmla="*/ 457 w 457" name="T4"/>
                  <a:gd fmla="*/ 547 h 627" name="T5"/>
                  <a:gd fmla="*/ 319 w 457" name="T6"/>
                  <a:gd fmla="*/ 0 h 627" name="T7"/>
                  <a:gd fmla="*/ 0 w 457" name="T8"/>
                  <a:gd fmla="*/ 81 h 627" name="T9"/>
                </a:gdLst>
                <a:cxnLst>
                  <a:cxn ang="0">
                    <a:pos x="T0" y="T1"/>
                  </a:cxn>
                  <a:cxn ang="0">
                    <a:pos x="T2" y="T3"/>
                  </a:cxn>
                  <a:cxn ang="0">
                    <a:pos x="T4" y="T5"/>
                  </a:cxn>
                  <a:cxn ang="0">
                    <a:pos x="T6" y="T7"/>
                  </a:cxn>
                  <a:cxn ang="0">
                    <a:pos x="T8" y="T9"/>
                  </a:cxn>
                </a:cxnLst>
                <a:rect b="b" l="0" r="r" t="0"/>
                <a:pathLst>
                  <a:path h="627" w="457">
                    <a:moveTo>
                      <a:pt x="0" y="81"/>
                    </a:moveTo>
                    <a:lnTo>
                      <a:pt x="137" y="627"/>
                    </a:lnTo>
                    <a:lnTo>
                      <a:pt x="457" y="547"/>
                    </a:lnTo>
                    <a:lnTo>
                      <a:pt x="319"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2" name="Freeform 49"/>
              <p:cNvSpPr/>
              <p:nvPr/>
            </p:nvSpPr>
            <p:spPr bwMode="auto">
              <a:xfrm rot="20700000">
                <a:off x="2269033" y="5788840"/>
                <a:ext cx="105742" cy="145076"/>
              </a:xfrm>
              <a:custGeom>
                <a:gdLst>
                  <a:gd fmla="*/ 0 w 457" name="T0"/>
                  <a:gd fmla="*/ 81 h 627" name="T1"/>
                  <a:gd fmla="*/ 137 w 457" name="T2"/>
                  <a:gd fmla="*/ 627 h 627" name="T3"/>
                  <a:gd fmla="*/ 457 w 457" name="T4"/>
                  <a:gd fmla="*/ 546 h 627" name="T5"/>
                  <a:gd fmla="*/ 320 w 457" name="T6"/>
                  <a:gd fmla="*/ 0 h 627" name="T7"/>
                  <a:gd fmla="*/ 0 w 457" name="T8"/>
                  <a:gd fmla="*/ 81 h 627" name="T9"/>
                </a:gdLst>
                <a:cxnLst>
                  <a:cxn ang="0">
                    <a:pos x="T0" y="T1"/>
                  </a:cxn>
                  <a:cxn ang="0">
                    <a:pos x="T2" y="T3"/>
                  </a:cxn>
                  <a:cxn ang="0">
                    <a:pos x="T4" y="T5"/>
                  </a:cxn>
                  <a:cxn ang="0">
                    <a:pos x="T6" y="T7"/>
                  </a:cxn>
                  <a:cxn ang="0">
                    <a:pos x="T8" y="T9"/>
                  </a:cxn>
                </a:cxnLst>
                <a:rect b="b" l="0" r="r" t="0"/>
                <a:pathLst>
                  <a:path h="627" w="457">
                    <a:moveTo>
                      <a:pt x="0" y="81"/>
                    </a:moveTo>
                    <a:lnTo>
                      <a:pt x="137" y="627"/>
                    </a:lnTo>
                    <a:lnTo>
                      <a:pt x="457" y="546"/>
                    </a:lnTo>
                    <a:lnTo>
                      <a:pt x="320"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3" name="Freeform 50"/>
              <p:cNvSpPr/>
              <p:nvPr/>
            </p:nvSpPr>
            <p:spPr bwMode="auto">
              <a:xfrm rot="20700000">
                <a:off x="2343253" y="5922018"/>
                <a:ext cx="105742" cy="144845"/>
              </a:xfrm>
              <a:custGeom>
                <a:gdLst>
                  <a:gd fmla="*/ 0 w 457" name="T0"/>
                  <a:gd fmla="*/ 78 h 626" name="T1"/>
                  <a:gd fmla="*/ 137 w 457" name="T2"/>
                  <a:gd fmla="*/ 626 h 626" name="T3"/>
                  <a:gd fmla="*/ 457 w 457" name="T4"/>
                  <a:gd fmla="*/ 546 h 626" name="T5"/>
                  <a:gd fmla="*/ 320 w 457" name="T6"/>
                  <a:gd fmla="*/ 0 h 626" name="T7"/>
                  <a:gd fmla="*/ 0 w 457" name="T8"/>
                  <a:gd fmla="*/ 78 h 626" name="T9"/>
                </a:gdLst>
                <a:cxnLst>
                  <a:cxn ang="0">
                    <a:pos x="T0" y="T1"/>
                  </a:cxn>
                  <a:cxn ang="0">
                    <a:pos x="T2" y="T3"/>
                  </a:cxn>
                  <a:cxn ang="0">
                    <a:pos x="T4" y="T5"/>
                  </a:cxn>
                  <a:cxn ang="0">
                    <a:pos x="T6" y="T7"/>
                  </a:cxn>
                  <a:cxn ang="0">
                    <a:pos x="T8" y="T9"/>
                  </a:cxn>
                </a:cxnLst>
                <a:rect b="b" l="0" r="r" t="0"/>
                <a:pathLst>
                  <a:path h="626" w="457">
                    <a:moveTo>
                      <a:pt x="0" y="78"/>
                    </a:moveTo>
                    <a:lnTo>
                      <a:pt x="137" y="626"/>
                    </a:lnTo>
                    <a:lnTo>
                      <a:pt x="457" y="546"/>
                    </a:lnTo>
                    <a:lnTo>
                      <a:pt x="320" y="0"/>
                    </a:lnTo>
                    <a:lnTo>
                      <a:pt x="0" y="7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4" name="Freeform 51"/>
              <p:cNvSpPr/>
              <p:nvPr/>
            </p:nvSpPr>
            <p:spPr bwMode="auto">
              <a:xfrm rot="20700000">
                <a:off x="2257925" y="5969110"/>
                <a:ext cx="105510" cy="145076"/>
              </a:xfrm>
              <a:custGeom>
                <a:gdLst>
                  <a:gd fmla="*/ 0 w 456" name="T0"/>
                  <a:gd fmla="*/ 81 h 627" name="T1"/>
                  <a:gd fmla="*/ 137 w 456" name="T2"/>
                  <a:gd fmla="*/ 627 h 627" name="T3"/>
                  <a:gd fmla="*/ 456 w 456" name="T4"/>
                  <a:gd fmla="*/ 547 h 627" name="T5"/>
                  <a:gd fmla="*/ 317 w 456" name="T6"/>
                  <a:gd fmla="*/ 0 h 627" name="T7"/>
                  <a:gd fmla="*/ 0 w 456" name="T8"/>
                  <a:gd fmla="*/ 81 h 627" name="T9"/>
                </a:gdLst>
                <a:cxnLst>
                  <a:cxn ang="0">
                    <a:pos x="T0" y="T1"/>
                  </a:cxn>
                  <a:cxn ang="0">
                    <a:pos x="T2" y="T3"/>
                  </a:cxn>
                  <a:cxn ang="0">
                    <a:pos x="T4" y="T5"/>
                  </a:cxn>
                  <a:cxn ang="0">
                    <a:pos x="T6" y="T7"/>
                  </a:cxn>
                  <a:cxn ang="0">
                    <a:pos x="T8" y="T9"/>
                  </a:cxn>
                </a:cxnLst>
                <a:rect b="b" l="0" r="r" t="0"/>
                <a:pathLst>
                  <a:path h="627" w="456">
                    <a:moveTo>
                      <a:pt x="0" y="81"/>
                    </a:moveTo>
                    <a:lnTo>
                      <a:pt x="137" y="627"/>
                    </a:lnTo>
                    <a:lnTo>
                      <a:pt x="456" y="547"/>
                    </a:lnTo>
                    <a:lnTo>
                      <a:pt x="317"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6" name="Freeform 53"/>
              <p:cNvSpPr/>
              <p:nvPr/>
            </p:nvSpPr>
            <p:spPr bwMode="auto">
              <a:xfrm rot="20700000">
                <a:off x="2229109" y="5273353"/>
                <a:ext cx="105047" cy="145076"/>
              </a:xfrm>
              <a:custGeom>
                <a:gdLst>
                  <a:gd fmla="*/ 0 w 454" name="T0"/>
                  <a:gd fmla="*/ 81 h 627" name="T1"/>
                  <a:gd fmla="*/ 137 w 454" name="T2"/>
                  <a:gd fmla="*/ 627 h 627" name="T3"/>
                  <a:gd fmla="*/ 454 w 454" name="T4"/>
                  <a:gd fmla="*/ 549 h 627" name="T5"/>
                  <a:gd fmla="*/ 317 w 454" name="T6"/>
                  <a:gd fmla="*/ 0 h 627" name="T7"/>
                  <a:gd fmla="*/ 0 w 454" name="T8"/>
                  <a:gd fmla="*/ 81 h 627" name="T9"/>
                </a:gdLst>
                <a:cxnLst>
                  <a:cxn ang="0">
                    <a:pos x="T0" y="T1"/>
                  </a:cxn>
                  <a:cxn ang="0">
                    <a:pos x="T2" y="T3"/>
                  </a:cxn>
                  <a:cxn ang="0">
                    <a:pos x="T4" y="T5"/>
                  </a:cxn>
                  <a:cxn ang="0">
                    <a:pos x="T6" y="T7"/>
                  </a:cxn>
                  <a:cxn ang="0">
                    <a:pos x="T8" y="T9"/>
                  </a:cxn>
                </a:cxnLst>
                <a:rect b="b" l="0" r="r" t="0"/>
                <a:pathLst>
                  <a:path h="627" w="453">
                    <a:moveTo>
                      <a:pt x="0" y="81"/>
                    </a:moveTo>
                    <a:lnTo>
                      <a:pt x="137" y="627"/>
                    </a:lnTo>
                    <a:lnTo>
                      <a:pt x="454" y="549"/>
                    </a:lnTo>
                    <a:lnTo>
                      <a:pt x="317"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7" name="Freeform 54"/>
              <p:cNvSpPr/>
              <p:nvPr/>
            </p:nvSpPr>
            <p:spPr bwMode="auto">
              <a:xfrm rot="20700000">
                <a:off x="2314430" y="5226200"/>
                <a:ext cx="105742" cy="144845"/>
              </a:xfrm>
              <a:custGeom>
                <a:gdLst>
                  <a:gd fmla="*/ 0 w 457" name="T0"/>
                  <a:gd fmla="*/ 80 h 626" name="T1"/>
                  <a:gd fmla="*/ 137 w 457" name="T2"/>
                  <a:gd fmla="*/ 626 h 626" name="T3"/>
                  <a:gd fmla="*/ 457 w 457" name="T4"/>
                  <a:gd fmla="*/ 546 h 626" name="T5"/>
                  <a:gd fmla="*/ 319 w 457" name="T6"/>
                  <a:gd fmla="*/ 0 h 626" name="T7"/>
                  <a:gd fmla="*/ 0 w 457" name="T8"/>
                  <a:gd fmla="*/ 80 h 626" name="T9"/>
                </a:gdLst>
                <a:cxnLst>
                  <a:cxn ang="0">
                    <a:pos x="T0" y="T1"/>
                  </a:cxn>
                  <a:cxn ang="0">
                    <a:pos x="T2" y="T3"/>
                  </a:cxn>
                  <a:cxn ang="0">
                    <a:pos x="T4" y="T5"/>
                  </a:cxn>
                  <a:cxn ang="0">
                    <a:pos x="T6" y="T7"/>
                  </a:cxn>
                  <a:cxn ang="0">
                    <a:pos x="T8" y="T9"/>
                  </a:cxn>
                </a:cxnLst>
                <a:rect b="b" l="0" r="r" t="0"/>
                <a:pathLst>
                  <a:path h="626" w="457">
                    <a:moveTo>
                      <a:pt x="0" y="80"/>
                    </a:moveTo>
                    <a:lnTo>
                      <a:pt x="137" y="626"/>
                    </a:lnTo>
                    <a:lnTo>
                      <a:pt x="457" y="546"/>
                    </a:lnTo>
                    <a:lnTo>
                      <a:pt x="319" y="0"/>
                    </a:lnTo>
                    <a:lnTo>
                      <a:pt x="0" y="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8" name="Freeform 55"/>
              <p:cNvSpPr/>
              <p:nvPr/>
            </p:nvSpPr>
            <p:spPr bwMode="auto">
              <a:xfrm rot="20700000">
                <a:off x="2388512" y="5358793"/>
                <a:ext cx="105047" cy="144845"/>
              </a:xfrm>
              <a:custGeom>
                <a:gdLst>
                  <a:gd fmla="*/ 0 w 454" name="T0"/>
                  <a:gd fmla="*/ 80 h 626" name="T1"/>
                  <a:gd fmla="*/ 137 w 454" name="T2"/>
                  <a:gd fmla="*/ 626 h 626" name="T3"/>
                  <a:gd fmla="*/ 454 w 454" name="T4"/>
                  <a:gd fmla="*/ 546 h 626" name="T5"/>
                  <a:gd fmla="*/ 317 w 454" name="T6"/>
                  <a:gd fmla="*/ 0 h 626" name="T7"/>
                  <a:gd fmla="*/ 0 w 454" name="T8"/>
                  <a:gd fmla="*/ 80 h 626" name="T9"/>
                </a:gdLst>
                <a:cxnLst>
                  <a:cxn ang="0">
                    <a:pos x="T0" y="T1"/>
                  </a:cxn>
                  <a:cxn ang="0">
                    <a:pos x="T2" y="T3"/>
                  </a:cxn>
                  <a:cxn ang="0">
                    <a:pos x="T4" y="T5"/>
                  </a:cxn>
                  <a:cxn ang="0">
                    <a:pos x="T6" y="T7"/>
                  </a:cxn>
                  <a:cxn ang="0">
                    <a:pos x="T8" y="T9"/>
                  </a:cxn>
                </a:cxnLst>
                <a:rect b="b" l="0" r="r" t="0"/>
                <a:pathLst>
                  <a:path h="626" w="453">
                    <a:moveTo>
                      <a:pt x="0" y="80"/>
                    </a:moveTo>
                    <a:lnTo>
                      <a:pt x="137" y="626"/>
                    </a:lnTo>
                    <a:lnTo>
                      <a:pt x="454" y="546"/>
                    </a:lnTo>
                    <a:lnTo>
                      <a:pt x="317" y="0"/>
                    </a:lnTo>
                    <a:lnTo>
                      <a:pt x="0" y="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99" name="Freeform 56"/>
              <p:cNvSpPr/>
              <p:nvPr/>
            </p:nvSpPr>
            <p:spPr bwMode="auto">
              <a:xfrm rot="20700000">
                <a:off x="2302647" y="5406620"/>
                <a:ext cx="105742" cy="144845"/>
              </a:xfrm>
              <a:custGeom>
                <a:gdLst>
                  <a:gd fmla="*/ 0 w 457" name="T0"/>
                  <a:gd fmla="*/ 80 h 626" name="T1"/>
                  <a:gd fmla="*/ 137 w 457" name="T2"/>
                  <a:gd fmla="*/ 626 h 626" name="T3"/>
                  <a:gd fmla="*/ 457 w 457" name="T4"/>
                  <a:gd fmla="*/ 546 h 626" name="T5"/>
                  <a:gd fmla="*/ 319 w 457" name="T6"/>
                  <a:gd fmla="*/ 0 h 626" name="T7"/>
                  <a:gd fmla="*/ 0 w 457" name="T8"/>
                  <a:gd fmla="*/ 80 h 626" name="T9"/>
                </a:gdLst>
                <a:cxnLst>
                  <a:cxn ang="0">
                    <a:pos x="T0" y="T1"/>
                  </a:cxn>
                  <a:cxn ang="0">
                    <a:pos x="T2" y="T3"/>
                  </a:cxn>
                  <a:cxn ang="0">
                    <a:pos x="T4" y="T5"/>
                  </a:cxn>
                  <a:cxn ang="0">
                    <a:pos x="T6" y="T7"/>
                  </a:cxn>
                  <a:cxn ang="0">
                    <a:pos x="T8" y="T9"/>
                  </a:cxn>
                </a:cxnLst>
                <a:rect b="b" l="0" r="r" t="0"/>
                <a:pathLst>
                  <a:path h="626" w="457">
                    <a:moveTo>
                      <a:pt x="0" y="80"/>
                    </a:moveTo>
                    <a:lnTo>
                      <a:pt x="137" y="626"/>
                    </a:lnTo>
                    <a:lnTo>
                      <a:pt x="457" y="546"/>
                    </a:lnTo>
                    <a:lnTo>
                      <a:pt x="319" y="0"/>
                    </a:lnTo>
                    <a:lnTo>
                      <a:pt x="0" y="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1" name="Freeform 58"/>
              <p:cNvSpPr/>
              <p:nvPr/>
            </p:nvSpPr>
            <p:spPr bwMode="auto">
              <a:xfrm rot="20700000">
                <a:off x="2457481" y="5683969"/>
                <a:ext cx="105742" cy="145076"/>
              </a:xfrm>
              <a:custGeom>
                <a:gdLst>
                  <a:gd fmla="*/ 0 w 457" name="T0"/>
                  <a:gd fmla="*/ 81 h 627" name="T1"/>
                  <a:gd fmla="*/ 137 w 457" name="T2"/>
                  <a:gd fmla="*/ 627 h 627" name="T3"/>
                  <a:gd fmla="*/ 457 w 457" name="T4"/>
                  <a:gd fmla="*/ 546 h 627" name="T5"/>
                  <a:gd fmla="*/ 319 w 457" name="T6"/>
                  <a:gd fmla="*/ 0 h 627" name="T7"/>
                  <a:gd fmla="*/ 0 w 457" name="T8"/>
                  <a:gd fmla="*/ 81 h 627" name="T9"/>
                </a:gdLst>
                <a:cxnLst>
                  <a:cxn ang="0">
                    <a:pos x="T0" y="T1"/>
                  </a:cxn>
                  <a:cxn ang="0">
                    <a:pos x="T2" y="T3"/>
                  </a:cxn>
                  <a:cxn ang="0">
                    <a:pos x="T4" y="T5"/>
                  </a:cxn>
                  <a:cxn ang="0">
                    <a:pos x="T6" y="T7"/>
                  </a:cxn>
                  <a:cxn ang="0">
                    <a:pos x="T8" y="T9"/>
                  </a:cxn>
                </a:cxnLst>
                <a:rect b="b" l="0" r="r" t="0"/>
                <a:pathLst>
                  <a:path h="627" w="457">
                    <a:moveTo>
                      <a:pt x="0" y="81"/>
                    </a:moveTo>
                    <a:lnTo>
                      <a:pt x="137" y="627"/>
                    </a:lnTo>
                    <a:lnTo>
                      <a:pt x="457" y="546"/>
                    </a:lnTo>
                    <a:lnTo>
                      <a:pt x="319"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2" name="Freeform 59"/>
              <p:cNvSpPr/>
              <p:nvPr/>
            </p:nvSpPr>
            <p:spPr bwMode="auto">
              <a:xfrm rot="20700000">
                <a:off x="2542663" y="5636232"/>
                <a:ext cx="105742" cy="145076"/>
              </a:xfrm>
              <a:custGeom>
                <a:gdLst>
                  <a:gd fmla="*/ 0 w 457" name="T0"/>
                  <a:gd fmla="*/ 81 h 627" name="T1"/>
                  <a:gd fmla="*/ 138 w 457" name="T2"/>
                  <a:gd fmla="*/ 627 h 627" name="T3"/>
                  <a:gd fmla="*/ 457 w 457" name="T4"/>
                  <a:gd fmla="*/ 549 h 627" name="T5"/>
                  <a:gd fmla="*/ 320 w 457" name="T6"/>
                  <a:gd fmla="*/ 0 h 627" name="T7"/>
                  <a:gd fmla="*/ 0 w 457" name="T8"/>
                  <a:gd fmla="*/ 81 h 627" name="T9"/>
                </a:gdLst>
                <a:cxnLst>
                  <a:cxn ang="0">
                    <a:pos x="T0" y="T1"/>
                  </a:cxn>
                  <a:cxn ang="0">
                    <a:pos x="T2" y="T3"/>
                  </a:cxn>
                  <a:cxn ang="0">
                    <a:pos x="T4" y="T5"/>
                  </a:cxn>
                  <a:cxn ang="0">
                    <a:pos x="T6" y="T7"/>
                  </a:cxn>
                  <a:cxn ang="0">
                    <a:pos x="T8" y="T9"/>
                  </a:cxn>
                </a:cxnLst>
                <a:rect b="b" l="0" r="r" t="0"/>
                <a:pathLst>
                  <a:path h="627" w="457">
                    <a:moveTo>
                      <a:pt x="0" y="81"/>
                    </a:moveTo>
                    <a:lnTo>
                      <a:pt x="138" y="627"/>
                    </a:lnTo>
                    <a:lnTo>
                      <a:pt x="457" y="549"/>
                    </a:lnTo>
                    <a:lnTo>
                      <a:pt x="320" y="0"/>
                    </a:lnTo>
                    <a:lnTo>
                      <a:pt x="0" y="8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3" name="Freeform 60"/>
              <p:cNvSpPr/>
              <p:nvPr/>
            </p:nvSpPr>
            <p:spPr bwMode="auto">
              <a:xfrm rot="20700000">
                <a:off x="2616884" y="5769410"/>
                <a:ext cx="105742" cy="144845"/>
              </a:xfrm>
              <a:custGeom>
                <a:gdLst>
                  <a:gd fmla="*/ 0 w 457" name="T0"/>
                  <a:gd fmla="*/ 80 h 626" name="T1"/>
                  <a:gd fmla="*/ 138 w 457" name="T2"/>
                  <a:gd fmla="*/ 626 h 626" name="T3"/>
                  <a:gd fmla="*/ 457 w 457" name="T4"/>
                  <a:gd fmla="*/ 546 h 626" name="T5"/>
                  <a:gd fmla="*/ 320 w 457" name="T6"/>
                  <a:gd fmla="*/ 0 h 626" name="T7"/>
                  <a:gd fmla="*/ 0 w 457" name="T8"/>
                  <a:gd fmla="*/ 80 h 626" name="T9"/>
                </a:gdLst>
                <a:cxnLst>
                  <a:cxn ang="0">
                    <a:pos x="T0" y="T1"/>
                  </a:cxn>
                  <a:cxn ang="0">
                    <a:pos x="T2" y="T3"/>
                  </a:cxn>
                  <a:cxn ang="0">
                    <a:pos x="T4" y="T5"/>
                  </a:cxn>
                  <a:cxn ang="0">
                    <a:pos x="T6" y="T7"/>
                  </a:cxn>
                  <a:cxn ang="0">
                    <a:pos x="T8" y="T9"/>
                  </a:cxn>
                </a:cxnLst>
                <a:rect b="b" l="0" r="r" t="0"/>
                <a:pathLst>
                  <a:path h="626" w="457">
                    <a:moveTo>
                      <a:pt x="0" y="80"/>
                    </a:moveTo>
                    <a:lnTo>
                      <a:pt x="138" y="626"/>
                    </a:lnTo>
                    <a:lnTo>
                      <a:pt x="457" y="546"/>
                    </a:lnTo>
                    <a:lnTo>
                      <a:pt x="320" y="0"/>
                    </a:lnTo>
                    <a:lnTo>
                      <a:pt x="0" y="8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04" name="Freeform 61"/>
              <p:cNvSpPr/>
              <p:nvPr/>
            </p:nvSpPr>
            <p:spPr bwMode="auto">
              <a:xfrm rot="20700000">
                <a:off x="2531701" y="5817147"/>
                <a:ext cx="105742" cy="144845"/>
              </a:xfrm>
              <a:custGeom>
                <a:gdLst>
                  <a:gd fmla="*/ 0 w 457" name="T0"/>
                  <a:gd fmla="*/ 78 h 626" name="T1"/>
                  <a:gd fmla="*/ 137 w 457" name="T2"/>
                  <a:gd fmla="*/ 626 h 626" name="T3"/>
                  <a:gd fmla="*/ 457 w 457" name="T4"/>
                  <a:gd fmla="*/ 546 h 626" name="T5"/>
                  <a:gd fmla="*/ 317 w 457" name="T6"/>
                  <a:gd fmla="*/ 0 h 626" name="T7"/>
                  <a:gd fmla="*/ 0 w 457" name="T8"/>
                  <a:gd fmla="*/ 78 h 626" name="T9"/>
                </a:gdLst>
                <a:cxnLst>
                  <a:cxn ang="0">
                    <a:pos x="T0" y="T1"/>
                  </a:cxn>
                  <a:cxn ang="0">
                    <a:pos x="T2" y="T3"/>
                  </a:cxn>
                  <a:cxn ang="0">
                    <a:pos x="T4" y="T5"/>
                  </a:cxn>
                  <a:cxn ang="0">
                    <a:pos x="T6" y="T7"/>
                  </a:cxn>
                  <a:cxn ang="0">
                    <a:pos x="T8" y="T9"/>
                  </a:cxn>
                </a:cxnLst>
                <a:rect b="b" l="0" r="r" t="0"/>
                <a:pathLst>
                  <a:path h="626" w="457">
                    <a:moveTo>
                      <a:pt x="0" y="78"/>
                    </a:moveTo>
                    <a:lnTo>
                      <a:pt x="137" y="626"/>
                    </a:lnTo>
                    <a:lnTo>
                      <a:pt x="457" y="546"/>
                    </a:lnTo>
                    <a:lnTo>
                      <a:pt x="317" y="0"/>
                    </a:lnTo>
                    <a:lnTo>
                      <a:pt x="0" y="7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19" name="组合 18"/>
          <p:cNvGrpSpPr/>
          <p:nvPr/>
        </p:nvGrpSpPr>
        <p:grpSpPr>
          <a:xfrm flipH="1">
            <a:off x="3569626" y="3392673"/>
            <a:ext cx="5725970" cy="3237352"/>
            <a:chOff x="3067594" y="5515830"/>
            <a:chExt cx="5725970" cy="3237352"/>
          </a:xfrm>
        </p:grpSpPr>
        <p:grpSp>
          <p:nvGrpSpPr>
            <p:cNvPr id="6" name="组合 5"/>
            <p:cNvGrpSpPr/>
            <p:nvPr/>
          </p:nvGrpSpPr>
          <p:grpSpPr>
            <a:xfrm>
              <a:off x="3067594" y="5515830"/>
              <a:ext cx="666750" cy="2078960"/>
              <a:chOff x="3067595" y="5091097"/>
              <a:chExt cx="666750" cy="3544444"/>
            </a:xfrm>
            <a:solidFill>
              <a:schemeClr val="tx1">
                <a:lumMod val="75000"/>
                <a:lumOff val="25000"/>
              </a:schemeClr>
            </a:solidFill>
          </p:grpSpPr>
          <p:sp>
            <p:nvSpPr>
              <p:cNvPr id="3" name="矩形 2"/>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 name="直接连接符 4"/>
              <p:cNvCxnSpPr>
                <a:stCxn id="3" idx="0"/>
                <a:endCxn id="3"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40" name="组合 139"/>
            <p:cNvGrpSpPr/>
            <p:nvPr/>
          </p:nvGrpSpPr>
          <p:grpSpPr>
            <a:xfrm rot="5400000">
              <a:off x="6170184" y="6129802"/>
              <a:ext cx="666750" cy="4580010"/>
              <a:chOff x="3067595" y="5091097"/>
              <a:chExt cx="666750" cy="3544444"/>
            </a:xfrm>
            <a:solidFill>
              <a:schemeClr val="tx1">
                <a:lumMod val="75000"/>
                <a:lumOff val="25000"/>
              </a:schemeClr>
            </a:solidFill>
          </p:grpSpPr>
          <p:sp>
            <p:nvSpPr>
              <p:cNvPr id="141" name="矩形 140"/>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42" name="直接连接符 141"/>
              <p:cNvCxnSpPr>
                <a:stCxn id="141" idx="0"/>
                <a:endCxn id="141"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0" name="组合 9"/>
            <p:cNvGrpSpPr/>
            <p:nvPr/>
          </p:nvGrpSpPr>
          <p:grpSpPr>
            <a:xfrm>
              <a:off x="3067595" y="6428762"/>
              <a:ext cx="2324419" cy="2324419"/>
              <a:chOff x="3067595" y="6007847"/>
              <a:chExt cx="2324419" cy="2324419"/>
            </a:xfrm>
          </p:grpSpPr>
          <p:sp>
            <p:nvSpPr>
              <p:cNvPr id="7" name="空心弧 6"/>
              <p:cNvSpPr/>
              <p:nvPr/>
            </p:nvSpPr>
            <p:spPr>
              <a:xfrm rot="10800000">
                <a:off x="3067595" y="6007847"/>
                <a:ext cx="2324419" cy="2324419"/>
              </a:xfrm>
              <a:prstGeom prst="blockArc">
                <a:avLst>
                  <a:gd fmla="val 16224489"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8" name="弧形 7"/>
              <p:cNvSpPr/>
              <p:nvPr/>
            </p:nvSpPr>
            <p:spPr>
              <a:xfrm rot="10800000">
                <a:off x="3422414" y="6555601"/>
                <a:ext cx="1443012" cy="1443012"/>
              </a:xfrm>
              <a:prstGeom prst="arc">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grpSp>
        <p:nvGrpSpPr>
          <p:cNvPr id="255" name="第一块牌"/>
          <p:cNvGrpSpPr/>
          <p:nvPr/>
        </p:nvGrpSpPr>
        <p:grpSpPr>
          <a:xfrm>
            <a:off x="5945181" y="4969673"/>
            <a:ext cx="2053698" cy="1799427"/>
            <a:chOff x="5807988" y="4959044"/>
            <a:chExt cx="2053698" cy="1799427"/>
          </a:xfrm>
        </p:grpSpPr>
        <p:grpSp>
          <p:nvGrpSpPr>
            <p:cNvPr id="28" name="组合 27"/>
            <p:cNvGrpSpPr/>
            <p:nvPr/>
          </p:nvGrpSpPr>
          <p:grpSpPr>
            <a:xfrm>
              <a:off x="5833277" y="5056397"/>
              <a:ext cx="2014271" cy="178792"/>
              <a:chOff x="5832218" y="5060931"/>
              <a:chExt cx="2014271" cy="178792"/>
            </a:xfrm>
          </p:grpSpPr>
          <p:grpSp>
            <p:nvGrpSpPr>
              <p:cNvPr id="27" name="组合 26"/>
              <p:cNvGrpSpPr/>
              <p:nvPr/>
            </p:nvGrpSpPr>
            <p:grpSpPr>
              <a:xfrm>
                <a:off x="5832218" y="5071044"/>
                <a:ext cx="263782" cy="154917"/>
                <a:chOff x="5832218" y="5071044"/>
                <a:chExt cx="263782" cy="154917"/>
              </a:xfrm>
            </p:grpSpPr>
            <p:cxnSp>
              <p:nvCxnSpPr>
                <p:cNvPr id="26" name="直接连接符 25"/>
                <p:cNvCxnSpPr/>
                <p:nvPr/>
              </p:nvCxnSpPr>
              <p:spPr>
                <a:xfrm>
                  <a:off x="5832218" y="5072943"/>
                  <a:ext cx="153018" cy="153018"/>
                </a:xfrm>
                <a:prstGeom prst="line">
                  <a:avLst/>
                </a:prstGeom>
                <a:ln w="12700">
                  <a:solidFill>
                    <a:srgbClr val="999C8C"/>
                  </a:solidFill>
                </a:ln>
              </p:spPr>
              <p:style>
                <a:lnRef idx="1">
                  <a:schemeClr val="accent1"/>
                </a:lnRef>
                <a:fillRef idx="0">
                  <a:schemeClr val="accent1"/>
                </a:fillRef>
                <a:effectRef idx="0">
                  <a:schemeClr val="accent1"/>
                </a:effectRef>
                <a:fontRef idx="minor">
                  <a:schemeClr val="tx1"/>
                </a:fontRef>
              </p:style>
            </p:cxnSp>
            <p:cxnSp>
              <p:nvCxnSpPr>
                <p:cNvPr id="123" name="直接连接符 122"/>
                <p:cNvCxnSpPr/>
                <p:nvPr/>
              </p:nvCxnSpPr>
              <p:spPr>
                <a:xfrm flipV="1">
                  <a:off x="5942982" y="5071044"/>
                  <a:ext cx="153018" cy="153018"/>
                </a:xfrm>
                <a:prstGeom prst="line">
                  <a:avLst/>
                </a:prstGeom>
                <a:ln w="12700">
                  <a:solidFill>
                    <a:srgbClr val="999C8C"/>
                  </a:solidFill>
                </a:ln>
              </p:spPr>
              <p:style>
                <a:lnRef idx="1">
                  <a:schemeClr val="accent1"/>
                </a:lnRef>
                <a:fillRef idx="0">
                  <a:schemeClr val="accent1"/>
                </a:fillRef>
                <a:effectRef idx="0">
                  <a:schemeClr val="accent1"/>
                </a:effectRef>
                <a:fontRef idx="minor">
                  <a:schemeClr val="tx1"/>
                </a:fontRef>
              </p:style>
            </p:cxnSp>
          </p:grpSp>
          <p:grpSp>
            <p:nvGrpSpPr>
              <p:cNvPr id="125" name="组合 124"/>
              <p:cNvGrpSpPr/>
              <p:nvPr/>
            </p:nvGrpSpPr>
            <p:grpSpPr>
              <a:xfrm>
                <a:off x="7582707" y="5071044"/>
                <a:ext cx="263782" cy="154917"/>
                <a:chOff x="5832218" y="5071044"/>
                <a:chExt cx="263782" cy="154917"/>
              </a:xfrm>
            </p:grpSpPr>
            <p:cxnSp>
              <p:nvCxnSpPr>
                <p:cNvPr id="126" name="直接连接符 125"/>
                <p:cNvCxnSpPr/>
                <p:nvPr/>
              </p:nvCxnSpPr>
              <p:spPr>
                <a:xfrm>
                  <a:off x="5832218" y="5072943"/>
                  <a:ext cx="153018" cy="153018"/>
                </a:xfrm>
                <a:prstGeom prst="line">
                  <a:avLst/>
                </a:prstGeom>
                <a:ln w="12700">
                  <a:solidFill>
                    <a:srgbClr val="999C8C"/>
                  </a:solidFill>
                </a:ln>
              </p:spPr>
              <p:style>
                <a:lnRef idx="1">
                  <a:schemeClr val="accent1"/>
                </a:lnRef>
                <a:fillRef idx="0">
                  <a:schemeClr val="accent1"/>
                </a:fillRef>
                <a:effectRef idx="0">
                  <a:schemeClr val="accent1"/>
                </a:effectRef>
                <a:fontRef idx="minor">
                  <a:schemeClr val="tx1"/>
                </a:fontRef>
              </p:style>
            </p:cxnSp>
            <p:cxnSp>
              <p:nvCxnSpPr>
                <p:cNvPr id="127" name="直接连接符 126"/>
                <p:cNvCxnSpPr/>
                <p:nvPr/>
              </p:nvCxnSpPr>
              <p:spPr>
                <a:xfrm flipV="1">
                  <a:off x="5942982" y="5071044"/>
                  <a:ext cx="153018" cy="153018"/>
                </a:xfrm>
                <a:prstGeom prst="line">
                  <a:avLst/>
                </a:prstGeom>
                <a:ln w="12700">
                  <a:solidFill>
                    <a:srgbClr val="999C8C"/>
                  </a:solidFill>
                </a:ln>
              </p:spPr>
              <p:style>
                <a:lnRef idx="1">
                  <a:schemeClr val="accent1"/>
                </a:lnRef>
                <a:fillRef idx="0">
                  <a:schemeClr val="accent1"/>
                </a:fillRef>
                <a:effectRef idx="0">
                  <a:schemeClr val="accent1"/>
                </a:effectRef>
                <a:fontRef idx="minor">
                  <a:schemeClr val="tx1"/>
                </a:fontRef>
              </p:style>
            </p:cxnSp>
          </p:grpSp>
          <p:sp>
            <p:nvSpPr>
              <p:cNvPr id="24" name="矩形 23"/>
              <p:cNvSpPr/>
              <p:nvPr/>
            </p:nvSpPr>
            <p:spPr>
              <a:xfrm>
                <a:off x="5864654" y="5194004"/>
                <a:ext cx="1944000" cy="45719"/>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0" name="矩形 119"/>
              <p:cNvSpPr/>
              <p:nvPr/>
            </p:nvSpPr>
            <p:spPr>
              <a:xfrm>
                <a:off x="5864654" y="5060931"/>
                <a:ext cx="1944000" cy="45719"/>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3" name="圆角矩形 22"/>
            <p:cNvSpPr/>
            <p:nvPr/>
          </p:nvSpPr>
          <p:spPr>
            <a:xfrm>
              <a:off x="6028543" y="4959044"/>
              <a:ext cx="1623738" cy="373498"/>
            </a:xfrm>
            <a:prstGeom prst="roundRect">
              <a:avLst/>
            </a:prstGeom>
            <a:solidFill>
              <a:srgbClr val="318932"/>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圆角矩形 29"/>
            <p:cNvSpPr/>
            <p:nvPr/>
          </p:nvSpPr>
          <p:spPr>
            <a:xfrm>
              <a:off x="7798676" y="4994471"/>
              <a:ext cx="54000" cy="1764000"/>
            </a:xfrm>
            <a:prstGeom prst="roundRect">
              <a:avLst>
                <a:gd fmla="val 34205" name="adj"/>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1" name="圆角矩形 130"/>
            <p:cNvSpPr/>
            <p:nvPr/>
          </p:nvSpPr>
          <p:spPr>
            <a:xfrm>
              <a:off x="5815062" y="4994471"/>
              <a:ext cx="54000" cy="900000"/>
            </a:xfrm>
            <a:prstGeom prst="roundRect">
              <a:avLst>
                <a:gd fmla="val 34205" name="adj"/>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4" name="矩形 133"/>
            <p:cNvSpPr/>
            <p:nvPr/>
          </p:nvSpPr>
          <p:spPr>
            <a:xfrm>
              <a:off x="5807988" y="5054065"/>
              <a:ext cx="64800" cy="54000"/>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5" name="矩形 134"/>
            <p:cNvSpPr/>
            <p:nvPr/>
          </p:nvSpPr>
          <p:spPr>
            <a:xfrm>
              <a:off x="5807988" y="5183719"/>
              <a:ext cx="64800" cy="54000"/>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6" name="矩形 135"/>
            <p:cNvSpPr/>
            <p:nvPr/>
          </p:nvSpPr>
          <p:spPr>
            <a:xfrm>
              <a:off x="7796886" y="5054065"/>
              <a:ext cx="64800" cy="54000"/>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7" name="矩形 136"/>
            <p:cNvSpPr/>
            <p:nvPr/>
          </p:nvSpPr>
          <p:spPr>
            <a:xfrm>
              <a:off x="7796886" y="5183719"/>
              <a:ext cx="64800" cy="54000"/>
            </a:xfrm>
            <a:prstGeom prst="rect">
              <a:avLst/>
            </a:prstGeom>
            <a:solidFill>
              <a:srgbClr val="ACABA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8" name="组合 17"/>
          <p:cNvGrpSpPr/>
          <p:nvPr/>
        </p:nvGrpSpPr>
        <p:grpSpPr>
          <a:xfrm>
            <a:off x="600550" y="3241660"/>
            <a:ext cx="10990900" cy="946990"/>
            <a:chOff x="600550" y="3241660"/>
            <a:chExt cx="10990900" cy="946990"/>
          </a:xfrm>
        </p:grpSpPr>
        <p:sp>
          <p:nvSpPr>
            <p:cNvPr id="109" name="蓝底阴影"/>
            <p:cNvSpPr>
              <a:spLocks noChangeArrowheads="1"/>
            </p:cNvSpPr>
            <p:nvPr/>
          </p:nvSpPr>
          <p:spPr bwMode="auto">
            <a:xfrm>
              <a:off x="721200" y="3831462"/>
              <a:ext cx="10749600" cy="357188"/>
            </a:xfrm>
            <a:prstGeom prst="rect">
              <a:avLst/>
            </a:prstGeom>
            <a:gradFill>
              <a:gsLst>
                <a:gs pos="80000">
                  <a:schemeClr val="tx1">
                    <a:alpha val="0"/>
                  </a:schemeClr>
                </a:gs>
                <a:gs pos="0">
                  <a:schemeClr val="tx1">
                    <a:alpha val="50000"/>
                  </a:schemeClr>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31" name="蓝底"/>
            <p:cNvSpPr>
              <a:spLocks noChangeArrowheads="1"/>
            </p:cNvSpPr>
            <p:nvPr/>
          </p:nvSpPr>
          <p:spPr bwMode="auto">
            <a:xfrm>
              <a:off x="600550" y="3241660"/>
              <a:ext cx="10990900" cy="734492"/>
            </a:xfrm>
            <a:prstGeom prst="rect">
              <a:avLst/>
            </a:prstGeom>
            <a:solidFill>
              <a:srgbClr val="96B241"/>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nvGrpSpPr>
          <p:cNvPr id="139" name="组合 138"/>
          <p:cNvGrpSpPr/>
          <p:nvPr/>
        </p:nvGrpSpPr>
        <p:grpSpPr>
          <a:xfrm rot="5400000">
            <a:off x="2407416" y="5963274"/>
            <a:ext cx="2324419" cy="2324419"/>
            <a:chOff x="3067595" y="6007847"/>
            <a:chExt cx="2324419" cy="2324419"/>
          </a:xfrm>
        </p:grpSpPr>
        <p:sp>
          <p:nvSpPr>
            <p:cNvPr id="143" name="空心弧 142"/>
            <p:cNvSpPr/>
            <p:nvPr/>
          </p:nvSpPr>
          <p:spPr>
            <a:xfrm rot="10800000">
              <a:off x="3067595" y="6007847"/>
              <a:ext cx="2324419" cy="2324419"/>
            </a:xfrm>
            <a:prstGeom prst="blockArc">
              <a:avLst>
                <a:gd fmla="val 10753093"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44" name="弧形 143"/>
            <p:cNvSpPr/>
            <p:nvPr/>
          </p:nvSpPr>
          <p:spPr>
            <a:xfrm rot="10800000">
              <a:off x="3422413" y="6382302"/>
              <a:ext cx="1616311" cy="1616311"/>
            </a:xfrm>
            <a:prstGeom prst="arc">
              <a:avLst>
                <a:gd fmla="val 10826809" name="adj1"/>
                <a:gd fmla="val 21031995"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116" name="组合 115"/>
          <p:cNvGrpSpPr/>
          <p:nvPr/>
        </p:nvGrpSpPr>
        <p:grpSpPr>
          <a:xfrm>
            <a:off x="8977212" y="5132258"/>
            <a:ext cx="656197" cy="1631358"/>
            <a:chOff x="8633906" y="5089885"/>
            <a:chExt cx="656197" cy="1631358"/>
          </a:xfrm>
        </p:grpSpPr>
        <p:sp>
          <p:nvSpPr>
            <p:cNvPr id="185" name="圆角矩形 184"/>
            <p:cNvSpPr/>
            <p:nvPr/>
          </p:nvSpPr>
          <p:spPr>
            <a:xfrm>
              <a:off x="8935004" y="6001243"/>
              <a:ext cx="54000" cy="720000"/>
            </a:xfrm>
            <a:prstGeom prst="roundRect">
              <a:avLst>
                <a:gd fmla="val 34205" name="adj"/>
              </a:avLst>
            </a:prstGeom>
            <a:solidFill>
              <a:srgbClr val="9292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8" name="矩形 107"/>
            <p:cNvSpPr/>
            <p:nvPr/>
          </p:nvSpPr>
          <p:spPr>
            <a:xfrm>
              <a:off x="8815313" y="5355095"/>
              <a:ext cx="293382" cy="824173"/>
            </a:xfrm>
            <a:prstGeom prst="rect">
              <a:avLst/>
            </a:prstGeom>
            <a:solidFill>
              <a:srgbClr val="60636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12" name="组合 111"/>
            <p:cNvGrpSpPr/>
            <p:nvPr/>
          </p:nvGrpSpPr>
          <p:grpSpPr>
            <a:xfrm>
              <a:off x="8633906" y="5089885"/>
              <a:ext cx="656197" cy="1264204"/>
              <a:chOff x="10055591" y="4767884"/>
              <a:chExt cx="656197" cy="1264204"/>
            </a:xfrm>
          </p:grpSpPr>
          <p:grpSp>
            <p:nvGrpSpPr>
              <p:cNvPr id="102" name="组合 101"/>
              <p:cNvGrpSpPr/>
              <p:nvPr/>
            </p:nvGrpSpPr>
            <p:grpSpPr>
              <a:xfrm>
                <a:off x="10055591" y="4767884"/>
                <a:ext cx="656197" cy="403577"/>
                <a:chOff x="9394350" y="5519881"/>
                <a:chExt cx="656197" cy="403577"/>
              </a:xfrm>
            </p:grpSpPr>
            <p:sp>
              <p:nvSpPr>
                <p:cNvPr id="162" name="任意多边形 161"/>
                <p:cNvSpPr/>
                <p:nvPr/>
              </p:nvSpPr>
              <p:spPr>
                <a:xfrm rot="16200000">
                  <a:off x="9393944"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9494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3" name="任意多边形 162"/>
                <p:cNvSpPr/>
                <p:nvPr/>
              </p:nvSpPr>
              <p:spPr>
                <a:xfrm rot="10800000">
                  <a:off x="9917468"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6162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96" name="圆角矩形 95"/>
                <p:cNvSpPr/>
                <p:nvPr/>
              </p:nvSpPr>
              <p:spPr>
                <a:xfrm>
                  <a:off x="9520254" y="5519881"/>
                  <a:ext cx="403577" cy="403577"/>
                </a:xfrm>
                <a:prstGeom prst="roundRect">
                  <a:avLst>
                    <a:gd fmla="val 10176" name="adj"/>
                  </a:avLst>
                </a:prstGeom>
                <a:solidFill>
                  <a:srgbClr val="787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1" name="椭圆 100"/>
                <p:cNvSpPr/>
                <p:nvPr/>
              </p:nvSpPr>
              <p:spPr>
                <a:xfrm>
                  <a:off x="9573173" y="5572800"/>
                  <a:ext cx="297739" cy="297739"/>
                </a:xfrm>
                <a:prstGeom prst="ellipse">
                  <a:avLst/>
                </a:prstGeom>
                <a:solidFill>
                  <a:srgbClr val="D25C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6" name="组合 165"/>
              <p:cNvGrpSpPr/>
              <p:nvPr/>
            </p:nvGrpSpPr>
            <p:grpSpPr>
              <a:xfrm>
                <a:off x="10055591" y="5198198"/>
                <a:ext cx="656197" cy="403577"/>
                <a:chOff x="9394350" y="5519881"/>
                <a:chExt cx="656197" cy="403577"/>
              </a:xfrm>
            </p:grpSpPr>
            <p:sp>
              <p:nvSpPr>
                <p:cNvPr id="167" name="任意多边形 166"/>
                <p:cNvSpPr/>
                <p:nvPr/>
              </p:nvSpPr>
              <p:spPr>
                <a:xfrm rot="16200000">
                  <a:off x="9393944"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9494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8" name="任意多边形 167"/>
                <p:cNvSpPr/>
                <p:nvPr/>
              </p:nvSpPr>
              <p:spPr>
                <a:xfrm rot="10800000">
                  <a:off x="9917468"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6162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69" name="圆角矩形 168"/>
                <p:cNvSpPr/>
                <p:nvPr/>
              </p:nvSpPr>
              <p:spPr>
                <a:xfrm>
                  <a:off x="9520254" y="5519881"/>
                  <a:ext cx="403577" cy="403577"/>
                </a:xfrm>
                <a:prstGeom prst="roundRect">
                  <a:avLst>
                    <a:gd fmla="val 10176" name="adj"/>
                  </a:avLst>
                </a:prstGeom>
                <a:solidFill>
                  <a:srgbClr val="787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0" name="椭圆 169"/>
                <p:cNvSpPr/>
                <p:nvPr/>
              </p:nvSpPr>
              <p:spPr>
                <a:xfrm>
                  <a:off x="9573173" y="5572800"/>
                  <a:ext cx="297739" cy="297739"/>
                </a:xfrm>
                <a:prstGeom prst="ellipse">
                  <a:avLst/>
                </a:prstGeom>
                <a:solidFill>
                  <a:srgbClr val="E3B85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76" name="组合 175"/>
              <p:cNvGrpSpPr/>
              <p:nvPr/>
            </p:nvGrpSpPr>
            <p:grpSpPr>
              <a:xfrm>
                <a:off x="10055591" y="5628511"/>
                <a:ext cx="656197" cy="403577"/>
                <a:chOff x="9394350" y="5519881"/>
                <a:chExt cx="656197" cy="403577"/>
              </a:xfrm>
            </p:grpSpPr>
            <p:sp>
              <p:nvSpPr>
                <p:cNvPr id="177" name="任意多边形 176"/>
                <p:cNvSpPr/>
                <p:nvPr/>
              </p:nvSpPr>
              <p:spPr>
                <a:xfrm rot="16200000">
                  <a:off x="9393944"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94949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8" name="任意多边形 177"/>
                <p:cNvSpPr/>
                <p:nvPr/>
              </p:nvSpPr>
              <p:spPr>
                <a:xfrm rot="10800000">
                  <a:off x="9917468" y="5575270"/>
                  <a:ext cx="133079" cy="132268"/>
                </a:xfrm>
                <a:custGeom>
                  <a:gdLst>
                    <a:gd fmla="*/ 213983 w 213984" name="connsiteX0"/>
                    <a:gd fmla="*/ 0 h 212679" name="connsiteY0"/>
                    <a:gd fmla="*/ 213984 w 213984" name="connsiteX1"/>
                    <a:gd fmla="*/ 212679 h 212679" name="connsiteY1"/>
                    <a:gd fmla="*/ 0 w 213984" name="connsiteX2"/>
                    <a:gd fmla="*/ 212679 h 212679" name="connsiteY2"/>
                    <a:gd fmla="*/ 16512 w 213984" name="connsiteX3"/>
                    <a:gd fmla="*/ 130893 h 212679" name="connsiteY3"/>
                    <a:gd fmla="*/ 213983 w 213984" name="connsiteX4"/>
                    <a:gd fmla="*/ 0 h 212679"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12679" w="213984">
                      <a:moveTo>
                        <a:pt x="213983" y="0"/>
                      </a:moveTo>
                      <a:lnTo>
                        <a:pt x="213984" y="212679"/>
                      </a:lnTo>
                      <a:lnTo>
                        <a:pt x="0" y="212679"/>
                      </a:lnTo>
                      <a:lnTo>
                        <a:pt x="16512" y="130893"/>
                      </a:lnTo>
                      <a:cubicBezTo>
                        <a:pt x="49046" y="53973"/>
                        <a:pt x="125212" y="0"/>
                        <a:pt x="213983" y="0"/>
                      </a:cubicBezTo>
                      <a:close/>
                    </a:path>
                  </a:pathLst>
                </a:custGeom>
                <a:solidFill>
                  <a:srgbClr val="61625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79" name="圆角矩形 178"/>
                <p:cNvSpPr/>
                <p:nvPr/>
              </p:nvSpPr>
              <p:spPr>
                <a:xfrm>
                  <a:off x="9520254" y="5519881"/>
                  <a:ext cx="403577" cy="403577"/>
                </a:xfrm>
                <a:prstGeom prst="roundRect">
                  <a:avLst>
                    <a:gd fmla="val 10176" name="adj"/>
                  </a:avLst>
                </a:prstGeom>
                <a:solidFill>
                  <a:srgbClr val="787E7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0" name="椭圆 179"/>
                <p:cNvSpPr/>
                <p:nvPr/>
              </p:nvSpPr>
              <p:spPr>
                <a:xfrm>
                  <a:off x="9573173" y="5572800"/>
                  <a:ext cx="297739" cy="297739"/>
                </a:xfrm>
                <a:prstGeom prst="ellipse">
                  <a:avLst/>
                </a:prstGeom>
                <a:solidFill>
                  <a:srgbClr val="9FC03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sp>
        <p:nvSpPr>
          <p:cNvPr id="117" name="文本框 116"/>
          <p:cNvSpPr txBox="1"/>
          <p:nvPr/>
        </p:nvSpPr>
        <p:spPr>
          <a:xfrm>
            <a:off x="6261162" y="4969308"/>
            <a:ext cx="1411605" cy="396240"/>
          </a:xfrm>
          <a:prstGeom prst="rect">
            <a:avLst/>
          </a:prstGeom>
          <a:noFill/>
        </p:spPr>
        <p:txBody>
          <a:bodyPr rtlCol="0" wrap="none">
            <a:spAutoFit/>
          </a:bodyPr>
          <a:lstStyle/>
          <a:p>
            <a:r>
              <a:rPr altLang="zh-CN" lang="en-US" smtClean="0" sz="2000">
                <a:solidFill>
                  <a:schemeClr val="bg1"/>
                </a:solidFill>
                <a:latin charset="-122" panose="020b0503020204020204" pitchFamily="34" typeface="微软雅黑"/>
                <a:ea charset="-122" panose="020b0503020204020204" pitchFamily="34" typeface="微软雅黑"/>
              </a:rPr>
              <a:t>AUG 2007</a:t>
            </a:r>
          </a:p>
        </p:txBody>
      </p:sp>
      <p:sp>
        <p:nvSpPr>
          <p:cNvPr id="189" name="文本框 188"/>
          <p:cNvSpPr txBox="1"/>
          <p:nvPr/>
        </p:nvSpPr>
        <p:spPr>
          <a:xfrm>
            <a:off x="6132033" y="5421644"/>
            <a:ext cx="1706880" cy="457200"/>
          </a:xfrm>
          <a:prstGeom prst="rect">
            <a:avLst/>
          </a:prstGeom>
          <a:noFill/>
        </p:spPr>
        <p:txBody>
          <a:bodyPr rtlCol="0" wrap="none">
            <a:spAutoFit/>
          </a:bodyPr>
          <a:lstStyle/>
          <a:p>
            <a:r>
              <a:rPr altLang="en-US" lang="zh-CN" sz="2400">
                <a:solidFill>
                  <a:schemeClr val="bg1"/>
                </a:solidFill>
                <a:latin charset="-122" panose="020b0503020204020204" pitchFamily="34" typeface="微软雅黑"/>
                <a:ea charset="-122" panose="020b0503020204020204" pitchFamily="34" typeface="微软雅黑"/>
              </a:rPr>
              <a:t>考入公务员</a:t>
            </a:r>
          </a:p>
        </p:txBody>
      </p:sp>
      <p:sp>
        <p:nvSpPr>
          <p:cNvPr id="257" name="文本框 256"/>
          <p:cNvSpPr txBox="1"/>
          <p:nvPr/>
        </p:nvSpPr>
        <p:spPr>
          <a:xfrm>
            <a:off x="3502379" y="5169364"/>
            <a:ext cx="2084705" cy="701040"/>
          </a:xfrm>
          <a:prstGeom prst="rect">
            <a:avLst/>
          </a:prstGeom>
          <a:noFill/>
        </p:spPr>
        <p:txBody>
          <a:bodyPr rtlCol="0" wrap="none">
            <a:spAutoFit/>
          </a:bodyPr>
          <a:lstStyle/>
          <a:p>
            <a:pPr algn="ctr"/>
            <a:r>
              <a:rPr altLang="en-US" lang="zh-CN" smtClean="0" sz="2000">
                <a:solidFill>
                  <a:schemeClr val="bg1"/>
                </a:solidFill>
                <a:latin charset="-122" panose="020b0503020204020204" pitchFamily="34" typeface="微软雅黑"/>
                <a:ea charset="-122" panose="020b0503020204020204" pitchFamily="34" typeface="微软雅黑"/>
              </a:rPr>
              <a:t>江西·萍乡·芦溪县</a:t>
            </a:r>
          </a:p>
          <a:p>
            <a:pPr algn="ctr"/>
            <a:r>
              <a:rPr altLang="en-US" lang="zh-CN" smtClean="0" sz="2000">
                <a:solidFill>
                  <a:schemeClr val="bg1"/>
                </a:solidFill>
                <a:latin charset="-122" panose="020b0503020204020204" pitchFamily="34" typeface="微软雅黑"/>
                <a:ea charset="-122" panose="020b0503020204020204" pitchFamily="34" typeface="微软雅黑"/>
              </a:rPr>
              <a:t>质量技术监督局</a:t>
            </a:r>
          </a:p>
        </p:txBody>
      </p:sp>
    </p:spTree>
    <p:extLst>
      <p:ext uri="{BB962C8B-B14F-4D97-AF65-F5344CB8AC3E}">
        <p14:creationId val="1287583281"/>
      </p:ext>
    </p:extLst>
  </p:cSld>
  <p:clrMapOvr>
    <a:masterClrMapping/>
  </p:clrMapOvr>
  <p:transition spd="slow">
    <p:push dir="u"/>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79" name="组合 278"/>
          <p:cNvGrpSpPr/>
          <p:nvPr/>
        </p:nvGrpSpPr>
        <p:grpSpPr>
          <a:xfrm rot="5400000">
            <a:off x="2407416" y="-898957"/>
            <a:ext cx="2324419" cy="2324419"/>
            <a:chOff x="3067595" y="6007847"/>
            <a:chExt cx="2324419" cy="2324419"/>
          </a:xfrm>
        </p:grpSpPr>
        <p:sp>
          <p:nvSpPr>
            <p:cNvPr id="280" name="空心弧 279"/>
            <p:cNvSpPr/>
            <p:nvPr/>
          </p:nvSpPr>
          <p:spPr>
            <a:xfrm rot="10800000">
              <a:off x="3067595" y="6007847"/>
              <a:ext cx="2324419" cy="2324419"/>
            </a:xfrm>
            <a:prstGeom prst="blockArc">
              <a:avLst>
                <a:gd fmla="val 10753093"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81" name="弧形 280"/>
            <p:cNvSpPr/>
            <p:nvPr/>
          </p:nvSpPr>
          <p:spPr>
            <a:xfrm rot="10800000">
              <a:off x="3422413" y="6382302"/>
              <a:ext cx="1616311" cy="1616311"/>
            </a:xfrm>
            <a:prstGeom prst="arc">
              <a:avLst>
                <a:gd fmla="val 11362001" name="adj1"/>
                <a:gd fmla="val 21031995"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282" name="组合 281"/>
          <p:cNvGrpSpPr/>
          <p:nvPr/>
        </p:nvGrpSpPr>
        <p:grpSpPr>
          <a:xfrm flipH="1">
            <a:off x="8645097" y="1900012"/>
            <a:ext cx="666750" cy="2833913"/>
            <a:chOff x="3067595" y="5091097"/>
            <a:chExt cx="666750" cy="3544444"/>
          </a:xfrm>
          <a:solidFill>
            <a:schemeClr val="tx1">
              <a:lumMod val="75000"/>
              <a:lumOff val="25000"/>
            </a:schemeClr>
          </a:solidFill>
        </p:grpSpPr>
        <p:sp>
          <p:nvSpPr>
            <p:cNvPr id="283" name="矩形 282"/>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84" name="直接连接符 283"/>
            <p:cNvCxnSpPr>
              <a:stCxn id="283" idx="0"/>
              <a:endCxn id="283"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285" name="组合 284"/>
          <p:cNvGrpSpPr/>
          <p:nvPr/>
        </p:nvGrpSpPr>
        <p:grpSpPr>
          <a:xfrm flipH="1" rot="16200000">
            <a:off x="5526256" y="-1197917"/>
            <a:ext cx="666750" cy="4580010"/>
            <a:chOff x="3067595" y="5091097"/>
            <a:chExt cx="666750" cy="3544444"/>
          </a:xfrm>
          <a:solidFill>
            <a:schemeClr val="tx1">
              <a:lumMod val="75000"/>
              <a:lumOff val="25000"/>
            </a:schemeClr>
          </a:solidFill>
        </p:grpSpPr>
        <p:sp>
          <p:nvSpPr>
            <p:cNvPr id="286" name="矩形 285"/>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87" name="直接连接符 286"/>
            <p:cNvCxnSpPr>
              <a:stCxn id="286" idx="0"/>
              <a:endCxn id="286"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288" name="组合 287"/>
          <p:cNvGrpSpPr/>
          <p:nvPr/>
        </p:nvGrpSpPr>
        <p:grpSpPr>
          <a:xfrm flipH="1" rot="16200000">
            <a:off x="6987428" y="758712"/>
            <a:ext cx="2324419" cy="2324419"/>
            <a:chOff x="3066908" y="6018380"/>
            <a:chExt cx="2324419" cy="2324419"/>
          </a:xfrm>
        </p:grpSpPr>
        <p:sp>
          <p:nvSpPr>
            <p:cNvPr id="289" name="空心弧 288"/>
            <p:cNvSpPr/>
            <p:nvPr/>
          </p:nvSpPr>
          <p:spPr>
            <a:xfrm rot="10800000">
              <a:off x="3066908" y="6018380"/>
              <a:ext cx="2324419" cy="2324419"/>
            </a:xfrm>
            <a:prstGeom prst="blockArc">
              <a:avLst>
                <a:gd fmla="val 16224489"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290" name="弧形 289"/>
            <p:cNvSpPr/>
            <p:nvPr/>
          </p:nvSpPr>
          <p:spPr>
            <a:xfrm rot="10800000">
              <a:off x="3422414" y="6555601"/>
              <a:ext cx="1443012" cy="1443012"/>
            </a:xfrm>
            <a:prstGeom prst="arc">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613" name="组合 612"/>
          <p:cNvGrpSpPr/>
          <p:nvPr/>
        </p:nvGrpSpPr>
        <p:grpSpPr>
          <a:xfrm>
            <a:off x="3125775" y="192879"/>
            <a:ext cx="682558" cy="577369"/>
            <a:chOff x="2703550" y="264129"/>
            <a:chExt cx="682558" cy="577369"/>
          </a:xfrm>
        </p:grpSpPr>
        <p:grpSp>
          <p:nvGrpSpPr>
            <p:cNvPr id="319" name="组合 318"/>
            <p:cNvGrpSpPr/>
            <p:nvPr/>
          </p:nvGrpSpPr>
          <p:grpSpPr>
            <a:xfrm>
              <a:off x="2703550" y="264129"/>
              <a:ext cx="389319" cy="389318"/>
              <a:chOff x="2895599" y="4258000"/>
              <a:chExt cx="520701" cy="520701"/>
            </a:xfrm>
          </p:grpSpPr>
          <p:sp>
            <p:nvSpPr>
              <p:cNvPr id="317" name="椭圆 316"/>
              <p:cNvSpPr/>
              <p:nvPr/>
            </p:nvSpPr>
            <p:spPr>
              <a:xfrm>
                <a:off x="2895599" y="4258000"/>
                <a:ext cx="520700" cy="520701"/>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18" name="任意多边形 317"/>
              <p:cNvSpPr/>
              <p:nvPr/>
            </p:nvSpPr>
            <p:spPr>
              <a:xfrm>
                <a:off x="2895600" y="4423099"/>
                <a:ext cx="520700" cy="355599"/>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20" name="组合 319"/>
            <p:cNvGrpSpPr/>
            <p:nvPr/>
          </p:nvGrpSpPr>
          <p:grpSpPr>
            <a:xfrm>
              <a:off x="3085989" y="546463"/>
              <a:ext cx="295036" cy="295035"/>
              <a:chOff x="2895600" y="4258000"/>
              <a:chExt cx="520700" cy="520700"/>
            </a:xfrm>
          </p:grpSpPr>
          <p:sp>
            <p:nvSpPr>
              <p:cNvPr id="321" name="椭圆 320"/>
              <p:cNvSpPr/>
              <p:nvPr/>
            </p:nvSpPr>
            <p:spPr>
              <a:xfrm>
                <a:off x="2895600" y="4258000"/>
                <a:ext cx="520700" cy="520700"/>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2" name="任意多边形 321"/>
              <p:cNvSpPr/>
              <p:nvPr/>
            </p:nvSpPr>
            <p:spPr>
              <a:xfrm>
                <a:off x="2895600" y="4423100"/>
                <a:ext cx="520700" cy="355600"/>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23" name="组合 322"/>
            <p:cNvGrpSpPr/>
            <p:nvPr/>
          </p:nvGrpSpPr>
          <p:grpSpPr>
            <a:xfrm>
              <a:off x="3187153" y="303848"/>
              <a:ext cx="198955" cy="198955"/>
              <a:chOff x="2895600" y="4258000"/>
              <a:chExt cx="520700" cy="520700"/>
            </a:xfrm>
          </p:grpSpPr>
          <p:sp>
            <p:nvSpPr>
              <p:cNvPr id="324" name="椭圆 323"/>
              <p:cNvSpPr/>
              <p:nvPr/>
            </p:nvSpPr>
            <p:spPr>
              <a:xfrm>
                <a:off x="2895600" y="4258000"/>
                <a:ext cx="520700" cy="520700"/>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5" name="任意多边形 324"/>
              <p:cNvSpPr/>
              <p:nvPr/>
            </p:nvSpPr>
            <p:spPr>
              <a:xfrm>
                <a:off x="2895600" y="4423100"/>
                <a:ext cx="520700" cy="355600"/>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514" name="广告牌"/>
          <p:cNvGrpSpPr/>
          <p:nvPr/>
        </p:nvGrpSpPr>
        <p:grpSpPr>
          <a:xfrm>
            <a:off x="5119254" y="599199"/>
            <a:ext cx="1260000" cy="1145429"/>
            <a:chOff x="6096000" y="591899"/>
            <a:chExt cx="1260000" cy="1145429"/>
          </a:xfrm>
        </p:grpSpPr>
        <p:grpSp>
          <p:nvGrpSpPr>
            <p:cNvPr id="346" name="组合 345"/>
            <p:cNvGrpSpPr/>
            <p:nvPr/>
          </p:nvGrpSpPr>
          <p:grpSpPr>
            <a:xfrm>
              <a:off x="6334907" y="1356328"/>
              <a:ext cx="782186" cy="381000"/>
              <a:chOff x="7050318" y="2725710"/>
              <a:chExt cx="782186" cy="381000"/>
            </a:xfrm>
          </p:grpSpPr>
          <p:sp>
            <p:nvSpPr>
              <p:cNvPr id="345" name="任意多边形 344"/>
              <p:cNvSpPr/>
              <p:nvPr/>
            </p:nvSpPr>
            <p:spPr>
              <a:xfrm>
                <a:off x="7050318" y="2725710"/>
                <a:ext cx="782186" cy="381000"/>
              </a:xfrm>
              <a:custGeom>
                <a:gdLst>
                  <a:gd fmla="*/ 736467 w 782186" name="connsiteX0"/>
                  <a:gd fmla="*/ 0 h 381000" name="connsiteY0"/>
                  <a:gd fmla="*/ 782186 w 782186" name="connsiteX1"/>
                  <a:gd fmla="*/ 0 h 381000" name="connsiteY1"/>
                  <a:gd fmla="*/ 782186 w 782186" name="connsiteX2"/>
                  <a:gd fmla="*/ 381000 h 381000" name="connsiteY2"/>
                  <a:gd fmla="*/ 736467 w 782186" name="connsiteX3"/>
                  <a:gd fmla="*/ 381000 h 381000" name="connsiteY3"/>
                  <a:gd fmla="*/ 490978 w 782186" name="connsiteX4"/>
                  <a:gd fmla="*/ 0 h 381000" name="connsiteY4"/>
                  <a:gd fmla="*/ 536697 w 782186" name="connsiteX5"/>
                  <a:gd fmla="*/ 0 h 381000" name="connsiteY5"/>
                  <a:gd fmla="*/ 536697 w 782186" name="connsiteX6"/>
                  <a:gd fmla="*/ 381000 h 381000" name="connsiteY6"/>
                  <a:gd fmla="*/ 490978 w 782186" name="connsiteX7"/>
                  <a:gd fmla="*/ 381000 h 381000" name="connsiteY7"/>
                  <a:gd fmla="*/ 245489 w 782186" name="connsiteX8"/>
                  <a:gd fmla="*/ 0 h 381000" name="connsiteY8"/>
                  <a:gd fmla="*/ 291208 w 782186" name="connsiteX9"/>
                  <a:gd fmla="*/ 0 h 381000" name="connsiteY9"/>
                  <a:gd fmla="*/ 291208 w 782186" name="connsiteX10"/>
                  <a:gd fmla="*/ 381000 h 381000" name="connsiteY10"/>
                  <a:gd fmla="*/ 245489 w 782186" name="connsiteX11"/>
                  <a:gd fmla="*/ 381000 h 381000" name="connsiteY11"/>
                  <a:gd fmla="*/ 0 w 782186" name="connsiteX12"/>
                  <a:gd fmla="*/ 0 h 381000" name="connsiteY12"/>
                  <a:gd fmla="*/ 45719 w 782186" name="connsiteX13"/>
                  <a:gd fmla="*/ 0 h 381000" name="connsiteY13"/>
                  <a:gd fmla="*/ 45719 w 782186" name="connsiteX14"/>
                  <a:gd fmla="*/ 381000 h 381000" name="connsiteY14"/>
                  <a:gd fmla="*/ 0 w 782186" name="connsiteX15"/>
                  <a:gd fmla="*/ 381000 h 381000"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381000" w="782186">
                    <a:moveTo>
                      <a:pt x="736467" y="0"/>
                    </a:moveTo>
                    <a:lnTo>
                      <a:pt x="782186" y="0"/>
                    </a:lnTo>
                    <a:lnTo>
                      <a:pt x="782186" y="381000"/>
                    </a:lnTo>
                    <a:lnTo>
                      <a:pt x="736467" y="381000"/>
                    </a:lnTo>
                    <a:close/>
                    <a:moveTo>
                      <a:pt x="490978" y="0"/>
                    </a:moveTo>
                    <a:lnTo>
                      <a:pt x="536697" y="0"/>
                    </a:lnTo>
                    <a:lnTo>
                      <a:pt x="536697" y="381000"/>
                    </a:lnTo>
                    <a:lnTo>
                      <a:pt x="490978" y="381000"/>
                    </a:lnTo>
                    <a:close/>
                    <a:moveTo>
                      <a:pt x="245489" y="0"/>
                    </a:moveTo>
                    <a:lnTo>
                      <a:pt x="291208" y="0"/>
                    </a:lnTo>
                    <a:lnTo>
                      <a:pt x="291208" y="381000"/>
                    </a:lnTo>
                    <a:lnTo>
                      <a:pt x="245489" y="381000"/>
                    </a:lnTo>
                    <a:close/>
                    <a:moveTo>
                      <a:pt x="0" y="0"/>
                    </a:moveTo>
                    <a:lnTo>
                      <a:pt x="45719" y="0"/>
                    </a:lnTo>
                    <a:lnTo>
                      <a:pt x="45719" y="381000"/>
                    </a:lnTo>
                    <a:lnTo>
                      <a:pt x="0" y="381000"/>
                    </a:lnTo>
                    <a:close/>
                  </a:path>
                </a:pathLst>
              </a:custGeom>
              <a:solidFill>
                <a:srgbClr val="9E9F9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4" name="任意多边形 343"/>
              <p:cNvSpPr/>
              <p:nvPr/>
            </p:nvSpPr>
            <p:spPr>
              <a:xfrm>
                <a:off x="7050318" y="2840012"/>
                <a:ext cx="782186" cy="164889"/>
              </a:xfrm>
              <a:custGeom>
                <a:gdLst>
                  <a:gd fmla="*/ 736467 w 782186" name="connsiteX0"/>
                  <a:gd fmla="*/ 0 h 164889" name="connsiteY0"/>
                  <a:gd fmla="*/ 782186 w 782186" name="connsiteX1"/>
                  <a:gd fmla="*/ 0 h 164889" name="connsiteY1"/>
                  <a:gd fmla="*/ 782186 w 782186" name="connsiteX2"/>
                  <a:gd fmla="*/ 91617 h 164889" name="connsiteY2"/>
                  <a:gd fmla="*/ 736467 w 782186" name="connsiteX3"/>
                  <a:gd fmla="*/ 95900 h 164889" name="connsiteY3"/>
                  <a:gd fmla="*/ 490978 w 782186" name="connsiteX4"/>
                  <a:gd fmla="*/ 0 h 164889" name="connsiteY4"/>
                  <a:gd fmla="*/ 536697 w 782186" name="connsiteX5"/>
                  <a:gd fmla="*/ 0 h 164889" name="connsiteY5"/>
                  <a:gd fmla="*/ 536697 w 782186" name="connsiteX6"/>
                  <a:gd fmla="*/ 114613 h 164889" name="connsiteY6"/>
                  <a:gd fmla="*/ 490978 w 782186" name="connsiteX7"/>
                  <a:gd fmla="*/ 118896 h 164889" name="connsiteY7"/>
                  <a:gd fmla="*/ 245489 w 782186" name="connsiteX8"/>
                  <a:gd fmla="*/ 0 h 164889" name="connsiteY8"/>
                  <a:gd fmla="*/ 291208 w 782186" name="connsiteX9"/>
                  <a:gd fmla="*/ 0 h 164889" name="connsiteY9"/>
                  <a:gd fmla="*/ 291208 w 782186" name="connsiteX10"/>
                  <a:gd fmla="*/ 137610 h 164889" name="connsiteY10"/>
                  <a:gd fmla="*/ 245489 w 782186" name="connsiteX11"/>
                  <a:gd fmla="*/ 141893 h 164889" name="connsiteY11"/>
                  <a:gd fmla="*/ 0 w 782186" name="connsiteX12"/>
                  <a:gd fmla="*/ 0 h 164889" name="connsiteY12"/>
                  <a:gd fmla="*/ 45719 w 782186" name="connsiteX13"/>
                  <a:gd fmla="*/ 0 h 164889" name="connsiteY13"/>
                  <a:gd fmla="*/ 45719 w 782186" name="connsiteX14"/>
                  <a:gd fmla="*/ 160607 h 164889" name="connsiteY14"/>
                  <a:gd fmla="*/ 0 w 782186" name="connsiteX15"/>
                  <a:gd fmla="*/ 164889 h 164889" name="connsiteY15"/>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b="b" l="l" r="r" t="t"/>
                <a:pathLst>
                  <a:path h="164889" w="782186">
                    <a:moveTo>
                      <a:pt x="736467" y="0"/>
                    </a:moveTo>
                    <a:lnTo>
                      <a:pt x="782186" y="0"/>
                    </a:lnTo>
                    <a:lnTo>
                      <a:pt x="782186" y="91617"/>
                    </a:lnTo>
                    <a:lnTo>
                      <a:pt x="736467" y="95900"/>
                    </a:lnTo>
                    <a:close/>
                    <a:moveTo>
                      <a:pt x="490978" y="0"/>
                    </a:moveTo>
                    <a:lnTo>
                      <a:pt x="536697" y="0"/>
                    </a:lnTo>
                    <a:lnTo>
                      <a:pt x="536697" y="114613"/>
                    </a:lnTo>
                    <a:lnTo>
                      <a:pt x="490978" y="118896"/>
                    </a:lnTo>
                    <a:close/>
                    <a:moveTo>
                      <a:pt x="245489" y="0"/>
                    </a:moveTo>
                    <a:lnTo>
                      <a:pt x="291208" y="0"/>
                    </a:lnTo>
                    <a:lnTo>
                      <a:pt x="291208" y="137610"/>
                    </a:lnTo>
                    <a:lnTo>
                      <a:pt x="245489" y="141893"/>
                    </a:lnTo>
                    <a:close/>
                    <a:moveTo>
                      <a:pt x="0" y="0"/>
                    </a:moveTo>
                    <a:lnTo>
                      <a:pt x="45719" y="0"/>
                    </a:lnTo>
                    <a:lnTo>
                      <a:pt x="45719" y="160607"/>
                    </a:lnTo>
                    <a:lnTo>
                      <a:pt x="0" y="164889"/>
                    </a:lnTo>
                    <a:close/>
                  </a:path>
                </a:pathLst>
              </a:custGeom>
              <a:solidFill>
                <a:srgbClr val="86858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33" name="组合 332"/>
            <p:cNvGrpSpPr/>
            <p:nvPr/>
          </p:nvGrpSpPr>
          <p:grpSpPr>
            <a:xfrm>
              <a:off x="6096000" y="591899"/>
              <a:ext cx="1260000" cy="939245"/>
              <a:chOff x="5386387" y="2067976"/>
              <a:chExt cx="1260000" cy="939245"/>
            </a:xfrm>
          </p:grpSpPr>
          <p:sp>
            <p:nvSpPr>
              <p:cNvPr id="331" name="矩形 330"/>
              <p:cNvSpPr/>
              <p:nvPr/>
            </p:nvSpPr>
            <p:spPr>
              <a:xfrm>
                <a:off x="5386387" y="2085975"/>
                <a:ext cx="1260000" cy="921246"/>
              </a:xfrm>
              <a:prstGeom prst="rect">
                <a:avLst/>
              </a:prstGeom>
              <a:gradFill>
                <a:gsLst>
                  <a:gs pos="100000">
                    <a:srgbClr val="EDF0F3"/>
                  </a:gs>
                  <a:gs pos="0">
                    <a:srgbClr val="E0DFE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2" name="矩形 331"/>
              <p:cNvSpPr/>
              <p:nvPr/>
            </p:nvSpPr>
            <p:spPr>
              <a:xfrm>
                <a:off x="5386387" y="2067976"/>
                <a:ext cx="1260000" cy="1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76" name="组合 375"/>
            <p:cNvGrpSpPr/>
            <p:nvPr/>
          </p:nvGrpSpPr>
          <p:grpSpPr>
            <a:xfrm>
              <a:off x="6192837" y="727173"/>
              <a:ext cx="928568" cy="707886"/>
              <a:chOff x="6164262" y="727173"/>
              <a:chExt cx="928568" cy="707886"/>
            </a:xfrm>
          </p:grpSpPr>
          <p:sp>
            <p:nvSpPr>
              <p:cNvPr id="356" name="文本框 355"/>
              <p:cNvSpPr txBox="1"/>
              <p:nvPr/>
            </p:nvSpPr>
            <p:spPr>
              <a:xfrm>
                <a:off x="6309242" y="727173"/>
                <a:ext cx="779780" cy="701040"/>
              </a:xfrm>
              <a:prstGeom prst="rect">
                <a:avLst/>
              </a:prstGeom>
              <a:noFill/>
            </p:spPr>
            <p:txBody>
              <a:bodyPr rtlCol="0" wrap="none">
                <a:spAutoFit/>
              </a:bodyPr>
              <a:lstStyle/>
              <a:p>
                <a:pPr algn="ctr"/>
                <a:r>
                  <a:rPr altLang="zh-CN" lang="en-US" smtClean="0" sz="2000">
                    <a:latin charset="-122" panose="020b0503020204020204" pitchFamily="34" typeface="微软雅黑"/>
                    <a:ea charset="-122" panose="020b0503020204020204" pitchFamily="34" typeface="微软雅黑"/>
                  </a:rPr>
                  <a:t>SEP</a:t>
                </a:r>
              </a:p>
              <a:p>
                <a:pPr algn="ctr"/>
                <a:r>
                  <a:rPr altLang="zh-CN" lang="en-US" smtClean="0" sz="2000">
                    <a:latin charset="-122" panose="020b0503020204020204" pitchFamily="34" typeface="微软雅黑"/>
                    <a:ea charset="-122" panose="020b0503020204020204" pitchFamily="34" typeface="微软雅黑"/>
                  </a:rPr>
                  <a:t>2008</a:t>
                </a:r>
              </a:p>
            </p:txBody>
          </p:sp>
          <p:grpSp>
            <p:nvGrpSpPr>
              <p:cNvPr hidden="1" id="375" name="组合 374"/>
              <p:cNvGrpSpPr>
                <a:grpSpLocks noChangeAspect="1"/>
              </p:cNvGrpSpPr>
              <p:nvPr/>
            </p:nvGrpSpPr>
            <p:grpSpPr>
              <a:xfrm>
                <a:off x="6164262" y="811116"/>
                <a:ext cx="337862" cy="540000"/>
                <a:chOff x="3687763" y="-419100"/>
                <a:chExt cx="4813300" cy="7693025"/>
              </a:xfrm>
            </p:grpSpPr>
            <p:sp>
              <p:nvSpPr>
                <p:cNvPr id="371" name="Freeform 17"/>
                <p:cNvSpPr/>
                <p:nvPr/>
              </p:nvSpPr>
              <p:spPr bwMode="auto">
                <a:xfrm>
                  <a:off x="3687763" y="-419100"/>
                  <a:ext cx="4813300" cy="7693025"/>
                </a:xfrm>
                <a:custGeom>
                  <a:gdLst>
                    <a:gd fmla="*/ 1088 w 1280" name="T0"/>
                    <a:gd fmla="*/ 0 h 2048" name="T1"/>
                    <a:gd fmla="*/ 192 w 1280" name="T2"/>
                    <a:gd fmla="*/ 0 h 2048" name="T3"/>
                    <a:gd fmla="*/ 0 w 1280" name="T4"/>
                    <a:gd fmla="*/ 192 h 2048" name="T5"/>
                    <a:gd fmla="*/ 0 w 1280" name="T6"/>
                    <a:gd fmla="*/ 1856 h 2048" name="T7"/>
                    <a:gd fmla="*/ 192 w 1280" name="T8"/>
                    <a:gd fmla="*/ 2048 h 2048" name="T9"/>
                    <a:gd fmla="*/ 1088 w 1280" name="T10"/>
                    <a:gd fmla="*/ 2048 h 2048" name="T11"/>
                    <a:gd fmla="*/ 1280 w 1280" name="T12"/>
                    <a:gd fmla="*/ 1856 h 2048" name="T13"/>
                    <a:gd fmla="*/ 1280 w 1280" name="T14"/>
                    <a:gd fmla="*/ 192 h 2048" name="T15"/>
                    <a:gd fmla="*/ 1088 w 1280" name="T16"/>
                    <a:gd fmla="*/ 0 h 20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048" w="1280">
                      <a:moveTo>
                        <a:pt x="1088" y="0"/>
                      </a:moveTo>
                      <a:cubicBezTo>
                        <a:pt x="192" y="0"/>
                        <a:pt x="192" y="0"/>
                        <a:pt x="192" y="0"/>
                      </a:cubicBezTo>
                      <a:cubicBezTo>
                        <a:pt x="86" y="0"/>
                        <a:pt x="0" y="86"/>
                        <a:pt x="0" y="192"/>
                      </a:cubicBezTo>
                      <a:cubicBezTo>
                        <a:pt x="0" y="1856"/>
                        <a:pt x="0" y="1856"/>
                        <a:pt x="0" y="1856"/>
                      </a:cubicBezTo>
                      <a:cubicBezTo>
                        <a:pt x="0" y="1962"/>
                        <a:pt x="86" y="2048"/>
                        <a:pt x="192" y="2048"/>
                      </a:cubicBezTo>
                      <a:cubicBezTo>
                        <a:pt x="1088" y="2048"/>
                        <a:pt x="1088" y="2048"/>
                        <a:pt x="1088" y="2048"/>
                      </a:cubicBezTo>
                      <a:cubicBezTo>
                        <a:pt x="1194" y="2048"/>
                        <a:pt x="1280" y="1962"/>
                        <a:pt x="1280" y="1856"/>
                      </a:cubicBezTo>
                      <a:cubicBezTo>
                        <a:pt x="1280" y="192"/>
                        <a:pt x="1280" y="192"/>
                        <a:pt x="1280" y="192"/>
                      </a:cubicBezTo>
                      <a:cubicBezTo>
                        <a:pt x="1280" y="86"/>
                        <a:pt x="1194" y="0"/>
                        <a:pt x="1088" y="0"/>
                      </a:cubicBezTo>
                      <a:close/>
                    </a:path>
                  </a:pathLst>
                </a:custGeom>
                <a:solidFill>
                  <a:srgbClr val="33333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372" name="Rectangle 18"/>
                <p:cNvSpPr>
                  <a:spLocks noChangeArrowheads="1"/>
                </p:cNvSpPr>
                <p:nvPr/>
              </p:nvSpPr>
              <p:spPr bwMode="auto">
                <a:xfrm>
                  <a:off x="5130801" y="-58738"/>
                  <a:ext cx="1925638" cy="241300"/>
                </a:xfrm>
                <a:prstGeom prst="rect">
                  <a:avLst/>
                </a:prstGeom>
                <a:solidFill>
                  <a:srgbClr val="888A88"/>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3" name="Oval 19"/>
                <p:cNvSpPr>
                  <a:spLocks noChangeArrowheads="1"/>
                </p:cNvSpPr>
                <p:nvPr/>
              </p:nvSpPr>
              <p:spPr bwMode="auto">
                <a:xfrm>
                  <a:off x="5613401" y="5830888"/>
                  <a:ext cx="962025" cy="962025"/>
                </a:xfrm>
                <a:prstGeom prst="ellipse">
                  <a:avLst/>
                </a:prstGeom>
                <a:solidFill>
                  <a:srgbClr val="888A88"/>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374" name="Rectangle 20"/>
                <p:cNvSpPr>
                  <a:spLocks noChangeArrowheads="1"/>
                </p:cNvSpPr>
                <p:nvPr/>
              </p:nvSpPr>
              <p:spPr bwMode="auto">
                <a:xfrm>
                  <a:off x="4168776" y="542925"/>
                  <a:ext cx="3851275" cy="4806950"/>
                </a:xfrm>
                <a:prstGeom prst="rect">
                  <a:avLst/>
                </a:prstGeom>
                <a:solidFill>
                  <a:srgbClr val="57BEC7"/>
                </a:solidFill>
                <a:ln>
                  <a:noFill/>
                </a:ln>
              </p:spPr>
              <p:txBody>
                <a:bodyPr anchor="t" anchorCtr="0" bIns="45720" compatLnSpc="1" lIns="91440" numCol="1" rIns="91440" tIns="45720" vert="horz" wrap="square">
                  <a:prstTxWarp prst="textNoShape">
                    <a:avLst/>
                  </a:prstTxWarp>
                </a:bodyPr>
                <a:lstStyle/>
                <a:p>
                  <a:endParaRPr altLang="en-US" lang="zh-CN"/>
                </a:p>
              </p:txBody>
            </p:sp>
          </p:grpSp>
        </p:grpSp>
      </p:grpSp>
      <p:sp>
        <p:nvSpPr>
          <p:cNvPr id="377" name="文本框 376"/>
          <p:cNvSpPr txBox="1"/>
          <p:nvPr/>
        </p:nvSpPr>
        <p:spPr>
          <a:xfrm>
            <a:off x="4610935" y="1796986"/>
            <a:ext cx="2276792" cy="701040"/>
          </a:xfrm>
          <a:prstGeom prst="rect">
            <a:avLst/>
          </a:prstGeom>
          <a:noFill/>
        </p:spPr>
        <p:txBody>
          <a:bodyPr rtlCol="0" wrap="none">
            <a:spAutoFit/>
          </a:bodyPr>
          <a:lstStyle/>
          <a:p>
            <a:pPr algn="ctr"/>
            <a:r>
              <a:rPr altLang="en-US" lang="zh-CN" smtClean="0" sz="2000">
                <a:solidFill>
                  <a:schemeClr val="bg1"/>
                </a:solidFill>
                <a:latin charset="-122" panose="020b0503020204020204" pitchFamily="34" typeface="微软雅黑"/>
                <a:ea charset="-122" panose="020b0503020204020204" pitchFamily="34" typeface="微软雅黑"/>
              </a:rPr>
              <a:t>江西·萍乡市质监局</a:t>
            </a:r>
          </a:p>
          <a:p>
            <a:pPr algn="ctr"/>
            <a:r>
              <a:rPr altLang="en-US" lang="zh-CN" smtClean="0" sz="2000">
                <a:solidFill>
                  <a:schemeClr val="bg1"/>
                </a:solidFill>
                <a:latin charset="-122" panose="020b0503020204020204" pitchFamily="34" typeface="微软雅黑"/>
                <a:ea charset="-122" panose="020b0503020204020204" pitchFamily="34" typeface="微软雅黑"/>
              </a:rPr>
              <a:t>特种设备监管科</a:t>
            </a:r>
          </a:p>
        </p:txBody>
      </p:sp>
      <p:sp>
        <p:nvSpPr>
          <p:cNvPr hidden="1" id="437" name="任意多边形 436"/>
          <p:cNvSpPr/>
          <p:nvPr/>
        </p:nvSpPr>
        <p:spPr>
          <a:xfrm>
            <a:off x="3482973" y="3346450"/>
            <a:ext cx="1933575" cy="1805290"/>
          </a:xfrm>
          <a:custGeom>
            <a:gdLst>
              <a:gd fmla="*/ 0 w 1933575" name="connsiteX0"/>
              <a:gd fmla="*/ 0 h 1805290" name="connsiteY0"/>
              <a:gd fmla="*/ 1933575 w 1933575" name="connsiteX1"/>
              <a:gd fmla="*/ 0 h 1805290" name="connsiteY1"/>
              <a:gd fmla="*/ 1933575 w 1933575" name="connsiteX2"/>
              <a:gd fmla="*/ 1805286 h 1805290" name="connsiteY2"/>
              <a:gd fmla="*/ 1917403 w 1933575" name="connsiteX3"/>
              <a:gd fmla="*/ 1781712 h 1805290" name="connsiteY3"/>
              <a:gd fmla="*/ 966789 w 1933575" name="connsiteX4"/>
              <a:gd fmla="*/ 1519586 h 1805290" name="connsiteY4"/>
              <a:gd fmla="*/ 16176 w 1933575" name="connsiteX5"/>
              <a:gd fmla="*/ 1781712 h 1805290" name="connsiteY5"/>
              <a:gd fmla="*/ 0 w 1933575" name="connsiteX6"/>
              <a:gd fmla="*/ 1805290 h 1805290"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1805290" w="1933575">
                <a:moveTo>
                  <a:pt x="0" y="0"/>
                </a:moveTo>
                <a:lnTo>
                  <a:pt x="1933575" y="0"/>
                </a:lnTo>
                <a:lnTo>
                  <a:pt x="1933575" y="1805286"/>
                </a:lnTo>
                <a:lnTo>
                  <a:pt x="1917403" y="1781712"/>
                </a:lnTo>
                <a:cubicBezTo>
                  <a:pt x="1791378" y="1629850"/>
                  <a:pt x="1413440" y="1519586"/>
                  <a:pt x="966789" y="1519586"/>
                </a:cubicBezTo>
                <a:cubicBezTo>
                  <a:pt x="520138" y="1519586"/>
                  <a:pt x="142200" y="1629850"/>
                  <a:pt x="16176" y="1781712"/>
                </a:cubicBezTo>
                <a:lnTo>
                  <a:pt x="0" y="18052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12" name="组合 511"/>
          <p:cNvGrpSpPr/>
          <p:nvPr/>
        </p:nvGrpSpPr>
        <p:grpSpPr>
          <a:xfrm>
            <a:off x="8175036" y="3018360"/>
            <a:ext cx="1587869" cy="1495077"/>
            <a:chOff x="3665062" y="4292949"/>
            <a:chExt cx="1587869" cy="1495077"/>
          </a:xfrm>
        </p:grpSpPr>
        <p:sp>
          <p:nvSpPr>
            <p:cNvPr id="450" name="任意多边形 449"/>
            <p:cNvSpPr/>
            <p:nvPr/>
          </p:nvSpPr>
          <p:spPr>
            <a:xfrm>
              <a:off x="3757364" y="4311898"/>
              <a:ext cx="1395412" cy="688553"/>
            </a:xfrm>
            <a:custGeom>
              <a:gdLst>
                <a:gd fmla="*/ 702071 w 1395412" name="connsiteX0"/>
                <a:gd fmla="*/ 0 h 688553" name="connsiteY0"/>
                <a:gd fmla="*/ 1297613 w 1395412" name="connsiteX1"/>
                <a:gd fmla="*/ 74115 h 688553" name="connsiteY1"/>
                <a:gd fmla="*/ 1395412 w 1395412" name="connsiteX2"/>
                <a:gd fmla="*/ 106248 h 688553" name="connsiteY2"/>
                <a:gd fmla="*/ 1395412 w 1395412" name="connsiteX3"/>
                <a:gd fmla="*/ 685685 h 688553" name="connsiteY3"/>
                <a:gd fmla="*/ 1323942 w 1395412" name="connsiteX4"/>
                <a:gd fmla="*/ 662203 h 688553" name="connsiteY4"/>
                <a:gd fmla="*/ 1297613 w 1395412" name="connsiteX5"/>
                <a:gd fmla="*/ 653552 h 688553" name="connsiteY5"/>
                <a:gd fmla="*/ 702071 w 1395412" name="connsiteX6"/>
                <a:gd fmla="*/ 579437 h 688553" name="connsiteY6"/>
                <a:gd fmla="*/ 106529 w 1395412" name="connsiteX7"/>
                <a:gd fmla="*/ 653552 h 688553" name="connsiteY7"/>
                <a:gd fmla="*/ 80200 w 1395412" name="connsiteX8"/>
                <a:gd fmla="*/ 662203 h 688553" name="connsiteY8"/>
                <a:gd fmla="*/ 0 w 1395412" name="connsiteX9"/>
                <a:gd fmla="*/ 688553 h 688553" name="connsiteY9"/>
                <a:gd fmla="*/ 0 w 1395412" name="connsiteX10"/>
                <a:gd fmla="*/ 109117 h 688553" name="connsiteY10"/>
                <a:gd fmla="*/ 106530 w 1395412" name="connsiteX11"/>
                <a:gd fmla="*/ 74115 h 688553" name="connsiteY11"/>
                <a:gd fmla="*/ 702071 w 1395412" name="connsiteX12"/>
                <a:gd fmla="*/ 0 h 688553" name="connsiteY1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b="b" l="l" r="r" t="t"/>
              <a:pathLst>
                <a:path h="688553" w="1395412">
                  <a:moveTo>
                    <a:pt x="702071" y="0"/>
                  </a:moveTo>
                  <a:cubicBezTo>
                    <a:pt x="925397" y="0"/>
                    <a:pt x="1131544" y="27566"/>
                    <a:pt x="1297613" y="74115"/>
                  </a:cubicBezTo>
                  <a:lnTo>
                    <a:pt x="1395412" y="106248"/>
                  </a:lnTo>
                  <a:lnTo>
                    <a:pt x="1395412" y="685685"/>
                  </a:lnTo>
                  <a:lnTo>
                    <a:pt x="1323942" y="662203"/>
                  </a:lnTo>
                  <a:lnTo>
                    <a:pt x="1297613" y="653552"/>
                  </a:lnTo>
                  <a:cubicBezTo>
                    <a:pt x="1131544" y="607003"/>
                    <a:pt x="925397" y="579437"/>
                    <a:pt x="702071" y="579437"/>
                  </a:cubicBezTo>
                  <a:cubicBezTo>
                    <a:pt x="478746" y="579437"/>
                    <a:pt x="272598" y="607003"/>
                    <a:pt x="106529" y="653552"/>
                  </a:cubicBezTo>
                  <a:lnTo>
                    <a:pt x="80200" y="662203"/>
                  </a:lnTo>
                  <a:lnTo>
                    <a:pt x="0" y="688553"/>
                  </a:lnTo>
                  <a:lnTo>
                    <a:pt x="0" y="109117"/>
                  </a:lnTo>
                  <a:lnTo>
                    <a:pt x="106530" y="74115"/>
                  </a:lnTo>
                  <a:cubicBezTo>
                    <a:pt x="272598" y="27566"/>
                    <a:pt x="478746" y="0"/>
                    <a:pt x="702071" y="0"/>
                  </a:cubicBezTo>
                  <a:close/>
                </a:path>
              </a:pathLst>
            </a:custGeom>
            <a:solidFill>
              <a:srgbClr val="BF62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90" name="组合 489"/>
            <p:cNvGrpSpPr/>
            <p:nvPr/>
          </p:nvGrpSpPr>
          <p:grpSpPr>
            <a:xfrm>
              <a:off x="3665062" y="4292949"/>
              <a:ext cx="221770" cy="1495077"/>
              <a:chOff x="3665348" y="4292949"/>
              <a:chExt cx="221770" cy="1495077"/>
            </a:xfrm>
          </p:grpSpPr>
          <p:grpSp>
            <p:nvGrpSpPr>
              <p:cNvPr id="455" name="组合 454"/>
              <p:cNvGrpSpPr/>
              <p:nvPr/>
            </p:nvGrpSpPr>
            <p:grpSpPr>
              <a:xfrm>
                <a:off x="3732438" y="4292949"/>
                <a:ext cx="87590" cy="1355149"/>
                <a:chOff x="5155469" y="4285907"/>
                <a:chExt cx="87590" cy="1355149"/>
              </a:xfrm>
            </p:grpSpPr>
            <p:sp>
              <p:nvSpPr>
                <p:cNvPr id="456" name="圆角矩形 455"/>
                <p:cNvSpPr/>
                <p:nvPr/>
              </p:nvSpPr>
              <p:spPr>
                <a:xfrm>
                  <a:off x="5172264" y="4381056"/>
                  <a:ext cx="54000" cy="1260000"/>
                </a:xfrm>
                <a:prstGeom prst="roundRect">
                  <a:avLst>
                    <a:gd fmla="val 34205" name="adj"/>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7" name="圆角矩形 456"/>
                <p:cNvSpPr/>
                <p:nvPr/>
              </p:nvSpPr>
              <p:spPr>
                <a:xfrm>
                  <a:off x="5181264" y="4342956"/>
                  <a:ext cx="36000" cy="1260000"/>
                </a:xfrm>
                <a:prstGeom prst="roundRect">
                  <a:avLst>
                    <a:gd fmla="val 34205" name="adj"/>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58" name="泪滴形 457"/>
                <p:cNvSpPr/>
                <p:nvPr/>
              </p:nvSpPr>
              <p:spPr>
                <a:xfrm rot="18900000">
                  <a:off x="5155469" y="4285907"/>
                  <a:ext cx="87590" cy="87590"/>
                </a:xfrm>
                <a:prstGeom prst="teardrop">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89" name="组合 488"/>
              <p:cNvGrpSpPr/>
              <p:nvPr/>
            </p:nvGrpSpPr>
            <p:grpSpPr>
              <a:xfrm>
                <a:off x="3665348" y="5346021"/>
                <a:ext cx="221770" cy="442005"/>
                <a:chOff x="3665348" y="5346021"/>
                <a:chExt cx="221770" cy="442005"/>
              </a:xfrm>
            </p:grpSpPr>
            <p:sp>
              <p:nvSpPr>
                <p:cNvPr id="463" name="矩形 462"/>
                <p:cNvSpPr/>
                <p:nvPr/>
              </p:nvSpPr>
              <p:spPr>
                <a:xfrm>
                  <a:off x="3665348" y="5346700"/>
                  <a:ext cx="220032" cy="441326"/>
                </a:xfrm>
                <a:prstGeom prst="rect">
                  <a:avLst/>
                </a:prstGeom>
                <a:solidFill>
                  <a:srgbClr val="BF62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86" name="组合 485"/>
                <p:cNvGrpSpPr/>
                <p:nvPr/>
              </p:nvGrpSpPr>
              <p:grpSpPr>
                <a:xfrm>
                  <a:off x="3668208" y="5346021"/>
                  <a:ext cx="214313" cy="369660"/>
                  <a:chOff x="5014912" y="5346700"/>
                  <a:chExt cx="214313" cy="369660"/>
                </a:xfrm>
              </p:grpSpPr>
              <p:cxnSp>
                <p:nvCxnSpPr>
                  <p:cNvPr id="465" name="直接连接符 464"/>
                  <p:cNvCxnSpPr/>
                  <p:nvPr/>
                </p:nvCxnSpPr>
                <p:spPr>
                  <a:xfrm>
                    <a:off x="5014912" y="541020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67" name="直接连接符 466"/>
                  <p:cNvCxnSpPr/>
                  <p:nvPr/>
                </p:nvCxnSpPr>
                <p:spPr>
                  <a:xfrm>
                    <a:off x="5014912" y="5470865"/>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68" name="直接连接符 467"/>
                  <p:cNvCxnSpPr/>
                  <p:nvPr/>
                </p:nvCxnSpPr>
                <p:spPr>
                  <a:xfrm>
                    <a:off x="5014912" y="553153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69" name="直接连接符 468"/>
                  <p:cNvCxnSpPr/>
                  <p:nvPr/>
                </p:nvCxnSpPr>
                <p:spPr>
                  <a:xfrm>
                    <a:off x="5014912" y="5592195"/>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70" name="直接连接符 469"/>
                  <p:cNvCxnSpPr/>
                  <p:nvPr/>
                </p:nvCxnSpPr>
                <p:spPr>
                  <a:xfrm>
                    <a:off x="5014912" y="565286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72" name="直接连接符 471"/>
                  <p:cNvCxnSpPr/>
                  <p:nvPr/>
                </p:nvCxnSpPr>
                <p:spPr>
                  <a:xfrm flipH="1">
                    <a:off x="5164931" y="5346700"/>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73" name="直接连接符 472"/>
                  <p:cNvCxnSpPr/>
                  <p:nvPr/>
                </p:nvCxnSpPr>
                <p:spPr>
                  <a:xfrm flipH="1">
                    <a:off x="5081587" y="5410200"/>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80" name="直接连接符 479"/>
                  <p:cNvCxnSpPr/>
                  <p:nvPr/>
                </p:nvCxnSpPr>
                <p:spPr>
                  <a:xfrm flipH="1">
                    <a:off x="5164931" y="5470865"/>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81" name="直接连接符 480"/>
                  <p:cNvCxnSpPr/>
                  <p:nvPr/>
                </p:nvCxnSpPr>
                <p:spPr>
                  <a:xfrm flipH="1">
                    <a:off x="5164931" y="5592195"/>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82" name="直接连接符 481"/>
                  <p:cNvCxnSpPr/>
                  <p:nvPr/>
                </p:nvCxnSpPr>
                <p:spPr>
                  <a:xfrm flipH="1">
                    <a:off x="5081587" y="5531530"/>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83" name="直接连接符 482"/>
                  <p:cNvCxnSpPr/>
                  <p:nvPr/>
                </p:nvCxnSpPr>
                <p:spPr>
                  <a:xfrm flipH="1">
                    <a:off x="5081587" y="5655695"/>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grpSp>
            <p:sp>
              <p:nvSpPr>
                <p:cNvPr id="487" name="矩形 486"/>
                <p:cNvSpPr/>
                <p:nvPr/>
              </p:nvSpPr>
              <p:spPr>
                <a:xfrm>
                  <a:off x="3665348" y="5712846"/>
                  <a:ext cx="220032" cy="75180"/>
                </a:xfrm>
                <a:prstGeom prst="rect">
                  <a:avLst/>
                </a:prstGeom>
                <a:solidFill>
                  <a:srgbClr val="BCB4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88" name="矩形 487"/>
                <p:cNvSpPr/>
                <p:nvPr/>
              </p:nvSpPr>
              <p:spPr>
                <a:xfrm>
                  <a:off x="3825918" y="5346700"/>
                  <a:ext cx="61200" cy="441326"/>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491" name="组合 490"/>
            <p:cNvGrpSpPr/>
            <p:nvPr/>
          </p:nvGrpSpPr>
          <p:grpSpPr>
            <a:xfrm>
              <a:off x="5031161" y="4292949"/>
              <a:ext cx="221770" cy="1495077"/>
              <a:chOff x="3665348" y="4292949"/>
              <a:chExt cx="221770" cy="1495077"/>
            </a:xfrm>
          </p:grpSpPr>
          <p:grpSp>
            <p:nvGrpSpPr>
              <p:cNvPr id="492" name="组合 491"/>
              <p:cNvGrpSpPr/>
              <p:nvPr/>
            </p:nvGrpSpPr>
            <p:grpSpPr>
              <a:xfrm>
                <a:off x="3732438" y="4292949"/>
                <a:ext cx="87590" cy="1355149"/>
                <a:chOff x="5155469" y="4285907"/>
                <a:chExt cx="87590" cy="1355149"/>
              </a:xfrm>
            </p:grpSpPr>
            <p:sp>
              <p:nvSpPr>
                <p:cNvPr id="509" name="圆角矩形 508"/>
                <p:cNvSpPr/>
                <p:nvPr/>
              </p:nvSpPr>
              <p:spPr>
                <a:xfrm>
                  <a:off x="5172264" y="4381056"/>
                  <a:ext cx="54000" cy="1260000"/>
                </a:xfrm>
                <a:prstGeom prst="roundRect">
                  <a:avLst>
                    <a:gd fmla="val 34205" name="adj"/>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0" name="圆角矩形 509"/>
                <p:cNvSpPr/>
                <p:nvPr/>
              </p:nvSpPr>
              <p:spPr>
                <a:xfrm>
                  <a:off x="5181264" y="4342956"/>
                  <a:ext cx="36000" cy="1260000"/>
                </a:xfrm>
                <a:prstGeom prst="roundRect">
                  <a:avLst>
                    <a:gd fmla="val 34205" name="adj"/>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1" name="泪滴形 510"/>
                <p:cNvSpPr/>
                <p:nvPr/>
              </p:nvSpPr>
              <p:spPr>
                <a:xfrm rot="18900000">
                  <a:off x="5155469" y="4285907"/>
                  <a:ext cx="87590" cy="87590"/>
                </a:xfrm>
                <a:prstGeom prst="teardrop">
                  <a:avLst/>
                </a:prstGeom>
                <a:solidFill>
                  <a:srgbClr val="494A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493" name="组合 492"/>
              <p:cNvGrpSpPr/>
              <p:nvPr/>
            </p:nvGrpSpPr>
            <p:grpSpPr>
              <a:xfrm>
                <a:off x="3665348" y="5346021"/>
                <a:ext cx="221770" cy="442005"/>
                <a:chOff x="3665348" y="5346021"/>
                <a:chExt cx="221770" cy="442005"/>
              </a:xfrm>
            </p:grpSpPr>
            <p:sp>
              <p:nvSpPr>
                <p:cNvPr id="494" name="矩形 493"/>
                <p:cNvSpPr/>
                <p:nvPr/>
              </p:nvSpPr>
              <p:spPr>
                <a:xfrm>
                  <a:off x="3665348" y="5346700"/>
                  <a:ext cx="220032" cy="441326"/>
                </a:xfrm>
                <a:prstGeom prst="rect">
                  <a:avLst/>
                </a:prstGeom>
                <a:solidFill>
                  <a:srgbClr val="BF626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495" name="组合 494"/>
                <p:cNvGrpSpPr/>
                <p:nvPr/>
              </p:nvGrpSpPr>
              <p:grpSpPr>
                <a:xfrm>
                  <a:off x="3668208" y="5346021"/>
                  <a:ext cx="214313" cy="369660"/>
                  <a:chOff x="5014912" y="5346700"/>
                  <a:chExt cx="214313" cy="369660"/>
                </a:xfrm>
              </p:grpSpPr>
              <p:cxnSp>
                <p:nvCxnSpPr>
                  <p:cNvPr id="498" name="直接连接符 497"/>
                  <p:cNvCxnSpPr/>
                  <p:nvPr/>
                </p:nvCxnSpPr>
                <p:spPr>
                  <a:xfrm>
                    <a:off x="5014912" y="541020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499" name="直接连接符 498"/>
                  <p:cNvCxnSpPr/>
                  <p:nvPr/>
                </p:nvCxnSpPr>
                <p:spPr>
                  <a:xfrm>
                    <a:off x="5014912" y="5470865"/>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0" name="直接连接符 499"/>
                  <p:cNvCxnSpPr/>
                  <p:nvPr/>
                </p:nvCxnSpPr>
                <p:spPr>
                  <a:xfrm>
                    <a:off x="5014912" y="553153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1" name="直接连接符 500"/>
                  <p:cNvCxnSpPr/>
                  <p:nvPr/>
                </p:nvCxnSpPr>
                <p:spPr>
                  <a:xfrm>
                    <a:off x="5014912" y="5592195"/>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2" name="直接连接符 501"/>
                  <p:cNvCxnSpPr/>
                  <p:nvPr/>
                </p:nvCxnSpPr>
                <p:spPr>
                  <a:xfrm>
                    <a:off x="5014912" y="5652860"/>
                    <a:ext cx="214313" cy="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3" name="直接连接符 502"/>
                  <p:cNvCxnSpPr/>
                  <p:nvPr/>
                </p:nvCxnSpPr>
                <p:spPr>
                  <a:xfrm flipH="1">
                    <a:off x="5164931" y="5346700"/>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4" name="直接连接符 503"/>
                  <p:cNvCxnSpPr/>
                  <p:nvPr/>
                </p:nvCxnSpPr>
                <p:spPr>
                  <a:xfrm flipH="1">
                    <a:off x="5081587" y="5410200"/>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5" name="直接连接符 504"/>
                  <p:cNvCxnSpPr/>
                  <p:nvPr/>
                </p:nvCxnSpPr>
                <p:spPr>
                  <a:xfrm flipH="1">
                    <a:off x="5164931" y="5470865"/>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6" name="直接连接符 505"/>
                  <p:cNvCxnSpPr/>
                  <p:nvPr/>
                </p:nvCxnSpPr>
                <p:spPr>
                  <a:xfrm flipH="1">
                    <a:off x="5164931" y="5592195"/>
                    <a:ext cx="0" cy="63500"/>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7" name="直接连接符 506"/>
                  <p:cNvCxnSpPr/>
                  <p:nvPr/>
                </p:nvCxnSpPr>
                <p:spPr>
                  <a:xfrm flipH="1">
                    <a:off x="5081587" y="5531530"/>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cxnSp>
                <p:nvCxnSpPr>
                  <p:cNvPr id="508" name="直接连接符 507"/>
                  <p:cNvCxnSpPr/>
                  <p:nvPr/>
                </p:nvCxnSpPr>
                <p:spPr>
                  <a:xfrm flipH="1">
                    <a:off x="5081587" y="5655695"/>
                    <a:ext cx="0" cy="60665"/>
                  </a:xfrm>
                  <a:prstGeom prst="line">
                    <a:avLst/>
                  </a:prstGeom>
                  <a:ln>
                    <a:solidFill>
                      <a:schemeClr val="accent4">
                        <a:lumMod val="90000"/>
                      </a:schemeClr>
                    </a:solidFill>
                  </a:ln>
                </p:spPr>
                <p:style>
                  <a:lnRef idx="1">
                    <a:schemeClr val="accent1"/>
                  </a:lnRef>
                  <a:fillRef idx="0">
                    <a:schemeClr val="accent1"/>
                  </a:fillRef>
                  <a:effectRef idx="0">
                    <a:schemeClr val="accent1"/>
                  </a:effectRef>
                  <a:fontRef idx="minor">
                    <a:schemeClr val="tx1"/>
                  </a:fontRef>
                </p:style>
              </p:cxnSp>
            </p:grpSp>
            <p:sp>
              <p:nvSpPr>
                <p:cNvPr id="496" name="矩形 495"/>
                <p:cNvSpPr/>
                <p:nvPr/>
              </p:nvSpPr>
              <p:spPr>
                <a:xfrm>
                  <a:off x="3665348" y="5712846"/>
                  <a:ext cx="220032" cy="75180"/>
                </a:xfrm>
                <a:prstGeom prst="rect">
                  <a:avLst/>
                </a:prstGeom>
                <a:solidFill>
                  <a:srgbClr val="BCB4B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497" name="矩形 496"/>
                <p:cNvSpPr/>
                <p:nvPr/>
              </p:nvSpPr>
              <p:spPr>
                <a:xfrm>
                  <a:off x="3825918" y="5346700"/>
                  <a:ext cx="61200" cy="441326"/>
                </a:xfrm>
                <a:prstGeom prst="rect">
                  <a:avLst/>
                </a:prstGeom>
                <a:solidFill>
                  <a:schemeClr val="tx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sp>
        <p:nvSpPr>
          <p:cNvPr id="538" name="矩形 537"/>
          <p:cNvSpPr/>
          <p:nvPr/>
        </p:nvSpPr>
        <p:spPr>
          <a:xfrm flipH="1" rot="18000000">
            <a:off x="5541983" y="2413782"/>
            <a:ext cx="666750" cy="4304763"/>
          </a:xfrm>
          <a:custGeom>
            <a:gdLst>
              <a:gd fmla="*/ 0 w 666750" name="connsiteX0"/>
              <a:gd fmla="*/ 0 h 4304763" name="connsiteY0"/>
              <a:gd fmla="*/ 666750 w 666750" name="connsiteX1"/>
              <a:gd fmla="*/ 0 h 4304763" name="connsiteY1"/>
              <a:gd fmla="*/ 467500 w 666750" name="connsiteX2"/>
              <a:gd fmla="*/ 4211723 h 4304763" name="connsiteY2"/>
              <a:gd fmla="*/ 0 w 666750" name="connsiteX3"/>
              <a:gd fmla="*/ 4304763 h 4304763" name="connsiteY3"/>
              <a:gd fmla="*/ 0 w 666750" name="connsiteX4"/>
              <a:gd fmla="*/ 0 h 4304763"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4304763" w="666750">
                <a:moveTo>
                  <a:pt x="0" y="0"/>
                </a:moveTo>
                <a:lnTo>
                  <a:pt x="666750" y="0"/>
                </a:lnTo>
                <a:lnTo>
                  <a:pt x="467500" y="4211723"/>
                </a:lnTo>
                <a:lnTo>
                  <a:pt x="0" y="4304763"/>
                </a:lnTo>
                <a:lnTo>
                  <a:pt x="0" y="0"/>
                </a:lnTo>
                <a:close/>
              </a:path>
            </a:pathLst>
          </a:custGeom>
          <a:solidFill>
            <a:srgbClr val="8383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41" name="空心弧 540"/>
          <p:cNvSpPr/>
          <p:nvPr/>
        </p:nvSpPr>
        <p:spPr>
          <a:xfrm rot="18000000">
            <a:off x="2441295" y="3049409"/>
            <a:ext cx="2324419" cy="2324419"/>
          </a:xfrm>
          <a:prstGeom prst="blockArc">
            <a:avLst>
              <a:gd fmla="val 10753093" name="adj1"/>
              <a:gd fmla="val 3" name="adj2"/>
              <a:gd fmla="val 28653" name="adj3"/>
            </a:avLst>
          </a:prstGeom>
          <a:solidFill>
            <a:srgbClr val="8383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44" name="矩形 543"/>
          <p:cNvSpPr/>
          <p:nvPr/>
        </p:nvSpPr>
        <p:spPr>
          <a:xfrm flipH="1" rot="18000000">
            <a:off x="3889540" y="4330330"/>
            <a:ext cx="666750" cy="2391907"/>
          </a:xfrm>
          <a:custGeom>
            <a:gdLst>
              <a:gd fmla="*/ 0 w 666750" name="connsiteX0"/>
              <a:gd fmla="*/ 0 h 2391907" name="connsiteY0"/>
              <a:gd fmla="*/ 666750 w 666750" name="connsiteX1"/>
              <a:gd fmla="*/ 0 h 2391907" name="connsiteY1"/>
              <a:gd fmla="*/ 492589 w 666750" name="connsiteX2"/>
              <a:gd fmla="*/ 2236362 h 2391907" name="connsiteY2"/>
              <a:gd fmla="*/ 0 w 666750" name="connsiteX3"/>
              <a:gd fmla="*/ 2391907 h 2391907" name="connsiteY3"/>
              <a:gd fmla="*/ 0 w 666750" name="connsiteX4"/>
              <a:gd fmla="*/ 0 h 239190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2391907" w="666750">
                <a:moveTo>
                  <a:pt x="0" y="0"/>
                </a:moveTo>
                <a:lnTo>
                  <a:pt x="666750" y="0"/>
                </a:lnTo>
                <a:lnTo>
                  <a:pt x="492589" y="2236362"/>
                </a:lnTo>
                <a:lnTo>
                  <a:pt x="0" y="2391907"/>
                </a:lnTo>
                <a:lnTo>
                  <a:pt x="0" y="0"/>
                </a:lnTo>
                <a:close/>
              </a:path>
            </a:pathLst>
          </a:custGeom>
          <a:solidFill>
            <a:srgbClr val="83838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13" name="文本框 512"/>
          <p:cNvSpPr txBox="1"/>
          <p:nvPr/>
        </p:nvSpPr>
        <p:spPr>
          <a:xfrm>
            <a:off x="8402117" y="3354451"/>
            <a:ext cx="1163955" cy="365760"/>
          </a:xfrm>
          <a:prstGeom prst="rect">
            <a:avLst/>
          </a:prstGeom>
          <a:noFill/>
        </p:spPr>
        <p:txBody>
          <a:bodyPr rtlCol="0" wrap="none">
            <a:prstTxWarp prst="textArchUp">
              <a:avLst/>
            </a:prstTxWarp>
            <a:spAutoFit/>
          </a:bodyPr>
          <a:lstStyle/>
          <a:p>
            <a:pPr algn="ctr"/>
            <a:r>
              <a:rPr altLang="zh-CN" lang="en-US" smtClean="0">
                <a:solidFill>
                  <a:schemeClr val="bg1"/>
                </a:solidFill>
                <a:latin charset="-122" panose="020b0503020204020204" pitchFamily="34" typeface="微软雅黑"/>
                <a:ea charset="-122" panose="020b0503020204020204" pitchFamily="34" typeface="微软雅黑"/>
              </a:rPr>
              <a:t>JUL 2011</a:t>
            </a:r>
          </a:p>
        </p:txBody>
      </p:sp>
      <p:sp>
        <p:nvSpPr>
          <p:cNvPr id="515" name="文本框 514"/>
          <p:cNvSpPr txBox="1"/>
          <p:nvPr/>
        </p:nvSpPr>
        <p:spPr>
          <a:xfrm>
            <a:off x="10036901" y="2504872"/>
            <a:ext cx="792480" cy="2243036"/>
          </a:xfrm>
          <a:prstGeom prst="rect">
            <a:avLst/>
          </a:prstGeom>
          <a:noFill/>
        </p:spPr>
        <p:txBody>
          <a:bodyPr rtlCol="0" vert="eaVert" wrap="none">
            <a:spAutoFit/>
          </a:bodyPr>
          <a:lstStyle/>
          <a:p>
            <a:pPr algn="ctr"/>
            <a:r>
              <a:rPr altLang="en-US" lang="zh-CN" smtClean="0" sz="2000">
                <a:solidFill>
                  <a:schemeClr val="bg1"/>
                </a:solidFill>
                <a:latin charset="-122" panose="020b0503020204020204" pitchFamily="34" typeface="微软雅黑"/>
                <a:ea charset="-122" panose="020b0503020204020204" pitchFamily="34" typeface="微软雅黑"/>
              </a:rPr>
              <a:t>江西·萍乡市质监局</a:t>
            </a:r>
          </a:p>
          <a:p>
            <a:pPr algn="ctr"/>
            <a:r>
              <a:rPr altLang="en-US" lang="zh-CN" smtClean="0" sz="2000">
                <a:solidFill>
                  <a:schemeClr val="bg1"/>
                </a:solidFill>
                <a:latin charset="-122" panose="020b0503020204020204" pitchFamily="34" typeface="微软雅黑"/>
                <a:ea charset="-122" panose="020b0503020204020204" pitchFamily="34" typeface="微软雅黑"/>
              </a:rPr>
              <a:t>认证监管科副科长</a:t>
            </a:r>
          </a:p>
        </p:txBody>
      </p:sp>
      <p:grpSp>
        <p:nvGrpSpPr>
          <p:cNvPr id="518" name="组合 517"/>
          <p:cNvGrpSpPr/>
          <p:nvPr/>
        </p:nvGrpSpPr>
        <p:grpSpPr>
          <a:xfrm>
            <a:off x="6987670" y="3572233"/>
            <a:ext cx="2324419" cy="2324419"/>
            <a:chOff x="3067595" y="6007847"/>
            <a:chExt cx="2324419" cy="2324419"/>
          </a:xfrm>
        </p:grpSpPr>
        <p:sp>
          <p:nvSpPr>
            <p:cNvPr id="519" name="空心弧 518"/>
            <p:cNvSpPr/>
            <p:nvPr/>
          </p:nvSpPr>
          <p:spPr>
            <a:xfrm flipH="1" rot="10800000">
              <a:off x="3067595" y="6007847"/>
              <a:ext cx="2324419" cy="2324419"/>
            </a:xfrm>
            <a:prstGeom prst="blockArc">
              <a:avLst>
                <a:gd fmla="val 14406065"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20" name="弧形 519"/>
            <p:cNvSpPr/>
            <p:nvPr/>
          </p:nvSpPr>
          <p:spPr>
            <a:xfrm rot="10800000">
              <a:off x="3422413" y="6382302"/>
              <a:ext cx="1616311" cy="1616311"/>
            </a:xfrm>
            <a:prstGeom prst="arc">
              <a:avLst>
                <a:gd fmla="val 11362001" name="adj1"/>
                <a:gd fmla="val 17493203"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521" name="组合 520"/>
          <p:cNvGrpSpPr/>
          <p:nvPr/>
        </p:nvGrpSpPr>
        <p:grpSpPr>
          <a:xfrm flipH="1" rot="18000000">
            <a:off x="5551888" y="2232509"/>
            <a:ext cx="666750" cy="4304763"/>
            <a:chOff x="3067595" y="5091097"/>
            <a:chExt cx="666750" cy="3544444"/>
          </a:xfrm>
          <a:solidFill>
            <a:srgbClr val="9C4B4C"/>
          </a:solidFill>
        </p:grpSpPr>
        <p:sp>
          <p:nvSpPr>
            <p:cNvPr id="522" name="矩形 521"/>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23" name="直接连接符 522"/>
            <p:cNvCxnSpPr>
              <a:stCxn id="522" idx="0"/>
              <a:endCxn id="522"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574" name="广告灯板"/>
          <p:cNvGrpSpPr/>
          <p:nvPr/>
        </p:nvGrpSpPr>
        <p:grpSpPr>
          <a:xfrm>
            <a:off x="2396553" y="1677943"/>
            <a:ext cx="1332000" cy="1407746"/>
            <a:chOff x="2871224" y="4204782"/>
            <a:chExt cx="1332000" cy="1407746"/>
          </a:xfrm>
        </p:grpSpPr>
        <p:sp>
          <p:nvSpPr>
            <p:cNvPr id="575" name="矩形 574"/>
            <p:cNvSpPr/>
            <p:nvPr/>
          </p:nvSpPr>
          <p:spPr>
            <a:xfrm>
              <a:off x="3430631" y="5018168"/>
              <a:ext cx="196338" cy="594360"/>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6" name="任意多边形 575"/>
            <p:cNvSpPr/>
            <p:nvPr/>
          </p:nvSpPr>
          <p:spPr>
            <a:xfrm>
              <a:off x="3430631" y="4963736"/>
              <a:ext cx="196338" cy="446969"/>
            </a:xfrm>
            <a:custGeom>
              <a:gdLst>
                <a:gd fmla="*/ 0 w 196338" name="connsiteX0"/>
                <a:gd fmla="*/ 0 h 446969" name="connsiteY0"/>
                <a:gd fmla="*/ 196338 w 196338" name="connsiteX1"/>
                <a:gd fmla="*/ 0 h 446969" name="connsiteY1"/>
                <a:gd fmla="*/ 196338 w 196338" name="connsiteX2"/>
                <a:gd fmla="*/ 344020 h 446969" name="connsiteY2"/>
                <a:gd fmla="*/ 0 w 196338" name="connsiteX3"/>
                <a:gd fmla="*/ 446969 h 446969" name="connsiteY3"/>
              </a:gdLst>
              <a:cxnLst>
                <a:cxn ang="0">
                  <a:pos x="connsiteX0" y="connsiteY0"/>
                </a:cxn>
                <a:cxn ang="0">
                  <a:pos x="connsiteX1" y="connsiteY1"/>
                </a:cxn>
                <a:cxn ang="0">
                  <a:pos x="connsiteX2" y="connsiteY2"/>
                </a:cxn>
                <a:cxn ang="0">
                  <a:pos x="connsiteX3" y="connsiteY3"/>
                </a:cxn>
              </a:cxnLst>
              <a:rect b="b" l="l" r="r" t="t"/>
              <a:pathLst>
                <a:path h="446968" w="196338">
                  <a:moveTo>
                    <a:pt x="0" y="0"/>
                  </a:moveTo>
                  <a:lnTo>
                    <a:pt x="196338" y="0"/>
                  </a:lnTo>
                  <a:lnTo>
                    <a:pt x="196338" y="344020"/>
                  </a:lnTo>
                  <a:lnTo>
                    <a:pt x="0" y="446969"/>
                  </a:lnTo>
                  <a:close/>
                </a:path>
              </a:pathLst>
            </a:custGeom>
            <a:solidFill>
              <a:srgbClr val="BEBEB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577" name="组合 576"/>
            <p:cNvGrpSpPr/>
            <p:nvPr/>
          </p:nvGrpSpPr>
          <p:grpSpPr>
            <a:xfrm>
              <a:off x="3130557" y="4204782"/>
              <a:ext cx="918679" cy="454562"/>
              <a:chOff x="3130557" y="4138103"/>
              <a:chExt cx="918679" cy="454562"/>
            </a:xfrm>
          </p:grpSpPr>
          <p:grpSp>
            <p:nvGrpSpPr>
              <p:cNvPr id="597" name="组合 596"/>
              <p:cNvGrpSpPr/>
              <p:nvPr/>
            </p:nvGrpSpPr>
            <p:grpSpPr>
              <a:xfrm>
                <a:off x="3130557" y="4138103"/>
                <a:ext cx="436555" cy="454562"/>
                <a:chOff x="3130557" y="4138103"/>
                <a:chExt cx="436555" cy="454562"/>
              </a:xfrm>
            </p:grpSpPr>
            <p:sp>
              <p:nvSpPr>
                <p:cNvPr id="601" name="Freeform 5"/>
                <p:cNvSpPr/>
                <p:nvPr/>
              </p:nvSpPr>
              <p:spPr bwMode="auto">
                <a:xfrm>
                  <a:off x="3130557" y="4138103"/>
                  <a:ext cx="436555" cy="454562"/>
                </a:xfrm>
                <a:custGeom>
                  <a:gdLst>
                    <a:gd fmla="*/ 306 w 418" name="T0"/>
                    <a:gd fmla="*/ 52 h 435" name="T1"/>
                    <a:gd fmla="*/ 418 w 418" name="T2"/>
                    <a:gd fmla="*/ 40 h 435" name="T3"/>
                    <a:gd fmla="*/ 375 w 418" name="T4"/>
                    <a:gd fmla="*/ 5 h 435" name="T5"/>
                    <a:gd fmla="*/ 316 w 418" name="T6"/>
                    <a:gd fmla="*/ 0 h 435" name="T7"/>
                    <a:gd fmla="*/ 0 w 418" name="T8"/>
                    <a:gd fmla="*/ 302 h 435" name="T9"/>
                    <a:gd fmla="*/ 35 w 418" name="T10"/>
                    <a:gd fmla="*/ 427 h 435" name="T11"/>
                    <a:gd fmla="*/ 47 w 418" name="T12"/>
                    <a:gd fmla="*/ 432 h 435" name="T13"/>
                    <a:gd fmla="*/ 48 w 418" name="T14"/>
                    <a:gd fmla="*/ 421 h 435" name="T15"/>
                    <a:gd fmla="*/ 17 w 418" name="T16"/>
                    <a:gd fmla="*/ 302 h 435" name="T17"/>
                    <a:gd fmla="*/ 316 w 418" name="T18"/>
                    <a:gd fmla="*/ 8 h 435" name="T19"/>
                    <a:gd fmla="*/ 339 w 418" name="T20"/>
                    <a:gd fmla="*/ 9 h 435" name="T21"/>
                    <a:gd fmla="*/ 306 w 418" name="T22"/>
                    <a:gd fmla="*/ 52 h 43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5" w="418">
                      <a:moveTo>
                        <a:pt x="306" y="52"/>
                      </a:moveTo>
                      <a:cubicBezTo>
                        <a:pt x="418" y="40"/>
                        <a:pt x="418" y="40"/>
                        <a:pt x="418" y="40"/>
                      </a:cubicBezTo>
                      <a:cubicBezTo>
                        <a:pt x="411" y="22"/>
                        <a:pt x="394" y="8"/>
                        <a:pt x="375" y="5"/>
                      </a:cubicBezTo>
                      <a:cubicBezTo>
                        <a:pt x="359" y="1"/>
                        <a:pt x="330" y="0"/>
                        <a:pt x="316" y="0"/>
                      </a:cubicBezTo>
                      <a:cubicBezTo>
                        <a:pt x="135" y="3"/>
                        <a:pt x="0" y="131"/>
                        <a:pt x="0" y="302"/>
                      </a:cubicBezTo>
                      <a:cubicBezTo>
                        <a:pt x="0" y="346"/>
                        <a:pt x="14" y="387"/>
                        <a:pt x="35" y="427"/>
                      </a:cubicBezTo>
                      <a:cubicBezTo>
                        <a:pt x="37" y="430"/>
                        <a:pt x="42" y="435"/>
                        <a:pt x="47" y="432"/>
                      </a:cubicBezTo>
                      <a:cubicBezTo>
                        <a:pt x="51" y="430"/>
                        <a:pt x="49" y="424"/>
                        <a:pt x="48" y="421"/>
                      </a:cubicBezTo>
                      <a:cubicBezTo>
                        <a:pt x="31" y="384"/>
                        <a:pt x="17" y="343"/>
                        <a:pt x="17" y="302"/>
                      </a:cubicBezTo>
                      <a:cubicBezTo>
                        <a:pt x="17" y="140"/>
                        <a:pt x="155" y="8"/>
                        <a:pt x="316" y="8"/>
                      </a:cubicBezTo>
                      <a:cubicBezTo>
                        <a:pt x="324" y="8"/>
                        <a:pt x="332" y="9"/>
                        <a:pt x="339" y="9"/>
                      </a:cubicBezTo>
                      <a:cubicBezTo>
                        <a:pt x="322" y="17"/>
                        <a:pt x="310" y="33"/>
                        <a:pt x="306" y="5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02" name="椭圆 601"/>
                <p:cNvSpPr>
                  <a:spLocks noChangeAspect="1"/>
                </p:cNvSpPr>
                <p:nvPr/>
              </p:nvSpPr>
              <p:spPr>
                <a:xfrm rot="21302458">
                  <a:off x="3455723" y="4171126"/>
                  <a:ext cx="108000" cy="333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98" name="组合 597"/>
              <p:cNvGrpSpPr/>
              <p:nvPr/>
            </p:nvGrpSpPr>
            <p:grpSpPr>
              <a:xfrm>
                <a:off x="3612681" y="4138103"/>
                <a:ext cx="436555" cy="454562"/>
                <a:chOff x="3130557" y="4138103"/>
                <a:chExt cx="436555" cy="454562"/>
              </a:xfrm>
            </p:grpSpPr>
            <p:sp>
              <p:nvSpPr>
                <p:cNvPr id="599" name="Freeform 5"/>
                <p:cNvSpPr/>
                <p:nvPr/>
              </p:nvSpPr>
              <p:spPr bwMode="auto">
                <a:xfrm>
                  <a:off x="3130557" y="4138103"/>
                  <a:ext cx="436555" cy="454562"/>
                </a:xfrm>
                <a:custGeom>
                  <a:gdLst>
                    <a:gd fmla="*/ 306 w 418" name="T0"/>
                    <a:gd fmla="*/ 52 h 435" name="T1"/>
                    <a:gd fmla="*/ 418 w 418" name="T2"/>
                    <a:gd fmla="*/ 40 h 435" name="T3"/>
                    <a:gd fmla="*/ 375 w 418" name="T4"/>
                    <a:gd fmla="*/ 5 h 435" name="T5"/>
                    <a:gd fmla="*/ 316 w 418" name="T6"/>
                    <a:gd fmla="*/ 0 h 435" name="T7"/>
                    <a:gd fmla="*/ 0 w 418" name="T8"/>
                    <a:gd fmla="*/ 302 h 435" name="T9"/>
                    <a:gd fmla="*/ 35 w 418" name="T10"/>
                    <a:gd fmla="*/ 427 h 435" name="T11"/>
                    <a:gd fmla="*/ 47 w 418" name="T12"/>
                    <a:gd fmla="*/ 432 h 435" name="T13"/>
                    <a:gd fmla="*/ 48 w 418" name="T14"/>
                    <a:gd fmla="*/ 421 h 435" name="T15"/>
                    <a:gd fmla="*/ 17 w 418" name="T16"/>
                    <a:gd fmla="*/ 302 h 435" name="T17"/>
                    <a:gd fmla="*/ 316 w 418" name="T18"/>
                    <a:gd fmla="*/ 8 h 435" name="T19"/>
                    <a:gd fmla="*/ 339 w 418" name="T20"/>
                    <a:gd fmla="*/ 9 h 435" name="T21"/>
                    <a:gd fmla="*/ 306 w 418" name="T22"/>
                    <a:gd fmla="*/ 52 h 43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35" w="418">
                      <a:moveTo>
                        <a:pt x="306" y="52"/>
                      </a:moveTo>
                      <a:cubicBezTo>
                        <a:pt x="418" y="40"/>
                        <a:pt x="418" y="40"/>
                        <a:pt x="418" y="40"/>
                      </a:cubicBezTo>
                      <a:cubicBezTo>
                        <a:pt x="411" y="22"/>
                        <a:pt x="394" y="8"/>
                        <a:pt x="375" y="5"/>
                      </a:cubicBezTo>
                      <a:cubicBezTo>
                        <a:pt x="359" y="1"/>
                        <a:pt x="330" y="0"/>
                        <a:pt x="316" y="0"/>
                      </a:cubicBezTo>
                      <a:cubicBezTo>
                        <a:pt x="135" y="3"/>
                        <a:pt x="0" y="131"/>
                        <a:pt x="0" y="302"/>
                      </a:cubicBezTo>
                      <a:cubicBezTo>
                        <a:pt x="0" y="346"/>
                        <a:pt x="14" y="387"/>
                        <a:pt x="35" y="427"/>
                      </a:cubicBezTo>
                      <a:cubicBezTo>
                        <a:pt x="37" y="430"/>
                        <a:pt x="42" y="435"/>
                        <a:pt x="47" y="432"/>
                      </a:cubicBezTo>
                      <a:cubicBezTo>
                        <a:pt x="51" y="430"/>
                        <a:pt x="49" y="424"/>
                        <a:pt x="48" y="421"/>
                      </a:cubicBezTo>
                      <a:cubicBezTo>
                        <a:pt x="31" y="384"/>
                        <a:pt x="17" y="343"/>
                        <a:pt x="17" y="302"/>
                      </a:cubicBezTo>
                      <a:cubicBezTo>
                        <a:pt x="17" y="140"/>
                        <a:pt x="155" y="8"/>
                        <a:pt x="316" y="8"/>
                      </a:cubicBezTo>
                      <a:cubicBezTo>
                        <a:pt x="324" y="8"/>
                        <a:pt x="332" y="9"/>
                        <a:pt x="339" y="9"/>
                      </a:cubicBezTo>
                      <a:cubicBezTo>
                        <a:pt x="322" y="17"/>
                        <a:pt x="310" y="33"/>
                        <a:pt x="306" y="52"/>
                      </a:cubicBezTo>
                      <a:close/>
                    </a:path>
                  </a:pathLst>
                </a:custGeom>
                <a:solidFill>
                  <a:schemeClr val="accent4"/>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00" name="椭圆 599"/>
                <p:cNvSpPr>
                  <a:spLocks noChangeAspect="1"/>
                </p:cNvSpPr>
                <p:nvPr/>
              </p:nvSpPr>
              <p:spPr>
                <a:xfrm rot="21302458">
                  <a:off x="3455723" y="4171126"/>
                  <a:ext cx="108000" cy="3339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578" name="组合 577"/>
            <p:cNvGrpSpPr/>
            <p:nvPr/>
          </p:nvGrpSpPr>
          <p:grpSpPr>
            <a:xfrm>
              <a:off x="2871224" y="4434928"/>
              <a:ext cx="1332000" cy="819375"/>
              <a:chOff x="2871224" y="4434928"/>
              <a:chExt cx="1332000" cy="819375"/>
            </a:xfrm>
          </p:grpSpPr>
          <p:grpSp>
            <p:nvGrpSpPr>
              <p:cNvPr id="579" name="组合 578"/>
              <p:cNvGrpSpPr/>
              <p:nvPr/>
            </p:nvGrpSpPr>
            <p:grpSpPr>
              <a:xfrm>
                <a:off x="2899171" y="4451767"/>
                <a:ext cx="83344" cy="783431"/>
                <a:chOff x="2619376" y="4121944"/>
                <a:chExt cx="83344" cy="783431"/>
              </a:xfrm>
            </p:grpSpPr>
            <p:cxnSp>
              <p:nvCxnSpPr>
                <p:cNvPr id="583" name="直接连接符 582"/>
                <p:cNvCxnSpPr/>
                <p:nvPr/>
              </p:nvCxnSpPr>
              <p:spPr>
                <a:xfrm>
                  <a:off x="2619376" y="4124325"/>
                  <a:ext cx="83344" cy="0"/>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4" name="直接连接符 583"/>
                <p:cNvCxnSpPr/>
                <p:nvPr/>
              </p:nvCxnSpPr>
              <p:spPr>
                <a:xfrm flipH="1">
                  <a:off x="2621757" y="4121944"/>
                  <a:ext cx="0" cy="783431"/>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5" name="直接连接符 584"/>
                <p:cNvCxnSpPr/>
                <p:nvPr/>
              </p:nvCxnSpPr>
              <p:spPr>
                <a:xfrm flipV="1">
                  <a:off x="2627572" y="4138613"/>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6" name="直接连接符 585"/>
                <p:cNvCxnSpPr/>
                <p:nvPr/>
              </p:nvCxnSpPr>
              <p:spPr>
                <a:xfrm>
                  <a:off x="2627572" y="4193382"/>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7" name="直接连接符 586"/>
                <p:cNvCxnSpPr/>
                <p:nvPr/>
              </p:nvCxnSpPr>
              <p:spPr>
                <a:xfrm flipV="1">
                  <a:off x="2627572" y="4264819"/>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8" name="直接连接符 587"/>
                <p:cNvCxnSpPr/>
                <p:nvPr/>
              </p:nvCxnSpPr>
              <p:spPr>
                <a:xfrm>
                  <a:off x="2627572" y="4319588"/>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89" name="直接连接符 588"/>
                <p:cNvCxnSpPr/>
                <p:nvPr/>
              </p:nvCxnSpPr>
              <p:spPr>
                <a:xfrm flipV="1">
                  <a:off x="2627572" y="4398169"/>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0" name="直接连接符 589"/>
                <p:cNvCxnSpPr/>
                <p:nvPr/>
              </p:nvCxnSpPr>
              <p:spPr>
                <a:xfrm>
                  <a:off x="2627572" y="4452938"/>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1" name="直接连接符 590"/>
                <p:cNvCxnSpPr/>
                <p:nvPr/>
              </p:nvCxnSpPr>
              <p:spPr>
                <a:xfrm flipV="1">
                  <a:off x="2627572" y="4526757"/>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2" name="直接连接符 591"/>
                <p:cNvCxnSpPr/>
                <p:nvPr/>
              </p:nvCxnSpPr>
              <p:spPr>
                <a:xfrm>
                  <a:off x="2627572" y="4581526"/>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3" name="直接连接符 592"/>
                <p:cNvCxnSpPr/>
                <p:nvPr/>
              </p:nvCxnSpPr>
              <p:spPr>
                <a:xfrm flipV="1">
                  <a:off x="2627572" y="4652963"/>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4" name="直接连接符 593"/>
                <p:cNvCxnSpPr/>
                <p:nvPr/>
              </p:nvCxnSpPr>
              <p:spPr>
                <a:xfrm>
                  <a:off x="2627572" y="4707732"/>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5" name="直接连接符 594"/>
                <p:cNvCxnSpPr/>
                <p:nvPr/>
              </p:nvCxnSpPr>
              <p:spPr>
                <a:xfrm flipV="1">
                  <a:off x="2627572" y="4791075"/>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cxnSp>
              <p:nvCxnSpPr>
                <p:cNvPr id="596" name="直接连接符 595"/>
                <p:cNvCxnSpPr/>
                <p:nvPr/>
              </p:nvCxnSpPr>
              <p:spPr>
                <a:xfrm>
                  <a:off x="2627572" y="4845844"/>
                  <a:ext cx="54769" cy="54769"/>
                </a:xfrm>
                <a:prstGeom prst="line">
                  <a:avLst/>
                </a:prstGeom>
                <a:ln w="12700">
                  <a:solidFill>
                    <a:srgbClr val="82847F"/>
                  </a:solidFill>
                </a:ln>
              </p:spPr>
              <p:style>
                <a:lnRef idx="1">
                  <a:schemeClr val="accent1"/>
                </a:lnRef>
                <a:fillRef idx="0">
                  <a:schemeClr val="accent1"/>
                </a:fillRef>
                <a:effectRef idx="0">
                  <a:schemeClr val="accent1"/>
                </a:effectRef>
                <a:fontRef idx="minor">
                  <a:schemeClr val="tx1"/>
                </a:fontRef>
              </p:style>
            </p:cxnSp>
          </p:grpSp>
          <p:sp>
            <p:nvSpPr>
              <p:cNvPr id="580" name="矩形 579"/>
              <p:cNvSpPr/>
              <p:nvPr/>
            </p:nvSpPr>
            <p:spPr>
              <a:xfrm>
                <a:off x="2943224" y="4434928"/>
                <a:ext cx="1260000" cy="790575"/>
              </a:xfrm>
              <a:prstGeom prst="rect">
                <a:avLst/>
              </a:prstGeom>
              <a:solidFill>
                <a:srgbClr val="57BEC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1" name="矩形 580"/>
              <p:cNvSpPr/>
              <p:nvPr/>
            </p:nvSpPr>
            <p:spPr>
              <a:xfrm>
                <a:off x="2871224" y="5225503"/>
                <a:ext cx="1332000" cy="10800"/>
              </a:xfrm>
              <a:prstGeom prst="rect">
                <a:avLst/>
              </a:prstGeom>
              <a:solidFill>
                <a:srgbClr val="D0DAD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82" name="矩形 581"/>
              <p:cNvSpPr/>
              <p:nvPr/>
            </p:nvSpPr>
            <p:spPr>
              <a:xfrm>
                <a:off x="2871224" y="5236303"/>
                <a:ext cx="1332000" cy="18000"/>
              </a:xfrm>
              <a:prstGeom prst="rect">
                <a:avLst/>
              </a:prstGeom>
              <a:solidFill>
                <a:srgbClr val="82847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grpSp>
        <p:nvGrpSpPr>
          <p:cNvPr id="524" name="组合 523"/>
          <p:cNvGrpSpPr/>
          <p:nvPr/>
        </p:nvGrpSpPr>
        <p:grpSpPr>
          <a:xfrm rot="7200000">
            <a:off x="2451200" y="2868136"/>
            <a:ext cx="2324419" cy="2324419"/>
            <a:chOff x="3067595" y="6007847"/>
            <a:chExt cx="2324419" cy="2324419"/>
          </a:xfrm>
        </p:grpSpPr>
        <p:sp>
          <p:nvSpPr>
            <p:cNvPr id="525" name="空心弧 524"/>
            <p:cNvSpPr/>
            <p:nvPr/>
          </p:nvSpPr>
          <p:spPr>
            <a:xfrm rot="10800000">
              <a:off x="3067595" y="6007847"/>
              <a:ext cx="2324419" cy="2324419"/>
            </a:xfrm>
            <a:prstGeom prst="blockArc">
              <a:avLst>
                <a:gd fmla="val 10753093"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26" name="弧形 525"/>
            <p:cNvSpPr/>
            <p:nvPr/>
          </p:nvSpPr>
          <p:spPr>
            <a:xfrm rot="10800000">
              <a:off x="3422413" y="6382302"/>
              <a:ext cx="1616311" cy="1616311"/>
            </a:xfrm>
            <a:prstGeom prst="arc">
              <a:avLst>
                <a:gd fmla="val 11362001" name="adj1"/>
                <a:gd fmla="val 21031995"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527" name="组合 526"/>
          <p:cNvGrpSpPr/>
          <p:nvPr/>
        </p:nvGrpSpPr>
        <p:grpSpPr>
          <a:xfrm flipH="1" rot="18000000">
            <a:off x="3899445" y="4149057"/>
            <a:ext cx="666750" cy="2391907"/>
            <a:chOff x="3067595" y="5091097"/>
            <a:chExt cx="666750" cy="3544444"/>
          </a:xfrm>
          <a:solidFill>
            <a:srgbClr val="9C4B4C"/>
          </a:solidFill>
        </p:grpSpPr>
        <p:sp>
          <p:nvSpPr>
            <p:cNvPr id="528" name="矩形 527"/>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29" name="直接连接符 528"/>
            <p:cNvCxnSpPr>
              <a:stCxn id="528" idx="0"/>
              <a:endCxn id="528"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530" name="组合 529"/>
          <p:cNvGrpSpPr/>
          <p:nvPr/>
        </p:nvGrpSpPr>
        <p:grpSpPr>
          <a:xfrm flipH="1" rot="17997612">
            <a:off x="3686163" y="5494510"/>
            <a:ext cx="2324419" cy="2324419"/>
            <a:chOff x="3067595" y="6007847"/>
            <a:chExt cx="2324419" cy="2324419"/>
          </a:xfrm>
        </p:grpSpPr>
        <p:sp>
          <p:nvSpPr>
            <p:cNvPr id="531" name="空心弧 530"/>
            <p:cNvSpPr/>
            <p:nvPr/>
          </p:nvSpPr>
          <p:spPr>
            <a:xfrm rot="10800000">
              <a:off x="3067595" y="6007847"/>
              <a:ext cx="2324419" cy="2324419"/>
            </a:xfrm>
            <a:prstGeom prst="blockArc">
              <a:avLst>
                <a:gd fmla="val 17984491"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532" name="弧形 531"/>
            <p:cNvSpPr/>
            <p:nvPr/>
          </p:nvSpPr>
          <p:spPr>
            <a:xfrm rot="10800000">
              <a:off x="3422413" y="6382302"/>
              <a:ext cx="1616311" cy="1616311"/>
            </a:xfrm>
            <a:prstGeom prst="arc">
              <a:avLst>
                <a:gd fmla="val 18522812" name="adj1"/>
                <a:gd fmla="val 21031995"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533" name="组合 532"/>
          <p:cNvGrpSpPr/>
          <p:nvPr/>
        </p:nvGrpSpPr>
        <p:grpSpPr>
          <a:xfrm flipH="1">
            <a:off x="5344168" y="6647195"/>
            <a:ext cx="666750" cy="4304763"/>
            <a:chOff x="3067595" y="5091097"/>
            <a:chExt cx="666750" cy="3544444"/>
          </a:xfrm>
          <a:solidFill>
            <a:srgbClr val="9C4B4C"/>
          </a:solidFill>
        </p:grpSpPr>
        <p:sp>
          <p:nvSpPr>
            <p:cNvPr id="534" name="矩形 533"/>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535" name="直接连接符 534"/>
            <p:cNvCxnSpPr>
              <a:stCxn id="534" idx="0"/>
              <a:endCxn id="534"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573" name="组合 572"/>
          <p:cNvGrpSpPr/>
          <p:nvPr/>
        </p:nvGrpSpPr>
        <p:grpSpPr>
          <a:xfrm>
            <a:off x="3404337" y="4957437"/>
            <a:ext cx="949679" cy="1173794"/>
            <a:chOff x="2593510" y="2985468"/>
            <a:chExt cx="949679" cy="1173794"/>
          </a:xfrm>
        </p:grpSpPr>
        <p:grpSp>
          <p:nvGrpSpPr>
            <p:cNvPr id="553" name="组合 552"/>
            <p:cNvGrpSpPr/>
            <p:nvPr/>
          </p:nvGrpSpPr>
          <p:grpSpPr>
            <a:xfrm>
              <a:off x="2593510" y="2985468"/>
              <a:ext cx="600437" cy="1040382"/>
              <a:chOff x="4306857" y="3134230"/>
              <a:chExt cx="2122026" cy="3676850"/>
            </a:xfrm>
          </p:grpSpPr>
          <p:sp>
            <p:nvSpPr>
              <p:cNvPr id="550" name="Freeform 71"/>
              <p:cNvSpPr/>
              <p:nvPr/>
            </p:nvSpPr>
            <p:spPr bwMode="auto">
              <a:xfrm rot="900000">
                <a:off x="4306857" y="3134230"/>
                <a:ext cx="2122026" cy="2118645"/>
              </a:xfrm>
              <a:custGeom>
                <a:gdLst>
                  <a:gd fmla="*/ 400 w 1059" name="T0"/>
                  <a:gd fmla="*/ 72 h 1059" name="T1"/>
                  <a:gd fmla="*/ 987 w 1059" name="T2"/>
                  <a:gd fmla="*/ 399 h 1059" name="T3"/>
                  <a:gd fmla="*/ 660 w 1059" name="T4"/>
                  <a:gd fmla="*/ 987 h 1059" name="T5"/>
                  <a:gd fmla="*/ 72 w 1059" name="T6"/>
                  <a:gd fmla="*/ 659 h 1059" name="T7"/>
                  <a:gd fmla="*/ 400 w 1059" name="T8"/>
                  <a:gd fmla="*/ 72 h 1059" name="T9"/>
                </a:gdLst>
                <a:cxnLst>
                  <a:cxn ang="0">
                    <a:pos x="T0" y="T1"/>
                  </a:cxn>
                  <a:cxn ang="0">
                    <a:pos x="T2" y="T3"/>
                  </a:cxn>
                  <a:cxn ang="0">
                    <a:pos x="T4" y="T5"/>
                  </a:cxn>
                  <a:cxn ang="0">
                    <a:pos x="T6" y="T7"/>
                  </a:cxn>
                  <a:cxn ang="0">
                    <a:pos x="T8" y="T9"/>
                  </a:cxn>
                </a:cxnLst>
                <a:rect b="b" l="0" r="r" t="0"/>
                <a:pathLst>
                  <a:path h="1059" w="1059">
                    <a:moveTo>
                      <a:pt x="400" y="72"/>
                    </a:moveTo>
                    <a:cubicBezTo>
                      <a:pt x="652" y="0"/>
                      <a:pt x="915" y="147"/>
                      <a:pt x="987" y="399"/>
                    </a:cubicBezTo>
                    <a:cubicBezTo>
                      <a:pt x="1059" y="652"/>
                      <a:pt x="912" y="915"/>
                      <a:pt x="660" y="987"/>
                    </a:cubicBezTo>
                    <a:cubicBezTo>
                      <a:pt x="407" y="1059"/>
                      <a:pt x="144" y="912"/>
                      <a:pt x="72" y="659"/>
                    </a:cubicBezTo>
                    <a:cubicBezTo>
                      <a:pt x="0" y="407"/>
                      <a:pt x="147" y="144"/>
                      <a:pt x="400" y="72"/>
                    </a:cubicBezTo>
                    <a:close/>
                  </a:path>
                </a:pathLst>
              </a:custGeom>
              <a:solidFill>
                <a:srgbClr val="C6CE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1" name="Freeform 72"/>
              <p:cNvSpPr/>
              <p:nvPr/>
            </p:nvSpPr>
            <p:spPr bwMode="auto">
              <a:xfrm rot="900000">
                <a:off x="4438227" y="3610287"/>
                <a:ext cx="1500636" cy="3200793"/>
              </a:xfrm>
              <a:custGeom>
                <a:gdLst>
                  <a:gd fmla="*/ 585 w 1775" name="T0"/>
                  <a:gd fmla="*/ 0 h 3786" name="T1"/>
                  <a:gd fmla="*/ 889 w 1775" name="T2"/>
                  <a:gd fmla="*/ 952 h 3786" name="T3"/>
                  <a:gd fmla="*/ 1275 w 1775" name="T4"/>
                  <a:gd fmla="*/ 187 h 3786" name="T5"/>
                  <a:gd fmla="*/ 920 w 1775" name="T6"/>
                  <a:gd fmla="*/ 1049 h 3786" name="T7"/>
                  <a:gd fmla="*/ 1775 w 1775" name="T8"/>
                  <a:gd fmla="*/ 3720 h 3786" name="T9"/>
                  <a:gd fmla="*/ 1538 w 1775" name="T10"/>
                  <a:gd fmla="*/ 3786 h 3786" name="T11"/>
                  <a:gd fmla="*/ 976 w 1775" name="T12"/>
                  <a:gd fmla="*/ 1555 h 3786" name="T13"/>
                  <a:gd fmla="*/ 0 w 1775" name="T14"/>
                  <a:gd fmla="*/ 1070 h 3786" name="T15"/>
                  <a:gd fmla="*/ 948 w 1775" name="T16"/>
                  <a:gd fmla="*/ 1449 h 3786" name="T17"/>
                  <a:gd fmla="*/ 585 w 1775" name="T18"/>
                  <a:gd fmla="*/ 0 h 37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86" w="1775">
                    <a:moveTo>
                      <a:pt x="585" y="0"/>
                    </a:moveTo>
                    <a:lnTo>
                      <a:pt x="889" y="952"/>
                    </a:lnTo>
                    <a:lnTo>
                      <a:pt x="1275" y="187"/>
                    </a:lnTo>
                    <a:lnTo>
                      <a:pt x="920" y="1049"/>
                    </a:lnTo>
                    <a:lnTo>
                      <a:pt x="1775" y="3720"/>
                    </a:lnTo>
                    <a:lnTo>
                      <a:pt x="1538" y="3786"/>
                    </a:lnTo>
                    <a:lnTo>
                      <a:pt x="976" y="1555"/>
                    </a:lnTo>
                    <a:lnTo>
                      <a:pt x="0" y="1070"/>
                    </a:lnTo>
                    <a:lnTo>
                      <a:pt x="948" y="1449"/>
                    </a:lnTo>
                    <a:lnTo>
                      <a:pt x="585" y="0"/>
                    </a:lnTo>
                    <a:close/>
                  </a:path>
                </a:pathLst>
              </a:custGeom>
              <a:solidFill>
                <a:srgbClr val="754C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54" name="组合 553"/>
            <p:cNvGrpSpPr/>
            <p:nvPr/>
          </p:nvGrpSpPr>
          <p:grpSpPr>
            <a:xfrm>
              <a:off x="2954138" y="3686619"/>
              <a:ext cx="272777" cy="472643"/>
              <a:chOff x="4306857" y="3134230"/>
              <a:chExt cx="2122026" cy="3676850"/>
            </a:xfrm>
          </p:grpSpPr>
          <p:sp>
            <p:nvSpPr>
              <p:cNvPr id="555" name="Freeform 71"/>
              <p:cNvSpPr/>
              <p:nvPr/>
            </p:nvSpPr>
            <p:spPr bwMode="auto">
              <a:xfrm rot="900000">
                <a:off x="4306857" y="3134230"/>
                <a:ext cx="2122026" cy="2118645"/>
              </a:xfrm>
              <a:custGeom>
                <a:gdLst>
                  <a:gd fmla="*/ 400 w 1059" name="T0"/>
                  <a:gd fmla="*/ 72 h 1059" name="T1"/>
                  <a:gd fmla="*/ 987 w 1059" name="T2"/>
                  <a:gd fmla="*/ 399 h 1059" name="T3"/>
                  <a:gd fmla="*/ 660 w 1059" name="T4"/>
                  <a:gd fmla="*/ 987 h 1059" name="T5"/>
                  <a:gd fmla="*/ 72 w 1059" name="T6"/>
                  <a:gd fmla="*/ 659 h 1059" name="T7"/>
                  <a:gd fmla="*/ 400 w 1059" name="T8"/>
                  <a:gd fmla="*/ 72 h 1059" name="T9"/>
                </a:gdLst>
                <a:cxnLst>
                  <a:cxn ang="0">
                    <a:pos x="T0" y="T1"/>
                  </a:cxn>
                  <a:cxn ang="0">
                    <a:pos x="T2" y="T3"/>
                  </a:cxn>
                  <a:cxn ang="0">
                    <a:pos x="T4" y="T5"/>
                  </a:cxn>
                  <a:cxn ang="0">
                    <a:pos x="T6" y="T7"/>
                  </a:cxn>
                  <a:cxn ang="0">
                    <a:pos x="T8" y="T9"/>
                  </a:cxn>
                </a:cxnLst>
                <a:rect b="b" l="0" r="r" t="0"/>
                <a:pathLst>
                  <a:path h="1059" w="1059">
                    <a:moveTo>
                      <a:pt x="400" y="72"/>
                    </a:moveTo>
                    <a:cubicBezTo>
                      <a:pt x="652" y="0"/>
                      <a:pt x="915" y="147"/>
                      <a:pt x="987" y="399"/>
                    </a:cubicBezTo>
                    <a:cubicBezTo>
                      <a:pt x="1059" y="652"/>
                      <a:pt x="912" y="915"/>
                      <a:pt x="660" y="987"/>
                    </a:cubicBezTo>
                    <a:cubicBezTo>
                      <a:pt x="407" y="1059"/>
                      <a:pt x="144" y="912"/>
                      <a:pt x="72" y="659"/>
                    </a:cubicBezTo>
                    <a:cubicBezTo>
                      <a:pt x="0" y="407"/>
                      <a:pt x="147" y="144"/>
                      <a:pt x="400" y="72"/>
                    </a:cubicBezTo>
                    <a:close/>
                  </a:path>
                </a:pathLst>
              </a:custGeom>
              <a:solidFill>
                <a:srgbClr val="C6CE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6" name="Freeform 72"/>
              <p:cNvSpPr/>
              <p:nvPr/>
            </p:nvSpPr>
            <p:spPr bwMode="auto">
              <a:xfrm rot="900000">
                <a:off x="4438227" y="3610287"/>
                <a:ext cx="1500636" cy="3200793"/>
              </a:xfrm>
              <a:custGeom>
                <a:gdLst>
                  <a:gd fmla="*/ 585 w 1775" name="T0"/>
                  <a:gd fmla="*/ 0 h 3786" name="T1"/>
                  <a:gd fmla="*/ 889 w 1775" name="T2"/>
                  <a:gd fmla="*/ 952 h 3786" name="T3"/>
                  <a:gd fmla="*/ 1275 w 1775" name="T4"/>
                  <a:gd fmla="*/ 187 h 3786" name="T5"/>
                  <a:gd fmla="*/ 920 w 1775" name="T6"/>
                  <a:gd fmla="*/ 1049 h 3786" name="T7"/>
                  <a:gd fmla="*/ 1775 w 1775" name="T8"/>
                  <a:gd fmla="*/ 3720 h 3786" name="T9"/>
                  <a:gd fmla="*/ 1538 w 1775" name="T10"/>
                  <a:gd fmla="*/ 3786 h 3786" name="T11"/>
                  <a:gd fmla="*/ 976 w 1775" name="T12"/>
                  <a:gd fmla="*/ 1555 h 3786" name="T13"/>
                  <a:gd fmla="*/ 0 w 1775" name="T14"/>
                  <a:gd fmla="*/ 1070 h 3786" name="T15"/>
                  <a:gd fmla="*/ 948 w 1775" name="T16"/>
                  <a:gd fmla="*/ 1449 h 3786" name="T17"/>
                  <a:gd fmla="*/ 585 w 1775" name="T18"/>
                  <a:gd fmla="*/ 0 h 37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86" w="1775">
                    <a:moveTo>
                      <a:pt x="585" y="0"/>
                    </a:moveTo>
                    <a:lnTo>
                      <a:pt x="889" y="952"/>
                    </a:lnTo>
                    <a:lnTo>
                      <a:pt x="1275" y="187"/>
                    </a:lnTo>
                    <a:lnTo>
                      <a:pt x="920" y="1049"/>
                    </a:lnTo>
                    <a:lnTo>
                      <a:pt x="1775" y="3720"/>
                    </a:lnTo>
                    <a:lnTo>
                      <a:pt x="1538" y="3786"/>
                    </a:lnTo>
                    <a:lnTo>
                      <a:pt x="976" y="1555"/>
                    </a:lnTo>
                    <a:lnTo>
                      <a:pt x="0" y="1070"/>
                    </a:lnTo>
                    <a:lnTo>
                      <a:pt x="948" y="1449"/>
                    </a:lnTo>
                    <a:lnTo>
                      <a:pt x="585" y="0"/>
                    </a:lnTo>
                    <a:close/>
                  </a:path>
                </a:pathLst>
              </a:custGeom>
              <a:solidFill>
                <a:srgbClr val="754C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557" name="组合 556"/>
            <p:cNvGrpSpPr/>
            <p:nvPr/>
          </p:nvGrpSpPr>
          <p:grpSpPr>
            <a:xfrm>
              <a:off x="3117282" y="3297388"/>
              <a:ext cx="425907" cy="737973"/>
              <a:chOff x="4306857" y="3134230"/>
              <a:chExt cx="2122026" cy="3676850"/>
            </a:xfrm>
          </p:grpSpPr>
          <p:sp>
            <p:nvSpPr>
              <p:cNvPr id="558" name="Freeform 71"/>
              <p:cNvSpPr/>
              <p:nvPr/>
            </p:nvSpPr>
            <p:spPr bwMode="auto">
              <a:xfrm rot="900000">
                <a:off x="4306857" y="3134230"/>
                <a:ext cx="2122026" cy="2118645"/>
              </a:xfrm>
              <a:custGeom>
                <a:gdLst>
                  <a:gd fmla="*/ 400 w 1059" name="T0"/>
                  <a:gd fmla="*/ 72 h 1059" name="T1"/>
                  <a:gd fmla="*/ 987 w 1059" name="T2"/>
                  <a:gd fmla="*/ 399 h 1059" name="T3"/>
                  <a:gd fmla="*/ 660 w 1059" name="T4"/>
                  <a:gd fmla="*/ 987 h 1059" name="T5"/>
                  <a:gd fmla="*/ 72 w 1059" name="T6"/>
                  <a:gd fmla="*/ 659 h 1059" name="T7"/>
                  <a:gd fmla="*/ 400 w 1059" name="T8"/>
                  <a:gd fmla="*/ 72 h 1059" name="T9"/>
                </a:gdLst>
                <a:cxnLst>
                  <a:cxn ang="0">
                    <a:pos x="T0" y="T1"/>
                  </a:cxn>
                  <a:cxn ang="0">
                    <a:pos x="T2" y="T3"/>
                  </a:cxn>
                  <a:cxn ang="0">
                    <a:pos x="T4" y="T5"/>
                  </a:cxn>
                  <a:cxn ang="0">
                    <a:pos x="T6" y="T7"/>
                  </a:cxn>
                  <a:cxn ang="0">
                    <a:pos x="T8" y="T9"/>
                  </a:cxn>
                </a:cxnLst>
                <a:rect b="b" l="0" r="r" t="0"/>
                <a:pathLst>
                  <a:path h="1059" w="1059">
                    <a:moveTo>
                      <a:pt x="400" y="72"/>
                    </a:moveTo>
                    <a:cubicBezTo>
                      <a:pt x="652" y="0"/>
                      <a:pt x="915" y="147"/>
                      <a:pt x="987" y="399"/>
                    </a:cubicBezTo>
                    <a:cubicBezTo>
                      <a:pt x="1059" y="652"/>
                      <a:pt x="912" y="915"/>
                      <a:pt x="660" y="987"/>
                    </a:cubicBezTo>
                    <a:cubicBezTo>
                      <a:pt x="407" y="1059"/>
                      <a:pt x="144" y="912"/>
                      <a:pt x="72" y="659"/>
                    </a:cubicBezTo>
                    <a:cubicBezTo>
                      <a:pt x="0" y="407"/>
                      <a:pt x="147" y="144"/>
                      <a:pt x="400" y="72"/>
                    </a:cubicBezTo>
                    <a:close/>
                  </a:path>
                </a:pathLst>
              </a:custGeom>
              <a:solidFill>
                <a:srgbClr val="C6CE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59" name="Freeform 72"/>
              <p:cNvSpPr/>
              <p:nvPr/>
            </p:nvSpPr>
            <p:spPr bwMode="auto">
              <a:xfrm rot="900000">
                <a:off x="4438227" y="3610287"/>
                <a:ext cx="1500636" cy="3200793"/>
              </a:xfrm>
              <a:custGeom>
                <a:gdLst>
                  <a:gd fmla="*/ 585 w 1775" name="T0"/>
                  <a:gd fmla="*/ 0 h 3786" name="T1"/>
                  <a:gd fmla="*/ 889 w 1775" name="T2"/>
                  <a:gd fmla="*/ 952 h 3786" name="T3"/>
                  <a:gd fmla="*/ 1275 w 1775" name="T4"/>
                  <a:gd fmla="*/ 187 h 3786" name="T5"/>
                  <a:gd fmla="*/ 920 w 1775" name="T6"/>
                  <a:gd fmla="*/ 1049 h 3786" name="T7"/>
                  <a:gd fmla="*/ 1775 w 1775" name="T8"/>
                  <a:gd fmla="*/ 3720 h 3786" name="T9"/>
                  <a:gd fmla="*/ 1538 w 1775" name="T10"/>
                  <a:gd fmla="*/ 3786 h 3786" name="T11"/>
                  <a:gd fmla="*/ 976 w 1775" name="T12"/>
                  <a:gd fmla="*/ 1555 h 3786" name="T13"/>
                  <a:gd fmla="*/ 0 w 1775" name="T14"/>
                  <a:gd fmla="*/ 1070 h 3786" name="T15"/>
                  <a:gd fmla="*/ 948 w 1775" name="T16"/>
                  <a:gd fmla="*/ 1449 h 3786" name="T17"/>
                  <a:gd fmla="*/ 585 w 1775" name="T18"/>
                  <a:gd fmla="*/ 0 h 3786"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786" w="1775">
                    <a:moveTo>
                      <a:pt x="585" y="0"/>
                    </a:moveTo>
                    <a:lnTo>
                      <a:pt x="889" y="952"/>
                    </a:lnTo>
                    <a:lnTo>
                      <a:pt x="1275" y="187"/>
                    </a:lnTo>
                    <a:lnTo>
                      <a:pt x="920" y="1049"/>
                    </a:lnTo>
                    <a:lnTo>
                      <a:pt x="1775" y="3720"/>
                    </a:lnTo>
                    <a:lnTo>
                      <a:pt x="1538" y="3786"/>
                    </a:lnTo>
                    <a:lnTo>
                      <a:pt x="976" y="1555"/>
                    </a:lnTo>
                    <a:lnTo>
                      <a:pt x="0" y="1070"/>
                    </a:lnTo>
                    <a:lnTo>
                      <a:pt x="948" y="1449"/>
                    </a:lnTo>
                    <a:lnTo>
                      <a:pt x="585" y="0"/>
                    </a:lnTo>
                    <a:close/>
                  </a:path>
                </a:pathLst>
              </a:custGeom>
              <a:solidFill>
                <a:srgbClr val="754C2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grpSp>
        <p:nvGrpSpPr>
          <p:cNvPr id="571" name="组合 570"/>
          <p:cNvGrpSpPr/>
          <p:nvPr/>
        </p:nvGrpSpPr>
        <p:grpSpPr>
          <a:xfrm>
            <a:off x="8616522" y="5356748"/>
            <a:ext cx="738200" cy="560511"/>
            <a:chOff x="8356782" y="5603866"/>
            <a:chExt cx="738200" cy="560511"/>
          </a:xfrm>
        </p:grpSpPr>
        <p:grpSp>
          <p:nvGrpSpPr>
            <p:cNvPr id="562" name="组合 561"/>
            <p:cNvGrpSpPr/>
            <p:nvPr/>
          </p:nvGrpSpPr>
          <p:grpSpPr>
            <a:xfrm>
              <a:off x="8356782" y="5775059"/>
              <a:ext cx="389318" cy="389318"/>
              <a:chOff x="2895600" y="4258000"/>
              <a:chExt cx="520700" cy="520700"/>
            </a:xfrm>
          </p:grpSpPr>
          <p:sp>
            <p:nvSpPr>
              <p:cNvPr id="569" name="椭圆 568"/>
              <p:cNvSpPr/>
              <p:nvPr/>
            </p:nvSpPr>
            <p:spPr>
              <a:xfrm>
                <a:off x="2895600" y="4258000"/>
                <a:ext cx="520700" cy="520700"/>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70" name="任意多边形 569"/>
              <p:cNvSpPr/>
              <p:nvPr/>
            </p:nvSpPr>
            <p:spPr>
              <a:xfrm>
                <a:off x="2895600" y="4423100"/>
                <a:ext cx="520700" cy="355600"/>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63" name="组合 562"/>
            <p:cNvGrpSpPr/>
            <p:nvPr/>
          </p:nvGrpSpPr>
          <p:grpSpPr>
            <a:xfrm>
              <a:off x="8799946" y="5827804"/>
              <a:ext cx="295036" cy="295036"/>
              <a:chOff x="2895600" y="4258000"/>
              <a:chExt cx="520700" cy="520700"/>
            </a:xfrm>
          </p:grpSpPr>
          <p:sp>
            <p:nvSpPr>
              <p:cNvPr id="567" name="椭圆 566"/>
              <p:cNvSpPr/>
              <p:nvPr/>
            </p:nvSpPr>
            <p:spPr>
              <a:xfrm>
                <a:off x="2895600" y="4258000"/>
                <a:ext cx="520700" cy="520700"/>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8" name="任意多边形 567"/>
              <p:cNvSpPr/>
              <p:nvPr/>
            </p:nvSpPr>
            <p:spPr>
              <a:xfrm>
                <a:off x="2895600" y="4423100"/>
                <a:ext cx="520700" cy="355600"/>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64" name="组合 563"/>
            <p:cNvGrpSpPr/>
            <p:nvPr/>
          </p:nvGrpSpPr>
          <p:grpSpPr>
            <a:xfrm>
              <a:off x="8719934" y="5603866"/>
              <a:ext cx="198955" cy="198955"/>
              <a:chOff x="2895600" y="4258000"/>
              <a:chExt cx="520700" cy="520700"/>
            </a:xfrm>
          </p:grpSpPr>
          <p:sp>
            <p:nvSpPr>
              <p:cNvPr id="565" name="椭圆 564"/>
              <p:cNvSpPr/>
              <p:nvPr/>
            </p:nvSpPr>
            <p:spPr>
              <a:xfrm>
                <a:off x="2895600" y="4258000"/>
                <a:ext cx="520700" cy="520700"/>
              </a:xfrm>
              <a:prstGeom prst="ellipse">
                <a:avLst/>
              </a:prstGeom>
              <a:solidFill>
                <a:srgbClr val="469F4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6" name="任意多边形 565"/>
              <p:cNvSpPr/>
              <p:nvPr/>
            </p:nvSpPr>
            <p:spPr>
              <a:xfrm>
                <a:off x="2895600" y="4423100"/>
                <a:ext cx="520700" cy="355600"/>
              </a:xfrm>
              <a:custGeom>
                <a:gdLst>
                  <a:gd fmla="*/ 18569 w 520700" name="connsiteX0"/>
                  <a:gd fmla="*/ 0 h 355600" name="connsiteY0"/>
                  <a:gd fmla="*/ 20460 w 520700" name="connsiteX1"/>
                  <a:gd fmla="*/ 6090 h 355600" name="connsiteY1"/>
                  <a:gd fmla="*/ 260350 w 520700" name="connsiteX2"/>
                  <a:gd fmla="*/ 165100 h 355600" name="connsiteY2"/>
                  <a:gd fmla="*/ 500240 w 520700" name="connsiteX3"/>
                  <a:gd fmla="*/ 6090 h 355600" name="connsiteY3"/>
                  <a:gd fmla="*/ 502131 w 520700" name="connsiteX4"/>
                  <a:gd fmla="*/ 0 h 355600" name="connsiteY4"/>
                  <a:gd fmla="*/ 515411 w 520700" name="connsiteX5"/>
                  <a:gd fmla="*/ 42781 h 355600" name="connsiteY5"/>
                  <a:gd fmla="*/ 520700 w 520700" name="connsiteX6"/>
                  <a:gd fmla="*/ 95250 h 355600" name="connsiteY6"/>
                  <a:gd fmla="*/ 260350 w 520700" name="connsiteX7"/>
                  <a:gd fmla="*/ 355600 h 355600" name="connsiteY7"/>
                  <a:gd fmla="*/ 0 w 520700" name="connsiteX8"/>
                  <a:gd fmla="*/ 95250 h 355600" name="connsiteY8"/>
                  <a:gd fmla="*/ 5290 w 520700" name="connsiteX9"/>
                  <a:gd fmla="*/ 42781 h 355600"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355600" w="520700">
                    <a:moveTo>
                      <a:pt x="18569" y="0"/>
                    </a:moveTo>
                    <a:lnTo>
                      <a:pt x="20460" y="6090"/>
                    </a:lnTo>
                    <a:cubicBezTo>
                      <a:pt x="59983" y="99534"/>
                      <a:pt x="152510" y="165100"/>
                      <a:pt x="260350" y="165100"/>
                    </a:cubicBezTo>
                    <a:cubicBezTo>
                      <a:pt x="368190" y="165100"/>
                      <a:pt x="460717" y="99534"/>
                      <a:pt x="500240" y="6090"/>
                    </a:cubicBezTo>
                    <a:lnTo>
                      <a:pt x="502131" y="0"/>
                    </a:lnTo>
                    <a:lnTo>
                      <a:pt x="515411" y="42781"/>
                    </a:lnTo>
                    <a:cubicBezTo>
                      <a:pt x="518879" y="59729"/>
                      <a:pt x="520700" y="77277"/>
                      <a:pt x="520700" y="95250"/>
                    </a:cubicBezTo>
                    <a:cubicBezTo>
                      <a:pt x="520700" y="239037"/>
                      <a:pt x="404137" y="355600"/>
                      <a:pt x="260350" y="355600"/>
                    </a:cubicBezTo>
                    <a:cubicBezTo>
                      <a:pt x="116563" y="355600"/>
                      <a:pt x="0" y="239037"/>
                      <a:pt x="0" y="95250"/>
                    </a:cubicBezTo>
                    <a:cubicBezTo>
                      <a:pt x="0" y="77277"/>
                      <a:pt x="1821" y="59729"/>
                      <a:pt x="5290" y="42781"/>
                    </a:cubicBezTo>
                    <a:close/>
                  </a:path>
                </a:pathLst>
              </a:custGeom>
              <a:solidFill>
                <a:srgbClr val="3C8C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614" name="文本框 613"/>
          <p:cNvSpPr txBox="1"/>
          <p:nvPr/>
        </p:nvSpPr>
        <p:spPr>
          <a:xfrm>
            <a:off x="2688522" y="1968132"/>
            <a:ext cx="779780" cy="701040"/>
          </a:xfrm>
          <a:prstGeom prst="rect">
            <a:avLst/>
          </a:prstGeom>
          <a:noFill/>
        </p:spPr>
        <p:txBody>
          <a:bodyPr rtlCol="0" wrap="non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rPr>
              <a:t>DEC</a:t>
            </a:r>
          </a:p>
          <a:p>
            <a:pPr algn="ctr"/>
            <a:r>
              <a:rPr altLang="zh-CN" lang="en-US" smtClean="0" sz="2000">
                <a:solidFill>
                  <a:schemeClr val="bg1"/>
                </a:solidFill>
                <a:latin charset="-122" panose="020b0503020204020204" pitchFamily="34" typeface="微软雅黑"/>
                <a:ea charset="-122" panose="020b0503020204020204" pitchFamily="34" typeface="微软雅黑"/>
              </a:rPr>
              <a:t>2011</a:t>
            </a:r>
          </a:p>
        </p:txBody>
      </p:sp>
      <p:sp>
        <p:nvSpPr>
          <p:cNvPr id="615" name="文本框 614"/>
          <p:cNvSpPr txBox="1"/>
          <p:nvPr/>
        </p:nvSpPr>
        <p:spPr>
          <a:xfrm>
            <a:off x="1310616" y="1945873"/>
            <a:ext cx="1097280" cy="2243036"/>
          </a:xfrm>
          <a:prstGeom prst="rect">
            <a:avLst/>
          </a:prstGeom>
          <a:noFill/>
        </p:spPr>
        <p:txBody>
          <a:bodyPr anchor="t" anchorCtr="0" rtlCol="0" vert="eaVert" wrap="none">
            <a:spAutoFit/>
          </a:bodyPr>
          <a:lstStyle/>
          <a:p>
            <a:pPr algn="ctr"/>
            <a:r>
              <a:rPr altLang="en-US" lang="zh-CN" smtClean="0" sz="2000">
                <a:solidFill>
                  <a:schemeClr val="bg1"/>
                </a:solidFill>
                <a:latin charset="-122" panose="020b0503020204020204" pitchFamily="34" typeface="微软雅黑"/>
                <a:ea charset="-122" panose="020b0503020204020204" pitchFamily="34" typeface="微软雅黑"/>
              </a:rPr>
              <a:t>江西·萍乡市质监局</a:t>
            </a:r>
          </a:p>
          <a:p>
            <a:pPr algn="ctr"/>
            <a:r>
              <a:rPr altLang="en-US" lang="zh-CN" smtClean="0" sz="2000">
                <a:solidFill>
                  <a:schemeClr val="bg1"/>
                </a:solidFill>
                <a:latin charset="-122" panose="020b0503020204020204" pitchFamily="34" typeface="微软雅黑"/>
                <a:ea charset="-122" panose="020b0503020204020204" pitchFamily="34" typeface="微软雅黑"/>
              </a:rPr>
              <a:t>办公室副主任</a:t>
            </a:r>
          </a:p>
          <a:p>
            <a:pPr algn="ctr"/>
            <a:r>
              <a:rPr altLang="en-US" lang="zh-CN" smtClean="0" sz="2000">
                <a:solidFill>
                  <a:schemeClr val="bg1"/>
                </a:solidFill>
                <a:latin charset="-122" panose="020b0503020204020204" pitchFamily="34" typeface="微软雅黑"/>
                <a:ea charset="-122" panose="020b0503020204020204" pitchFamily="34" typeface="微软雅黑"/>
              </a:rPr>
              <a:t>（主持工作）</a:t>
            </a:r>
          </a:p>
        </p:txBody>
      </p:sp>
      <p:grpSp>
        <p:nvGrpSpPr>
          <p:cNvPr id="623" name="组合 622"/>
          <p:cNvGrpSpPr/>
          <p:nvPr/>
        </p:nvGrpSpPr>
        <p:grpSpPr>
          <a:xfrm rot="1758611">
            <a:off x="5617084" y="2992134"/>
            <a:ext cx="2164822" cy="884995"/>
            <a:chOff x="4604969" y="2555972"/>
            <a:chExt cx="2576052" cy="1053109"/>
          </a:xfrm>
        </p:grpSpPr>
        <p:sp>
          <p:nvSpPr>
            <p:cNvPr id="619" name="Freeform 76"/>
            <p:cNvSpPr/>
            <p:nvPr/>
          </p:nvSpPr>
          <p:spPr bwMode="auto">
            <a:xfrm rot="21296304">
              <a:off x="6549916" y="2555972"/>
              <a:ext cx="631105" cy="328097"/>
            </a:xfrm>
            <a:custGeom>
              <a:gdLst>
                <a:gd fmla="*/ 810 w 958" name="T0"/>
                <a:gd fmla="*/ 200 h 497" name="T1"/>
                <a:gd fmla="*/ 791 w 958" name="T2"/>
                <a:gd fmla="*/ 201 h 497" name="T3"/>
                <a:gd fmla="*/ 792 w 958" name="T4"/>
                <a:gd fmla="*/ 198 h 497" name="T5"/>
                <a:gd fmla="*/ 717 w 958" name="T6"/>
                <a:gd fmla="*/ 123 h 497" name="T7"/>
                <a:gd fmla="*/ 679 w 958" name="T8"/>
                <a:gd fmla="*/ 134 h 497" name="T9"/>
                <a:gd fmla="*/ 472 w 958" name="T10"/>
                <a:gd fmla="*/ 0 h 497" name="T11"/>
                <a:gd fmla="*/ 245 w 958" name="T12"/>
                <a:gd fmla="*/ 227 h 497" name="T13"/>
                <a:gd fmla="*/ 249 w 958" name="T14"/>
                <a:gd fmla="*/ 270 h 497" name="T15"/>
                <a:gd fmla="*/ 182 w 958" name="T16"/>
                <a:gd fmla="*/ 245 h 497" name="T17"/>
                <a:gd fmla="*/ 79 w 958" name="T18"/>
                <a:gd fmla="*/ 348 h 497" name="T19"/>
                <a:gd fmla="*/ 86 w 958" name="T20"/>
                <a:gd fmla="*/ 387 h 497" name="T21"/>
                <a:gd fmla="*/ 58 w 958" name="T22"/>
                <a:gd fmla="*/ 380 h 497" name="T23"/>
                <a:gd fmla="*/ 0 w 958" name="T24"/>
                <a:gd fmla="*/ 438 h 497" name="T25"/>
                <a:gd fmla="*/ 58 w 958" name="T26"/>
                <a:gd fmla="*/ 497 h 497" name="T27"/>
                <a:gd fmla="*/ 810 w 958" name="T28"/>
                <a:gd fmla="*/ 497 h 497" name="T29"/>
                <a:gd fmla="*/ 958 w 958" name="T30"/>
                <a:gd fmla="*/ 348 h 497" name="T31"/>
                <a:gd fmla="*/ 810 w 958" name="T32"/>
                <a:gd fmla="*/ 200 h 497"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497" w="958">
                  <a:moveTo>
                    <a:pt x="810" y="200"/>
                  </a:moveTo>
                  <a:cubicBezTo>
                    <a:pt x="803" y="200"/>
                    <a:pt x="797" y="200"/>
                    <a:pt x="791" y="201"/>
                  </a:cubicBezTo>
                  <a:cubicBezTo>
                    <a:pt x="791" y="200"/>
                    <a:pt x="792" y="199"/>
                    <a:pt x="792" y="198"/>
                  </a:cubicBezTo>
                  <a:cubicBezTo>
                    <a:pt x="792" y="157"/>
                    <a:pt x="758" y="123"/>
                    <a:pt x="717" y="123"/>
                  </a:cubicBezTo>
                  <a:cubicBezTo>
                    <a:pt x="704" y="123"/>
                    <a:pt x="691" y="127"/>
                    <a:pt x="679" y="134"/>
                  </a:cubicBezTo>
                  <a:cubicBezTo>
                    <a:pt x="644" y="55"/>
                    <a:pt x="565" y="0"/>
                    <a:pt x="472" y="0"/>
                  </a:cubicBezTo>
                  <a:cubicBezTo>
                    <a:pt x="347" y="0"/>
                    <a:pt x="245" y="101"/>
                    <a:pt x="245" y="227"/>
                  </a:cubicBezTo>
                  <a:cubicBezTo>
                    <a:pt x="245" y="241"/>
                    <a:pt x="247" y="256"/>
                    <a:pt x="249" y="270"/>
                  </a:cubicBezTo>
                  <a:cubicBezTo>
                    <a:pt x="231" y="254"/>
                    <a:pt x="208" y="245"/>
                    <a:pt x="182" y="245"/>
                  </a:cubicBezTo>
                  <a:cubicBezTo>
                    <a:pt x="125" y="245"/>
                    <a:pt x="79" y="291"/>
                    <a:pt x="79" y="348"/>
                  </a:cubicBezTo>
                  <a:cubicBezTo>
                    <a:pt x="79" y="362"/>
                    <a:pt x="81" y="375"/>
                    <a:pt x="86" y="387"/>
                  </a:cubicBezTo>
                  <a:cubicBezTo>
                    <a:pt x="78" y="383"/>
                    <a:pt x="68" y="380"/>
                    <a:pt x="58" y="380"/>
                  </a:cubicBezTo>
                  <a:cubicBezTo>
                    <a:pt x="26" y="380"/>
                    <a:pt x="0" y="406"/>
                    <a:pt x="0" y="438"/>
                  </a:cubicBezTo>
                  <a:cubicBezTo>
                    <a:pt x="0" y="471"/>
                    <a:pt x="26" y="497"/>
                    <a:pt x="58" y="497"/>
                  </a:cubicBezTo>
                  <a:cubicBezTo>
                    <a:pt x="91" y="497"/>
                    <a:pt x="729" y="497"/>
                    <a:pt x="810" y="497"/>
                  </a:cubicBezTo>
                  <a:cubicBezTo>
                    <a:pt x="892" y="497"/>
                    <a:pt x="958" y="430"/>
                    <a:pt x="958" y="348"/>
                  </a:cubicBezTo>
                  <a:cubicBezTo>
                    <a:pt x="958" y="266"/>
                    <a:pt x="892" y="200"/>
                    <a:pt x="810" y="200"/>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0" name="Freeform 77"/>
            <p:cNvSpPr/>
            <p:nvPr/>
          </p:nvSpPr>
          <p:spPr bwMode="auto">
            <a:xfrm rot="21296304">
              <a:off x="5628027" y="3343983"/>
              <a:ext cx="491448" cy="265098"/>
            </a:xfrm>
            <a:custGeom>
              <a:gdLst>
                <a:gd fmla="*/ 670 w 746" name="T0"/>
                <a:gd fmla="*/ 251 h 402" name="T1"/>
                <a:gd fmla="*/ 668 w 746" name="T2"/>
                <a:gd fmla="*/ 251 h 402" name="T3"/>
                <a:gd fmla="*/ 673 w 746" name="T4"/>
                <a:gd fmla="*/ 218 h 402" name="T5"/>
                <a:gd fmla="*/ 558 w 746" name="T6"/>
                <a:gd fmla="*/ 104 h 402" name="T7"/>
                <a:gd fmla="*/ 504 w 746" name="T8"/>
                <a:gd fmla="*/ 117 h 402" name="T9"/>
                <a:gd fmla="*/ 349 w 746" name="T10"/>
                <a:gd fmla="*/ 0 h 402" name="T11"/>
                <a:gd fmla="*/ 187 w 746" name="T12"/>
                <a:gd fmla="*/ 156 h 402" name="T13"/>
                <a:gd fmla="*/ 166 w 746" name="T14"/>
                <a:gd fmla="*/ 153 h 402" name="T15"/>
                <a:gd fmla="*/ 76 w 746" name="T16"/>
                <a:gd fmla="*/ 243 h 402" name="T17"/>
                <a:gd fmla="*/ 79 w 746" name="T18"/>
                <a:gd fmla="*/ 265 h 402" name="T19"/>
                <a:gd fmla="*/ 69 w 746" name="T20"/>
                <a:gd fmla="*/ 264 h 402" name="T21"/>
                <a:gd fmla="*/ 0 w 746" name="T22"/>
                <a:gd fmla="*/ 333 h 402" name="T23"/>
                <a:gd fmla="*/ 69 w 746" name="T24"/>
                <a:gd fmla="*/ 402 h 402" name="T25"/>
                <a:gd fmla="*/ 670 w 746" name="T26"/>
                <a:gd fmla="*/ 402 h 402" name="T27"/>
                <a:gd fmla="*/ 746 w 746" name="T28"/>
                <a:gd fmla="*/ 327 h 402" name="T29"/>
                <a:gd fmla="*/ 670 w 746" name="T30"/>
                <a:gd fmla="*/ 251 h 402"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402" w="746">
                  <a:moveTo>
                    <a:pt x="670" y="251"/>
                  </a:moveTo>
                  <a:cubicBezTo>
                    <a:pt x="669" y="251"/>
                    <a:pt x="669" y="251"/>
                    <a:pt x="668" y="251"/>
                  </a:cubicBezTo>
                  <a:cubicBezTo>
                    <a:pt x="671" y="241"/>
                    <a:pt x="673" y="230"/>
                    <a:pt x="673" y="218"/>
                  </a:cubicBezTo>
                  <a:cubicBezTo>
                    <a:pt x="673" y="155"/>
                    <a:pt x="622" y="104"/>
                    <a:pt x="558" y="104"/>
                  </a:cubicBezTo>
                  <a:cubicBezTo>
                    <a:pt x="539" y="104"/>
                    <a:pt x="520" y="109"/>
                    <a:pt x="504" y="117"/>
                  </a:cubicBezTo>
                  <a:cubicBezTo>
                    <a:pt x="485" y="50"/>
                    <a:pt x="423" y="0"/>
                    <a:pt x="349" y="0"/>
                  </a:cubicBezTo>
                  <a:cubicBezTo>
                    <a:pt x="261" y="0"/>
                    <a:pt x="191" y="69"/>
                    <a:pt x="187" y="156"/>
                  </a:cubicBezTo>
                  <a:cubicBezTo>
                    <a:pt x="181" y="154"/>
                    <a:pt x="173" y="153"/>
                    <a:pt x="166" y="153"/>
                  </a:cubicBezTo>
                  <a:cubicBezTo>
                    <a:pt x="116" y="153"/>
                    <a:pt x="76" y="194"/>
                    <a:pt x="76" y="243"/>
                  </a:cubicBezTo>
                  <a:cubicBezTo>
                    <a:pt x="76" y="251"/>
                    <a:pt x="77" y="258"/>
                    <a:pt x="79" y="265"/>
                  </a:cubicBezTo>
                  <a:cubicBezTo>
                    <a:pt x="76" y="265"/>
                    <a:pt x="72" y="264"/>
                    <a:pt x="69" y="264"/>
                  </a:cubicBezTo>
                  <a:cubicBezTo>
                    <a:pt x="31" y="264"/>
                    <a:pt x="0" y="295"/>
                    <a:pt x="0" y="333"/>
                  </a:cubicBezTo>
                  <a:cubicBezTo>
                    <a:pt x="0" y="371"/>
                    <a:pt x="31" y="402"/>
                    <a:pt x="69" y="402"/>
                  </a:cubicBezTo>
                  <a:cubicBezTo>
                    <a:pt x="107" y="402"/>
                    <a:pt x="629" y="402"/>
                    <a:pt x="670" y="402"/>
                  </a:cubicBezTo>
                  <a:cubicBezTo>
                    <a:pt x="712" y="402"/>
                    <a:pt x="746" y="368"/>
                    <a:pt x="746" y="327"/>
                  </a:cubicBezTo>
                  <a:cubicBezTo>
                    <a:pt x="746" y="285"/>
                    <a:pt x="712" y="251"/>
                    <a:pt x="670" y="25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1" name="Freeform 78"/>
            <p:cNvSpPr/>
            <p:nvPr/>
          </p:nvSpPr>
          <p:spPr bwMode="auto">
            <a:xfrm rot="21296304">
              <a:off x="4604969" y="2960645"/>
              <a:ext cx="412281" cy="222448"/>
            </a:xfrm>
            <a:custGeom>
              <a:gdLst>
                <a:gd fmla="*/ 562 w 626" name="T0"/>
                <a:gd fmla="*/ 211 h 337" name="T1"/>
                <a:gd fmla="*/ 561 w 626" name="T2"/>
                <a:gd fmla="*/ 211 h 337" name="T3"/>
                <a:gd fmla="*/ 565 w 626" name="T4"/>
                <a:gd fmla="*/ 183 h 337" name="T5"/>
                <a:gd fmla="*/ 468 w 626" name="T6"/>
                <a:gd fmla="*/ 87 h 337" name="T7"/>
                <a:gd fmla="*/ 423 w 626" name="T8"/>
                <a:gd fmla="*/ 98 h 337" name="T9"/>
                <a:gd fmla="*/ 293 w 626" name="T10"/>
                <a:gd fmla="*/ 0 h 337" name="T11"/>
                <a:gd fmla="*/ 157 w 626" name="T12"/>
                <a:gd fmla="*/ 131 h 337" name="T13"/>
                <a:gd fmla="*/ 139 w 626" name="T14"/>
                <a:gd fmla="*/ 129 h 337" name="T15"/>
                <a:gd fmla="*/ 64 w 626" name="T16"/>
                <a:gd fmla="*/ 204 h 337" name="T17"/>
                <a:gd fmla="*/ 66 w 626" name="T18"/>
                <a:gd fmla="*/ 222 h 337" name="T19"/>
                <a:gd fmla="*/ 58 w 626" name="T20"/>
                <a:gd fmla="*/ 222 h 337" name="T21"/>
                <a:gd fmla="*/ 0 w 626" name="T22"/>
                <a:gd fmla="*/ 280 h 337" name="T23"/>
                <a:gd fmla="*/ 58 w 626" name="T24"/>
                <a:gd fmla="*/ 337 h 337" name="T25"/>
                <a:gd fmla="*/ 562 w 626" name="T26"/>
                <a:gd fmla="*/ 337 h 337" name="T27"/>
                <a:gd fmla="*/ 626 w 626" name="T28"/>
                <a:gd fmla="*/ 274 h 337" name="T29"/>
                <a:gd fmla="*/ 562 w 626" name="T30"/>
                <a:gd fmla="*/ 211 h 33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337" w="626">
                  <a:moveTo>
                    <a:pt x="562" y="211"/>
                  </a:moveTo>
                  <a:cubicBezTo>
                    <a:pt x="562" y="211"/>
                    <a:pt x="561" y="211"/>
                    <a:pt x="561" y="211"/>
                  </a:cubicBezTo>
                  <a:cubicBezTo>
                    <a:pt x="563" y="202"/>
                    <a:pt x="565" y="193"/>
                    <a:pt x="565" y="183"/>
                  </a:cubicBezTo>
                  <a:cubicBezTo>
                    <a:pt x="565" y="130"/>
                    <a:pt x="522" y="87"/>
                    <a:pt x="468" y="87"/>
                  </a:cubicBezTo>
                  <a:cubicBezTo>
                    <a:pt x="452" y="87"/>
                    <a:pt x="437" y="91"/>
                    <a:pt x="423" y="98"/>
                  </a:cubicBezTo>
                  <a:cubicBezTo>
                    <a:pt x="407" y="42"/>
                    <a:pt x="355" y="0"/>
                    <a:pt x="293" y="0"/>
                  </a:cubicBezTo>
                  <a:cubicBezTo>
                    <a:pt x="219" y="0"/>
                    <a:pt x="160" y="58"/>
                    <a:pt x="157" y="131"/>
                  </a:cubicBezTo>
                  <a:cubicBezTo>
                    <a:pt x="152" y="129"/>
                    <a:pt x="146" y="129"/>
                    <a:pt x="139" y="129"/>
                  </a:cubicBezTo>
                  <a:cubicBezTo>
                    <a:pt x="98" y="129"/>
                    <a:pt x="64" y="162"/>
                    <a:pt x="64" y="204"/>
                  </a:cubicBezTo>
                  <a:cubicBezTo>
                    <a:pt x="64" y="210"/>
                    <a:pt x="65" y="216"/>
                    <a:pt x="66" y="222"/>
                  </a:cubicBezTo>
                  <a:cubicBezTo>
                    <a:pt x="64" y="222"/>
                    <a:pt x="61" y="222"/>
                    <a:pt x="58" y="222"/>
                  </a:cubicBezTo>
                  <a:cubicBezTo>
                    <a:pt x="26" y="222"/>
                    <a:pt x="0" y="248"/>
                    <a:pt x="0" y="280"/>
                  </a:cubicBezTo>
                  <a:cubicBezTo>
                    <a:pt x="0" y="311"/>
                    <a:pt x="26" y="337"/>
                    <a:pt x="58" y="337"/>
                  </a:cubicBezTo>
                  <a:cubicBezTo>
                    <a:pt x="90" y="337"/>
                    <a:pt x="528" y="337"/>
                    <a:pt x="562" y="337"/>
                  </a:cubicBezTo>
                  <a:cubicBezTo>
                    <a:pt x="597" y="337"/>
                    <a:pt x="626" y="309"/>
                    <a:pt x="626" y="274"/>
                  </a:cubicBezTo>
                  <a:cubicBezTo>
                    <a:pt x="626" y="239"/>
                    <a:pt x="597" y="211"/>
                    <a:pt x="562" y="211"/>
                  </a:cubicBezTo>
                  <a:close/>
                </a:path>
              </a:pathLst>
            </a:custGeom>
            <a:solidFill>
              <a:srgbClr val="FFFFFF"/>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Tree>
    <p:extLst>
      <p:ext uri="{BB962C8B-B14F-4D97-AF65-F5344CB8AC3E}">
        <p14:creationId val="1380277987"/>
      </p:ext>
    </p:extLst>
  </p:cSld>
  <p:clrMapOvr>
    <a:masterClrMapping/>
  </p:clrMapOvr>
  <p:transition spd="slow">
    <p:push dir="u"/>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57" name="白底"/>
          <p:cNvSpPr/>
          <p:nvPr/>
        </p:nvSpPr>
        <p:spPr>
          <a:xfrm>
            <a:off x="721200" y="6312957"/>
            <a:ext cx="10749600" cy="1320340"/>
          </a:xfrm>
          <a:prstGeom prst="rect">
            <a:avLst/>
          </a:prstGeom>
          <a:solidFill>
            <a:srgbClr val="FFAE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269" name="直接连接符 268"/>
          <p:cNvCxnSpPr/>
          <p:nvPr/>
        </p:nvCxnSpPr>
        <p:spPr>
          <a:xfrm flipH="1">
            <a:off x="8978472" y="6306794"/>
            <a:ext cx="0" cy="1594710"/>
          </a:xfrm>
          <a:prstGeom prst="line">
            <a:avLst/>
          </a:prstGeom>
          <a:solidFill>
            <a:schemeClr val="tx1">
              <a:lumMod val="75000"/>
              <a:lumOff val="25000"/>
            </a:schemeClr>
          </a:solidFill>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244" name="组合 243"/>
          <p:cNvGrpSpPr/>
          <p:nvPr/>
        </p:nvGrpSpPr>
        <p:grpSpPr>
          <a:xfrm>
            <a:off x="0" y="5718270"/>
            <a:ext cx="12192000" cy="734492"/>
            <a:chOff x="0" y="3119422"/>
            <a:chExt cx="12192000" cy="734492"/>
          </a:xfrm>
        </p:grpSpPr>
        <p:sp>
          <p:nvSpPr>
            <p:cNvPr id="245" name="Freeform 5"/>
            <p:cNvSpPr/>
            <p:nvPr/>
          </p:nvSpPr>
          <p:spPr bwMode="auto">
            <a:xfrm flipH="1">
              <a:off x="0"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DC7E00"/>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46" name="Freeform 5"/>
            <p:cNvSpPr/>
            <p:nvPr/>
          </p:nvSpPr>
          <p:spPr bwMode="auto">
            <a:xfrm>
              <a:off x="11010384"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DC7E00"/>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247" name="蓝底阴影"/>
            <p:cNvGrpSpPr/>
            <p:nvPr/>
          </p:nvGrpSpPr>
          <p:grpSpPr>
            <a:xfrm>
              <a:off x="600550" y="3119422"/>
              <a:ext cx="10990900" cy="242888"/>
              <a:chOff x="600550" y="3822700"/>
              <a:chExt cx="10990900" cy="242888"/>
            </a:xfrm>
            <a:solidFill>
              <a:srgbClr val="4B5820"/>
            </a:solidFill>
          </p:grpSpPr>
          <p:sp>
            <p:nvSpPr>
              <p:cNvPr id="248" name="蓝底阴影右"/>
              <p:cNvSpPr/>
              <p:nvPr/>
            </p:nvSpPr>
            <p:spPr bwMode="auto">
              <a:xfrm>
                <a:off x="113501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784500"/>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249" name="蓝底阴影左"/>
              <p:cNvSpPr/>
              <p:nvPr/>
            </p:nvSpPr>
            <p:spPr bwMode="auto">
              <a:xfrm>
                <a:off x="6005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784500"/>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255" name="白底"/>
          <p:cNvSpPr/>
          <p:nvPr/>
        </p:nvSpPr>
        <p:spPr>
          <a:xfrm>
            <a:off x="721200" y="5309320"/>
            <a:ext cx="10749600" cy="1036286"/>
          </a:xfrm>
          <a:prstGeom prst="rect">
            <a:avLst/>
          </a:prstGeom>
          <a:solidFill>
            <a:srgbClr val="A7C54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242" name="组合 241"/>
          <p:cNvGrpSpPr/>
          <p:nvPr/>
        </p:nvGrpSpPr>
        <p:grpSpPr>
          <a:xfrm>
            <a:off x="7003844" y="2165901"/>
            <a:ext cx="1385928" cy="1533317"/>
            <a:chOff x="5170488" y="2401888"/>
            <a:chExt cx="1851026" cy="2047876"/>
          </a:xfrm>
        </p:grpSpPr>
        <p:sp>
          <p:nvSpPr>
            <p:cNvPr id="211" name="Freeform 115"/>
            <p:cNvSpPr/>
            <p:nvPr/>
          </p:nvSpPr>
          <p:spPr bwMode="auto">
            <a:xfrm>
              <a:off x="6843713" y="3205163"/>
              <a:ext cx="146050" cy="188913"/>
            </a:xfrm>
            <a:custGeom>
              <a:gdLst>
                <a:gd fmla="*/ 19 w 92" name="T0"/>
                <a:gd fmla="*/ 119 h 119" name="T1"/>
                <a:gd fmla="*/ 71 w 92" name="T2"/>
                <a:gd fmla="*/ 119 h 119" name="T3"/>
                <a:gd fmla="*/ 92 w 92" name="T4"/>
                <a:gd fmla="*/ 0 h 119" name="T5"/>
                <a:gd fmla="*/ 0 w 92" name="T6"/>
                <a:gd fmla="*/ 0 h 119" name="T7"/>
                <a:gd fmla="*/ 19 w 92" name="T8"/>
                <a:gd fmla="*/ 119 h 119" name="T9"/>
              </a:gdLst>
              <a:cxnLst>
                <a:cxn ang="0">
                  <a:pos x="T0" y="T1"/>
                </a:cxn>
                <a:cxn ang="0">
                  <a:pos x="T2" y="T3"/>
                </a:cxn>
                <a:cxn ang="0">
                  <a:pos x="T4" y="T5"/>
                </a:cxn>
                <a:cxn ang="0">
                  <a:pos x="T6" y="T7"/>
                </a:cxn>
                <a:cxn ang="0">
                  <a:pos x="T8" y="T9"/>
                </a:cxn>
              </a:cxnLst>
              <a:rect b="b" l="0" r="r" t="0"/>
              <a:pathLst>
                <a:path h="119" w="92">
                  <a:moveTo>
                    <a:pt x="19" y="119"/>
                  </a:moveTo>
                  <a:lnTo>
                    <a:pt x="71" y="119"/>
                  </a:lnTo>
                  <a:lnTo>
                    <a:pt x="92" y="0"/>
                  </a:lnTo>
                  <a:lnTo>
                    <a:pt x="0" y="0"/>
                  </a:lnTo>
                  <a:lnTo>
                    <a:pt x="19" y="119"/>
                  </a:lnTo>
                  <a:close/>
                </a:path>
              </a:pathLst>
            </a:custGeom>
            <a:solidFill>
              <a:srgbClr val="FFF10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2" name="Freeform 116"/>
            <p:cNvSpPr>
              <a:spLocks noEditPoints="1"/>
            </p:cNvSpPr>
            <p:nvPr/>
          </p:nvSpPr>
          <p:spPr bwMode="auto">
            <a:xfrm>
              <a:off x="6813551" y="3109913"/>
              <a:ext cx="207963" cy="1339850"/>
            </a:xfrm>
            <a:custGeom>
              <a:gdLst>
                <a:gd fmla="*/ 109 w 131" name="T0"/>
                <a:gd fmla="*/ 55 h 844" name="T1"/>
                <a:gd fmla="*/ 73 w 131" name="T2"/>
                <a:gd fmla="*/ 22 h 844" name="T3"/>
                <a:gd fmla="*/ 73 w 131" name="T4"/>
                <a:gd fmla="*/ 0 h 844" name="T5"/>
                <a:gd fmla="*/ 57 w 131" name="T6"/>
                <a:gd fmla="*/ 0 h 844" name="T7"/>
                <a:gd fmla="*/ 57 w 131" name="T8"/>
                <a:gd fmla="*/ 22 h 844" name="T9"/>
                <a:gd fmla="*/ 21 w 131" name="T10"/>
                <a:gd fmla="*/ 55 h 844" name="T11"/>
                <a:gd fmla="*/ 0 w 131" name="T12"/>
                <a:gd fmla="*/ 55 h 844" name="T13"/>
                <a:gd fmla="*/ 0 w 131" name="T14"/>
                <a:gd fmla="*/ 67 h 844" name="T15"/>
                <a:gd fmla="*/ 14 w 131" name="T16"/>
                <a:gd fmla="*/ 67 h 844" name="T17"/>
                <a:gd fmla="*/ 35 w 131" name="T18"/>
                <a:gd fmla="*/ 181 h 844" name="T19"/>
                <a:gd fmla="*/ 35 w 131" name="T20"/>
                <a:gd fmla="*/ 183 h 844" name="T21"/>
                <a:gd fmla="*/ 52 w 131" name="T22"/>
                <a:gd fmla="*/ 183 h 844" name="T23"/>
                <a:gd fmla="*/ 52 w 131" name="T24"/>
                <a:gd fmla="*/ 666 h 844" name="T25"/>
                <a:gd fmla="*/ 35 w 131" name="T26"/>
                <a:gd fmla="*/ 666 h 844" name="T27"/>
                <a:gd fmla="*/ 35 w 131" name="T28"/>
                <a:gd fmla="*/ 844 h 844" name="T29"/>
                <a:gd fmla="*/ 95 w 131" name="T30"/>
                <a:gd fmla="*/ 844 h 844" name="T31"/>
                <a:gd fmla="*/ 95 w 131" name="T32"/>
                <a:gd fmla="*/ 666 h 844" name="T33"/>
                <a:gd fmla="*/ 76 w 131" name="T34"/>
                <a:gd fmla="*/ 666 h 844" name="T35"/>
                <a:gd fmla="*/ 76 w 131" name="T36"/>
                <a:gd fmla="*/ 183 h 844" name="T37"/>
                <a:gd fmla="*/ 95 w 131" name="T38"/>
                <a:gd fmla="*/ 183 h 844" name="T39"/>
                <a:gd fmla="*/ 95 w 131" name="T40"/>
                <a:gd fmla="*/ 181 h 844" name="T41"/>
                <a:gd fmla="*/ 116 w 131" name="T42"/>
                <a:gd fmla="*/ 67 h 844" name="T43"/>
                <a:gd fmla="*/ 131 w 131" name="T44"/>
                <a:gd fmla="*/ 67 h 844" name="T45"/>
                <a:gd fmla="*/ 131 w 131" name="T46"/>
                <a:gd fmla="*/ 55 h 844" name="T47"/>
                <a:gd fmla="*/ 109 w 131" name="T48"/>
                <a:gd fmla="*/ 55 h 844" name="T49"/>
                <a:gd fmla="*/ 38 w 131" name="T50"/>
                <a:gd fmla="*/ 167 h 844" name="T51"/>
                <a:gd fmla="*/ 21 w 131" name="T52"/>
                <a:gd fmla="*/ 67 h 844" name="T53"/>
                <a:gd fmla="*/ 62 w 131" name="T54"/>
                <a:gd fmla="*/ 67 h 844" name="T55"/>
                <a:gd fmla="*/ 62 w 131" name="T56"/>
                <a:gd fmla="*/ 167 h 844" name="T57"/>
                <a:gd fmla="*/ 38 w 131" name="T58"/>
                <a:gd fmla="*/ 167 h 844" name="T59"/>
                <a:gd fmla="*/ 92 w 131" name="T60"/>
                <a:gd fmla="*/ 167 h 844" name="T61"/>
                <a:gd fmla="*/ 69 w 131" name="T62"/>
                <a:gd fmla="*/ 167 h 844" name="T63"/>
                <a:gd fmla="*/ 69 w 131" name="T64"/>
                <a:gd fmla="*/ 67 h 844" name="T65"/>
                <a:gd fmla="*/ 109 w 131" name="T66"/>
                <a:gd fmla="*/ 67 h 844" name="T67"/>
                <a:gd fmla="*/ 92 w 131" name="T68"/>
                <a:gd fmla="*/ 167 h 844"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844" w="131">
                  <a:moveTo>
                    <a:pt x="109" y="55"/>
                  </a:moveTo>
                  <a:lnTo>
                    <a:pt x="73" y="22"/>
                  </a:lnTo>
                  <a:lnTo>
                    <a:pt x="73" y="0"/>
                  </a:lnTo>
                  <a:lnTo>
                    <a:pt x="57" y="0"/>
                  </a:lnTo>
                  <a:lnTo>
                    <a:pt x="57" y="22"/>
                  </a:lnTo>
                  <a:lnTo>
                    <a:pt x="21" y="55"/>
                  </a:lnTo>
                  <a:lnTo>
                    <a:pt x="0" y="55"/>
                  </a:lnTo>
                  <a:lnTo>
                    <a:pt x="0" y="67"/>
                  </a:lnTo>
                  <a:lnTo>
                    <a:pt x="14" y="67"/>
                  </a:lnTo>
                  <a:lnTo>
                    <a:pt x="35" y="181"/>
                  </a:lnTo>
                  <a:lnTo>
                    <a:pt x="35" y="183"/>
                  </a:lnTo>
                  <a:lnTo>
                    <a:pt x="52" y="183"/>
                  </a:lnTo>
                  <a:lnTo>
                    <a:pt x="52" y="666"/>
                  </a:lnTo>
                  <a:lnTo>
                    <a:pt x="35" y="666"/>
                  </a:lnTo>
                  <a:lnTo>
                    <a:pt x="35" y="844"/>
                  </a:lnTo>
                  <a:lnTo>
                    <a:pt x="95" y="844"/>
                  </a:lnTo>
                  <a:lnTo>
                    <a:pt x="95" y="666"/>
                  </a:lnTo>
                  <a:lnTo>
                    <a:pt x="76" y="666"/>
                  </a:lnTo>
                  <a:lnTo>
                    <a:pt x="76" y="183"/>
                  </a:lnTo>
                  <a:lnTo>
                    <a:pt x="95" y="183"/>
                  </a:lnTo>
                  <a:lnTo>
                    <a:pt x="95" y="181"/>
                  </a:lnTo>
                  <a:lnTo>
                    <a:pt x="116" y="67"/>
                  </a:lnTo>
                  <a:lnTo>
                    <a:pt x="131" y="67"/>
                  </a:lnTo>
                  <a:lnTo>
                    <a:pt x="131" y="55"/>
                  </a:lnTo>
                  <a:lnTo>
                    <a:pt x="109" y="55"/>
                  </a:lnTo>
                  <a:close/>
                  <a:moveTo>
                    <a:pt x="38" y="167"/>
                  </a:moveTo>
                  <a:lnTo>
                    <a:pt x="21" y="67"/>
                  </a:lnTo>
                  <a:lnTo>
                    <a:pt x="62" y="67"/>
                  </a:lnTo>
                  <a:lnTo>
                    <a:pt x="62" y="167"/>
                  </a:lnTo>
                  <a:lnTo>
                    <a:pt x="38" y="167"/>
                  </a:lnTo>
                  <a:close/>
                  <a:moveTo>
                    <a:pt x="92" y="167"/>
                  </a:moveTo>
                  <a:lnTo>
                    <a:pt x="69" y="167"/>
                  </a:lnTo>
                  <a:lnTo>
                    <a:pt x="69" y="67"/>
                  </a:lnTo>
                  <a:lnTo>
                    <a:pt x="109" y="67"/>
                  </a:lnTo>
                  <a:lnTo>
                    <a:pt x="92" y="167"/>
                  </a:lnTo>
                  <a:close/>
                </a:path>
              </a:pathLst>
            </a:custGeom>
            <a:solidFill>
              <a:srgbClr val="3E3A39"/>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3" name="Rectangle 117"/>
            <p:cNvSpPr>
              <a:spLocks noChangeArrowheads="1"/>
            </p:cNvSpPr>
            <p:nvPr/>
          </p:nvSpPr>
          <p:spPr bwMode="auto">
            <a:xfrm>
              <a:off x="5241926" y="2782888"/>
              <a:ext cx="1377950" cy="1576388"/>
            </a:xfrm>
            <a:prstGeom prst="rect">
              <a:avLst/>
            </a:prstGeom>
            <a:solidFill>
              <a:srgbClr val="E6EBEE"/>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4" name="Freeform 118"/>
            <p:cNvSpPr/>
            <p:nvPr/>
          </p:nvSpPr>
          <p:spPr bwMode="auto">
            <a:xfrm>
              <a:off x="5170488" y="2401888"/>
              <a:ext cx="1509713" cy="436563"/>
            </a:xfrm>
            <a:custGeom>
              <a:gdLst>
                <a:gd fmla="*/ 951 w 951" name="T0"/>
                <a:gd fmla="*/ 275 h 275" name="T1"/>
                <a:gd fmla="*/ 0 w 951" name="T2"/>
                <a:gd fmla="*/ 275 h 275" name="T3"/>
                <a:gd fmla="*/ 38 w 951" name="T4"/>
                <a:gd fmla="*/ 0 h 275" name="T5"/>
                <a:gd fmla="*/ 913 w 951" name="T6"/>
                <a:gd fmla="*/ 0 h 275" name="T7"/>
                <a:gd fmla="*/ 951 w 951" name="T8"/>
                <a:gd fmla="*/ 275 h 275" name="T9"/>
              </a:gdLst>
              <a:cxnLst>
                <a:cxn ang="0">
                  <a:pos x="T0" y="T1"/>
                </a:cxn>
                <a:cxn ang="0">
                  <a:pos x="T2" y="T3"/>
                </a:cxn>
                <a:cxn ang="0">
                  <a:pos x="T4" y="T5"/>
                </a:cxn>
                <a:cxn ang="0">
                  <a:pos x="T6" y="T7"/>
                </a:cxn>
                <a:cxn ang="0">
                  <a:pos x="T8" y="T9"/>
                </a:cxn>
              </a:cxnLst>
              <a:rect b="b" l="0" r="r" t="0"/>
              <a:pathLst>
                <a:path h="275" w="951">
                  <a:moveTo>
                    <a:pt x="951" y="275"/>
                  </a:moveTo>
                  <a:lnTo>
                    <a:pt x="0" y="275"/>
                  </a:lnTo>
                  <a:lnTo>
                    <a:pt x="38" y="0"/>
                  </a:lnTo>
                  <a:lnTo>
                    <a:pt x="913" y="0"/>
                  </a:lnTo>
                  <a:lnTo>
                    <a:pt x="951" y="275"/>
                  </a:lnTo>
                  <a:close/>
                </a:path>
              </a:pathLst>
            </a:custGeom>
            <a:solidFill>
              <a:srgbClr val="2F3E45"/>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5" name="Rectangle 119"/>
            <p:cNvSpPr>
              <a:spLocks noChangeArrowheads="1"/>
            </p:cNvSpPr>
            <p:nvPr/>
          </p:nvSpPr>
          <p:spPr bwMode="auto">
            <a:xfrm>
              <a:off x="5200651" y="4359276"/>
              <a:ext cx="1462088" cy="90488"/>
            </a:xfrm>
            <a:prstGeom prst="rect">
              <a:avLst/>
            </a:prstGeom>
            <a:solidFill>
              <a:srgbClr val="969797"/>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6" name="Rectangle 120"/>
            <p:cNvSpPr>
              <a:spLocks noChangeArrowheads="1"/>
            </p:cNvSpPr>
            <p:nvPr/>
          </p:nvSpPr>
          <p:spPr bwMode="auto">
            <a:xfrm>
              <a:off x="6134101" y="3887788"/>
              <a:ext cx="444500" cy="471488"/>
            </a:xfrm>
            <a:prstGeom prst="rect">
              <a:avLst/>
            </a:prstGeom>
            <a:solidFill>
              <a:srgbClr val="FFFFFF"/>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7" name="Freeform 121"/>
            <p:cNvSpPr/>
            <p:nvPr/>
          </p:nvSpPr>
          <p:spPr bwMode="auto">
            <a:xfrm>
              <a:off x="6164263" y="3921126"/>
              <a:ext cx="384175" cy="438150"/>
            </a:xfrm>
            <a:custGeom>
              <a:gdLst>
                <a:gd fmla="*/ 0 w 102" name="T0"/>
                <a:gd fmla="*/ 0 h 116" name="T1"/>
                <a:gd fmla="*/ 0 w 102" name="T2"/>
                <a:gd fmla="*/ 116 h 116" name="T3"/>
                <a:gd fmla="*/ 102 w 102" name="T4"/>
                <a:gd fmla="*/ 116 h 116" name="T5"/>
                <a:gd fmla="*/ 102 w 102" name="T6"/>
                <a:gd fmla="*/ 0 h 116" name="T7"/>
                <a:gd fmla="*/ 0 w 102" name="T8"/>
                <a:gd fmla="*/ 0 h 116" name="T9"/>
              </a:gdLst>
              <a:cxnLst>
                <a:cxn ang="0">
                  <a:pos x="T0" y="T1"/>
                </a:cxn>
                <a:cxn ang="0">
                  <a:pos x="T2" y="T3"/>
                </a:cxn>
                <a:cxn ang="0">
                  <a:pos x="T4" y="T5"/>
                </a:cxn>
                <a:cxn ang="0">
                  <a:pos x="T6" y="T7"/>
                </a:cxn>
                <a:cxn ang="0">
                  <a:pos x="T8" y="T9"/>
                </a:cxn>
              </a:cxnLst>
              <a:rect b="b" l="0" r="r" t="0"/>
              <a:pathLst>
                <a:path h="115" w="102">
                  <a:moveTo>
                    <a:pt x="0" y="0"/>
                  </a:moveTo>
                  <a:cubicBezTo>
                    <a:pt x="0" y="15"/>
                    <a:pt x="0" y="100"/>
                    <a:pt x="0" y="116"/>
                  </a:cubicBezTo>
                  <a:cubicBezTo>
                    <a:pt x="21" y="116"/>
                    <a:pt x="82" y="116"/>
                    <a:pt x="102" y="116"/>
                  </a:cubicBezTo>
                  <a:cubicBezTo>
                    <a:pt x="102" y="100"/>
                    <a:pt x="102" y="15"/>
                    <a:pt x="102" y="0"/>
                  </a:cubicBezTo>
                  <a:cubicBezTo>
                    <a:pt x="82" y="0"/>
                    <a:pt x="21" y="0"/>
                    <a:pt x="0" y="0"/>
                  </a:cubicBezTo>
                  <a:close/>
                </a:path>
              </a:pathLst>
            </a:custGeom>
            <a:solidFill>
              <a:srgbClr val="005084"/>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8" name="Rectangle 122"/>
            <p:cNvSpPr>
              <a:spLocks noChangeArrowheads="1"/>
            </p:cNvSpPr>
            <p:nvPr/>
          </p:nvSpPr>
          <p:spPr bwMode="auto">
            <a:xfrm>
              <a:off x="6110288" y="4359276"/>
              <a:ext cx="492125" cy="44450"/>
            </a:xfrm>
            <a:prstGeom prst="rect">
              <a:avLst/>
            </a:prstGeom>
            <a:solidFill>
              <a:srgbClr val="E6E6E6"/>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19" name="Rectangle 123"/>
            <p:cNvSpPr>
              <a:spLocks noChangeArrowheads="1"/>
            </p:cNvSpPr>
            <p:nvPr/>
          </p:nvSpPr>
          <p:spPr bwMode="auto">
            <a:xfrm>
              <a:off x="6069013" y="4403726"/>
              <a:ext cx="577850" cy="46038"/>
            </a:xfrm>
            <a:prstGeom prst="rect">
              <a:avLst/>
            </a:prstGeom>
            <a:solidFill>
              <a:srgbClr val="D3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0" name="Rectangle 124"/>
            <p:cNvSpPr>
              <a:spLocks noChangeArrowheads="1"/>
            </p:cNvSpPr>
            <p:nvPr/>
          </p:nvSpPr>
          <p:spPr bwMode="auto">
            <a:xfrm>
              <a:off x="6378576" y="4113213"/>
              <a:ext cx="15875" cy="79375"/>
            </a:xfrm>
            <a:prstGeom prst="rect">
              <a:avLst/>
            </a:prstGeom>
            <a:solidFill>
              <a:srgbClr val="D3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1" name="Rectangle 125"/>
            <p:cNvSpPr>
              <a:spLocks noChangeArrowheads="1"/>
            </p:cNvSpPr>
            <p:nvPr/>
          </p:nvSpPr>
          <p:spPr bwMode="auto">
            <a:xfrm>
              <a:off x="6323013" y="4113213"/>
              <a:ext cx="11113" cy="79375"/>
            </a:xfrm>
            <a:prstGeom prst="rect">
              <a:avLst/>
            </a:prstGeom>
            <a:solidFill>
              <a:srgbClr val="D3D3D4"/>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2" name="Rectangle 126"/>
            <p:cNvSpPr>
              <a:spLocks noChangeArrowheads="1"/>
            </p:cNvSpPr>
            <p:nvPr/>
          </p:nvSpPr>
          <p:spPr bwMode="auto">
            <a:xfrm>
              <a:off x="6216651" y="2879726"/>
              <a:ext cx="301625"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3" name="Freeform 127"/>
            <p:cNvSpPr>
              <a:spLocks noEditPoints="1"/>
            </p:cNvSpPr>
            <p:nvPr/>
          </p:nvSpPr>
          <p:spPr bwMode="auto">
            <a:xfrm>
              <a:off x="6238876" y="2903538"/>
              <a:ext cx="254000" cy="252413"/>
            </a:xfrm>
            <a:custGeom>
              <a:gdLst>
                <a:gd fmla="*/ 0 w 160" name="T0"/>
                <a:gd fmla="*/ 71 h 159" name="T1"/>
                <a:gd fmla="*/ 72 w 160" name="T2"/>
                <a:gd fmla="*/ 71 h 159" name="T3"/>
                <a:gd fmla="*/ 72 w 160" name="T4"/>
                <a:gd fmla="*/ 0 h 159" name="T5"/>
                <a:gd fmla="*/ 0 w 160" name="T6"/>
                <a:gd fmla="*/ 0 h 159" name="T7"/>
                <a:gd fmla="*/ 0 w 160" name="T8"/>
                <a:gd fmla="*/ 71 h 159" name="T9"/>
                <a:gd fmla="*/ 88 w 160" name="T10"/>
                <a:gd fmla="*/ 0 h 159" name="T11"/>
                <a:gd fmla="*/ 88 w 160" name="T12"/>
                <a:gd fmla="*/ 71 h 159" name="T13"/>
                <a:gd fmla="*/ 160 w 160" name="T14"/>
                <a:gd fmla="*/ 71 h 159" name="T15"/>
                <a:gd fmla="*/ 160 w 160" name="T16"/>
                <a:gd fmla="*/ 0 h 159" name="T17"/>
                <a:gd fmla="*/ 88 w 160" name="T18"/>
                <a:gd fmla="*/ 0 h 159" name="T19"/>
                <a:gd fmla="*/ 0 w 160" name="T20"/>
                <a:gd fmla="*/ 159 h 159" name="T21"/>
                <a:gd fmla="*/ 72 w 160" name="T22"/>
                <a:gd fmla="*/ 159 h 159" name="T23"/>
                <a:gd fmla="*/ 72 w 160" name="T24"/>
                <a:gd fmla="*/ 88 h 159" name="T25"/>
                <a:gd fmla="*/ 0 w 160" name="T26"/>
                <a:gd fmla="*/ 88 h 159" name="T27"/>
                <a:gd fmla="*/ 0 w 160" name="T28"/>
                <a:gd fmla="*/ 159 h 159" name="T29"/>
                <a:gd fmla="*/ 88 w 160" name="T30"/>
                <a:gd fmla="*/ 159 h 159" name="T31"/>
                <a:gd fmla="*/ 160 w 160" name="T32"/>
                <a:gd fmla="*/ 159 h 159" name="T33"/>
                <a:gd fmla="*/ 160 w 160" name="T34"/>
                <a:gd fmla="*/ 88 h 159" name="T35"/>
                <a:gd fmla="*/ 88 w 160" name="T36"/>
                <a:gd fmla="*/ 88 h 159" name="T37"/>
                <a:gd fmla="*/ 88 w 160"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60">
                  <a:moveTo>
                    <a:pt x="0" y="71"/>
                  </a:moveTo>
                  <a:lnTo>
                    <a:pt x="72" y="71"/>
                  </a:lnTo>
                  <a:lnTo>
                    <a:pt x="72" y="0"/>
                  </a:lnTo>
                  <a:lnTo>
                    <a:pt x="0" y="0"/>
                  </a:lnTo>
                  <a:lnTo>
                    <a:pt x="0" y="71"/>
                  </a:lnTo>
                  <a:close/>
                  <a:moveTo>
                    <a:pt x="88" y="0"/>
                  </a:moveTo>
                  <a:lnTo>
                    <a:pt x="88" y="71"/>
                  </a:lnTo>
                  <a:lnTo>
                    <a:pt x="160" y="71"/>
                  </a:lnTo>
                  <a:lnTo>
                    <a:pt x="160" y="0"/>
                  </a:lnTo>
                  <a:lnTo>
                    <a:pt x="88" y="0"/>
                  </a:lnTo>
                  <a:close/>
                  <a:moveTo>
                    <a:pt x="0" y="159"/>
                  </a:moveTo>
                  <a:lnTo>
                    <a:pt x="72" y="159"/>
                  </a:lnTo>
                  <a:lnTo>
                    <a:pt x="72" y="88"/>
                  </a:lnTo>
                  <a:lnTo>
                    <a:pt x="0" y="88"/>
                  </a:lnTo>
                  <a:lnTo>
                    <a:pt x="0" y="159"/>
                  </a:lnTo>
                  <a:close/>
                  <a:moveTo>
                    <a:pt x="88" y="159"/>
                  </a:moveTo>
                  <a:lnTo>
                    <a:pt x="160" y="159"/>
                  </a:lnTo>
                  <a:lnTo>
                    <a:pt x="160" y="88"/>
                  </a:lnTo>
                  <a:lnTo>
                    <a:pt x="88" y="88"/>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4" name="Rectangle 128"/>
            <p:cNvSpPr>
              <a:spLocks noChangeArrowheads="1"/>
            </p:cNvSpPr>
            <p:nvPr/>
          </p:nvSpPr>
          <p:spPr bwMode="auto">
            <a:xfrm>
              <a:off x="5775326" y="2879726"/>
              <a:ext cx="301625"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5" name="Freeform 129"/>
            <p:cNvSpPr>
              <a:spLocks noEditPoints="1"/>
            </p:cNvSpPr>
            <p:nvPr/>
          </p:nvSpPr>
          <p:spPr bwMode="auto">
            <a:xfrm>
              <a:off x="5800726" y="2903538"/>
              <a:ext cx="254000" cy="252413"/>
            </a:xfrm>
            <a:custGeom>
              <a:gdLst>
                <a:gd fmla="*/ 0 w 160" name="T0"/>
                <a:gd fmla="*/ 71 h 159" name="T1"/>
                <a:gd fmla="*/ 69 w 160" name="T2"/>
                <a:gd fmla="*/ 71 h 159" name="T3"/>
                <a:gd fmla="*/ 69 w 160" name="T4"/>
                <a:gd fmla="*/ 0 h 159" name="T5"/>
                <a:gd fmla="*/ 0 w 160" name="T6"/>
                <a:gd fmla="*/ 0 h 159" name="T7"/>
                <a:gd fmla="*/ 0 w 160" name="T8"/>
                <a:gd fmla="*/ 71 h 159" name="T9"/>
                <a:gd fmla="*/ 88 w 160" name="T10"/>
                <a:gd fmla="*/ 0 h 159" name="T11"/>
                <a:gd fmla="*/ 88 w 160" name="T12"/>
                <a:gd fmla="*/ 71 h 159" name="T13"/>
                <a:gd fmla="*/ 160 w 160" name="T14"/>
                <a:gd fmla="*/ 71 h 159" name="T15"/>
                <a:gd fmla="*/ 160 w 160" name="T16"/>
                <a:gd fmla="*/ 0 h 159" name="T17"/>
                <a:gd fmla="*/ 88 w 160" name="T18"/>
                <a:gd fmla="*/ 0 h 159" name="T19"/>
                <a:gd fmla="*/ 0 w 160" name="T20"/>
                <a:gd fmla="*/ 159 h 159" name="T21"/>
                <a:gd fmla="*/ 69 w 160" name="T22"/>
                <a:gd fmla="*/ 159 h 159" name="T23"/>
                <a:gd fmla="*/ 69 w 160" name="T24"/>
                <a:gd fmla="*/ 88 h 159" name="T25"/>
                <a:gd fmla="*/ 0 w 160" name="T26"/>
                <a:gd fmla="*/ 88 h 159" name="T27"/>
                <a:gd fmla="*/ 0 w 160" name="T28"/>
                <a:gd fmla="*/ 159 h 159" name="T29"/>
                <a:gd fmla="*/ 88 w 160" name="T30"/>
                <a:gd fmla="*/ 159 h 159" name="T31"/>
                <a:gd fmla="*/ 160 w 160" name="T32"/>
                <a:gd fmla="*/ 159 h 159" name="T33"/>
                <a:gd fmla="*/ 160 w 160" name="T34"/>
                <a:gd fmla="*/ 88 h 159" name="T35"/>
                <a:gd fmla="*/ 88 w 160" name="T36"/>
                <a:gd fmla="*/ 88 h 159" name="T37"/>
                <a:gd fmla="*/ 88 w 160"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60">
                  <a:moveTo>
                    <a:pt x="0" y="71"/>
                  </a:moveTo>
                  <a:lnTo>
                    <a:pt x="69" y="71"/>
                  </a:lnTo>
                  <a:lnTo>
                    <a:pt x="69" y="0"/>
                  </a:lnTo>
                  <a:lnTo>
                    <a:pt x="0" y="0"/>
                  </a:lnTo>
                  <a:lnTo>
                    <a:pt x="0" y="71"/>
                  </a:lnTo>
                  <a:close/>
                  <a:moveTo>
                    <a:pt x="88" y="0"/>
                  </a:moveTo>
                  <a:lnTo>
                    <a:pt x="88" y="71"/>
                  </a:lnTo>
                  <a:lnTo>
                    <a:pt x="160" y="71"/>
                  </a:lnTo>
                  <a:lnTo>
                    <a:pt x="160" y="0"/>
                  </a:lnTo>
                  <a:lnTo>
                    <a:pt x="88" y="0"/>
                  </a:lnTo>
                  <a:close/>
                  <a:moveTo>
                    <a:pt x="0" y="159"/>
                  </a:moveTo>
                  <a:lnTo>
                    <a:pt x="69" y="159"/>
                  </a:lnTo>
                  <a:lnTo>
                    <a:pt x="69" y="88"/>
                  </a:lnTo>
                  <a:lnTo>
                    <a:pt x="0" y="88"/>
                  </a:lnTo>
                  <a:lnTo>
                    <a:pt x="0" y="159"/>
                  </a:lnTo>
                  <a:close/>
                  <a:moveTo>
                    <a:pt x="88" y="159"/>
                  </a:moveTo>
                  <a:lnTo>
                    <a:pt x="160" y="159"/>
                  </a:lnTo>
                  <a:lnTo>
                    <a:pt x="160" y="88"/>
                  </a:lnTo>
                  <a:lnTo>
                    <a:pt x="88" y="88"/>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6" name="Rectangle 130"/>
            <p:cNvSpPr>
              <a:spLocks noChangeArrowheads="1"/>
            </p:cNvSpPr>
            <p:nvPr/>
          </p:nvSpPr>
          <p:spPr bwMode="auto">
            <a:xfrm>
              <a:off x="5337176" y="2879726"/>
              <a:ext cx="298450"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7" name="Freeform 131"/>
            <p:cNvSpPr>
              <a:spLocks noEditPoints="1"/>
            </p:cNvSpPr>
            <p:nvPr/>
          </p:nvSpPr>
          <p:spPr bwMode="auto">
            <a:xfrm>
              <a:off x="5359401" y="2903538"/>
              <a:ext cx="252413" cy="252413"/>
            </a:xfrm>
            <a:custGeom>
              <a:gdLst>
                <a:gd fmla="*/ 0 w 159" name="T0"/>
                <a:gd fmla="*/ 159 h 159" name="T1"/>
                <a:gd fmla="*/ 72 w 159" name="T2"/>
                <a:gd fmla="*/ 159 h 159" name="T3"/>
                <a:gd fmla="*/ 72 w 159" name="T4"/>
                <a:gd fmla="*/ 88 h 159" name="T5"/>
                <a:gd fmla="*/ 0 w 159" name="T6"/>
                <a:gd fmla="*/ 88 h 159" name="T7"/>
                <a:gd fmla="*/ 0 w 159" name="T8"/>
                <a:gd fmla="*/ 159 h 159" name="T9"/>
                <a:gd fmla="*/ 88 w 159" name="T10"/>
                <a:gd fmla="*/ 0 h 159" name="T11"/>
                <a:gd fmla="*/ 88 w 159" name="T12"/>
                <a:gd fmla="*/ 71 h 159" name="T13"/>
                <a:gd fmla="*/ 159 w 159" name="T14"/>
                <a:gd fmla="*/ 71 h 159" name="T15"/>
                <a:gd fmla="*/ 159 w 159" name="T16"/>
                <a:gd fmla="*/ 0 h 159" name="T17"/>
                <a:gd fmla="*/ 88 w 159" name="T18"/>
                <a:gd fmla="*/ 0 h 159" name="T19"/>
                <a:gd fmla="*/ 0 w 159" name="T20"/>
                <a:gd fmla="*/ 71 h 159" name="T21"/>
                <a:gd fmla="*/ 72 w 159" name="T22"/>
                <a:gd fmla="*/ 71 h 159" name="T23"/>
                <a:gd fmla="*/ 72 w 159" name="T24"/>
                <a:gd fmla="*/ 0 h 159" name="T25"/>
                <a:gd fmla="*/ 0 w 159" name="T26"/>
                <a:gd fmla="*/ 0 h 159" name="T27"/>
                <a:gd fmla="*/ 0 w 159" name="T28"/>
                <a:gd fmla="*/ 71 h 159" name="T29"/>
                <a:gd fmla="*/ 88 w 159" name="T30"/>
                <a:gd fmla="*/ 159 h 159" name="T31"/>
                <a:gd fmla="*/ 159 w 159" name="T32"/>
                <a:gd fmla="*/ 159 h 159" name="T33"/>
                <a:gd fmla="*/ 159 w 159" name="T34"/>
                <a:gd fmla="*/ 88 h 159" name="T35"/>
                <a:gd fmla="*/ 88 w 159" name="T36"/>
                <a:gd fmla="*/ 88 h 159" name="T37"/>
                <a:gd fmla="*/ 88 w 159"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59">
                  <a:moveTo>
                    <a:pt x="0" y="159"/>
                  </a:moveTo>
                  <a:lnTo>
                    <a:pt x="72" y="159"/>
                  </a:lnTo>
                  <a:lnTo>
                    <a:pt x="72" y="88"/>
                  </a:lnTo>
                  <a:lnTo>
                    <a:pt x="0" y="88"/>
                  </a:lnTo>
                  <a:lnTo>
                    <a:pt x="0" y="159"/>
                  </a:lnTo>
                  <a:close/>
                  <a:moveTo>
                    <a:pt x="88" y="0"/>
                  </a:moveTo>
                  <a:lnTo>
                    <a:pt x="88" y="71"/>
                  </a:lnTo>
                  <a:lnTo>
                    <a:pt x="159" y="71"/>
                  </a:lnTo>
                  <a:lnTo>
                    <a:pt x="159" y="0"/>
                  </a:lnTo>
                  <a:lnTo>
                    <a:pt x="88" y="0"/>
                  </a:lnTo>
                  <a:close/>
                  <a:moveTo>
                    <a:pt x="0" y="71"/>
                  </a:moveTo>
                  <a:lnTo>
                    <a:pt x="72" y="71"/>
                  </a:lnTo>
                  <a:lnTo>
                    <a:pt x="72" y="0"/>
                  </a:lnTo>
                  <a:lnTo>
                    <a:pt x="0" y="0"/>
                  </a:lnTo>
                  <a:lnTo>
                    <a:pt x="0" y="71"/>
                  </a:lnTo>
                  <a:close/>
                  <a:moveTo>
                    <a:pt x="88" y="159"/>
                  </a:moveTo>
                  <a:lnTo>
                    <a:pt x="159" y="159"/>
                  </a:lnTo>
                  <a:lnTo>
                    <a:pt x="159" y="88"/>
                  </a:lnTo>
                  <a:lnTo>
                    <a:pt x="88" y="88"/>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8" name="Rectangle 132"/>
            <p:cNvSpPr>
              <a:spLocks noChangeArrowheads="1"/>
            </p:cNvSpPr>
            <p:nvPr/>
          </p:nvSpPr>
          <p:spPr bwMode="auto">
            <a:xfrm>
              <a:off x="5241926" y="3260726"/>
              <a:ext cx="1377950" cy="34925"/>
            </a:xfrm>
            <a:prstGeom prst="rect">
              <a:avLst/>
            </a:prstGeom>
            <a:solidFill>
              <a:srgbClr val="AFAFB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29" name="Rectangle 133"/>
            <p:cNvSpPr>
              <a:spLocks noChangeArrowheads="1"/>
            </p:cNvSpPr>
            <p:nvPr/>
          </p:nvSpPr>
          <p:spPr bwMode="auto">
            <a:xfrm>
              <a:off x="5241926" y="3249613"/>
              <a:ext cx="1377950" cy="30163"/>
            </a:xfrm>
            <a:prstGeom prst="rect">
              <a:avLst/>
            </a:prstGeom>
            <a:solidFill>
              <a:srgbClr val="C9CAC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0" name="Rectangle 134"/>
            <p:cNvSpPr>
              <a:spLocks noChangeArrowheads="1"/>
            </p:cNvSpPr>
            <p:nvPr/>
          </p:nvSpPr>
          <p:spPr bwMode="auto">
            <a:xfrm>
              <a:off x="6216651" y="3400426"/>
              <a:ext cx="301625"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1" name="Freeform 135"/>
            <p:cNvSpPr>
              <a:spLocks noEditPoints="1"/>
            </p:cNvSpPr>
            <p:nvPr/>
          </p:nvSpPr>
          <p:spPr bwMode="auto">
            <a:xfrm>
              <a:off x="6238876" y="3424238"/>
              <a:ext cx="254000" cy="252413"/>
            </a:xfrm>
            <a:custGeom>
              <a:gdLst>
                <a:gd fmla="*/ 0 w 160" name="T0"/>
                <a:gd fmla="*/ 71 h 159" name="T1"/>
                <a:gd fmla="*/ 72 w 160" name="T2"/>
                <a:gd fmla="*/ 71 h 159" name="T3"/>
                <a:gd fmla="*/ 72 w 160" name="T4"/>
                <a:gd fmla="*/ 0 h 159" name="T5"/>
                <a:gd fmla="*/ 0 w 160" name="T6"/>
                <a:gd fmla="*/ 0 h 159" name="T7"/>
                <a:gd fmla="*/ 0 w 160" name="T8"/>
                <a:gd fmla="*/ 71 h 159" name="T9"/>
                <a:gd fmla="*/ 88 w 160" name="T10"/>
                <a:gd fmla="*/ 0 h 159" name="T11"/>
                <a:gd fmla="*/ 88 w 160" name="T12"/>
                <a:gd fmla="*/ 71 h 159" name="T13"/>
                <a:gd fmla="*/ 160 w 160" name="T14"/>
                <a:gd fmla="*/ 71 h 159" name="T15"/>
                <a:gd fmla="*/ 160 w 160" name="T16"/>
                <a:gd fmla="*/ 0 h 159" name="T17"/>
                <a:gd fmla="*/ 88 w 160" name="T18"/>
                <a:gd fmla="*/ 0 h 159" name="T19"/>
                <a:gd fmla="*/ 0 w 160" name="T20"/>
                <a:gd fmla="*/ 159 h 159" name="T21"/>
                <a:gd fmla="*/ 72 w 160" name="T22"/>
                <a:gd fmla="*/ 159 h 159" name="T23"/>
                <a:gd fmla="*/ 72 w 160" name="T24"/>
                <a:gd fmla="*/ 87 h 159" name="T25"/>
                <a:gd fmla="*/ 0 w 160" name="T26"/>
                <a:gd fmla="*/ 87 h 159" name="T27"/>
                <a:gd fmla="*/ 0 w 160" name="T28"/>
                <a:gd fmla="*/ 159 h 159" name="T29"/>
                <a:gd fmla="*/ 88 w 160" name="T30"/>
                <a:gd fmla="*/ 159 h 159" name="T31"/>
                <a:gd fmla="*/ 160 w 160" name="T32"/>
                <a:gd fmla="*/ 159 h 159" name="T33"/>
                <a:gd fmla="*/ 160 w 160" name="T34"/>
                <a:gd fmla="*/ 87 h 159" name="T35"/>
                <a:gd fmla="*/ 88 w 160" name="T36"/>
                <a:gd fmla="*/ 87 h 159" name="T37"/>
                <a:gd fmla="*/ 88 w 160"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60">
                  <a:moveTo>
                    <a:pt x="0" y="71"/>
                  </a:moveTo>
                  <a:lnTo>
                    <a:pt x="72" y="71"/>
                  </a:lnTo>
                  <a:lnTo>
                    <a:pt x="72" y="0"/>
                  </a:lnTo>
                  <a:lnTo>
                    <a:pt x="0" y="0"/>
                  </a:lnTo>
                  <a:lnTo>
                    <a:pt x="0" y="71"/>
                  </a:lnTo>
                  <a:close/>
                  <a:moveTo>
                    <a:pt x="88" y="0"/>
                  </a:moveTo>
                  <a:lnTo>
                    <a:pt x="88" y="71"/>
                  </a:lnTo>
                  <a:lnTo>
                    <a:pt x="160" y="71"/>
                  </a:lnTo>
                  <a:lnTo>
                    <a:pt x="160" y="0"/>
                  </a:lnTo>
                  <a:lnTo>
                    <a:pt x="88" y="0"/>
                  </a:lnTo>
                  <a:close/>
                  <a:moveTo>
                    <a:pt x="0" y="159"/>
                  </a:moveTo>
                  <a:lnTo>
                    <a:pt x="72" y="159"/>
                  </a:lnTo>
                  <a:lnTo>
                    <a:pt x="72" y="87"/>
                  </a:lnTo>
                  <a:lnTo>
                    <a:pt x="0" y="87"/>
                  </a:lnTo>
                  <a:lnTo>
                    <a:pt x="0" y="159"/>
                  </a:lnTo>
                  <a:close/>
                  <a:moveTo>
                    <a:pt x="88" y="159"/>
                  </a:moveTo>
                  <a:lnTo>
                    <a:pt x="160" y="159"/>
                  </a:lnTo>
                  <a:lnTo>
                    <a:pt x="160" y="87"/>
                  </a:lnTo>
                  <a:lnTo>
                    <a:pt x="88" y="87"/>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2" name="Rectangle 136"/>
            <p:cNvSpPr>
              <a:spLocks noChangeArrowheads="1"/>
            </p:cNvSpPr>
            <p:nvPr/>
          </p:nvSpPr>
          <p:spPr bwMode="auto">
            <a:xfrm>
              <a:off x="5775326" y="3400426"/>
              <a:ext cx="301625"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3" name="Freeform 137"/>
            <p:cNvSpPr>
              <a:spLocks noEditPoints="1"/>
            </p:cNvSpPr>
            <p:nvPr/>
          </p:nvSpPr>
          <p:spPr bwMode="auto">
            <a:xfrm>
              <a:off x="5800726" y="3424238"/>
              <a:ext cx="254000" cy="252413"/>
            </a:xfrm>
            <a:custGeom>
              <a:gdLst>
                <a:gd fmla="*/ 0 w 160" name="T0"/>
                <a:gd fmla="*/ 71 h 159" name="T1"/>
                <a:gd fmla="*/ 69 w 160" name="T2"/>
                <a:gd fmla="*/ 71 h 159" name="T3"/>
                <a:gd fmla="*/ 69 w 160" name="T4"/>
                <a:gd fmla="*/ 0 h 159" name="T5"/>
                <a:gd fmla="*/ 0 w 160" name="T6"/>
                <a:gd fmla="*/ 0 h 159" name="T7"/>
                <a:gd fmla="*/ 0 w 160" name="T8"/>
                <a:gd fmla="*/ 71 h 159" name="T9"/>
                <a:gd fmla="*/ 88 w 160" name="T10"/>
                <a:gd fmla="*/ 0 h 159" name="T11"/>
                <a:gd fmla="*/ 88 w 160" name="T12"/>
                <a:gd fmla="*/ 71 h 159" name="T13"/>
                <a:gd fmla="*/ 160 w 160" name="T14"/>
                <a:gd fmla="*/ 71 h 159" name="T15"/>
                <a:gd fmla="*/ 160 w 160" name="T16"/>
                <a:gd fmla="*/ 0 h 159" name="T17"/>
                <a:gd fmla="*/ 88 w 160" name="T18"/>
                <a:gd fmla="*/ 0 h 159" name="T19"/>
                <a:gd fmla="*/ 0 w 160" name="T20"/>
                <a:gd fmla="*/ 159 h 159" name="T21"/>
                <a:gd fmla="*/ 69 w 160" name="T22"/>
                <a:gd fmla="*/ 159 h 159" name="T23"/>
                <a:gd fmla="*/ 69 w 160" name="T24"/>
                <a:gd fmla="*/ 87 h 159" name="T25"/>
                <a:gd fmla="*/ 0 w 160" name="T26"/>
                <a:gd fmla="*/ 87 h 159" name="T27"/>
                <a:gd fmla="*/ 0 w 160" name="T28"/>
                <a:gd fmla="*/ 159 h 159" name="T29"/>
                <a:gd fmla="*/ 88 w 160" name="T30"/>
                <a:gd fmla="*/ 159 h 159" name="T31"/>
                <a:gd fmla="*/ 160 w 160" name="T32"/>
                <a:gd fmla="*/ 159 h 159" name="T33"/>
                <a:gd fmla="*/ 160 w 160" name="T34"/>
                <a:gd fmla="*/ 87 h 159" name="T35"/>
                <a:gd fmla="*/ 88 w 160" name="T36"/>
                <a:gd fmla="*/ 87 h 159" name="T37"/>
                <a:gd fmla="*/ 88 w 160"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60">
                  <a:moveTo>
                    <a:pt x="0" y="71"/>
                  </a:moveTo>
                  <a:lnTo>
                    <a:pt x="69" y="71"/>
                  </a:lnTo>
                  <a:lnTo>
                    <a:pt x="69" y="0"/>
                  </a:lnTo>
                  <a:lnTo>
                    <a:pt x="0" y="0"/>
                  </a:lnTo>
                  <a:lnTo>
                    <a:pt x="0" y="71"/>
                  </a:lnTo>
                  <a:close/>
                  <a:moveTo>
                    <a:pt x="88" y="0"/>
                  </a:moveTo>
                  <a:lnTo>
                    <a:pt x="88" y="71"/>
                  </a:lnTo>
                  <a:lnTo>
                    <a:pt x="160" y="71"/>
                  </a:lnTo>
                  <a:lnTo>
                    <a:pt x="160" y="0"/>
                  </a:lnTo>
                  <a:lnTo>
                    <a:pt x="88" y="0"/>
                  </a:lnTo>
                  <a:close/>
                  <a:moveTo>
                    <a:pt x="0" y="159"/>
                  </a:moveTo>
                  <a:lnTo>
                    <a:pt x="69" y="159"/>
                  </a:lnTo>
                  <a:lnTo>
                    <a:pt x="69" y="87"/>
                  </a:lnTo>
                  <a:lnTo>
                    <a:pt x="0" y="87"/>
                  </a:lnTo>
                  <a:lnTo>
                    <a:pt x="0" y="159"/>
                  </a:lnTo>
                  <a:close/>
                  <a:moveTo>
                    <a:pt x="88" y="159"/>
                  </a:moveTo>
                  <a:lnTo>
                    <a:pt x="160" y="159"/>
                  </a:lnTo>
                  <a:lnTo>
                    <a:pt x="160" y="87"/>
                  </a:lnTo>
                  <a:lnTo>
                    <a:pt x="88" y="87"/>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4" name="Rectangle 138"/>
            <p:cNvSpPr>
              <a:spLocks noChangeArrowheads="1"/>
            </p:cNvSpPr>
            <p:nvPr/>
          </p:nvSpPr>
          <p:spPr bwMode="auto">
            <a:xfrm>
              <a:off x="5337176" y="3400426"/>
              <a:ext cx="298450"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5" name="Freeform 139"/>
            <p:cNvSpPr>
              <a:spLocks noEditPoints="1"/>
            </p:cNvSpPr>
            <p:nvPr/>
          </p:nvSpPr>
          <p:spPr bwMode="auto">
            <a:xfrm>
              <a:off x="5359401" y="3424238"/>
              <a:ext cx="252413" cy="252413"/>
            </a:xfrm>
            <a:custGeom>
              <a:gdLst>
                <a:gd fmla="*/ 0 w 159" name="T0"/>
                <a:gd fmla="*/ 159 h 159" name="T1"/>
                <a:gd fmla="*/ 72 w 159" name="T2"/>
                <a:gd fmla="*/ 159 h 159" name="T3"/>
                <a:gd fmla="*/ 72 w 159" name="T4"/>
                <a:gd fmla="*/ 87 h 159" name="T5"/>
                <a:gd fmla="*/ 0 w 159" name="T6"/>
                <a:gd fmla="*/ 87 h 159" name="T7"/>
                <a:gd fmla="*/ 0 w 159" name="T8"/>
                <a:gd fmla="*/ 159 h 159" name="T9"/>
                <a:gd fmla="*/ 0 w 159" name="T10"/>
                <a:gd fmla="*/ 71 h 159" name="T11"/>
                <a:gd fmla="*/ 72 w 159" name="T12"/>
                <a:gd fmla="*/ 71 h 159" name="T13"/>
                <a:gd fmla="*/ 72 w 159" name="T14"/>
                <a:gd fmla="*/ 0 h 159" name="T15"/>
                <a:gd fmla="*/ 0 w 159" name="T16"/>
                <a:gd fmla="*/ 0 h 159" name="T17"/>
                <a:gd fmla="*/ 0 w 159" name="T18"/>
                <a:gd fmla="*/ 71 h 159" name="T19"/>
                <a:gd fmla="*/ 88 w 159" name="T20"/>
                <a:gd fmla="*/ 0 h 159" name="T21"/>
                <a:gd fmla="*/ 88 w 159" name="T22"/>
                <a:gd fmla="*/ 71 h 159" name="T23"/>
                <a:gd fmla="*/ 159 w 159" name="T24"/>
                <a:gd fmla="*/ 71 h 159" name="T25"/>
                <a:gd fmla="*/ 159 w 159" name="T26"/>
                <a:gd fmla="*/ 0 h 159" name="T27"/>
                <a:gd fmla="*/ 88 w 159" name="T28"/>
                <a:gd fmla="*/ 0 h 159" name="T29"/>
                <a:gd fmla="*/ 88 w 159" name="T30"/>
                <a:gd fmla="*/ 159 h 159" name="T31"/>
                <a:gd fmla="*/ 159 w 159" name="T32"/>
                <a:gd fmla="*/ 159 h 159" name="T33"/>
                <a:gd fmla="*/ 159 w 159" name="T34"/>
                <a:gd fmla="*/ 87 h 159" name="T35"/>
                <a:gd fmla="*/ 88 w 159" name="T36"/>
                <a:gd fmla="*/ 87 h 159" name="T37"/>
                <a:gd fmla="*/ 88 w 159" name="T38"/>
                <a:gd fmla="*/ 159 h 159"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59" w="159">
                  <a:moveTo>
                    <a:pt x="0" y="159"/>
                  </a:moveTo>
                  <a:lnTo>
                    <a:pt x="72" y="159"/>
                  </a:lnTo>
                  <a:lnTo>
                    <a:pt x="72" y="87"/>
                  </a:lnTo>
                  <a:lnTo>
                    <a:pt x="0" y="87"/>
                  </a:lnTo>
                  <a:lnTo>
                    <a:pt x="0" y="159"/>
                  </a:lnTo>
                  <a:close/>
                  <a:moveTo>
                    <a:pt x="0" y="71"/>
                  </a:moveTo>
                  <a:lnTo>
                    <a:pt x="72" y="71"/>
                  </a:lnTo>
                  <a:lnTo>
                    <a:pt x="72" y="0"/>
                  </a:lnTo>
                  <a:lnTo>
                    <a:pt x="0" y="0"/>
                  </a:lnTo>
                  <a:lnTo>
                    <a:pt x="0" y="71"/>
                  </a:lnTo>
                  <a:close/>
                  <a:moveTo>
                    <a:pt x="88" y="0"/>
                  </a:moveTo>
                  <a:lnTo>
                    <a:pt x="88" y="71"/>
                  </a:lnTo>
                  <a:lnTo>
                    <a:pt x="159" y="71"/>
                  </a:lnTo>
                  <a:lnTo>
                    <a:pt x="159" y="0"/>
                  </a:lnTo>
                  <a:lnTo>
                    <a:pt x="88" y="0"/>
                  </a:lnTo>
                  <a:close/>
                  <a:moveTo>
                    <a:pt x="88" y="159"/>
                  </a:moveTo>
                  <a:lnTo>
                    <a:pt x="159" y="159"/>
                  </a:lnTo>
                  <a:lnTo>
                    <a:pt x="159" y="87"/>
                  </a:lnTo>
                  <a:lnTo>
                    <a:pt x="88" y="87"/>
                  </a:lnTo>
                  <a:lnTo>
                    <a:pt x="88" y="159"/>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6" name="Rectangle 140"/>
            <p:cNvSpPr>
              <a:spLocks noChangeArrowheads="1"/>
            </p:cNvSpPr>
            <p:nvPr/>
          </p:nvSpPr>
          <p:spPr bwMode="auto">
            <a:xfrm>
              <a:off x="5241926" y="3781426"/>
              <a:ext cx="1377950" cy="34925"/>
            </a:xfrm>
            <a:prstGeom prst="rect">
              <a:avLst/>
            </a:prstGeom>
            <a:solidFill>
              <a:srgbClr val="AFAFB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7" name="Rectangle 141"/>
            <p:cNvSpPr>
              <a:spLocks noChangeArrowheads="1"/>
            </p:cNvSpPr>
            <p:nvPr/>
          </p:nvSpPr>
          <p:spPr bwMode="auto">
            <a:xfrm>
              <a:off x="5241926" y="3770313"/>
              <a:ext cx="1377950" cy="30163"/>
            </a:xfrm>
            <a:prstGeom prst="rect">
              <a:avLst/>
            </a:prstGeom>
            <a:solidFill>
              <a:srgbClr val="C9CACA"/>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8" name="Rectangle 142"/>
            <p:cNvSpPr>
              <a:spLocks noChangeArrowheads="1"/>
            </p:cNvSpPr>
            <p:nvPr/>
          </p:nvSpPr>
          <p:spPr bwMode="auto">
            <a:xfrm>
              <a:off x="5775326" y="3921126"/>
              <a:ext cx="301625"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39" name="Freeform 143"/>
            <p:cNvSpPr>
              <a:spLocks noEditPoints="1"/>
            </p:cNvSpPr>
            <p:nvPr/>
          </p:nvSpPr>
          <p:spPr bwMode="auto">
            <a:xfrm>
              <a:off x="5800726" y="3943351"/>
              <a:ext cx="254000" cy="254000"/>
            </a:xfrm>
            <a:custGeom>
              <a:gdLst>
                <a:gd fmla="*/ 0 w 160" name="T0"/>
                <a:gd fmla="*/ 72 h 160" name="T1"/>
                <a:gd fmla="*/ 69 w 160" name="T2"/>
                <a:gd fmla="*/ 72 h 160" name="T3"/>
                <a:gd fmla="*/ 69 w 160" name="T4"/>
                <a:gd fmla="*/ 0 h 160" name="T5"/>
                <a:gd fmla="*/ 0 w 160" name="T6"/>
                <a:gd fmla="*/ 0 h 160" name="T7"/>
                <a:gd fmla="*/ 0 w 160" name="T8"/>
                <a:gd fmla="*/ 72 h 160" name="T9"/>
                <a:gd fmla="*/ 88 w 160" name="T10"/>
                <a:gd fmla="*/ 0 h 160" name="T11"/>
                <a:gd fmla="*/ 88 w 160" name="T12"/>
                <a:gd fmla="*/ 72 h 160" name="T13"/>
                <a:gd fmla="*/ 160 w 160" name="T14"/>
                <a:gd fmla="*/ 72 h 160" name="T15"/>
                <a:gd fmla="*/ 160 w 160" name="T16"/>
                <a:gd fmla="*/ 0 h 160" name="T17"/>
                <a:gd fmla="*/ 88 w 160" name="T18"/>
                <a:gd fmla="*/ 0 h 160" name="T19"/>
                <a:gd fmla="*/ 0 w 160" name="T20"/>
                <a:gd fmla="*/ 160 h 160" name="T21"/>
                <a:gd fmla="*/ 69 w 160" name="T22"/>
                <a:gd fmla="*/ 160 h 160" name="T23"/>
                <a:gd fmla="*/ 69 w 160" name="T24"/>
                <a:gd fmla="*/ 88 h 160" name="T25"/>
                <a:gd fmla="*/ 0 w 160" name="T26"/>
                <a:gd fmla="*/ 88 h 160" name="T27"/>
                <a:gd fmla="*/ 0 w 160" name="T28"/>
                <a:gd fmla="*/ 160 h 160" name="T29"/>
                <a:gd fmla="*/ 88 w 160" name="T30"/>
                <a:gd fmla="*/ 160 h 160" name="T31"/>
                <a:gd fmla="*/ 160 w 160" name="T32"/>
                <a:gd fmla="*/ 160 h 160" name="T33"/>
                <a:gd fmla="*/ 160 w 160" name="T34"/>
                <a:gd fmla="*/ 88 h 160" name="T35"/>
                <a:gd fmla="*/ 88 w 160" name="T36"/>
                <a:gd fmla="*/ 88 h 160" name="T37"/>
                <a:gd fmla="*/ 88 w 160" name="T38"/>
                <a:gd fmla="*/ 160 h 16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0" w="160">
                  <a:moveTo>
                    <a:pt x="0" y="72"/>
                  </a:moveTo>
                  <a:lnTo>
                    <a:pt x="69" y="72"/>
                  </a:lnTo>
                  <a:lnTo>
                    <a:pt x="69" y="0"/>
                  </a:lnTo>
                  <a:lnTo>
                    <a:pt x="0" y="0"/>
                  </a:lnTo>
                  <a:lnTo>
                    <a:pt x="0" y="72"/>
                  </a:lnTo>
                  <a:close/>
                  <a:moveTo>
                    <a:pt x="88" y="0"/>
                  </a:moveTo>
                  <a:lnTo>
                    <a:pt x="88" y="72"/>
                  </a:lnTo>
                  <a:lnTo>
                    <a:pt x="160" y="72"/>
                  </a:lnTo>
                  <a:lnTo>
                    <a:pt x="160" y="0"/>
                  </a:lnTo>
                  <a:lnTo>
                    <a:pt x="88" y="0"/>
                  </a:lnTo>
                  <a:close/>
                  <a:moveTo>
                    <a:pt x="0" y="160"/>
                  </a:moveTo>
                  <a:lnTo>
                    <a:pt x="69" y="160"/>
                  </a:lnTo>
                  <a:lnTo>
                    <a:pt x="69" y="88"/>
                  </a:lnTo>
                  <a:lnTo>
                    <a:pt x="0" y="88"/>
                  </a:lnTo>
                  <a:lnTo>
                    <a:pt x="0" y="160"/>
                  </a:lnTo>
                  <a:close/>
                  <a:moveTo>
                    <a:pt x="88" y="160"/>
                  </a:moveTo>
                  <a:lnTo>
                    <a:pt x="160" y="160"/>
                  </a:lnTo>
                  <a:lnTo>
                    <a:pt x="160" y="88"/>
                  </a:lnTo>
                  <a:lnTo>
                    <a:pt x="88" y="88"/>
                  </a:lnTo>
                  <a:lnTo>
                    <a:pt x="88" y="160"/>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0" name="Rectangle 144"/>
            <p:cNvSpPr>
              <a:spLocks noChangeArrowheads="1"/>
            </p:cNvSpPr>
            <p:nvPr/>
          </p:nvSpPr>
          <p:spPr bwMode="auto">
            <a:xfrm>
              <a:off x="5337176" y="3921126"/>
              <a:ext cx="298450" cy="298450"/>
            </a:xfrm>
            <a:prstGeom prst="rect">
              <a:avLst/>
            </a:prstGeom>
            <a:solidFill>
              <a:srgbClr val="9FA0A0"/>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241" name="Freeform 145"/>
            <p:cNvSpPr>
              <a:spLocks noEditPoints="1"/>
            </p:cNvSpPr>
            <p:nvPr/>
          </p:nvSpPr>
          <p:spPr bwMode="auto">
            <a:xfrm>
              <a:off x="5359401" y="3943351"/>
              <a:ext cx="252413" cy="254000"/>
            </a:xfrm>
            <a:custGeom>
              <a:gdLst>
                <a:gd fmla="*/ 0 w 159" name="T0"/>
                <a:gd fmla="*/ 160 h 160" name="T1"/>
                <a:gd fmla="*/ 72 w 159" name="T2"/>
                <a:gd fmla="*/ 160 h 160" name="T3"/>
                <a:gd fmla="*/ 72 w 159" name="T4"/>
                <a:gd fmla="*/ 88 h 160" name="T5"/>
                <a:gd fmla="*/ 0 w 159" name="T6"/>
                <a:gd fmla="*/ 88 h 160" name="T7"/>
                <a:gd fmla="*/ 0 w 159" name="T8"/>
                <a:gd fmla="*/ 160 h 160" name="T9"/>
                <a:gd fmla="*/ 0 w 159" name="T10"/>
                <a:gd fmla="*/ 72 h 160" name="T11"/>
                <a:gd fmla="*/ 50 w 159" name="T12"/>
                <a:gd fmla="*/ 72 h 160" name="T13"/>
                <a:gd fmla="*/ 72 w 159" name="T14"/>
                <a:gd fmla="*/ 72 h 160" name="T15"/>
                <a:gd fmla="*/ 72 w 159" name="T16"/>
                <a:gd fmla="*/ 0 h 160" name="T17"/>
                <a:gd fmla="*/ 0 w 159" name="T18"/>
                <a:gd fmla="*/ 0 h 160" name="T19"/>
                <a:gd fmla="*/ 0 w 159" name="T20"/>
                <a:gd fmla="*/ 72 h 160" name="T21"/>
                <a:gd fmla="*/ 88 w 159" name="T22"/>
                <a:gd fmla="*/ 160 h 160" name="T23"/>
                <a:gd fmla="*/ 159 w 159" name="T24"/>
                <a:gd fmla="*/ 160 h 160" name="T25"/>
                <a:gd fmla="*/ 159 w 159" name="T26"/>
                <a:gd fmla="*/ 88 h 160" name="T27"/>
                <a:gd fmla="*/ 88 w 159" name="T28"/>
                <a:gd fmla="*/ 88 h 160" name="T29"/>
                <a:gd fmla="*/ 88 w 159" name="T30"/>
                <a:gd fmla="*/ 160 h 160" name="T31"/>
                <a:gd fmla="*/ 88 w 159" name="T32"/>
                <a:gd fmla="*/ 0 h 160" name="T33"/>
                <a:gd fmla="*/ 88 w 159" name="T34"/>
                <a:gd fmla="*/ 72 h 160" name="T35"/>
                <a:gd fmla="*/ 159 w 159" name="T36"/>
                <a:gd fmla="*/ 72 h 160" name="T37"/>
                <a:gd fmla="*/ 159 w 159" name="T38"/>
                <a:gd fmla="*/ 0 h 160" name="T39"/>
                <a:gd fmla="*/ 88 w 159" name="T40"/>
                <a:gd fmla="*/ 0 h 160"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60" w="159">
                  <a:moveTo>
                    <a:pt x="0" y="160"/>
                  </a:moveTo>
                  <a:lnTo>
                    <a:pt x="72" y="160"/>
                  </a:lnTo>
                  <a:lnTo>
                    <a:pt x="72" y="88"/>
                  </a:lnTo>
                  <a:lnTo>
                    <a:pt x="0" y="88"/>
                  </a:lnTo>
                  <a:lnTo>
                    <a:pt x="0" y="160"/>
                  </a:lnTo>
                  <a:close/>
                  <a:moveTo>
                    <a:pt x="0" y="72"/>
                  </a:moveTo>
                  <a:lnTo>
                    <a:pt x="50" y="72"/>
                  </a:lnTo>
                  <a:lnTo>
                    <a:pt x="72" y="72"/>
                  </a:lnTo>
                  <a:lnTo>
                    <a:pt x="72" y="0"/>
                  </a:lnTo>
                  <a:lnTo>
                    <a:pt x="0" y="0"/>
                  </a:lnTo>
                  <a:lnTo>
                    <a:pt x="0" y="72"/>
                  </a:lnTo>
                  <a:close/>
                  <a:moveTo>
                    <a:pt x="88" y="160"/>
                  </a:moveTo>
                  <a:lnTo>
                    <a:pt x="159" y="160"/>
                  </a:lnTo>
                  <a:lnTo>
                    <a:pt x="159" y="88"/>
                  </a:lnTo>
                  <a:lnTo>
                    <a:pt x="88" y="88"/>
                  </a:lnTo>
                  <a:lnTo>
                    <a:pt x="88" y="160"/>
                  </a:lnTo>
                  <a:close/>
                  <a:moveTo>
                    <a:pt x="88" y="0"/>
                  </a:moveTo>
                  <a:lnTo>
                    <a:pt x="88" y="72"/>
                  </a:lnTo>
                  <a:lnTo>
                    <a:pt x="159" y="72"/>
                  </a:lnTo>
                  <a:lnTo>
                    <a:pt x="159" y="0"/>
                  </a:lnTo>
                  <a:lnTo>
                    <a:pt x="88" y="0"/>
                  </a:lnTo>
                  <a:close/>
                </a:path>
              </a:pathLst>
            </a:custGeom>
            <a:solidFill>
              <a:srgbClr val="D3EDF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grpSp>
        <p:nvGrpSpPr>
          <p:cNvPr id="2" name="组合 1"/>
          <p:cNvGrpSpPr/>
          <p:nvPr/>
        </p:nvGrpSpPr>
        <p:grpSpPr>
          <a:xfrm flipH="1">
            <a:off x="5344168" y="-421262"/>
            <a:ext cx="666750" cy="1960502"/>
            <a:chOff x="3067595" y="5091097"/>
            <a:chExt cx="666750" cy="3544444"/>
          </a:xfrm>
          <a:solidFill>
            <a:srgbClr val="9C4B4C"/>
          </a:solidFill>
        </p:grpSpPr>
        <p:sp>
          <p:nvSpPr>
            <p:cNvPr id="3" name="矩形 2"/>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 name="直接连接符 3"/>
            <p:cNvCxnSpPr>
              <a:stCxn id="3" idx="0"/>
              <a:endCxn id="3"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07" name="门"/>
          <p:cNvGrpSpPr/>
          <p:nvPr/>
        </p:nvGrpSpPr>
        <p:grpSpPr>
          <a:xfrm>
            <a:off x="4764849" y="443693"/>
            <a:ext cx="1825387" cy="1282581"/>
            <a:chOff x="4764849" y="1396193"/>
            <a:chExt cx="1825387" cy="1282581"/>
          </a:xfrm>
        </p:grpSpPr>
        <p:sp>
          <p:nvSpPr>
            <p:cNvPr id="105" name="任意多边形 104"/>
            <p:cNvSpPr/>
            <p:nvPr/>
          </p:nvSpPr>
          <p:spPr>
            <a:xfrm>
              <a:off x="4979837" y="1396193"/>
              <a:ext cx="1395412" cy="586170"/>
            </a:xfrm>
            <a:custGeom>
              <a:gdLst>
                <a:gd fmla="*/ 687911 w 1395412" name="connsiteX0"/>
                <a:gd fmla="*/ 78 h 586170" name="connsiteY0"/>
                <a:gd fmla="*/ 1106404 w 1395412" name="connsiteX1"/>
                <a:gd fmla="*/ 156134 h 586170" name="connsiteY1"/>
                <a:gd fmla="*/ 1186385 w 1395412" name="connsiteX2"/>
                <a:gd fmla="*/ 248198 h 586170" name="connsiteY2"/>
                <a:gd fmla="*/ 1297613 w 1395412" name="connsiteX3"/>
                <a:gd fmla="*/ 259852 h 586170" name="connsiteY3"/>
                <a:gd fmla="*/ 1395412 w 1395412" name="connsiteX4"/>
                <a:gd fmla="*/ 276918 h 586170" name="connsiteY4"/>
                <a:gd fmla="*/ 1395412 w 1395412" name="connsiteX5"/>
                <a:gd fmla="*/ 584647 h 586170" name="connsiteY5"/>
                <a:gd fmla="*/ 1323942 w 1395412" name="connsiteX6"/>
                <a:gd fmla="*/ 572176 h 586170" name="connsiteY6"/>
                <a:gd fmla="*/ 1297613 w 1395412" name="connsiteX7"/>
                <a:gd fmla="*/ 567582 h 586170" name="connsiteY7"/>
                <a:gd fmla="*/ 1204502 w 1395412" name="connsiteX8"/>
                <a:gd fmla="*/ 555861 h 586170" name="connsiteY8"/>
                <a:gd fmla="*/ 1133199 w 1395412" name="connsiteX9"/>
                <a:gd fmla="*/ 530994 h 586170" name="connsiteY9"/>
                <a:gd fmla="*/ 992452 w 1395412" name="connsiteX10"/>
                <a:gd fmla="*/ 497925 h 586170" name="connsiteY10"/>
                <a:gd fmla="*/ 402965 w 1395412" name="connsiteX11"/>
                <a:gd fmla="*/ 497924 h 586170" name="connsiteY11"/>
                <a:gd fmla="*/ 262220 w 1395412" name="connsiteX12"/>
                <a:gd fmla="*/ 530992 h 586170" name="connsiteY12"/>
                <a:gd fmla="*/ 185977 w 1395412" name="connsiteX13"/>
                <a:gd fmla="*/ 557581 h 586170" name="connsiteY13"/>
                <a:gd fmla="*/ 106529 w 1395412" name="connsiteX14"/>
                <a:gd fmla="*/ 567582 h 586170" name="connsiteY14"/>
                <a:gd fmla="*/ 80200 w 1395412" name="connsiteX15"/>
                <a:gd fmla="*/ 572176 h 586170" name="connsiteY15"/>
                <a:gd fmla="*/ 0 w 1395412" name="connsiteX16"/>
                <a:gd fmla="*/ 586170 h 586170" name="connsiteY16"/>
                <a:gd fmla="*/ 0 w 1395412" name="connsiteX17"/>
                <a:gd fmla="*/ 278441 h 586170" name="connsiteY17"/>
                <a:gd fmla="*/ 106530 w 1395412" name="connsiteX18"/>
                <a:gd fmla="*/ 259852 h 586170" name="connsiteY18"/>
                <a:gd fmla="*/ 209809 w 1395412" name="connsiteX19"/>
                <a:gd fmla="*/ 249031 h 586170" name="connsiteY19"/>
                <a:gd fmla="*/ 274619 w 1395412" name="connsiteX20"/>
                <a:gd fmla="*/ 169429 h 586170" name="connsiteY20"/>
                <a:gd fmla="*/ 687911 w 1395412" name="connsiteX21"/>
                <a:gd fmla="*/ 78 h 586170"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586170" w="1395412">
                  <a:moveTo>
                    <a:pt x="687911" y="78"/>
                  </a:moveTo>
                  <a:cubicBezTo>
                    <a:pt x="843906" y="-2415"/>
                    <a:pt x="992864" y="54559"/>
                    <a:pt x="1106404" y="156134"/>
                  </a:cubicBezTo>
                  <a:lnTo>
                    <a:pt x="1186385" y="248198"/>
                  </a:lnTo>
                  <a:lnTo>
                    <a:pt x="1297613" y="259852"/>
                  </a:lnTo>
                  <a:lnTo>
                    <a:pt x="1395412" y="276918"/>
                  </a:lnTo>
                  <a:lnTo>
                    <a:pt x="1395412" y="584647"/>
                  </a:lnTo>
                  <a:lnTo>
                    <a:pt x="1323942" y="572176"/>
                  </a:lnTo>
                  <a:lnTo>
                    <a:pt x="1297613" y="567582"/>
                  </a:lnTo>
                  <a:lnTo>
                    <a:pt x="1204502" y="555861"/>
                  </a:lnTo>
                  <a:lnTo>
                    <a:pt x="1133199" y="530994"/>
                  </a:lnTo>
                  <a:cubicBezTo>
                    <a:pt x="1088443" y="518017"/>
                    <a:pt x="1041437" y="506923"/>
                    <a:pt x="992452" y="497925"/>
                  </a:cubicBezTo>
                  <a:cubicBezTo>
                    <a:pt x="800907" y="462739"/>
                    <a:pt x="594510" y="462739"/>
                    <a:pt x="402965" y="497924"/>
                  </a:cubicBezTo>
                  <a:cubicBezTo>
                    <a:pt x="353981" y="506922"/>
                    <a:pt x="306976" y="518015"/>
                    <a:pt x="262220" y="530992"/>
                  </a:cubicBezTo>
                  <a:lnTo>
                    <a:pt x="185977" y="557581"/>
                  </a:lnTo>
                  <a:lnTo>
                    <a:pt x="106529" y="567582"/>
                  </a:lnTo>
                  <a:lnTo>
                    <a:pt x="80200" y="572176"/>
                  </a:lnTo>
                  <a:lnTo>
                    <a:pt x="0" y="586170"/>
                  </a:lnTo>
                  <a:lnTo>
                    <a:pt x="0" y="278441"/>
                  </a:lnTo>
                  <a:lnTo>
                    <a:pt x="106530" y="259852"/>
                  </a:lnTo>
                  <a:lnTo>
                    <a:pt x="209809" y="249031"/>
                  </a:lnTo>
                  <a:lnTo>
                    <a:pt x="274619" y="169429"/>
                  </a:lnTo>
                  <a:cubicBezTo>
                    <a:pt x="384855" y="64277"/>
                    <a:pt x="531916" y="2572"/>
                    <a:pt x="687911" y="78"/>
                  </a:cubicBezTo>
                  <a:close/>
                </a:path>
              </a:pathLst>
            </a:custGeom>
            <a:solidFill>
              <a:srgbClr val="E2CC5D"/>
            </a:solidFill>
            <a:ln>
              <a:solidFill>
                <a:srgbClr val="AA9B45"/>
              </a:solid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grpSp>
          <p:nvGrpSpPr>
            <p:cNvPr id="84" name="组合 83"/>
            <p:cNvGrpSpPr/>
            <p:nvPr/>
          </p:nvGrpSpPr>
          <p:grpSpPr>
            <a:xfrm>
              <a:off x="4849170" y="1423616"/>
              <a:ext cx="360000" cy="1008468"/>
              <a:chOff x="3693319" y="1137600"/>
              <a:chExt cx="360000" cy="1008468"/>
            </a:xfrm>
          </p:grpSpPr>
          <p:sp>
            <p:nvSpPr>
              <p:cNvPr id="83" name="等腰三角形 82"/>
              <p:cNvSpPr/>
              <p:nvPr/>
            </p:nvSpPr>
            <p:spPr>
              <a:xfrm>
                <a:off x="3843550" y="1162128"/>
                <a:ext cx="59532" cy="126975"/>
              </a:xfrm>
              <a:prstGeom prst="triangle">
                <a:avLst/>
              </a:prstGeom>
              <a:solidFill>
                <a:srgbClr val="DDDCA8"/>
              </a:solidFill>
              <a:ln>
                <a:solidFill>
                  <a:srgbClr val="DDDC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2" name="矩形 81"/>
              <p:cNvSpPr/>
              <p:nvPr/>
            </p:nvSpPr>
            <p:spPr>
              <a:xfrm>
                <a:off x="3783316" y="1251879"/>
                <a:ext cx="180000" cy="45719"/>
              </a:xfrm>
              <a:prstGeom prst="rect">
                <a:avLst/>
              </a:prstGeom>
              <a:solidFill>
                <a:srgbClr val="DDD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3" name="矩形 72"/>
              <p:cNvSpPr/>
              <p:nvPr/>
            </p:nvSpPr>
            <p:spPr>
              <a:xfrm>
                <a:off x="3693319" y="2074068"/>
                <a:ext cx="360000" cy="72000"/>
              </a:xfrm>
              <a:prstGeom prst="rect">
                <a:avLst/>
              </a:prstGeom>
              <a:solidFill>
                <a:srgbClr val="DEDD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4" name="矩形 73"/>
              <p:cNvSpPr/>
              <p:nvPr/>
            </p:nvSpPr>
            <p:spPr>
              <a:xfrm>
                <a:off x="3720319" y="2038068"/>
                <a:ext cx="306000" cy="36000"/>
              </a:xfrm>
              <a:prstGeom prst="rect">
                <a:avLst/>
              </a:prstGeom>
              <a:solidFill>
                <a:srgbClr val="C1BF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5" name="矩形 74"/>
              <p:cNvSpPr/>
              <p:nvPr/>
            </p:nvSpPr>
            <p:spPr>
              <a:xfrm>
                <a:off x="3747319" y="1695450"/>
                <a:ext cx="252000" cy="342618"/>
              </a:xfrm>
              <a:prstGeom prst="rect">
                <a:avLst/>
              </a:prstGeom>
              <a:solidFill>
                <a:srgbClr val="DDDD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6" name="矩形 75"/>
              <p:cNvSpPr/>
              <p:nvPr/>
            </p:nvSpPr>
            <p:spPr>
              <a:xfrm>
                <a:off x="3720319" y="1659450"/>
                <a:ext cx="306000" cy="36000"/>
              </a:xfrm>
              <a:prstGeom prst="rect">
                <a:avLst/>
              </a:prstGeom>
              <a:solidFill>
                <a:srgbClr val="DBDCA3"/>
              </a:solidFill>
              <a:ln>
                <a:noFill/>
              </a:ln>
              <a:effectLst>
                <a:outerShdw algn="t" blurRad="127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8" name="矩形 77"/>
              <p:cNvSpPr/>
              <p:nvPr/>
            </p:nvSpPr>
            <p:spPr>
              <a:xfrm>
                <a:off x="3747319" y="1283042"/>
                <a:ext cx="252000" cy="376408"/>
              </a:xfrm>
              <a:prstGeom prst="rect">
                <a:avLst/>
              </a:prstGeom>
              <a:solidFill>
                <a:srgbClr val="C2C1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9" name="矩形 78"/>
              <p:cNvSpPr/>
              <p:nvPr/>
            </p:nvSpPr>
            <p:spPr>
              <a:xfrm>
                <a:off x="3828075" y="1400737"/>
                <a:ext cx="90487" cy="180975"/>
              </a:xfrm>
              <a:prstGeom prst="rect">
                <a:avLst/>
              </a:prstGeom>
              <a:solidFill>
                <a:srgbClr val="C4C292"/>
              </a:solidFill>
              <a:ln w="19050">
                <a:solidFill>
                  <a:srgbClr val="DEDDA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0" name="矩形 79"/>
              <p:cNvSpPr/>
              <p:nvPr/>
            </p:nvSpPr>
            <p:spPr>
              <a:xfrm>
                <a:off x="3828075" y="1747977"/>
                <a:ext cx="90487" cy="237563"/>
              </a:xfrm>
              <a:prstGeom prst="rect">
                <a:avLst/>
              </a:prstGeom>
              <a:solidFill>
                <a:srgbClr val="DCDDA3"/>
              </a:solidFill>
              <a:ln w="19050">
                <a:solidFill>
                  <a:srgbClr val="C3C19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7" name="矩形 76"/>
              <p:cNvSpPr/>
              <p:nvPr/>
            </p:nvSpPr>
            <p:spPr>
              <a:xfrm>
                <a:off x="3720319" y="1314451"/>
                <a:ext cx="306000" cy="36000"/>
              </a:xfrm>
              <a:prstGeom prst="rect">
                <a:avLst/>
              </a:prstGeom>
              <a:solidFill>
                <a:srgbClr val="C3C190"/>
              </a:solidFill>
              <a:ln>
                <a:noFill/>
              </a:ln>
              <a:effectLst>
                <a:outerShdw algn="t" blurRad="127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1" name="泪滴形 80"/>
              <p:cNvSpPr/>
              <p:nvPr/>
            </p:nvSpPr>
            <p:spPr>
              <a:xfrm rot="18900000">
                <a:off x="3829886" y="1137600"/>
                <a:ext cx="86861" cy="86861"/>
              </a:xfrm>
              <a:prstGeom prst="teardrop">
                <a:avLst/>
              </a:prstGeom>
              <a:solidFill>
                <a:srgbClr val="DDDCA8"/>
              </a:solidFill>
              <a:ln>
                <a:solidFill>
                  <a:srgbClr val="DDDC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86" name="组合 85"/>
            <p:cNvGrpSpPr/>
            <p:nvPr/>
          </p:nvGrpSpPr>
          <p:grpSpPr>
            <a:xfrm>
              <a:off x="6145916" y="1423616"/>
              <a:ext cx="360000" cy="1008468"/>
              <a:chOff x="3693319" y="1137600"/>
              <a:chExt cx="360000" cy="1008468"/>
            </a:xfrm>
          </p:grpSpPr>
          <p:sp>
            <p:nvSpPr>
              <p:cNvPr id="87" name="等腰三角形 86"/>
              <p:cNvSpPr/>
              <p:nvPr/>
            </p:nvSpPr>
            <p:spPr>
              <a:xfrm>
                <a:off x="3843550" y="1162128"/>
                <a:ext cx="59532" cy="126975"/>
              </a:xfrm>
              <a:prstGeom prst="triangle">
                <a:avLst/>
              </a:prstGeom>
              <a:solidFill>
                <a:srgbClr val="DDDCA8"/>
              </a:solidFill>
              <a:ln>
                <a:solidFill>
                  <a:srgbClr val="DDDC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8" name="矩形 87"/>
              <p:cNvSpPr/>
              <p:nvPr/>
            </p:nvSpPr>
            <p:spPr>
              <a:xfrm>
                <a:off x="3783316" y="1251879"/>
                <a:ext cx="180000" cy="45719"/>
              </a:xfrm>
              <a:prstGeom prst="rect">
                <a:avLst/>
              </a:prstGeom>
              <a:solidFill>
                <a:srgbClr val="DDD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9" name="矩形 88"/>
              <p:cNvSpPr/>
              <p:nvPr/>
            </p:nvSpPr>
            <p:spPr>
              <a:xfrm>
                <a:off x="3693319" y="2074068"/>
                <a:ext cx="360000" cy="72000"/>
              </a:xfrm>
              <a:prstGeom prst="rect">
                <a:avLst/>
              </a:prstGeom>
              <a:solidFill>
                <a:srgbClr val="DEDD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0" name="矩形 89"/>
              <p:cNvSpPr/>
              <p:nvPr/>
            </p:nvSpPr>
            <p:spPr>
              <a:xfrm>
                <a:off x="3720319" y="2038068"/>
                <a:ext cx="306000" cy="36000"/>
              </a:xfrm>
              <a:prstGeom prst="rect">
                <a:avLst/>
              </a:prstGeom>
              <a:solidFill>
                <a:srgbClr val="C1BF8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1" name="矩形 90"/>
              <p:cNvSpPr/>
              <p:nvPr/>
            </p:nvSpPr>
            <p:spPr>
              <a:xfrm>
                <a:off x="3747319" y="1695450"/>
                <a:ext cx="252000" cy="342618"/>
              </a:xfrm>
              <a:prstGeom prst="rect">
                <a:avLst/>
              </a:prstGeom>
              <a:solidFill>
                <a:srgbClr val="DDDD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2" name="矩形 91"/>
              <p:cNvSpPr/>
              <p:nvPr/>
            </p:nvSpPr>
            <p:spPr>
              <a:xfrm>
                <a:off x="3720319" y="1659450"/>
                <a:ext cx="306000" cy="36000"/>
              </a:xfrm>
              <a:prstGeom prst="rect">
                <a:avLst/>
              </a:prstGeom>
              <a:solidFill>
                <a:srgbClr val="DBDCA3"/>
              </a:solidFill>
              <a:ln>
                <a:noFill/>
              </a:ln>
              <a:effectLst>
                <a:outerShdw algn="t" blurRad="127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3" name="矩形 92"/>
              <p:cNvSpPr/>
              <p:nvPr/>
            </p:nvSpPr>
            <p:spPr>
              <a:xfrm>
                <a:off x="3747319" y="1283042"/>
                <a:ext cx="252000" cy="376408"/>
              </a:xfrm>
              <a:prstGeom prst="rect">
                <a:avLst/>
              </a:prstGeom>
              <a:solidFill>
                <a:srgbClr val="C2C19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4" name="矩形 93"/>
              <p:cNvSpPr/>
              <p:nvPr/>
            </p:nvSpPr>
            <p:spPr>
              <a:xfrm>
                <a:off x="3828075" y="1400737"/>
                <a:ext cx="90487" cy="180975"/>
              </a:xfrm>
              <a:prstGeom prst="rect">
                <a:avLst/>
              </a:prstGeom>
              <a:solidFill>
                <a:srgbClr val="C4C292"/>
              </a:solidFill>
              <a:ln w="19050">
                <a:solidFill>
                  <a:srgbClr val="DEDDA6"/>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5" name="矩形 94"/>
              <p:cNvSpPr/>
              <p:nvPr/>
            </p:nvSpPr>
            <p:spPr>
              <a:xfrm>
                <a:off x="3828075" y="1747977"/>
                <a:ext cx="90487" cy="237563"/>
              </a:xfrm>
              <a:prstGeom prst="rect">
                <a:avLst/>
              </a:prstGeom>
              <a:solidFill>
                <a:srgbClr val="DCDDA3"/>
              </a:solidFill>
              <a:ln w="19050">
                <a:solidFill>
                  <a:srgbClr val="C3C193"/>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6" name="矩形 95"/>
              <p:cNvSpPr/>
              <p:nvPr/>
            </p:nvSpPr>
            <p:spPr>
              <a:xfrm>
                <a:off x="3720319" y="1314451"/>
                <a:ext cx="306000" cy="36000"/>
              </a:xfrm>
              <a:prstGeom prst="rect">
                <a:avLst/>
              </a:prstGeom>
              <a:solidFill>
                <a:srgbClr val="C3C190"/>
              </a:solidFill>
              <a:ln>
                <a:noFill/>
              </a:ln>
              <a:effectLst>
                <a:outerShdw algn="t" blurRad="127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7" name="泪滴形 96"/>
              <p:cNvSpPr/>
              <p:nvPr/>
            </p:nvSpPr>
            <p:spPr>
              <a:xfrm rot="18900000">
                <a:off x="3829886" y="1137600"/>
                <a:ext cx="86861" cy="86861"/>
              </a:xfrm>
              <a:prstGeom prst="teardrop">
                <a:avLst/>
              </a:prstGeom>
              <a:solidFill>
                <a:srgbClr val="DDDCA8"/>
              </a:solidFill>
              <a:ln>
                <a:solidFill>
                  <a:srgbClr val="DDDCA8"/>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106" name="文本框 105"/>
            <p:cNvSpPr txBox="1"/>
            <p:nvPr/>
          </p:nvSpPr>
          <p:spPr>
            <a:xfrm>
              <a:off x="5376552" y="1786766"/>
              <a:ext cx="601980" cy="518160"/>
            </a:xfrm>
            <a:prstGeom prst="rect">
              <a:avLst/>
            </a:prstGeom>
            <a:noFill/>
          </p:spPr>
          <p:txBody>
            <a:bodyPr rtlCol="0" wrap="none">
              <a:prstTxWarp prst="textArchUp">
                <a:avLst/>
              </a:prstTxWarp>
              <a:spAutoFit/>
            </a:bodyPr>
            <a:lstStyle/>
            <a:p>
              <a:pPr algn="ctr"/>
              <a:r>
                <a:rPr altLang="zh-CN" lang="en-US" smtClean="0" sz="1400">
                  <a:latin charset="-122" panose="020b0503020204020204" pitchFamily="34" typeface="微软雅黑"/>
                  <a:ea charset="-122" panose="020b0503020204020204" pitchFamily="34" typeface="微软雅黑"/>
                </a:rPr>
                <a:t>AUG</a:t>
              </a:r>
            </a:p>
            <a:p>
              <a:pPr algn="ctr"/>
              <a:r>
                <a:rPr altLang="zh-CN" lang="en-US" smtClean="0" sz="1400">
                  <a:latin charset="-122" panose="020b0503020204020204" pitchFamily="34" typeface="微软雅黑"/>
                  <a:ea charset="-122" panose="020b0503020204020204" pitchFamily="34" typeface="微软雅黑"/>
                </a:rPr>
                <a:t>2012</a:t>
              </a:r>
            </a:p>
          </p:txBody>
        </p:sp>
      </p:grpSp>
      <p:sp>
        <p:nvSpPr>
          <p:cNvPr id="108" name="文本框 107"/>
          <p:cNvSpPr txBox="1"/>
          <p:nvPr/>
        </p:nvSpPr>
        <p:spPr>
          <a:xfrm>
            <a:off x="2736504" y="616558"/>
            <a:ext cx="2161279" cy="701040"/>
          </a:xfrm>
          <a:prstGeom prst="rect">
            <a:avLst/>
          </a:prstGeom>
          <a:noFill/>
        </p:spPr>
        <p:txBody>
          <a:bodyPr rtlCol="0" wrap="square">
            <a:spAutoFit/>
          </a:bodyPr>
          <a:lstStyle/>
          <a:p>
            <a:pPr algn="ctr"/>
            <a:r>
              <a:rPr altLang="en-US" lang="zh-CN" smtClean="0" sz="2000">
                <a:solidFill>
                  <a:schemeClr val="bg1"/>
                </a:solidFill>
                <a:latin charset="-122" panose="020b0503020204020204" pitchFamily="34" typeface="微软雅黑"/>
                <a:ea charset="-122" panose="020b0503020204020204" pitchFamily="34" typeface="微软雅黑"/>
              </a:rPr>
              <a:t>借调江西省</a:t>
            </a:r>
          </a:p>
          <a:p>
            <a:pPr algn="ctr"/>
            <a:r>
              <a:rPr altLang="en-US" lang="zh-CN" smtClean="0" sz="2000">
                <a:solidFill>
                  <a:schemeClr val="bg1"/>
                </a:solidFill>
                <a:latin charset="-122" panose="020b0503020204020204" pitchFamily="34" typeface="微软雅黑"/>
                <a:ea charset="-122" panose="020b0503020204020204" pitchFamily="34" typeface="微软雅黑"/>
              </a:rPr>
              <a:t>质量技术监督局</a:t>
            </a:r>
          </a:p>
        </p:txBody>
      </p:sp>
      <p:sp>
        <p:nvSpPr>
          <p:cNvPr id="109" name="文本框 108"/>
          <p:cNvSpPr txBox="1"/>
          <p:nvPr/>
        </p:nvSpPr>
        <p:spPr>
          <a:xfrm>
            <a:off x="6490780" y="611170"/>
            <a:ext cx="2722880" cy="701040"/>
          </a:xfrm>
          <a:prstGeom prst="rect">
            <a:avLst/>
          </a:prstGeom>
          <a:noFill/>
        </p:spPr>
        <p:txBody>
          <a:bodyPr rtlCol="0" wrap="none">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质量兴省领导小组</a:t>
            </a:r>
          </a:p>
          <a:p>
            <a:pPr algn="ctr"/>
            <a:r>
              <a:rPr altLang="en-US" lang="zh-CN" sz="2000">
                <a:solidFill>
                  <a:schemeClr val="bg1"/>
                </a:solidFill>
                <a:latin charset="-122" panose="020b0503020204020204" pitchFamily="34" typeface="微软雅黑"/>
                <a:ea charset="-122" panose="020b0503020204020204" pitchFamily="34" typeface="微软雅黑"/>
              </a:rPr>
              <a:t>办公室秘书处高级文秘</a:t>
            </a:r>
          </a:p>
        </p:txBody>
      </p:sp>
      <p:grpSp>
        <p:nvGrpSpPr>
          <p:cNvPr id="110" name="组合 109"/>
          <p:cNvGrpSpPr/>
          <p:nvPr/>
        </p:nvGrpSpPr>
        <p:grpSpPr>
          <a:xfrm rot="5400000">
            <a:off x="2407416" y="2008455"/>
            <a:ext cx="2324419" cy="2324419"/>
            <a:chOff x="3067595" y="6007847"/>
            <a:chExt cx="2324419" cy="2324419"/>
          </a:xfrm>
        </p:grpSpPr>
        <p:sp>
          <p:nvSpPr>
            <p:cNvPr id="111" name="空心弧 110"/>
            <p:cNvSpPr/>
            <p:nvPr/>
          </p:nvSpPr>
          <p:spPr>
            <a:xfrm rot="10800000">
              <a:off x="3067595" y="6007847"/>
              <a:ext cx="2324419" cy="2324419"/>
            </a:xfrm>
            <a:prstGeom prst="blockArc">
              <a:avLst>
                <a:gd fmla="val 10753093"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12" name="弧形 111"/>
            <p:cNvSpPr/>
            <p:nvPr/>
          </p:nvSpPr>
          <p:spPr>
            <a:xfrm rot="10800000">
              <a:off x="3422413" y="6382302"/>
              <a:ext cx="1616311" cy="1616311"/>
            </a:xfrm>
            <a:prstGeom prst="arc">
              <a:avLst>
                <a:gd fmla="val 11362001" name="adj1"/>
                <a:gd fmla="val 21031995" name="adj2"/>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113" name="组合 112"/>
          <p:cNvGrpSpPr/>
          <p:nvPr/>
        </p:nvGrpSpPr>
        <p:grpSpPr>
          <a:xfrm flipH="1">
            <a:off x="8645097" y="4807425"/>
            <a:ext cx="666750" cy="1594710"/>
            <a:chOff x="3067595" y="5091097"/>
            <a:chExt cx="666750" cy="3544444"/>
          </a:xfrm>
          <a:solidFill>
            <a:schemeClr val="tx1">
              <a:lumMod val="75000"/>
              <a:lumOff val="25000"/>
            </a:schemeClr>
          </a:solidFill>
        </p:grpSpPr>
        <p:sp>
          <p:nvSpPr>
            <p:cNvPr id="114" name="矩形 113"/>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5" name="直接连接符 114"/>
            <p:cNvCxnSpPr>
              <a:stCxn id="114" idx="0"/>
              <a:endCxn id="114"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16" name="组合 115"/>
          <p:cNvGrpSpPr/>
          <p:nvPr/>
        </p:nvGrpSpPr>
        <p:grpSpPr>
          <a:xfrm flipH="1" rot="16200000">
            <a:off x="5526256" y="1709495"/>
            <a:ext cx="666750" cy="4580010"/>
            <a:chOff x="3067595" y="5091097"/>
            <a:chExt cx="666750" cy="3544444"/>
          </a:xfrm>
          <a:solidFill>
            <a:schemeClr val="tx1">
              <a:lumMod val="75000"/>
              <a:lumOff val="25000"/>
            </a:schemeClr>
          </a:solidFill>
        </p:grpSpPr>
        <p:sp>
          <p:nvSpPr>
            <p:cNvPr id="117" name="矩形 116"/>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18" name="直接连接符 117"/>
            <p:cNvCxnSpPr>
              <a:stCxn id="117" idx="0"/>
              <a:endCxn id="117" idx="2"/>
            </p:cNvCxnSpPr>
            <p:nvPr/>
          </p:nvCxnSpPr>
          <p:spPr>
            <a:xfrm flipH="1">
              <a:off x="3400970" y="5091097"/>
              <a:ext cx="0" cy="3544444"/>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19" name="组合 118"/>
          <p:cNvGrpSpPr/>
          <p:nvPr/>
        </p:nvGrpSpPr>
        <p:grpSpPr>
          <a:xfrm flipH="1" rot="16200000">
            <a:off x="6987428" y="3666124"/>
            <a:ext cx="2324419" cy="2324419"/>
            <a:chOff x="3066908" y="6018380"/>
            <a:chExt cx="2324419" cy="2324419"/>
          </a:xfrm>
        </p:grpSpPr>
        <p:sp>
          <p:nvSpPr>
            <p:cNvPr id="120" name="空心弧 119"/>
            <p:cNvSpPr/>
            <p:nvPr/>
          </p:nvSpPr>
          <p:spPr>
            <a:xfrm rot="10800000">
              <a:off x="3066908" y="6018380"/>
              <a:ext cx="2324419" cy="2324419"/>
            </a:xfrm>
            <a:prstGeom prst="blockArc">
              <a:avLst>
                <a:gd fmla="val 16224489"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1" name="弧形 120"/>
            <p:cNvSpPr/>
            <p:nvPr/>
          </p:nvSpPr>
          <p:spPr>
            <a:xfrm rot="10800000">
              <a:off x="3422414" y="6555601"/>
              <a:ext cx="1443012" cy="1443012"/>
            </a:xfrm>
            <a:prstGeom prst="arc">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124" name="组合 123"/>
          <p:cNvGrpSpPr/>
          <p:nvPr/>
        </p:nvGrpSpPr>
        <p:grpSpPr>
          <a:xfrm flipH="1" rot="16200000">
            <a:off x="3883680" y="1692820"/>
            <a:ext cx="666750" cy="1294859"/>
            <a:chOff x="3067595" y="5091097"/>
            <a:chExt cx="666750" cy="3544444"/>
          </a:xfrm>
          <a:solidFill>
            <a:schemeClr val="tx1">
              <a:lumMod val="75000"/>
              <a:lumOff val="25000"/>
            </a:schemeClr>
          </a:solidFill>
        </p:grpSpPr>
        <p:sp>
          <p:nvSpPr>
            <p:cNvPr id="128" name="矩形 127"/>
            <p:cNvSpPr/>
            <p:nvPr/>
          </p:nvSpPr>
          <p:spPr>
            <a:xfrm>
              <a:off x="3067595" y="5091097"/>
              <a:ext cx="666750" cy="3544444"/>
            </a:xfrm>
            <a:prstGeom prst="rect">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129" name="直接连接符 128"/>
            <p:cNvCxnSpPr>
              <a:stCxn id="128" idx="0"/>
            </p:cNvCxnSpPr>
            <p:nvPr/>
          </p:nvCxnSpPr>
          <p:spPr>
            <a:xfrm flipH="1" flipV="1" rot="16200000">
              <a:off x="1810160" y="6681630"/>
              <a:ext cx="3181342" cy="279"/>
            </a:xfrm>
            <a:prstGeom prst="line">
              <a:avLst/>
            </a:prstGeom>
            <a:grpFill/>
            <a:ln w="38100">
              <a:solidFill>
                <a:schemeClr val="bg1"/>
              </a:solidFill>
              <a:prstDash val="lgDash"/>
            </a:ln>
          </p:spPr>
          <p:style>
            <a:lnRef idx="1">
              <a:schemeClr val="accent1"/>
            </a:lnRef>
            <a:fillRef idx="0">
              <a:schemeClr val="accent1"/>
            </a:fillRef>
            <a:effectRef idx="0">
              <a:schemeClr val="accent1"/>
            </a:effectRef>
            <a:fontRef idx="minor">
              <a:schemeClr val="tx1"/>
            </a:fontRef>
          </p:style>
        </p:cxnSp>
      </p:grpSp>
      <p:grpSp>
        <p:nvGrpSpPr>
          <p:cNvPr id="125" name="组合 124"/>
          <p:cNvGrpSpPr/>
          <p:nvPr/>
        </p:nvGrpSpPr>
        <p:grpSpPr>
          <a:xfrm flipH="1">
            <a:off x="3686025" y="349205"/>
            <a:ext cx="2324419" cy="2324419"/>
            <a:chOff x="3067595" y="6007847"/>
            <a:chExt cx="2324419" cy="2324419"/>
          </a:xfrm>
        </p:grpSpPr>
        <p:sp>
          <p:nvSpPr>
            <p:cNvPr id="126" name="空心弧 125"/>
            <p:cNvSpPr/>
            <p:nvPr/>
          </p:nvSpPr>
          <p:spPr>
            <a:xfrm rot="10800000">
              <a:off x="3067595" y="6007847"/>
              <a:ext cx="2324419" cy="2324419"/>
            </a:xfrm>
            <a:prstGeom prst="blockArc">
              <a:avLst>
                <a:gd fmla="val 16224489" name="adj1"/>
                <a:gd fmla="val 3" name="adj2"/>
                <a:gd fmla="val 28653" name="adj3"/>
              </a:avLst>
            </a:prstGeom>
            <a:solidFill>
              <a:srgbClr val="3333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tx1"/>
                </a:solidFill>
              </a:endParaRPr>
            </a:p>
          </p:txBody>
        </p:sp>
        <p:sp>
          <p:nvSpPr>
            <p:cNvPr id="127" name="弧形 126"/>
            <p:cNvSpPr/>
            <p:nvPr/>
          </p:nvSpPr>
          <p:spPr>
            <a:xfrm rot="10800000">
              <a:off x="3422414" y="6555601"/>
              <a:ext cx="1443012" cy="1443012"/>
            </a:xfrm>
            <a:prstGeom prst="arc">
              <a:avLst/>
            </a:prstGeom>
            <a:ln w="38100">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grpSp>
        <p:nvGrpSpPr>
          <p:cNvPr id="207" name="组合 206"/>
          <p:cNvGrpSpPr/>
          <p:nvPr/>
        </p:nvGrpSpPr>
        <p:grpSpPr>
          <a:xfrm>
            <a:off x="2620393" y="3320141"/>
            <a:ext cx="978694" cy="1138762"/>
            <a:chOff x="2629918" y="3443966"/>
            <a:chExt cx="978694" cy="1138762"/>
          </a:xfrm>
        </p:grpSpPr>
        <p:grpSp>
          <p:nvGrpSpPr>
            <p:cNvPr id="205" name="组合 204"/>
            <p:cNvGrpSpPr/>
            <p:nvPr/>
          </p:nvGrpSpPr>
          <p:grpSpPr>
            <a:xfrm>
              <a:off x="2629918" y="3477828"/>
              <a:ext cx="978694" cy="1104900"/>
              <a:chOff x="3456229" y="5192496"/>
              <a:chExt cx="978694" cy="1104900"/>
            </a:xfrm>
            <a:solidFill>
              <a:srgbClr val="E98B4D"/>
            </a:solidFill>
            <a:effectLst>
              <a:outerShdw algn="l" dist="12700" rotWithShape="0">
                <a:srgbClr val="BD732F"/>
              </a:outerShdw>
            </a:effectLst>
          </p:grpSpPr>
          <p:sp>
            <p:nvSpPr>
              <p:cNvPr id="203" name="矩形 202"/>
              <p:cNvSpPr/>
              <p:nvPr/>
            </p:nvSpPr>
            <p:spPr>
              <a:xfrm>
                <a:off x="3686025" y="5192496"/>
                <a:ext cx="88256" cy="11049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4" name="矩形 203"/>
              <p:cNvSpPr/>
              <p:nvPr/>
            </p:nvSpPr>
            <p:spPr>
              <a:xfrm>
                <a:off x="4100834" y="5192496"/>
                <a:ext cx="88256" cy="11049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1" name="五边形 200"/>
              <p:cNvSpPr/>
              <p:nvPr/>
            </p:nvSpPr>
            <p:spPr>
              <a:xfrm>
                <a:off x="3550443" y="5222731"/>
                <a:ext cx="790267" cy="237597"/>
              </a:xfrm>
              <a:prstGeom prst="homePlate">
                <a:avLst>
                  <a:gd fmla="val 2920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2" name="五边形 201"/>
              <p:cNvSpPr/>
              <p:nvPr/>
            </p:nvSpPr>
            <p:spPr>
              <a:xfrm rot="10800000">
                <a:off x="3456229" y="5506077"/>
                <a:ext cx="978694" cy="237597"/>
              </a:xfrm>
              <a:prstGeom prst="homePlate">
                <a:avLst>
                  <a:gd fmla="val 29200" name="adj"/>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sp>
          <p:nvSpPr>
            <p:cNvPr id="206" name="文本框 205"/>
            <p:cNvSpPr txBox="1"/>
            <p:nvPr/>
          </p:nvSpPr>
          <p:spPr>
            <a:xfrm>
              <a:off x="2745097" y="3443967"/>
              <a:ext cx="716280" cy="640080"/>
            </a:xfrm>
            <a:prstGeom prst="rect">
              <a:avLst/>
            </a:prstGeom>
            <a:noFill/>
          </p:spPr>
          <p:txBody>
            <a:bodyPr rtlCol="0" wrap="none">
              <a:spAutoFit/>
            </a:bodyPr>
            <a:lstStyle/>
            <a:p>
              <a:pPr algn="ctr"/>
              <a:r>
                <a:rPr altLang="zh-CN" lang="en-US" smtClean="0">
                  <a:solidFill>
                    <a:schemeClr val="bg1"/>
                  </a:solidFill>
                  <a:latin charset="-122" panose="020b0503020204020204" pitchFamily="34" typeface="微软雅黑"/>
                  <a:ea charset="-122" panose="020b0503020204020204" pitchFamily="34" typeface="微软雅黑"/>
                </a:rPr>
                <a:t>MAR</a:t>
              </a:r>
            </a:p>
            <a:p>
              <a:pPr algn="ctr"/>
              <a:r>
                <a:rPr altLang="zh-CN" lang="en-US" smtClean="0">
                  <a:solidFill>
                    <a:schemeClr val="bg1"/>
                  </a:solidFill>
                  <a:latin charset="-122" panose="020b0503020204020204" pitchFamily="34" typeface="微软雅黑"/>
                  <a:ea charset="-122" panose="020b0503020204020204" pitchFamily="34" typeface="微软雅黑"/>
                </a:rPr>
                <a:t>2014</a:t>
              </a:r>
            </a:p>
          </p:txBody>
        </p:sp>
      </p:grpSp>
      <p:sp>
        <p:nvSpPr>
          <p:cNvPr id="243" name="文本框 242"/>
          <p:cNvSpPr txBox="1"/>
          <p:nvPr/>
        </p:nvSpPr>
        <p:spPr>
          <a:xfrm>
            <a:off x="3067487" y="4397323"/>
            <a:ext cx="4589780" cy="701040"/>
          </a:xfrm>
          <a:prstGeom prst="rect">
            <a:avLst/>
          </a:prstGeom>
          <a:noFill/>
        </p:spPr>
        <p:txBody>
          <a:bodyPr rtlCol="0" wrap="none">
            <a:spAutoFit/>
          </a:bodyPr>
          <a:lstStyle/>
          <a:p>
            <a:pPr algn="ctr"/>
            <a:r>
              <a:rPr altLang="zh-CN" lang="en-US" smtClean="0" sz="2000">
                <a:solidFill>
                  <a:schemeClr val="bg1"/>
                </a:solidFill>
                <a:latin charset="-122" panose="020b0503020204020204" pitchFamily="34" typeface="微软雅黑"/>
                <a:ea charset="-122" panose="020b0503020204020204" pitchFamily="34" typeface="微软雅黑"/>
              </a:rPr>
              <a:t>2014年，为解决夫妻异地问题辞去公职。</a:t>
            </a:r>
          </a:p>
          <a:p>
            <a:pPr algn="ctr"/>
            <a:r>
              <a:rPr altLang="zh-CN" lang="en-US" smtClean="0" sz="2000">
                <a:solidFill>
                  <a:schemeClr val="bg1"/>
                </a:solidFill>
                <a:latin charset="-122" panose="020b0503020204020204" pitchFamily="34" typeface="微软雅黑"/>
                <a:ea charset="-122" panose="020b0503020204020204" pitchFamily="34" typeface="微软雅黑"/>
              </a:rPr>
              <a:t>目前，就职于江西省投资燃气有限公司</a:t>
            </a:r>
          </a:p>
        </p:txBody>
      </p:sp>
      <p:sp>
        <p:nvSpPr>
          <p:cNvPr id="250" name="简介标题"/>
          <p:cNvSpPr txBox="1"/>
          <p:nvPr/>
        </p:nvSpPr>
        <p:spPr>
          <a:xfrm>
            <a:off x="1094146" y="5428917"/>
            <a:ext cx="2011680" cy="640080"/>
          </a:xfrm>
          <a:prstGeom prst="rect">
            <a:avLst/>
          </a:prstGeom>
          <a:noFill/>
        </p:spPr>
        <p:txBody>
          <a:bodyPr rtlCol="0" wrap="none">
            <a:spAutoFit/>
          </a:bodyPr>
          <a:lstStyle/>
          <a:p>
            <a:r>
              <a:rPr altLang="en-US" lang="zh-CN" smtClean="0" sz="3600">
                <a:solidFill>
                  <a:schemeClr val="bg1"/>
                </a:solidFill>
                <a:latin charset="-122" panose="02000000000000000000" pitchFamily="2" typeface="方正正大黑简体"/>
                <a:ea charset="-122" panose="02000000000000000000" pitchFamily="2" typeface="方正正大黑简体"/>
              </a:rPr>
              <a:t>实践经验</a:t>
            </a:r>
          </a:p>
        </p:txBody>
      </p:sp>
      <p:grpSp>
        <p:nvGrpSpPr>
          <p:cNvPr id="251" name="组合 250"/>
          <p:cNvGrpSpPr/>
          <p:nvPr/>
        </p:nvGrpSpPr>
        <p:grpSpPr>
          <a:xfrm>
            <a:off x="600550" y="5840508"/>
            <a:ext cx="10990900" cy="946990"/>
            <a:chOff x="600550" y="3241660"/>
            <a:chExt cx="10990900" cy="946990"/>
          </a:xfrm>
        </p:grpSpPr>
        <p:sp>
          <p:nvSpPr>
            <p:cNvPr id="252" name="蓝底阴影"/>
            <p:cNvSpPr>
              <a:spLocks noChangeArrowheads="1"/>
            </p:cNvSpPr>
            <p:nvPr/>
          </p:nvSpPr>
          <p:spPr bwMode="auto">
            <a:xfrm>
              <a:off x="721200" y="3831462"/>
              <a:ext cx="10749600" cy="357188"/>
            </a:xfrm>
            <a:prstGeom prst="rect">
              <a:avLst/>
            </a:prstGeom>
            <a:gradFill>
              <a:gsLst>
                <a:gs pos="80000">
                  <a:schemeClr val="tx1">
                    <a:alpha val="0"/>
                  </a:schemeClr>
                </a:gs>
                <a:gs pos="0">
                  <a:schemeClr val="tx1">
                    <a:alpha val="50000"/>
                  </a:schemeClr>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253" name="蓝底"/>
            <p:cNvSpPr>
              <a:spLocks noChangeArrowheads="1"/>
            </p:cNvSpPr>
            <p:nvPr/>
          </p:nvSpPr>
          <p:spPr bwMode="auto">
            <a:xfrm>
              <a:off x="600550" y="3241660"/>
              <a:ext cx="10990900" cy="734492"/>
            </a:xfrm>
            <a:prstGeom prst="rect">
              <a:avLst/>
            </a:pr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272" name="文本框 271"/>
          <p:cNvSpPr txBox="1"/>
          <p:nvPr/>
        </p:nvSpPr>
        <p:spPr>
          <a:xfrm>
            <a:off x="7058413" y="2157314"/>
            <a:ext cx="995680" cy="335280"/>
          </a:xfrm>
          <a:prstGeom prst="rect">
            <a:avLst/>
          </a:prstGeom>
          <a:noFill/>
        </p:spPr>
        <p:txBody>
          <a:bodyPr rtlCol="0" wrap="none">
            <a:spAutoFit/>
          </a:bodyPr>
          <a:lstStyle/>
          <a:p>
            <a:r>
              <a:rPr altLang="en-US" lang="zh-CN" smtClean="0" sz="1600">
                <a:solidFill>
                  <a:schemeClr val="bg1"/>
                </a:solidFill>
                <a:latin charset="-122" panose="020b0503020204020204" pitchFamily="34" typeface="微软雅黑"/>
                <a:ea charset="-122" panose="020b0503020204020204" pitchFamily="34" typeface="微软雅黑"/>
              </a:rPr>
              <a:t>江投燃气</a:t>
            </a:r>
          </a:p>
        </p:txBody>
      </p:sp>
    </p:spTree>
    <p:extLst>
      <p:ext uri="{BB962C8B-B14F-4D97-AF65-F5344CB8AC3E}">
        <p14:creationId val="1668603850"/>
      </p:ext>
    </p:extLst>
  </p:cSld>
  <p:clrMapOvr>
    <a:masterClrMapping/>
  </p:clrMapOvr>
  <p:transition spd="slow">
    <p:push dir="u"/>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9" name="组合 68"/>
          <p:cNvGrpSpPr/>
          <p:nvPr/>
        </p:nvGrpSpPr>
        <p:grpSpPr>
          <a:xfrm>
            <a:off x="8826750" y="483458"/>
            <a:ext cx="2646878" cy="5863897"/>
            <a:chOff x="8826750" y="483458"/>
            <a:chExt cx="2646878" cy="5863897"/>
          </a:xfrm>
        </p:grpSpPr>
        <p:sp>
          <p:nvSpPr>
            <p:cNvPr id="66" name="简介标题"/>
            <p:cNvSpPr txBox="1"/>
            <p:nvPr/>
          </p:nvSpPr>
          <p:spPr>
            <a:xfrm>
              <a:off x="8826752" y="483458"/>
              <a:ext cx="2621280" cy="1554480"/>
            </a:xfrm>
            <a:prstGeom prst="rect">
              <a:avLst/>
            </a:prstGeom>
            <a:noFill/>
          </p:spPr>
          <p:txBody>
            <a:bodyPr rtlCol="0" wrap="none">
              <a:spAutoFit/>
            </a:bodyPr>
            <a:lstStyle/>
            <a:p>
              <a:r>
                <a:rPr altLang="en-US" lang="zh-CN" sz="9600">
                  <a:latin charset="-122" panose="02000000000000000000" pitchFamily="2" typeface="方正正大黑简体"/>
                  <a:ea charset="-122" panose="02000000000000000000" pitchFamily="2" typeface="方正正大黑简体"/>
                </a:rPr>
                <a:t>办文</a:t>
              </a:r>
            </a:p>
          </p:txBody>
        </p:sp>
        <p:sp>
          <p:nvSpPr>
            <p:cNvPr id="67" name="简介标题"/>
            <p:cNvSpPr txBox="1"/>
            <p:nvPr/>
          </p:nvSpPr>
          <p:spPr>
            <a:xfrm>
              <a:off x="8826752" y="2644170"/>
              <a:ext cx="2621280" cy="1554480"/>
            </a:xfrm>
            <a:prstGeom prst="rect">
              <a:avLst/>
            </a:prstGeom>
            <a:noFill/>
          </p:spPr>
          <p:txBody>
            <a:bodyPr rtlCol="0" wrap="none">
              <a:spAutoFit/>
            </a:bodyPr>
            <a:lstStyle/>
            <a:p>
              <a:r>
                <a:rPr altLang="en-US" lang="zh-CN" smtClean="0" sz="9600">
                  <a:latin charset="-122" panose="02000000000000000000" pitchFamily="2" typeface="方正正大黑简体"/>
                  <a:ea charset="-122" panose="02000000000000000000" pitchFamily="2" typeface="方正正大黑简体"/>
                </a:rPr>
                <a:t>沟通</a:t>
              </a:r>
            </a:p>
          </p:txBody>
        </p:sp>
        <p:sp>
          <p:nvSpPr>
            <p:cNvPr id="68" name="简介标题"/>
            <p:cNvSpPr txBox="1"/>
            <p:nvPr/>
          </p:nvSpPr>
          <p:spPr>
            <a:xfrm>
              <a:off x="8826752" y="4777694"/>
              <a:ext cx="2621280" cy="1554480"/>
            </a:xfrm>
            <a:prstGeom prst="rect">
              <a:avLst/>
            </a:prstGeom>
            <a:noFill/>
          </p:spPr>
          <p:txBody>
            <a:bodyPr rtlCol="0" wrap="none">
              <a:spAutoFit/>
            </a:bodyPr>
            <a:lstStyle/>
            <a:p>
              <a:r>
                <a:rPr altLang="en-US" lang="zh-CN" smtClean="0" sz="9600">
                  <a:latin charset="-122" panose="02000000000000000000" pitchFamily="2" typeface="方正正大黑简体"/>
                  <a:ea charset="-122" panose="02000000000000000000" pitchFamily="2" typeface="方正正大黑简体"/>
                </a:rPr>
                <a:t>考核</a:t>
              </a:r>
            </a:p>
          </p:txBody>
        </p:sp>
      </p:grpSp>
      <p:cxnSp>
        <p:nvCxnSpPr>
          <p:cNvPr id="2" name="直接连接符 1"/>
          <p:cNvCxnSpPr/>
          <p:nvPr/>
        </p:nvCxnSpPr>
        <p:spPr>
          <a:xfrm flipH="1">
            <a:off x="8978472" y="-688769"/>
            <a:ext cx="0" cy="8590273"/>
          </a:xfrm>
          <a:prstGeom prst="line">
            <a:avLst/>
          </a:prstGeom>
          <a:solidFill>
            <a:schemeClr val="tx1">
              <a:lumMod val="75000"/>
              <a:lumOff val="25000"/>
            </a:schemeClr>
          </a:solidFill>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1308100" y="2536575"/>
            <a:ext cx="7939733" cy="1784850"/>
            <a:chOff x="1308100" y="334267"/>
            <a:chExt cx="7939733" cy="1784850"/>
          </a:xfrm>
        </p:grpSpPr>
        <p:grpSp>
          <p:nvGrpSpPr>
            <p:cNvPr id="23" name="组合 22"/>
            <p:cNvGrpSpPr/>
            <p:nvPr/>
          </p:nvGrpSpPr>
          <p:grpSpPr>
            <a:xfrm>
              <a:off x="1308100" y="334267"/>
              <a:ext cx="7695536" cy="1784850"/>
              <a:chOff x="917191" y="321567"/>
              <a:chExt cx="7695536" cy="2160000"/>
            </a:xfrm>
          </p:grpSpPr>
          <p:sp>
            <p:nvSpPr>
              <p:cNvPr id="21" name="矩形 20"/>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 name="组合 15"/>
            <p:cNvGrpSpPr/>
            <p:nvPr/>
          </p:nvGrpSpPr>
          <p:grpSpPr>
            <a:xfrm>
              <a:off x="8709110" y="956692"/>
              <a:ext cx="538723" cy="540000"/>
              <a:chOff x="8709110" y="1019968"/>
              <a:chExt cx="538723" cy="540000"/>
            </a:xfrm>
          </p:grpSpPr>
          <p:sp>
            <p:nvSpPr>
              <p:cNvPr id="12"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5" name="自我评价文字"/>
            <p:cNvSpPr/>
            <p:nvPr/>
          </p:nvSpPr>
          <p:spPr>
            <a:xfrm>
              <a:off x="3060700" y="488028"/>
              <a:ext cx="5565959" cy="1463040"/>
            </a:xfrm>
            <a:prstGeom prst="rect">
              <a:avLst/>
            </a:prstGeom>
            <a:noFill/>
          </p:spPr>
          <p:txBody>
            <a:bodyPr anchor="t" anchorCtr="0" rtlCol="0" vert="horz" wrap="square">
              <a:spAutoFit/>
            </a:bodyPr>
            <a:lstStyle/>
            <a:p>
              <a:pPr algn="r">
                <a:lnSpc>
                  <a:spcPct val="150000"/>
                </a:lnSpc>
              </a:pPr>
              <a:r>
                <a:rPr altLang="en-US" lang="zh-CN" smtClean="0" sz="2000">
                  <a:solidFill>
                    <a:schemeClr val="bg1"/>
                  </a:solidFill>
                  <a:latin charset="-122" panose="020b0503020204020204" pitchFamily="34" typeface="微软雅黑"/>
                  <a:ea charset="-122" panose="020b0503020204020204" pitchFamily="34" typeface="微软雅黑"/>
                </a:rPr>
                <a:t>筹备召开江西省“质量兴省”工作会议，由省政府分管副省长主持，24个质量兴省成员单位（厅局级）参加。负责24个厅级成员单位的接洽工作。</a:t>
              </a:r>
            </a:p>
          </p:txBody>
        </p:sp>
      </p:grpSp>
      <p:grpSp>
        <p:nvGrpSpPr>
          <p:cNvPr id="48" name="组合 47"/>
          <p:cNvGrpSpPr/>
          <p:nvPr/>
        </p:nvGrpSpPr>
        <p:grpSpPr>
          <a:xfrm>
            <a:off x="1308100" y="375863"/>
            <a:ext cx="7939733" cy="1784850"/>
            <a:chOff x="1308100" y="334267"/>
            <a:chExt cx="7939733" cy="1784850"/>
          </a:xfrm>
        </p:grpSpPr>
        <p:grpSp>
          <p:nvGrpSpPr>
            <p:cNvPr id="49" name="组合 48"/>
            <p:cNvGrpSpPr/>
            <p:nvPr/>
          </p:nvGrpSpPr>
          <p:grpSpPr>
            <a:xfrm>
              <a:off x="1308100" y="334267"/>
              <a:ext cx="7695536" cy="1784850"/>
              <a:chOff x="917191" y="321567"/>
              <a:chExt cx="7695536" cy="2160000"/>
            </a:xfrm>
          </p:grpSpPr>
          <p:sp>
            <p:nvSpPr>
              <p:cNvPr id="55" name="矩形 54"/>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0" name="组合 49"/>
            <p:cNvGrpSpPr/>
            <p:nvPr/>
          </p:nvGrpSpPr>
          <p:grpSpPr>
            <a:xfrm>
              <a:off x="8709110" y="956692"/>
              <a:ext cx="538723" cy="540000"/>
              <a:chOff x="8709110" y="1019968"/>
              <a:chExt cx="538723" cy="540000"/>
            </a:xfrm>
          </p:grpSpPr>
          <p:sp>
            <p:nvSpPr>
              <p:cNvPr id="52"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51" name="自我评价文字"/>
            <p:cNvSpPr/>
            <p:nvPr/>
          </p:nvSpPr>
          <p:spPr>
            <a:xfrm>
              <a:off x="3302000" y="488028"/>
              <a:ext cx="5324659" cy="1463040"/>
            </a:xfrm>
            <a:prstGeom prst="rect">
              <a:avLst/>
            </a:prstGeom>
            <a:noFill/>
          </p:spPr>
          <p:txBody>
            <a:bodyPr anchor="t" anchorCtr="0" rtlCol="0" vert="horz" wrap="square">
              <a:spAutoFit/>
            </a:bodyPr>
            <a:lstStyle/>
            <a:p>
              <a:pPr algn="r">
                <a:lnSpc>
                  <a:spcPct val="150000"/>
                </a:lnSpc>
              </a:pPr>
              <a:r>
                <a:rPr altLang="en-US" lang="zh-CN" sz="2000">
                  <a:solidFill>
                    <a:schemeClr val="bg1"/>
                  </a:solidFill>
                  <a:latin charset="-122" panose="020b0503020204020204" pitchFamily="34" typeface="微软雅黑"/>
                  <a:ea charset="-122" panose="020b0503020204020204" pitchFamily="34" typeface="微软雅黑"/>
                </a:rPr>
                <a:t>负责《江西省质量状况分析报告》编制工作。</a:t>
              </a:r>
            </a:p>
            <a:p>
              <a:pPr algn="r">
                <a:lnSpc>
                  <a:spcPct val="150000"/>
                </a:lnSpc>
              </a:pPr>
              <a:r>
                <a:rPr altLang="en-US" lang="zh-CN" sz="2000">
                  <a:solidFill>
                    <a:schemeClr val="bg1"/>
                  </a:solidFill>
                  <a:latin charset="-122" panose="020b0503020204020204" pitchFamily="34" typeface="微软雅黑"/>
                  <a:ea charset="-122" panose="020b0503020204020204" pitchFamily="34" typeface="微软雅黑"/>
                </a:rPr>
                <a:t>负责《质量兴省工作要点》、《贯彻实施质量发展纲要行动计划》等重要文件的编制工作。</a:t>
              </a:r>
            </a:p>
          </p:txBody>
        </p:sp>
      </p:grpSp>
      <p:grpSp>
        <p:nvGrpSpPr>
          <p:cNvPr id="57" name="组合 56"/>
          <p:cNvGrpSpPr/>
          <p:nvPr/>
        </p:nvGrpSpPr>
        <p:grpSpPr>
          <a:xfrm>
            <a:off x="1308100" y="4697287"/>
            <a:ext cx="7939733" cy="1784850"/>
            <a:chOff x="1308100" y="334267"/>
            <a:chExt cx="7939733" cy="1784850"/>
          </a:xfrm>
        </p:grpSpPr>
        <p:grpSp>
          <p:nvGrpSpPr>
            <p:cNvPr id="58" name="组合 57"/>
            <p:cNvGrpSpPr/>
            <p:nvPr/>
          </p:nvGrpSpPr>
          <p:grpSpPr>
            <a:xfrm>
              <a:off x="1308100" y="334267"/>
              <a:ext cx="7695536" cy="1784850"/>
              <a:chOff x="917191" y="321567"/>
              <a:chExt cx="7695536" cy="2160000"/>
            </a:xfrm>
          </p:grpSpPr>
          <p:sp>
            <p:nvSpPr>
              <p:cNvPr id="64" name="矩形 63"/>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矩形 64"/>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9" name="组合 58"/>
            <p:cNvGrpSpPr/>
            <p:nvPr/>
          </p:nvGrpSpPr>
          <p:grpSpPr>
            <a:xfrm>
              <a:off x="8709110" y="956692"/>
              <a:ext cx="538723" cy="540000"/>
              <a:chOff x="8709110" y="1019968"/>
              <a:chExt cx="538723" cy="540000"/>
            </a:xfrm>
          </p:grpSpPr>
          <p:sp>
            <p:nvSpPr>
              <p:cNvPr id="61"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0" name="自我评价文字"/>
            <p:cNvSpPr/>
            <p:nvPr/>
          </p:nvSpPr>
          <p:spPr>
            <a:xfrm>
              <a:off x="2324100" y="488028"/>
              <a:ext cx="6302559" cy="1463040"/>
            </a:xfrm>
            <a:prstGeom prst="rect">
              <a:avLst/>
            </a:prstGeom>
            <a:noFill/>
          </p:spPr>
          <p:txBody>
            <a:bodyPr anchor="t" anchorCtr="0" rtlCol="0" vert="horz" wrap="square">
              <a:spAutoFit/>
            </a:bodyPr>
            <a:lstStyle/>
            <a:p>
              <a:pPr algn="r">
                <a:lnSpc>
                  <a:spcPct val="150000"/>
                </a:lnSpc>
              </a:pPr>
              <a:r>
                <a:rPr altLang="en-US" lang="zh-CN" sz="2000">
                  <a:solidFill>
                    <a:schemeClr val="bg1"/>
                  </a:solidFill>
                  <a:latin charset="-122" panose="020b0503020204020204" pitchFamily="34" typeface="微软雅黑"/>
                  <a:ea charset="-122" panose="020b0503020204020204" pitchFamily="34" typeface="微软雅黑"/>
                </a:rPr>
                <a:t>组织开展江西省质量兴省工作考核，编制《江西省质量兴省工作考核评分细则》，组织各厅级成员单位前往各地市开展考核工作，形成考核意见报省政府分管副省长。</a:t>
              </a:r>
            </a:p>
          </p:txBody>
        </p:sp>
      </p:grpSp>
      <p:grpSp>
        <p:nvGrpSpPr>
          <p:cNvPr id="74" name="组合 73"/>
          <p:cNvGrpSpPr/>
          <p:nvPr/>
        </p:nvGrpSpPr>
        <p:grpSpPr>
          <a:xfrm>
            <a:off x="640069" y="483458"/>
            <a:ext cx="2646878" cy="5863897"/>
            <a:chOff x="8826750" y="483458"/>
            <a:chExt cx="2646878" cy="5863897"/>
          </a:xfrm>
        </p:grpSpPr>
        <p:sp>
          <p:nvSpPr>
            <p:cNvPr id="75" name="简介标题"/>
            <p:cNvSpPr txBox="1"/>
            <p:nvPr/>
          </p:nvSpPr>
          <p:spPr>
            <a:xfrm>
              <a:off x="8826751" y="483458"/>
              <a:ext cx="2621280" cy="1554480"/>
            </a:xfrm>
            <a:prstGeom prst="rect">
              <a:avLst/>
            </a:prstGeom>
            <a:noFill/>
          </p:spPr>
          <p:txBody>
            <a:bodyPr rtlCol="0" wrap="none">
              <a:spAutoFit/>
            </a:bodyPr>
            <a:lstStyle/>
            <a:p>
              <a:r>
                <a:rPr altLang="en-US" lang="zh-CN" sz="9600">
                  <a:solidFill>
                    <a:schemeClr val="bg1">
                      <a:alpha val="10000"/>
                    </a:schemeClr>
                  </a:solidFill>
                  <a:latin charset="-122" panose="02000000000000000000" pitchFamily="2" typeface="方正正大黑简体"/>
                  <a:ea charset="-122" panose="02000000000000000000" pitchFamily="2" typeface="方正正大黑简体"/>
                </a:rPr>
                <a:t>办文</a:t>
              </a:r>
            </a:p>
          </p:txBody>
        </p:sp>
        <p:sp>
          <p:nvSpPr>
            <p:cNvPr id="76" name="简介标题"/>
            <p:cNvSpPr txBox="1"/>
            <p:nvPr/>
          </p:nvSpPr>
          <p:spPr>
            <a:xfrm>
              <a:off x="8826751" y="2644170"/>
              <a:ext cx="2621280" cy="1554480"/>
            </a:xfrm>
            <a:prstGeom prst="rect">
              <a:avLst/>
            </a:prstGeom>
            <a:noFill/>
          </p:spPr>
          <p:txBody>
            <a:bodyPr rtlCol="0" wrap="none">
              <a:spAutoFit/>
            </a:bodyPr>
            <a:lstStyle/>
            <a:p>
              <a:r>
                <a:rPr altLang="en-US" lang="zh-CN" smtClean="0" sz="9600">
                  <a:solidFill>
                    <a:schemeClr val="bg1">
                      <a:alpha val="10000"/>
                    </a:schemeClr>
                  </a:solidFill>
                  <a:latin charset="-122" panose="02000000000000000000" pitchFamily="2" typeface="方正正大黑简体"/>
                  <a:ea charset="-122" panose="02000000000000000000" pitchFamily="2" typeface="方正正大黑简体"/>
                </a:rPr>
                <a:t>沟通</a:t>
              </a:r>
            </a:p>
          </p:txBody>
        </p:sp>
        <p:sp>
          <p:nvSpPr>
            <p:cNvPr id="77" name="简介标题"/>
            <p:cNvSpPr txBox="1"/>
            <p:nvPr/>
          </p:nvSpPr>
          <p:spPr>
            <a:xfrm>
              <a:off x="8826751" y="4777694"/>
              <a:ext cx="2621280" cy="1554480"/>
            </a:xfrm>
            <a:prstGeom prst="rect">
              <a:avLst/>
            </a:prstGeom>
            <a:noFill/>
          </p:spPr>
          <p:txBody>
            <a:bodyPr rtlCol="0" wrap="none">
              <a:spAutoFit/>
            </a:bodyPr>
            <a:lstStyle/>
            <a:p>
              <a:r>
                <a:rPr altLang="en-US" lang="zh-CN" smtClean="0" sz="9600">
                  <a:solidFill>
                    <a:schemeClr val="bg1">
                      <a:alpha val="10000"/>
                    </a:schemeClr>
                  </a:solidFill>
                  <a:latin charset="-122" panose="02000000000000000000" pitchFamily="2" typeface="方正正大黑简体"/>
                  <a:ea charset="-122" panose="02000000000000000000" pitchFamily="2" typeface="方正正大黑简体"/>
                </a:rPr>
                <a:t>考核</a:t>
              </a:r>
            </a:p>
          </p:txBody>
        </p:sp>
      </p:grpSp>
    </p:spTree>
    <p:extLst>
      <p:ext uri="{BB962C8B-B14F-4D97-AF65-F5344CB8AC3E}">
        <p14:creationId val="3999661198"/>
      </p:ext>
    </p:extLst>
  </p:cSld>
  <p:clrMapOvr>
    <a:masterClrMapping/>
  </p:clrMapOvr>
  <p:transition spd="slow">
    <p:push dir="u"/>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69" name="组合 68"/>
          <p:cNvGrpSpPr/>
          <p:nvPr/>
        </p:nvGrpSpPr>
        <p:grpSpPr>
          <a:xfrm>
            <a:off x="8826750" y="483458"/>
            <a:ext cx="2675732" cy="5863897"/>
            <a:chOff x="8826750" y="483458"/>
            <a:chExt cx="2675732" cy="5863897"/>
          </a:xfrm>
        </p:grpSpPr>
        <p:sp>
          <p:nvSpPr>
            <p:cNvPr id="66" name="简介标题"/>
            <p:cNvSpPr txBox="1"/>
            <p:nvPr/>
          </p:nvSpPr>
          <p:spPr>
            <a:xfrm>
              <a:off x="8826752" y="483458"/>
              <a:ext cx="2621280" cy="1554480"/>
            </a:xfrm>
            <a:prstGeom prst="rect">
              <a:avLst/>
            </a:prstGeom>
            <a:noFill/>
          </p:spPr>
          <p:txBody>
            <a:bodyPr rtlCol="0" wrap="none">
              <a:spAutoFit/>
            </a:bodyPr>
            <a:lstStyle/>
            <a:p>
              <a:r>
                <a:rPr altLang="en-US" lang="zh-CN" smtClean="0" sz="9600">
                  <a:latin charset="-122" panose="02000000000000000000" pitchFamily="2" typeface="方正正大黑简体"/>
                  <a:ea charset="-122" panose="02000000000000000000" pitchFamily="2" typeface="方正正大黑简体"/>
                </a:rPr>
                <a:t>申报</a:t>
              </a:r>
            </a:p>
          </p:txBody>
        </p:sp>
        <p:sp>
          <p:nvSpPr>
            <p:cNvPr id="67" name="简介标题"/>
            <p:cNvSpPr txBox="1"/>
            <p:nvPr/>
          </p:nvSpPr>
          <p:spPr>
            <a:xfrm>
              <a:off x="8826752" y="2644170"/>
              <a:ext cx="2621280" cy="1554480"/>
            </a:xfrm>
            <a:prstGeom prst="rect">
              <a:avLst/>
            </a:prstGeom>
            <a:noFill/>
          </p:spPr>
          <p:txBody>
            <a:bodyPr rtlCol="0" wrap="none">
              <a:spAutoFit/>
            </a:bodyPr>
            <a:lstStyle/>
            <a:p>
              <a:r>
                <a:rPr altLang="en-US" lang="zh-CN" smtClean="0" sz="9600">
                  <a:latin charset="-122" panose="02000000000000000000" pitchFamily="2" typeface="方正正大黑简体"/>
                  <a:ea charset="-122" panose="02000000000000000000" pitchFamily="2" typeface="方正正大黑简体"/>
                </a:rPr>
                <a:t>文字</a:t>
              </a:r>
            </a:p>
          </p:txBody>
        </p:sp>
        <p:sp>
          <p:nvSpPr>
            <p:cNvPr id="68" name="简介标题"/>
            <p:cNvSpPr txBox="1"/>
            <p:nvPr/>
          </p:nvSpPr>
          <p:spPr>
            <a:xfrm>
              <a:off x="8826752" y="4777694"/>
              <a:ext cx="1516380" cy="1554480"/>
            </a:xfrm>
            <a:prstGeom prst="rect">
              <a:avLst/>
            </a:prstGeom>
            <a:noFill/>
          </p:spPr>
          <p:txBody>
            <a:bodyPr rtlCol="0" wrap="none">
              <a:spAutoFit/>
            </a:bodyPr>
            <a:lstStyle/>
            <a:p>
              <a:r>
                <a:rPr altLang="zh-CN" lang="en-US" smtClean="0" spc="-1300" sz="9600">
                  <a:latin charset="-122" panose="02000000000000000000" pitchFamily="2" typeface="方正正大黑简体"/>
                  <a:ea charset="-122" panose="02000000000000000000" pitchFamily="2" typeface="方正正大黑简体"/>
                </a:rPr>
                <a:t>PPT</a:t>
              </a:r>
            </a:p>
          </p:txBody>
        </p:sp>
      </p:grpSp>
      <p:cxnSp>
        <p:nvCxnSpPr>
          <p:cNvPr id="2" name="直接连接符 1"/>
          <p:cNvCxnSpPr/>
          <p:nvPr/>
        </p:nvCxnSpPr>
        <p:spPr>
          <a:xfrm flipH="1">
            <a:off x="8978472" y="-688769"/>
            <a:ext cx="0" cy="8590273"/>
          </a:xfrm>
          <a:prstGeom prst="line">
            <a:avLst/>
          </a:prstGeom>
          <a:solidFill>
            <a:schemeClr val="tx1">
              <a:lumMod val="75000"/>
              <a:lumOff val="25000"/>
            </a:schemeClr>
          </a:solidFill>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47" name="组合 46"/>
          <p:cNvGrpSpPr/>
          <p:nvPr/>
        </p:nvGrpSpPr>
        <p:grpSpPr>
          <a:xfrm>
            <a:off x="1308100" y="2536575"/>
            <a:ext cx="7939733" cy="1784850"/>
            <a:chOff x="1308100" y="334267"/>
            <a:chExt cx="7939733" cy="1784850"/>
          </a:xfrm>
        </p:grpSpPr>
        <p:grpSp>
          <p:nvGrpSpPr>
            <p:cNvPr id="23" name="组合 22"/>
            <p:cNvGrpSpPr/>
            <p:nvPr/>
          </p:nvGrpSpPr>
          <p:grpSpPr>
            <a:xfrm>
              <a:off x="1308100" y="334267"/>
              <a:ext cx="7695536" cy="1784850"/>
              <a:chOff x="917191" y="321567"/>
              <a:chExt cx="7695536" cy="2160000"/>
            </a:xfrm>
          </p:grpSpPr>
          <p:sp>
            <p:nvSpPr>
              <p:cNvPr id="21" name="矩形 20"/>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矩形 21"/>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6" name="组合 15"/>
            <p:cNvGrpSpPr/>
            <p:nvPr/>
          </p:nvGrpSpPr>
          <p:grpSpPr>
            <a:xfrm>
              <a:off x="8709110" y="956692"/>
              <a:ext cx="538723" cy="540000"/>
              <a:chOff x="8709110" y="1019968"/>
              <a:chExt cx="538723" cy="540000"/>
            </a:xfrm>
          </p:grpSpPr>
          <p:sp>
            <p:nvSpPr>
              <p:cNvPr id="12"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3"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14"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25" name="自我评价文字"/>
            <p:cNvSpPr/>
            <p:nvPr/>
          </p:nvSpPr>
          <p:spPr>
            <a:xfrm>
              <a:off x="3586348" y="718861"/>
              <a:ext cx="5040312" cy="1005840"/>
            </a:xfrm>
            <a:prstGeom prst="rect">
              <a:avLst/>
            </a:prstGeom>
            <a:noFill/>
          </p:spPr>
          <p:txBody>
            <a:bodyPr anchor="t" anchorCtr="0" rtlCol="0" vert="horz" wrap="square">
              <a:spAutoFit/>
            </a:bodyPr>
            <a:lstStyle/>
            <a:p>
              <a:pPr algn="r">
                <a:lnSpc>
                  <a:spcPct val="150000"/>
                </a:lnSpc>
              </a:pPr>
              <a:r>
                <a:rPr altLang="en-US" lang="zh-CN" smtClean="0" sz="2000">
                  <a:solidFill>
                    <a:schemeClr val="bg1"/>
                  </a:solidFill>
                  <a:latin charset="-122" panose="020b0503020204020204" pitchFamily="34" typeface="微软雅黑"/>
                  <a:ea charset="-122" panose="020b0503020204020204" pitchFamily="34" typeface="微软雅黑"/>
                </a:rPr>
                <a:t>从事过领导讲话、总结汇报、调研报告、工作简报、党政征文等各类材料的撰写工作。</a:t>
              </a:r>
            </a:p>
          </p:txBody>
        </p:sp>
      </p:grpSp>
      <p:grpSp>
        <p:nvGrpSpPr>
          <p:cNvPr id="48" name="组合 47"/>
          <p:cNvGrpSpPr/>
          <p:nvPr/>
        </p:nvGrpSpPr>
        <p:grpSpPr>
          <a:xfrm>
            <a:off x="1308100" y="375863"/>
            <a:ext cx="7939733" cy="1784850"/>
            <a:chOff x="1308100" y="334267"/>
            <a:chExt cx="7939733" cy="1784850"/>
          </a:xfrm>
        </p:grpSpPr>
        <p:grpSp>
          <p:nvGrpSpPr>
            <p:cNvPr id="49" name="组合 48"/>
            <p:cNvGrpSpPr/>
            <p:nvPr/>
          </p:nvGrpSpPr>
          <p:grpSpPr>
            <a:xfrm>
              <a:off x="1308100" y="334267"/>
              <a:ext cx="7695536" cy="1784850"/>
              <a:chOff x="917191" y="321567"/>
              <a:chExt cx="7695536" cy="2160000"/>
            </a:xfrm>
          </p:grpSpPr>
          <p:sp>
            <p:nvSpPr>
              <p:cNvPr id="55" name="矩形 54"/>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56" name="矩形 55"/>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0" name="组合 49"/>
            <p:cNvGrpSpPr/>
            <p:nvPr/>
          </p:nvGrpSpPr>
          <p:grpSpPr>
            <a:xfrm>
              <a:off x="8709110" y="956692"/>
              <a:ext cx="538723" cy="540000"/>
              <a:chOff x="8709110" y="1019968"/>
              <a:chExt cx="538723" cy="540000"/>
            </a:xfrm>
          </p:grpSpPr>
          <p:sp>
            <p:nvSpPr>
              <p:cNvPr id="52"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3"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54"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51" name="自我评价文字"/>
            <p:cNvSpPr/>
            <p:nvPr/>
          </p:nvSpPr>
          <p:spPr>
            <a:xfrm>
              <a:off x="4096988" y="488028"/>
              <a:ext cx="4529672" cy="1463040"/>
            </a:xfrm>
            <a:prstGeom prst="rect">
              <a:avLst/>
            </a:prstGeom>
            <a:noFill/>
          </p:spPr>
          <p:txBody>
            <a:bodyPr anchor="t" anchorCtr="0" rtlCol="0" vert="horz" wrap="square">
              <a:spAutoFit/>
            </a:bodyPr>
            <a:lstStyle/>
            <a:p>
              <a:pPr algn="r">
                <a:lnSpc>
                  <a:spcPct val="150000"/>
                </a:lnSpc>
              </a:pPr>
              <a:r>
                <a:rPr altLang="en-US" lang="zh-CN" smtClean="0" sz="2000">
                  <a:solidFill>
                    <a:schemeClr val="bg1"/>
                  </a:solidFill>
                  <a:latin charset="-122" panose="020b0503020204020204" pitchFamily="34" typeface="微软雅黑"/>
                  <a:ea charset="-122" panose="020b0503020204020204" pitchFamily="34" typeface="微软雅黑"/>
                </a:rPr>
                <a:t>负责组织开展全国知名品牌创建示范区、全国质量强市示范城市以及全国中小学质量教育社会实践基地评审推荐工作。</a:t>
              </a:r>
            </a:p>
          </p:txBody>
        </p:sp>
      </p:grpSp>
      <p:grpSp>
        <p:nvGrpSpPr>
          <p:cNvPr id="57" name="组合 56"/>
          <p:cNvGrpSpPr/>
          <p:nvPr/>
        </p:nvGrpSpPr>
        <p:grpSpPr>
          <a:xfrm>
            <a:off x="1308100" y="4697287"/>
            <a:ext cx="7939733" cy="1784850"/>
            <a:chOff x="1308100" y="334267"/>
            <a:chExt cx="7939733" cy="1784850"/>
          </a:xfrm>
        </p:grpSpPr>
        <p:grpSp>
          <p:nvGrpSpPr>
            <p:cNvPr id="58" name="组合 57"/>
            <p:cNvGrpSpPr/>
            <p:nvPr/>
          </p:nvGrpSpPr>
          <p:grpSpPr>
            <a:xfrm>
              <a:off x="1308100" y="334267"/>
              <a:ext cx="7695536" cy="1784850"/>
              <a:chOff x="917191" y="321567"/>
              <a:chExt cx="7695536" cy="2160000"/>
            </a:xfrm>
          </p:grpSpPr>
          <p:sp>
            <p:nvSpPr>
              <p:cNvPr id="64" name="矩形 63"/>
              <p:cNvSpPr/>
              <p:nvPr/>
            </p:nvSpPr>
            <p:spPr>
              <a:xfrm>
                <a:off x="929957" y="506217"/>
                <a:ext cx="7682770" cy="17907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5" name="矩形 64"/>
              <p:cNvSpPr/>
              <p:nvPr/>
            </p:nvSpPr>
            <p:spPr>
              <a:xfrm>
                <a:off x="917191" y="321567"/>
                <a:ext cx="7682770" cy="2160000"/>
              </a:xfrm>
              <a:prstGeom prst="rect">
                <a:avLst/>
              </a:prstGeom>
              <a:gradFill>
                <a:gsLst>
                  <a:gs pos="100000">
                    <a:schemeClr val="bg1">
                      <a:alpha val="20000"/>
                    </a:schemeClr>
                  </a:gs>
                  <a:gs pos="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59" name="组合 58"/>
            <p:cNvGrpSpPr/>
            <p:nvPr/>
          </p:nvGrpSpPr>
          <p:grpSpPr>
            <a:xfrm>
              <a:off x="8709110" y="956692"/>
              <a:ext cx="538723" cy="540000"/>
              <a:chOff x="8709110" y="1019968"/>
              <a:chExt cx="538723" cy="540000"/>
            </a:xfrm>
          </p:grpSpPr>
          <p:sp>
            <p:nvSpPr>
              <p:cNvPr id="61" name="白底"/>
              <p:cNvSpPr/>
              <p:nvPr/>
            </p:nvSpPr>
            <p:spPr bwMode="auto">
              <a:xfrm>
                <a:off x="8734642" y="1046139"/>
                <a:ext cx="487659" cy="487659"/>
              </a:xfrm>
              <a:custGeom>
                <a:gdLst>
                  <a:gd fmla="*/ 159 w 159" name="T0"/>
                  <a:gd fmla="*/ 79 h 159" name="T1"/>
                  <a:gd fmla="*/ 135 w 159" name="T2"/>
                  <a:gd fmla="*/ 23 h 159" name="T3"/>
                  <a:gd fmla="*/ 79 w 159" name="T4"/>
                  <a:gd fmla="*/ 0 h 159" name="T5"/>
                  <a:gd fmla="*/ 23 w 159" name="T6"/>
                  <a:gd fmla="*/ 23 h 159" name="T7"/>
                  <a:gd fmla="*/ 0 w 159" name="T8"/>
                  <a:gd fmla="*/ 79 h 159" name="T9"/>
                  <a:gd fmla="*/ 23 w 159" name="T10"/>
                  <a:gd fmla="*/ 135 h 159" name="T11"/>
                  <a:gd fmla="*/ 79 w 159" name="T12"/>
                  <a:gd fmla="*/ 159 h 159" name="T13"/>
                  <a:gd fmla="*/ 135 w 159" name="T14"/>
                  <a:gd fmla="*/ 135 h 159" name="T15"/>
                  <a:gd fmla="*/ 159 w 159" name="T16"/>
                  <a:gd fmla="*/ 79 h 1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59" w="159">
                    <a:moveTo>
                      <a:pt x="159" y="79"/>
                    </a:moveTo>
                    <a:cubicBezTo>
                      <a:pt x="159" y="58"/>
                      <a:pt x="150" y="38"/>
                      <a:pt x="135" y="23"/>
                    </a:cubicBezTo>
                    <a:cubicBezTo>
                      <a:pt x="121" y="9"/>
                      <a:pt x="101" y="0"/>
                      <a:pt x="79" y="0"/>
                    </a:cubicBezTo>
                    <a:cubicBezTo>
                      <a:pt x="57" y="0"/>
                      <a:pt x="38" y="9"/>
                      <a:pt x="23" y="23"/>
                    </a:cubicBezTo>
                    <a:cubicBezTo>
                      <a:pt x="9" y="38"/>
                      <a:pt x="0" y="58"/>
                      <a:pt x="0" y="79"/>
                    </a:cubicBezTo>
                    <a:cubicBezTo>
                      <a:pt x="0" y="101"/>
                      <a:pt x="9" y="121"/>
                      <a:pt x="23" y="135"/>
                    </a:cubicBezTo>
                    <a:cubicBezTo>
                      <a:pt x="38" y="150"/>
                      <a:pt x="57" y="159"/>
                      <a:pt x="79" y="159"/>
                    </a:cubicBezTo>
                    <a:cubicBezTo>
                      <a:pt x="101" y="159"/>
                      <a:pt x="121" y="150"/>
                      <a:pt x="135" y="135"/>
                    </a:cubicBezTo>
                    <a:cubicBezTo>
                      <a:pt x="150" y="121"/>
                      <a:pt x="159" y="101"/>
                      <a:pt x="159" y="79"/>
                    </a:cubicBez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2" name="外圈"/>
              <p:cNvSpPr>
                <a:spLocks noEditPoints="1"/>
              </p:cNvSpPr>
              <p:nvPr/>
            </p:nvSpPr>
            <p:spPr bwMode="auto">
              <a:xfrm>
                <a:off x="8709110" y="1019968"/>
                <a:ext cx="538723" cy="540000"/>
              </a:xfrm>
              <a:custGeom>
                <a:gdLst>
                  <a:gd fmla="*/ 0 w 175" name="T0"/>
                  <a:gd fmla="*/ 88 h 176" name="T1"/>
                  <a:gd fmla="*/ 87 w 175" name="T2"/>
                  <a:gd fmla="*/ 0 h 176" name="T3"/>
                  <a:gd fmla="*/ 87 w 175" name="T4"/>
                  <a:gd fmla="*/ 0 h 176" name="T5"/>
                  <a:gd fmla="*/ 175 w 175" name="T6"/>
                  <a:gd fmla="*/ 88 h 176" name="T7"/>
                  <a:gd fmla="*/ 175 w 175" name="T8"/>
                  <a:gd fmla="*/ 88 h 176" name="T9"/>
                  <a:gd fmla="*/ 87 w 175" name="T10"/>
                  <a:gd fmla="*/ 176 h 176" name="T11"/>
                  <a:gd fmla="*/ 87 w 175" name="T12"/>
                  <a:gd fmla="*/ 176 h 176" name="T13"/>
                  <a:gd fmla="*/ 0 w 175" name="T14"/>
                  <a:gd fmla="*/ 88 h 176" name="T15"/>
                  <a:gd fmla="*/ 35 w 175" name="T16"/>
                  <a:gd fmla="*/ 36 h 176" name="T17"/>
                  <a:gd fmla="*/ 13 w 175" name="T18"/>
                  <a:gd fmla="*/ 88 h 176" name="T19"/>
                  <a:gd fmla="*/ 13 w 175" name="T20"/>
                  <a:gd fmla="*/ 88 h 176" name="T21"/>
                  <a:gd fmla="*/ 35 w 175" name="T22"/>
                  <a:gd fmla="*/ 140 h 176" name="T23"/>
                  <a:gd fmla="*/ 35 w 175" name="T24"/>
                  <a:gd fmla="*/ 140 h 176" name="T25"/>
                  <a:gd fmla="*/ 87 w 175" name="T26"/>
                  <a:gd fmla="*/ 162 h 176" name="T27"/>
                  <a:gd fmla="*/ 87 w 175" name="T28"/>
                  <a:gd fmla="*/ 162 h 176" name="T29"/>
                  <a:gd fmla="*/ 139 w 175" name="T30"/>
                  <a:gd fmla="*/ 140 h 176" name="T31"/>
                  <a:gd fmla="*/ 139 w 175" name="T32"/>
                  <a:gd fmla="*/ 140 h 176" name="T33"/>
                  <a:gd fmla="*/ 161 w 175" name="T34"/>
                  <a:gd fmla="*/ 88 h 176" name="T35"/>
                  <a:gd fmla="*/ 161 w 175" name="T36"/>
                  <a:gd fmla="*/ 88 h 176" name="T37"/>
                  <a:gd fmla="*/ 139 w 175" name="T38"/>
                  <a:gd fmla="*/ 36 h 176" name="T39"/>
                  <a:gd fmla="*/ 139 w 175" name="T40"/>
                  <a:gd fmla="*/ 36 h 176" name="T41"/>
                  <a:gd fmla="*/ 87 w 175" name="T42"/>
                  <a:gd fmla="*/ 14 h 176" name="T43"/>
                  <a:gd fmla="*/ 87 w 175" name="T44"/>
                  <a:gd fmla="*/ 14 h 176" name="T45"/>
                  <a:gd fmla="*/ 35 w 175" name="T46"/>
                  <a:gd fmla="*/ 36 h 17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176" w="175">
                    <a:moveTo>
                      <a:pt x="0" y="88"/>
                    </a:moveTo>
                    <a:cubicBezTo>
                      <a:pt x="0" y="40"/>
                      <a:pt x="39" y="0"/>
                      <a:pt x="87" y="0"/>
                    </a:cubicBezTo>
                    <a:cubicBezTo>
                      <a:pt x="87" y="0"/>
                      <a:pt x="87" y="0"/>
                      <a:pt x="87" y="0"/>
                    </a:cubicBezTo>
                    <a:cubicBezTo>
                      <a:pt x="136" y="0"/>
                      <a:pt x="175" y="40"/>
                      <a:pt x="175" y="88"/>
                    </a:cubicBezTo>
                    <a:cubicBezTo>
                      <a:pt x="175" y="88"/>
                      <a:pt x="175" y="88"/>
                      <a:pt x="175" y="88"/>
                    </a:cubicBezTo>
                    <a:cubicBezTo>
                      <a:pt x="175" y="137"/>
                      <a:pt x="136" y="176"/>
                      <a:pt x="87" y="176"/>
                    </a:cubicBezTo>
                    <a:cubicBezTo>
                      <a:pt x="87" y="176"/>
                      <a:pt x="87" y="176"/>
                      <a:pt x="87" y="176"/>
                    </a:cubicBezTo>
                    <a:cubicBezTo>
                      <a:pt x="39" y="176"/>
                      <a:pt x="0" y="137"/>
                      <a:pt x="0" y="88"/>
                    </a:cubicBezTo>
                    <a:close/>
                    <a:moveTo>
                      <a:pt x="35" y="36"/>
                    </a:moveTo>
                    <a:cubicBezTo>
                      <a:pt x="22" y="49"/>
                      <a:pt x="13" y="68"/>
                      <a:pt x="13" y="88"/>
                    </a:cubicBezTo>
                    <a:cubicBezTo>
                      <a:pt x="13" y="88"/>
                      <a:pt x="13" y="88"/>
                      <a:pt x="13" y="88"/>
                    </a:cubicBezTo>
                    <a:cubicBezTo>
                      <a:pt x="13" y="109"/>
                      <a:pt x="22" y="127"/>
                      <a:pt x="35" y="140"/>
                    </a:cubicBezTo>
                    <a:cubicBezTo>
                      <a:pt x="35" y="140"/>
                      <a:pt x="35" y="140"/>
                      <a:pt x="35" y="140"/>
                    </a:cubicBezTo>
                    <a:cubicBezTo>
                      <a:pt x="48" y="154"/>
                      <a:pt x="67" y="162"/>
                      <a:pt x="87" y="162"/>
                    </a:cubicBezTo>
                    <a:cubicBezTo>
                      <a:pt x="87" y="162"/>
                      <a:pt x="87" y="162"/>
                      <a:pt x="87" y="162"/>
                    </a:cubicBezTo>
                    <a:cubicBezTo>
                      <a:pt x="108" y="162"/>
                      <a:pt x="126" y="154"/>
                      <a:pt x="139" y="140"/>
                    </a:cubicBezTo>
                    <a:cubicBezTo>
                      <a:pt x="139" y="140"/>
                      <a:pt x="139" y="140"/>
                      <a:pt x="139" y="140"/>
                    </a:cubicBezTo>
                    <a:cubicBezTo>
                      <a:pt x="153" y="127"/>
                      <a:pt x="161" y="109"/>
                      <a:pt x="161" y="88"/>
                    </a:cubicBezTo>
                    <a:cubicBezTo>
                      <a:pt x="161" y="88"/>
                      <a:pt x="161" y="88"/>
                      <a:pt x="161" y="88"/>
                    </a:cubicBezTo>
                    <a:cubicBezTo>
                      <a:pt x="161" y="68"/>
                      <a:pt x="153" y="49"/>
                      <a:pt x="139" y="36"/>
                    </a:cubicBezTo>
                    <a:cubicBezTo>
                      <a:pt x="139" y="36"/>
                      <a:pt x="139" y="36"/>
                      <a:pt x="139" y="36"/>
                    </a:cubicBezTo>
                    <a:cubicBezTo>
                      <a:pt x="126" y="23"/>
                      <a:pt x="108" y="14"/>
                      <a:pt x="87" y="14"/>
                    </a:cubicBezTo>
                    <a:cubicBezTo>
                      <a:pt x="87" y="14"/>
                      <a:pt x="87" y="14"/>
                      <a:pt x="87" y="14"/>
                    </a:cubicBezTo>
                    <a:cubicBezTo>
                      <a:pt x="67" y="14"/>
                      <a:pt x="48" y="23"/>
                      <a:pt x="35" y="36"/>
                    </a:cubicBezTo>
                    <a:close/>
                  </a:path>
                </a:pathLst>
              </a:cu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63" name="中心"/>
              <p:cNvSpPr>
                <a:spLocks noChangeArrowheads="1"/>
              </p:cNvSpPr>
              <p:nvPr/>
            </p:nvSpPr>
            <p:spPr bwMode="auto">
              <a:xfrm>
                <a:off x="8797195" y="1110606"/>
                <a:ext cx="362553" cy="358724"/>
              </a:xfrm>
              <a:prstGeom prst="ellipse">
                <a:avLst/>
              </a:prstGeom>
              <a:solidFill>
                <a:schemeClr val="accent2"/>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sp>
          <p:nvSpPr>
            <p:cNvPr id="60" name="自我评价文字"/>
            <p:cNvSpPr/>
            <p:nvPr/>
          </p:nvSpPr>
          <p:spPr>
            <a:xfrm>
              <a:off x="2324100" y="949693"/>
              <a:ext cx="6302559" cy="548640"/>
            </a:xfrm>
            <a:prstGeom prst="rect">
              <a:avLst/>
            </a:prstGeom>
            <a:noFill/>
          </p:spPr>
          <p:txBody>
            <a:bodyPr anchor="t" anchorCtr="0" rtlCol="0" vert="horz" wrap="square">
              <a:spAutoFit/>
            </a:bodyPr>
            <a:lstStyle/>
            <a:p>
              <a:pPr algn="r">
                <a:lnSpc>
                  <a:spcPct val="150000"/>
                </a:lnSpc>
              </a:pPr>
              <a:r>
                <a:rPr altLang="en-US" lang="zh-CN" sz="2000">
                  <a:solidFill>
                    <a:schemeClr val="bg1"/>
                  </a:solidFill>
                  <a:latin charset="-122" panose="020b0503020204020204" pitchFamily="34" typeface="微软雅黑"/>
                  <a:ea charset="-122" panose="020b0503020204020204" pitchFamily="34" typeface="微软雅黑"/>
                </a:rPr>
                <a:t>负责部门所有重要汇报的PPT演示文稿制作</a:t>
              </a:r>
            </a:p>
          </p:txBody>
        </p:sp>
      </p:grpSp>
      <p:grpSp>
        <p:nvGrpSpPr>
          <p:cNvPr id="74" name="组合 73"/>
          <p:cNvGrpSpPr/>
          <p:nvPr/>
        </p:nvGrpSpPr>
        <p:grpSpPr>
          <a:xfrm>
            <a:off x="640069" y="483458"/>
            <a:ext cx="2646878" cy="5863897"/>
            <a:chOff x="8826750" y="483458"/>
            <a:chExt cx="2646878" cy="5863897"/>
          </a:xfrm>
        </p:grpSpPr>
        <p:sp>
          <p:nvSpPr>
            <p:cNvPr id="75" name="简介标题"/>
            <p:cNvSpPr txBox="1"/>
            <p:nvPr/>
          </p:nvSpPr>
          <p:spPr>
            <a:xfrm>
              <a:off x="8826751" y="483458"/>
              <a:ext cx="2621280" cy="1554480"/>
            </a:xfrm>
            <a:prstGeom prst="rect">
              <a:avLst/>
            </a:prstGeom>
            <a:noFill/>
          </p:spPr>
          <p:txBody>
            <a:bodyPr rtlCol="0" wrap="none">
              <a:spAutoFit/>
            </a:bodyPr>
            <a:lstStyle/>
            <a:p>
              <a:r>
                <a:rPr altLang="en-US" lang="zh-CN" smtClean="0" sz="9600">
                  <a:solidFill>
                    <a:schemeClr val="bg1">
                      <a:alpha val="10000"/>
                    </a:schemeClr>
                  </a:solidFill>
                  <a:latin charset="-122" panose="02000000000000000000" pitchFamily="2" typeface="方正正大黑简体"/>
                  <a:ea charset="-122" panose="02000000000000000000" pitchFamily="2" typeface="方正正大黑简体"/>
                </a:rPr>
                <a:t>申报</a:t>
              </a:r>
            </a:p>
          </p:txBody>
        </p:sp>
        <p:sp>
          <p:nvSpPr>
            <p:cNvPr id="76" name="简介标题"/>
            <p:cNvSpPr txBox="1"/>
            <p:nvPr/>
          </p:nvSpPr>
          <p:spPr>
            <a:xfrm>
              <a:off x="8826751" y="2644170"/>
              <a:ext cx="2621280" cy="1554480"/>
            </a:xfrm>
            <a:prstGeom prst="rect">
              <a:avLst/>
            </a:prstGeom>
            <a:noFill/>
          </p:spPr>
          <p:txBody>
            <a:bodyPr rtlCol="0" wrap="none">
              <a:spAutoFit/>
            </a:bodyPr>
            <a:lstStyle/>
            <a:p>
              <a:r>
                <a:rPr altLang="en-US" lang="zh-CN" smtClean="0" sz="9600">
                  <a:solidFill>
                    <a:schemeClr val="bg1">
                      <a:alpha val="10000"/>
                    </a:schemeClr>
                  </a:solidFill>
                  <a:latin charset="-122" panose="02000000000000000000" pitchFamily="2" typeface="方正正大黑简体"/>
                  <a:ea charset="-122" panose="02000000000000000000" pitchFamily="2" typeface="方正正大黑简体"/>
                </a:rPr>
                <a:t>文字</a:t>
              </a:r>
            </a:p>
          </p:txBody>
        </p:sp>
        <p:sp>
          <p:nvSpPr>
            <p:cNvPr id="77" name="简介标题"/>
            <p:cNvSpPr txBox="1"/>
            <p:nvPr/>
          </p:nvSpPr>
          <p:spPr>
            <a:xfrm>
              <a:off x="8826751" y="4777694"/>
              <a:ext cx="1516380" cy="1554480"/>
            </a:xfrm>
            <a:prstGeom prst="rect">
              <a:avLst/>
            </a:prstGeom>
            <a:noFill/>
          </p:spPr>
          <p:txBody>
            <a:bodyPr rtlCol="0" wrap="none">
              <a:spAutoFit/>
            </a:bodyPr>
            <a:lstStyle/>
            <a:p>
              <a:r>
                <a:rPr altLang="zh-CN" lang="en-US" smtClean="0" spc="-1300" sz="9600">
                  <a:solidFill>
                    <a:schemeClr val="bg1">
                      <a:alpha val="10000"/>
                    </a:schemeClr>
                  </a:solidFill>
                  <a:latin charset="-122" panose="02000000000000000000" pitchFamily="2" typeface="方正正大黑简体"/>
                  <a:ea charset="-122" panose="02000000000000000000" pitchFamily="2" typeface="方正正大黑简体"/>
                </a:rPr>
                <a:t>PPT</a:t>
              </a:r>
            </a:p>
          </p:txBody>
        </p:sp>
      </p:grpSp>
    </p:spTree>
    <p:extLst>
      <p:ext uri="{BB962C8B-B14F-4D97-AF65-F5344CB8AC3E}">
        <p14:creationId val="1902181821"/>
      </p:ext>
    </p:extLst>
  </p:cSld>
  <p:clrMapOvr>
    <a:masterClrMapping/>
  </p:clrMapOvr>
  <p:transition spd="slow">
    <p:push dir="u"/>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0" y="523970"/>
            <a:ext cx="12192000" cy="734492"/>
            <a:chOff x="0" y="3119422"/>
            <a:chExt cx="12192000" cy="734492"/>
          </a:xfrm>
        </p:grpSpPr>
        <p:sp>
          <p:nvSpPr>
            <p:cNvPr id="4" name="Freeform 5"/>
            <p:cNvSpPr/>
            <p:nvPr/>
          </p:nvSpPr>
          <p:spPr bwMode="auto">
            <a:xfrm flipH="1">
              <a:off x="0"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0F1315"/>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5" name="Freeform 5"/>
            <p:cNvSpPr/>
            <p:nvPr/>
          </p:nvSpPr>
          <p:spPr bwMode="auto">
            <a:xfrm>
              <a:off x="11010384" y="3119422"/>
              <a:ext cx="1181616" cy="734492"/>
            </a:xfrm>
            <a:custGeom>
              <a:gdLst>
                <a:gd fmla="*/ 247 w 2500" name="T0"/>
                <a:gd fmla="*/ 1554 h 1554" name="T1"/>
                <a:gd fmla="*/ 2028 w 2500" name="T2"/>
                <a:gd fmla="*/ 1554 h 1554" name="T3"/>
                <a:gd fmla="*/ 2500 w 2500" name="T4"/>
                <a:gd fmla="*/ 776 h 1554" name="T5"/>
                <a:gd fmla="*/ 2028 w 2500" name="T6"/>
                <a:gd fmla="*/ 0 h 1554" name="T7"/>
                <a:gd fmla="*/ 0 w 2500" name="T8"/>
                <a:gd fmla="*/ 0 h 1554" name="T9"/>
                <a:gd fmla="*/ 247 w 2500" name="T10"/>
                <a:gd fmla="*/ 1554 h 1554" name="T11"/>
              </a:gdLst>
              <a:cxnLst>
                <a:cxn ang="0">
                  <a:pos x="T0" y="T1"/>
                </a:cxn>
                <a:cxn ang="0">
                  <a:pos x="T2" y="T3"/>
                </a:cxn>
                <a:cxn ang="0">
                  <a:pos x="T4" y="T5"/>
                </a:cxn>
                <a:cxn ang="0">
                  <a:pos x="T6" y="T7"/>
                </a:cxn>
                <a:cxn ang="0">
                  <a:pos x="T8" y="T9"/>
                </a:cxn>
                <a:cxn ang="0">
                  <a:pos x="T10" y="T11"/>
                </a:cxn>
              </a:cxnLst>
              <a:rect b="b" l="0" r="r" t="0"/>
              <a:pathLst>
                <a:path h="1554" w="2500">
                  <a:moveTo>
                    <a:pt x="247" y="1554"/>
                  </a:moveTo>
                  <a:lnTo>
                    <a:pt x="2028" y="1554"/>
                  </a:lnTo>
                  <a:lnTo>
                    <a:pt x="2500" y="776"/>
                  </a:lnTo>
                  <a:lnTo>
                    <a:pt x="2028" y="0"/>
                  </a:lnTo>
                  <a:lnTo>
                    <a:pt x="0" y="0"/>
                  </a:lnTo>
                  <a:lnTo>
                    <a:pt x="247" y="1554"/>
                  </a:lnTo>
                  <a:close/>
                </a:path>
              </a:pathLst>
            </a:custGeom>
            <a:solidFill>
              <a:srgbClr val="0F1315"/>
            </a:solidFill>
            <a:ln>
              <a:noFill/>
            </a:ln>
          </p:spPr>
          <p:txBody>
            <a:bodyPr anchor="t" anchorCtr="0" bIns="45720" compatLnSpc="1" lIns="91440" numCol="1" rIns="91440" tIns="45720" vert="horz" wrap="square">
              <a:prstTxWarp prst="textNoShape">
                <a:avLst/>
              </a:prstTxWarp>
            </a:bodyPr>
            <a:lstStyle/>
            <a:p>
              <a:endParaRPr altLang="en-US" lang="zh-CN"/>
            </a:p>
          </p:txBody>
        </p:sp>
        <p:grpSp>
          <p:nvGrpSpPr>
            <p:cNvPr id="6" name="蓝底阴影"/>
            <p:cNvGrpSpPr/>
            <p:nvPr/>
          </p:nvGrpSpPr>
          <p:grpSpPr>
            <a:xfrm>
              <a:off x="600550" y="3119422"/>
              <a:ext cx="10990900" cy="242888"/>
              <a:chOff x="600550" y="3822700"/>
              <a:chExt cx="10990900" cy="242888"/>
            </a:xfrm>
            <a:solidFill>
              <a:srgbClr val="4B5820"/>
            </a:solidFill>
          </p:grpSpPr>
          <p:sp>
            <p:nvSpPr>
              <p:cNvPr id="7" name="蓝底阴影右"/>
              <p:cNvSpPr/>
              <p:nvPr/>
            </p:nvSpPr>
            <p:spPr bwMode="auto">
              <a:xfrm>
                <a:off x="113501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000000"/>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8" name="蓝底阴影左"/>
              <p:cNvSpPr/>
              <p:nvPr/>
            </p:nvSpPr>
            <p:spPr bwMode="auto">
              <a:xfrm>
                <a:off x="600550" y="3822700"/>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000000"/>
              </a:solidFill>
              <a:ln>
                <a:noFill/>
              </a:ln>
              <a:extLst/>
            </p:spPr>
            <p:txBody>
              <a:bodyPr anchor="t" anchorCtr="0" bIns="45720" compatLnSpc="1" lIns="91440" numCol="1" rIns="91440" tIns="45720" vert="horz" wrap="square">
                <a:prstTxWarp prst="textNoShape">
                  <a:avLst/>
                </a:prstTxWarp>
              </a:bodyPr>
              <a:lstStyle/>
              <a:p>
                <a:endParaRPr altLang="en-US" lang="zh-CN"/>
              </a:p>
            </p:txBody>
          </p:sp>
        </p:grpSp>
      </p:grpSp>
      <p:sp>
        <p:nvSpPr>
          <p:cNvPr id="2" name="白底"/>
          <p:cNvSpPr/>
          <p:nvPr/>
        </p:nvSpPr>
        <p:spPr>
          <a:xfrm>
            <a:off x="721200" y="-49743"/>
            <a:ext cx="10749600" cy="1320340"/>
          </a:xfrm>
          <a:prstGeom prst="rect">
            <a:avLst/>
          </a:prstGeom>
          <a:solidFill>
            <a:srgbClr val="FFAE4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简介标题"/>
          <p:cNvSpPr txBox="1"/>
          <p:nvPr/>
        </p:nvSpPr>
        <p:spPr>
          <a:xfrm>
            <a:off x="1094146" y="235233"/>
            <a:ext cx="2011680" cy="640080"/>
          </a:xfrm>
          <a:prstGeom prst="rect">
            <a:avLst/>
          </a:prstGeom>
          <a:noFill/>
        </p:spPr>
        <p:txBody>
          <a:bodyPr rtlCol="0" wrap="none">
            <a:spAutoFit/>
          </a:bodyPr>
          <a:lstStyle/>
          <a:p>
            <a:r>
              <a:rPr altLang="en-US" lang="zh-CN" smtClean="0" sz="3600">
                <a:latin charset="-122" panose="02000000000000000000" pitchFamily="2" typeface="方正正大黑简体"/>
                <a:ea charset="-122" panose="02000000000000000000" pitchFamily="2" typeface="方正正大黑简体"/>
              </a:rPr>
              <a:t>获得荣誉</a:t>
            </a:r>
          </a:p>
        </p:txBody>
      </p:sp>
      <p:cxnSp>
        <p:nvCxnSpPr>
          <p:cNvPr id="12" name="直接连接符 11"/>
          <p:cNvCxnSpPr/>
          <p:nvPr/>
        </p:nvCxnSpPr>
        <p:spPr>
          <a:xfrm flipH="1">
            <a:off x="8978472" y="-647858"/>
            <a:ext cx="0" cy="1594710"/>
          </a:xfrm>
          <a:prstGeom prst="line">
            <a:avLst/>
          </a:prstGeom>
          <a:solidFill>
            <a:schemeClr val="tx1">
              <a:lumMod val="75000"/>
              <a:lumOff val="25000"/>
            </a:schemeClr>
          </a:solidFill>
          <a:ln w="381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9" name="组合 8"/>
          <p:cNvGrpSpPr/>
          <p:nvPr/>
        </p:nvGrpSpPr>
        <p:grpSpPr>
          <a:xfrm>
            <a:off x="600550" y="646208"/>
            <a:ext cx="10990900" cy="946990"/>
            <a:chOff x="600550" y="3241660"/>
            <a:chExt cx="10990900" cy="946990"/>
          </a:xfrm>
        </p:grpSpPr>
        <p:sp>
          <p:nvSpPr>
            <p:cNvPr id="10" name="蓝底阴影"/>
            <p:cNvSpPr>
              <a:spLocks noChangeArrowheads="1"/>
            </p:cNvSpPr>
            <p:nvPr/>
          </p:nvSpPr>
          <p:spPr bwMode="auto">
            <a:xfrm>
              <a:off x="721200" y="3831462"/>
              <a:ext cx="10749600" cy="357188"/>
            </a:xfrm>
            <a:prstGeom prst="rect">
              <a:avLst/>
            </a:prstGeom>
            <a:gradFill>
              <a:gsLst>
                <a:gs pos="80000">
                  <a:schemeClr val="tx1">
                    <a:alpha val="0"/>
                  </a:schemeClr>
                </a:gs>
                <a:gs pos="0">
                  <a:schemeClr val="tx1">
                    <a:alpha val="50000"/>
                  </a:schemeClr>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1" name="蓝底"/>
            <p:cNvSpPr>
              <a:spLocks noChangeArrowheads="1"/>
            </p:cNvSpPr>
            <p:nvPr/>
          </p:nvSpPr>
          <p:spPr bwMode="auto">
            <a:xfrm>
              <a:off x="600550" y="3241660"/>
              <a:ext cx="10990900" cy="734492"/>
            </a:xfrm>
            <a:prstGeom prst="rect">
              <a:avLst/>
            </a:prstGeom>
            <a:solidFill>
              <a:srgbClr val="2A353A"/>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18" name="弧形 17"/>
          <p:cNvSpPr/>
          <p:nvPr/>
        </p:nvSpPr>
        <p:spPr>
          <a:xfrm rot="8100000">
            <a:off x="4260548" y="2365849"/>
            <a:ext cx="3670904" cy="3670904"/>
          </a:xfrm>
          <a:prstGeom prst="arc">
            <a:avLst>
              <a:gd fmla="val 15214742" name="adj1"/>
              <a:gd fmla="val 905026" name="adj2"/>
            </a:avLst>
          </a:prstGeom>
          <a:ln w="38100">
            <a:solidFill>
              <a:srgbClr val="98A80A"/>
            </a:solidFill>
            <a:prstDash val="lgDash"/>
          </a:ln>
        </p:spPr>
        <p:style>
          <a:lnRef idx="1">
            <a:schemeClr val="accent1"/>
          </a:lnRef>
          <a:fillRef idx="0">
            <a:schemeClr val="accent1"/>
          </a:fillRef>
          <a:effectRef idx="0">
            <a:schemeClr val="accent1"/>
          </a:effectRef>
          <a:fontRef idx="minor">
            <a:schemeClr val="tx1"/>
          </a:fontRef>
        </p:style>
        <p:txBody>
          <a:bodyPr anchor="ctr" rtlCol="0"/>
          <a:lstStyle/>
          <a:p>
            <a:pPr algn="ctr"/>
            <a:endParaRPr altLang="en-US" lang="zh-CN"/>
          </a:p>
        </p:txBody>
      </p:sp>
      <p:grpSp>
        <p:nvGrpSpPr>
          <p:cNvPr id="33" name="组合 32"/>
          <p:cNvGrpSpPr/>
          <p:nvPr/>
        </p:nvGrpSpPr>
        <p:grpSpPr>
          <a:xfrm>
            <a:off x="3025231" y="2254887"/>
            <a:ext cx="6141539" cy="900000"/>
            <a:chOff x="2586461" y="2254887"/>
            <a:chExt cx="6141539" cy="900000"/>
          </a:xfrm>
        </p:grpSpPr>
        <p:grpSp>
          <p:nvGrpSpPr>
            <p:cNvPr id="17" name="组合 16"/>
            <p:cNvGrpSpPr/>
            <p:nvPr/>
          </p:nvGrpSpPr>
          <p:grpSpPr>
            <a:xfrm>
              <a:off x="2586461" y="2254887"/>
              <a:ext cx="900000" cy="900000"/>
              <a:chOff x="5818185" y="3427923"/>
              <a:chExt cx="900000" cy="900000"/>
            </a:xfrm>
          </p:grpSpPr>
          <p:sp>
            <p:nvSpPr>
              <p:cNvPr id="15" name="椭圆 14"/>
              <p:cNvSpPr>
                <a:spLocks noChangeAspect="1"/>
              </p:cNvSpPr>
              <p:nvPr/>
            </p:nvSpPr>
            <p:spPr>
              <a:xfrm>
                <a:off x="5872185" y="3481923"/>
                <a:ext cx="792000" cy="792000"/>
              </a:xfrm>
              <a:prstGeom prst="ellipse">
                <a:avLst/>
              </a:prstGeom>
              <a:solidFill>
                <a:srgbClr val="CCCF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6" name="椭圆 15"/>
              <p:cNvSpPr>
                <a:spLocks noChangeAspect="1"/>
              </p:cNvSpPr>
              <p:nvPr/>
            </p:nvSpPr>
            <p:spPr>
              <a:xfrm>
                <a:off x="5818185" y="3427923"/>
                <a:ext cx="900000" cy="900000"/>
              </a:xfrm>
              <a:prstGeom prst="ellipse">
                <a:avLst/>
              </a:prstGeom>
              <a:noFill/>
              <a:ln>
                <a:solidFill>
                  <a:schemeClr val="bg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19" name="组合 18"/>
            <p:cNvGrpSpPr/>
            <p:nvPr/>
          </p:nvGrpSpPr>
          <p:grpSpPr>
            <a:xfrm>
              <a:off x="7828000" y="2254887"/>
              <a:ext cx="900000" cy="900000"/>
              <a:chOff x="5818185" y="3427923"/>
              <a:chExt cx="900000" cy="900000"/>
            </a:xfrm>
          </p:grpSpPr>
          <p:sp>
            <p:nvSpPr>
              <p:cNvPr id="21" name="椭圆 20"/>
              <p:cNvSpPr>
                <a:spLocks noChangeAspect="1"/>
              </p:cNvSpPr>
              <p:nvPr/>
            </p:nvSpPr>
            <p:spPr>
              <a:xfrm>
                <a:off x="5818185" y="3427923"/>
                <a:ext cx="900000" cy="900000"/>
              </a:xfrm>
              <a:prstGeom prst="ellipse">
                <a:avLst/>
              </a:prstGeom>
              <a:solidFill>
                <a:srgbClr val="171D20"/>
              </a:solidFill>
              <a:ln>
                <a:solidFill>
                  <a:srgbClr val="CCCFD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0" name="椭圆 19"/>
              <p:cNvSpPr>
                <a:spLocks noChangeAspect="1"/>
              </p:cNvSpPr>
              <p:nvPr/>
            </p:nvSpPr>
            <p:spPr>
              <a:xfrm>
                <a:off x="5872185" y="3481923"/>
                <a:ext cx="792000" cy="792000"/>
              </a:xfrm>
              <a:prstGeom prst="ellipse">
                <a:avLst/>
              </a:prstGeom>
              <a:solidFill>
                <a:srgbClr val="CCCFD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pic>
        <p:nvPicPr>
          <p:cNvPr hidden="1" id="31" name="图片 30"/>
          <p:cNvPicPr>
            <a:picLocks noChangeAspect="1"/>
          </p:cNvPicPr>
          <p:nvPr/>
        </p:nvPicPr>
        <p:blipFill>
          <a:blip r:embed="rId2"/>
          <a:stretch>
            <a:fillRect/>
          </a:stretch>
        </p:blipFill>
        <p:spPr>
          <a:xfrm>
            <a:off x="5222472" y="2151063"/>
            <a:ext cx="2466975" cy="2628900"/>
          </a:xfrm>
          <a:prstGeom prst="rect">
            <a:avLst/>
          </a:prstGeom>
        </p:spPr>
      </p:pic>
      <p:grpSp>
        <p:nvGrpSpPr>
          <p:cNvPr id="37" name="组合 36"/>
          <p:cNvGrpSpPr/>
          <p:nvPr/>
        </p:nvGrpSpPr>
        <p:grpSpPr>
          <a:xfrm>
            <a:off x="3976013" y="4508617"/>
            <a:ext cx="4239975" cy="900000"/>
            <a:chOff x="4295472" y="4508617"/>
            <a:chExt cx="4239975" cy="900000"/>
          </a:xfrm>
        </p:grpSpPr>
        <p:grpSp>
          <p:nvGrpSpPr>
            <p:cNvPr id="25" name="组合 24"/>
            <p:cNvGrpSpPr/>
            <p:nvPr/>
          </p:nvGrpSpPr>
          <p:grpSpPr>
            <a:xfrm>
              <a:off x="7635447" y="4508617"/>
              <a:ext cx="900000" cy="900000"/>
              <a:chOff x="5818185" y="3427923"/>
              <a:chExt cx="900000" cy="900000"/>
            </a:xfrm>
          </p:grpSpPr>
          <p:sp>
            <p:nvSpPr>
              <p:cNvPr id="27" name="椭圆 26"/>
              <p:cNvSpPr>
                <a:spLocks noChangeAspect="1"/>
              </p:cNvSpPr>
              <p:nvPr/>
            </p:nvSpPr>
            <p:spPr>
              <a:xfrm>
                <a:off x="5818185" y="3427923"/>
                <a:ext cx="900000" cy="900000"/>
              </a:xfrm>
              <a:prstGeom prst="ellipse">
                <a:avLst/>
              </a:prstGeom>
              <a:solidFill>
                <a:srgbClr val="171D20"/>
              </a:solidFill>
              <a:ln>
                <a:solidFill>
                  <a:srgbClr val="980E8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椭圆 25"/>
              <p:cNvSpPr>
                <a:spLocks noChangeAspect="1"/>
              </p:cNvSpPr>
              <p:nvPr/>
            </p:nvSpPr>
            <p:spPr>
              <a:xfrm>
                <a:off x="5872185" y="3481923"/>
                <a:ext cx="792000" cy="792000"/>
              </a:xfrm>
              <a:prstGeom prst="ellipse">
                <a:avLst/>
              </a:prstGeom>
              <a:solidFill>
                <a:srgbClr val="980E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nvGrpSpPr>
            <p:cNvPr id="34" name="组合 33"/>
            <p:cNvGrpSpPr/>
            <p:nvPr/>
          </p:nvGrpSpPr>
          <p:grpSpPr>
            <a:xfrm>
              <a:off x="4295472" y="4508617"/>
              <a:ext cx="900000" cy="900000"/>
              <a:chOff x="5818185" y="3427923"/>
              <a:chExt cx="900000" cy="900000"/>
            </a:xfrm>
          </p:grpSpPr>
          <p:sp>
            <p:nvSpPr>
              <p:cNvPr id="35" name="椭圆 34"/>
              <p:cNvSpPr>
                <a:spLocks noChangeAspect="1"/>
              </p:cNvSpPr>
              <p:nvPr/>
            </p:nvSpPr>
            <p:spPr>
              <a:xfrm>
                <a:off x="5818185" y="3427923"/>
                <a:ext cx="900000" cy="900000"/>
              </a:xfrm>
              <a:prstGeom prst="ellipse">
                <a:avLst/>
              </a:prstGeom>
              <a:solidFill>
                <a:srgbClr val="171D20"/>
              </a:solidFill>
              <a:ln>
                <a:solidFill>
                  <a:srgbClr val="980E8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6" name="椭圆 35"/>
              <p:cNvSpPr>
                <a:spLocks noChangeAspect="1"/>
              </p:cNvSpPr>
              <p:nvPr/>
            </p:nvSpPr>
            <p:spPr>
              <a:xfrm>
                <a:off x="5872185" y="3481923"/>
                <a:ext cx="792000" cy="792000"/>
              </a:xfrm>
              <a:prstGeom prst="ellipse">
                <a:avLst/>
              </a:prstGeom>
              <a:solidFill>
                <a:srgbClr val="980E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grpSp>
      <p:sp>
        <p:nvSpPr>
          <p:cNvPr id="38" name="文本框 37"/>
          <p:cNvSpPr txBox="1"/>
          <p:nvPr/>
        </p:nvSpPr>
        <p:spPr>
          <a:xfrm rot="21223160">
            <a:off x="1852126" y="1831460"/>
            <a:ext cx="2976880" cy="396240"/>
          </a:xfrm>
          <a:prstGeom prst="rect">
            <a:avLst/>
          </a:prstGeom>
          <a:noFill/>
        </p:spPr>
        <p:txBody>
          <a:bodyPr rtlCol="0" wrap="none">
            <a:prstTxWarp prst="textArchUp">
              <a:avLst/>
            </a:prstTxWarp>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芦溪县质监局先进工作者</a:t>
            </a:r>
          </a:p>
        </p:txBody>
      </p:sp>
      <p:sp>
        <p:nvSpPr>
          <p:cNvPr id="41" name="文本框 40"/>
          <p:cNvSpPr txBox="1"/>
          <p:nvPr/>
        </p:nvSpPr>
        <p:spPr>
          <a:xfrm>
            <a:off x="3119522" y="2430490"/>
            <a:ext cx="995680" cy="579120"/>
          </a:xfrm>
          <a:prstGeom prst="rect">
            <a:avLst/>
          </a:prstGeom>
          <a:noFill/>
        </p:spPr>
        <p:txBody>
          <a:bodyPr rtlCol="0" wrap="none">
            <a:spAutoFit/>
          </a:bodyPr>
          <a:lstStyle/>
          <a:p>
            <a:r>
              <a:rPr altLang="zh-CN" lang="en-US" smtClean="0" sz="3200">
                <a:latin charset="-122" pitchFamily="50" typeface="造字工房悦黑体验版纤细长体"/>
                <a:ea charset="-122" pitchFamily="50" typeface="造字工房悦黑体验版纤细长体"/>
              </a:rPr>
              <a:t>2007</a:t>
            </a:r>
          </a:p>
        </p:txBody>
      </p:sp>
      <p:sp>
        <p:nvSpPr>
          <p:cNvPr id="42" name="文本框 41"/>
          <p:cNvSpPr txBox="1"/>
          <p:nvPr/>
        </p:nvSpPr>
        <p:spPr>
          <a:xfrm>
            <a:off x="8365907" y="2430490"/>
            <a:ext cx="995680" cy="579120"/>
          </a:xfrm>
          <a:prstGeom prst="rect">
            <a:avLst/>
          </a:prstGeom>
          <a:noFill/>
        </p:spPr>
        <p:txBody>
          <a:bodyPr rtlCol="0" wrap="none">
            <a:spAutoFit/>
          </a:bodyPr>
          <a:lstStyle/>
          <a:p>
            <a:r>
              <a:rPr altLang="zh-CN" lang="en-US" smtClean="0" sz="3200">
                <a:latin charset="-122" pitchFamily="50" typeface="造字工房悦黑体验版纤细长体"/>
                <a:ea charset="-122" pitchFamily="50" typeface="造字工房悦黑体验版纤细长体"/>
              </a:rPr>
              <a:t>2010</a:t>
            </a:r>
          </a:p>
        </p:txBody>
      </p:sp>
      <p:sp>
        <p:nvSpPr>
          <p:cNvPr id="43" name="矩形 42"/>
          <p:cNvSpPr/>
          <p:nvPr/>
        </p:nvSpPr>
        <p:spPr>
          <a:xfrm>
            <a:off x="2920712" y="4201301"/>
            <a:ext cx="2976880" cy="396240"/>
          </a:xfrm>
          <a:prstGeom prst="rect">
            <a:avLst/>
          </a:prstGeom>
        </p:spPr>
        <p:txBody>
          <a:bodyPr wrap="none">
            <a:prstTxWarp prst="textArchUp">
              <a:avLst/>
            </a:prstTxWarp>
            <a:spAutoFit/>
          </a:bodyPr>
          <a:lstStyle/>
          <a:p>
            <a:pPr algn="ctr"/>
            <a:r>
              <a:rPr altLang="zh-CN" kern="100" lang="zh-CN" smtClean="0" sz="20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萍乡市局演讲比赛三等奖</a:t>
            </a:r>
          </a:p>
        </p:txBody>
      </p:sp>
      <p:sp>
        <p:nvSpPr>
          <p:cNvPr id="44" name="矩形 43"/>
          <p:cNvSpPr/>
          <p:nvPr/>
        </p:nvSpPr>
        <p:spPr>
          <a:xfrm>
            <a:off x="6441249" y="4174648"/>
            <a:ext cx="2976880" cy="396240"/>
          </a:xfrm>
          <a:prstGeom prst="rect">
            <a:avLst/>
          </a:prstGeom>
        </p:spPr>
        <p:txBody>
          <a:bodyPr wrap="none">
            <a:prstTxWarp prst="textArchUp">
              <a:avLst/>
            </a:prstTxWarp>
            <a:spAutoFit/>
          </a:bodyPr>
          <a:lstStyle/>
          <a:p>
            <a:pPr algn="ctr"/>
            <a:r>
              <a:rPr altLang="zh-CN" kern="100" lang="zh-CN" smtClean="0" sz="2000">
                <a:solidFill>
                  <a:schemeClr val="bg1"/>
                </a:solidFill>
                <a:latin charset="-122" panose="020b0503020204020204" pitchFamily="34" typeface="微软雅黑"/>
                <a:ea charset="-122" panose="020b0503020204020204" pitchFamily="34" typeface="微软雅黑"/>
                <a:cs charset="0" panose="02020603050405020304" pitchFamily="18" typeface="Times New Roman"/>
              </a:rPr>
              <a:t>全国质监知识竞赛三等奖</a:t>
            </a:r>
          </a:p>
        </p:txBody>
      </p:sp>
      <p:sp>
        <p:nvSpPr>
          <p:cNvPr id="47" name="文本框 46"/>
          <p:cNvSpPr txBox="1"/>
          <p:nvPr/>
        </p:nvSpPr>
        <p:spPr>
          <a:xfrm rot="564382">
            <a:off x="7428665" y="1874551"/>
            <a:ext cx="2976880" cy="396240"/>
          </a:xfrm>
          <a:prstGeom prst="rect">
            <a:avLst/>
          </a:prstGeom>
          <a:noFill/>
        </p:spPr>
        <p:txBody>
          <a:bodyPr rtlCol="0" wrap="none">
            <a:prstTxWarp prst="textArchUp">
              <a:avLst/>
            </a:prstTxWarp>
            <a:spAutoFit/>
          </a:bodyPr>
          <a:lstStyle/>
          <a:p>
            <a:pPr algn="ctr"/>
            <a:r>
              <a:rPr altLang="en-US" lang="zh-CN" sz="2000">
                <a:solidFill>
                  <a:schemeClr val="bg1"/>
                </a:solidFill>
                <a:latin charset="-122" panose="020b0503020204020204" pitchFamily="34" typeface="微软雅黑"/>
                <a:ea charset="-122" panose="020b0503020204020204" pitchFamily="34" typeface="微软雅黑"/>
              </a:rPr>
              <a:t>萍乡市质监局先进工作者</a:t>
            </a:r>
          </a:p>
        </p:txBody>
      </p:sp>
      <p:sp>
        <p:nvSpPr>
          <p:cNvPr id="48" name="文本框 47"/>
          <p:cNvSpPr txBox="1"/>
          <p:nvPr/>
        </p:nvSpPr>
        <p:spPr>
          <a:xfrm>
            <a:off x="4070787" y="4666229"/>
            <a:ext cx="995680" cy="579120"/>
          </a:xfrm>
          <a:prstGeom prst="rect">
            <a:avLst/>
          </a:prstGeom>
          <a:noFill/>
        </p:spPr>
        <p:txBody>
          <a:bodyPr rtlCol="0" wrap="none">
            <a:spAutoFit/>
          </a:bodyPr>
          <a:lstStyle/>
          <a:p>
            <a:r>
              <a:rPr altLang="zh-CN" lang="en-US" smtClean="0" sz="3200">
                <a:solidFill>
                  <a:schemeClr val="bg1"/>
                </a:solidFill>
                <a:latin charset="-122" pitchFamily="50" typeface="造字工房悦黑体验版纤细长体"/>
                <a:ea charset="-122" pitchFamily="50" typeface="造字工房悦黑体验版纤细长体"/>
              </a:rPr>
              <a:t>2008</a:t>
            </a:r>
          </a:p>
        </p:txBody>
      </p:sp>
      <p:sp>
        <p:nvSpPr>
          <p:cNvPr id="49" name="文本框 48"/>
          <p:cNvSpPr txBox="1"/>
          <p:nvPr/>
        </p:nvSpPr>
        <p:spPr>
          <a:xfrm>
            <a:off x="7410763" y="4666229"/>
            <a:ext cx="995680" cy="579120"/>
          </a:xfrm>
          <a:prstGeom prst="rect">
            <a:avLst/>
          </a:prstGeom>
          <a:noFill/>
        </p:spPr>
        <p:txBody>
          <a:bodyPr rtlCol="0" wrap="none">
            <a:spAutoFit/>
          </a:bodyPr>
          <a:lstStyle/>
          <a:p>
            <a:r>
              <a:rPr altLang="zh-CN" lang="en-US" smtClean="0" sz="3200">
                <a:solidFill>
                  <a:schemeClr val="bg1"/>
                </a:solidFill>
                <a:latin charset="-122" pitchFamily="50" typeface="造字工房悦黑体验版纤细长体"/>
                <a:ea charset="-122" pitchFamily="50" typeface="造字工房悦黑体验版纤细长体"/>
              </a:rPr>
              <a:t>2009</a:t>
            </a:r>
          </a:p>
        </p:txBody>
      </p:sp>
    </p:spTree>
    <p:extLst>
      <p:ext uri="{BB962C8B-B14F-4D97-AF65-F5344CB8AC3E}">
        <p14:creationId val="3887098863"/>
      </p:ext>
    </p:extLst>
  </p:cSld>
  <p:clrMapOvr>
    <a:masterClrMapping/>
  </p:clrMapOvr>
  <p:transition spd="slow">
    <p:push dir="u"/>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accent4"/>
        </a:solidFill>
        <a:effectLst/>
      </p:bgPr>
    </p:bg>
    <p:spTree>
      <p:nvGrpSpPr>
        <p:cNvPr id="1" name=""/>
        <p:cNvGrpSpPr/>
        <p:nvPr/>
      </p:nvGrpSpPr>
      <p:grpSpPr>
        <a:xfrm>
          <a:off x="0" y="0"/>
          <a:ext cx="0" cy="0"/>
        </a:xfrm>
      </p:grpSpPr>
      <p:sp>
        <p:nvSpPr>
          <p:cNvPr id="84" name="蓝底阴影右"/>
          <p:cNvSpPr/>
          <p:nvPr/>
        </p:nvSpPr>
        <p:spPr bwMode="auto">
          <a:xfrm>
            <a:off x="11350150" y="1186178"/>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4B58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sp>
        <p:nvSpPr>
          <p:cNvPr id="83" name="蓝底阴影右"/>
          <p:cNvSpPr/>
          <p:nvPr/>
        </p:nvSpPr>
        <p:spPr bwMode="auto">
          <a:xfrm>
            <a:off x="11350150" y="2656871"/>
            <a:ext cx="241300" cy="242888"/>
          </a:xfrm>
          <a:custGeom>
            <a:gdLst>
              <a:gd fmla="*/ 76 w 152" name="T0"/>
              <a:gd fmla="*/ 153 h 153" name="T1"/>
              <a:gd fmla="*/ 0 w 152" name="T2"/>
              <a:gd fmla="*/ 77 h 153" name="T3"/>
              <a:gd fmla="*/ 76 w 152" name="T4"/>
              <a:gd fmla="*/ 0 h 153" name="T5"/>
              <a:gd fmla="*/ 152 w 152" name="T6"/>
              <a:gd fmla="*/ 77 h 153" name="T7"/>
              <a:gd fmla="*/ 76 w 152" name="T8"/>
              <a:gd fmla="*/ 153 h 153" name="T9"/>
            </a:gdLst>
            <a:cxnLst>
              <a:cxn ang="0">
                <a:pos x="T0" y="T1"/>
              </a:cxn>
              <a:cxn ang="0">
                <a:pos x="T2" y="T3"/>
              </a:cxn>
              <a:cxn ang="0">
                <a:pos x="T4" y="T5"/>
              </a:cxn>
              <a:cxn ang="0">
                <a:pos x="T6" y="T7"/>
              </a:cxn>
              <a:cxn ang="0">
                <a:pos x="T8" y="T9"/>
              </a:cxn>
            </a:cxnLst>
            <a:rect b="b" l="0" r="r" t="0"/>
            <a:pathLst>
              <a:path h="153" w="152">
                <a:moveTo>
                  <a:pt x="76" y="153"/>
                </a:moveTo>
                <a:lnTo>
                  <a:pt x="0" y="77"/>
                </a:lnTo>
                <a:lnTo>
                  <a:pt x="76" y="0"/>
                </a:lnTo>
                <a:lnTo>
                  <a:pt x="152" y="77"/>
                </a:lnTo>
                <a:lnTo>
                  <a:pt x="76" y="153"/>
                </a:lnTo>
                <a:close/>
              </a:path>
            </a:pathLst>
          </a:custGeom>
          <a:solidFill>
            <a:srgbClr val="4B582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p>
        </p:txBody>
      </p:sp>
      <p:grpSp>
        <p:nvGrpSpPr>
          <p:cNvPr id="27" name="组合 26"/>
          <p:cNvGrpSpPr/>
          <p:nvPr/>
        </p:nvGrpSpPr>
        <p:grpSpPr>
          <a:xfrm>
            <a:off x="2323173" y="3782797"/>
            <a:ext cx="7545655" cy="4508927"/>
            <a:chOff x="2323173" y="3782797"/>
            <a:chExt cx="7545655" cy="4508927"/>
          </a:xfrm>
        </p:grpSpPr>
        <p:sp>
          <p:nvSpPr>
            <p:cNvPr id="18" name="职字衬底"/>
            <p:cNvSpPr txBox="1"/>
            <p:nvPr/>
          </p:nvSpPr>
          <p:spPr>
            <a:xfrm>
              <a:off x="2323173" y="3782797"/>
              <a:ext cx="7472680" cy="4465320"/>
            </a:xfrm>
            <a:prstGeom prst="rect">
              <a:avLst/>
            </a:prstGeom>
            <a:noFill/>
          </p:spPr>
          <p:txBody>
            <a:bodyPr rtlCol="0" wrap="none">
              <a:spAutoFit/>
            </a:bodyPr>
            <a:lstStyle/>
            <a:p>
              <a:r>
                <a:rPr altLang="en-US" lang="zh-CN" sz="28700">
                  <a:latin charset="-122" panose="02000000000000000000" pitchFamily="2" typeface="方正正大黑简体"/>
                  <a:ea charset="-122" panose="02000000000000000000" pitchFamily="2" typeface="方正正大黑简体"/>
                </a:rPr>
                <a:t>心诚</a:t>
              </a:r>
            </a:p>
          </p:txBody>
        </p:sp>
        <p:sp>
          <p:nvSpPr>
            <p:cNvPr id="29" name="文本框 28"/>
            <p:cNvSpPr txBox="1">
              <a:spLocks noChangeAspect="1"/>
            </p:cNvSpPr>
            <p:nvPr/>
          </p:nvSpPr>
          <p:spPr>
            <a:xfrm>
              <a:off x="4209840" y="4059055"/>
              <a:ext cx="837918" cy="1735686"/>
            </a:xfrm>
            <a:custGeom>
              <a:gdLst>
                <a:gd fmla="*/ 0 w 798017" name="connsiteX0"/>
                <a:gd fmla="*/ 0 h 1653034" name="connsiteY0"/>
                <a:gd fmla="*/ 498761 w 798017" name="connsiteX1"/>
                <a:gd fmla="*/ 0 h 1653034" name="connsiteY1"/>
                <a:gd fmla="*/ 798017 w 798017" name="connsiteX2"/>
                <a:gd fmla="*/ 1653034 h 1653034" name="connsiteY2"/>
                <a:gd fmla="*/ 185254 w 798017" name="connsiteX3"/>
                <a:gd fmla="*/ 1653034 h 1653034" name="connsiteY3"/>
                <a:gd fmla="*/ 0 w 798017" name="connsiteX4"/>
                <a:gd fmla="*/ 0 h 1653034"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53033" w="798017">
                  <a:moveTo>
                    <a:pt x="0" y="0"/>
                  </a:moveTo>
                  <a:lnTo>
                    <a:pt x="498761" y="0"/>
                  </a:lnTo>
                  <a:cubicBezTo>
                    <a:pt x="641264" y="446509"/>
                    <a:pt x="741016" y="997521"/>
                    <a:pt x="798017" y="1653034"/>
                  </a:cubicBezTo>
                  <a:lnTo>
                    <a:pt x="185254" y="1653034"/>
                  </a:lnTo>
                  <a:cubicBezTo>
                    <a:pt x="156754" y="1092523"/>
                    <a:pt x="95003" y="541511"/>
                    <a:pt x="0" y="0"/>
                  </a:cubicBezTo>
                  <a:close/>
                </a:path>
              </a:pathLst>
            </a:custGeom>
            <a:solidFill>
              <a:schemeClr val="accent5"/>
            </a:solidFill>
            <a:ln>
              <a:noFill/>
            </a:ln>
            <a:effectLst/>
          </p:spPr>
          <p:txBody>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p>
              <a:endParaRPr altLang="en-US" lang="zh-CN" sz="34400">
                <a:latin charset="-122" panose="02000000000000000000" pitchFamily="2" typeface="方正正大黑简体"/>
                <a:ea charset="-122" panose="02000000000000000000" pitchFamily="2" typeface="方正正大黑简体"/>
              </a:endParaRPr>
            </a:p>
          </p:txBody>
        </p:sp>
      </p:grpSp>
      <p:grpSp>
        <p:nvGrpSpPr>
          <p:cNvPr id="31" name="组合 30"/>
          <p:cNvGrpSpPr/>
          <p:nvPr/>
        </p:nvGrpSpPr>
        <p:grpSpPr>
          <a:xfrm>
            <a:off x="544710" y="-550392"/>
            <a:ext cx="11264622" cy="5595406"/>
            <a:chOff x="544710" y="-550392"/>
            <a:chExt cx="11264622" cy="5595406"/>
          </a:xfrm>
        </p:grpSpPr>
        <p:sp>
          <p:nvSpPr>
            <p:cNvPr id="26" name="矩形 8"/>
            <p:cNvSpPr/>
            <p:nvPr/>
          </p:nvSpPr>
          <p:spPr>
            <a:xfrm>
              <a:off x="589004" y="3867867"/>
              <a:ext cx="11013992" cy="986318"/>
            </a:xfrm>
            <a:custGeom>
              <a:gdLst>
                <a:gd fmla="*/ 0 w 10639167" name="connsiteX0"/>
                <a:gd fmla="*/ 445107 h 986318" name="connsiteY0"/>
                <a:gd fmla="*/ 5260203 w 10639167" name="connsiteX1"/>
                <a:gd fmla="*/ 358 h 986318" name="connsiteY1"/>
                <a:gd fmla="*/ 10639167 w 10639167" name="connsiteX2"/>
                <a:gd fmla="*/ 445107 h 986318" name="connsiteY2"/>
                <a:gd fmla="*/ 10392032 w 10639167" name="connsiteX3"/>
                <a:gd fmla="*/ 961604 h 986318" name="connsiteY3"/>
                <a:gd fmla="*/ 5260203 w 10639167" name="connsiteX4"/>
                <a:gd fmla="*/ 754121 h 986318" name="connsiteY4"/>
                <a:gd fmla="*/ 271848 w 10639167" name="connsiteX5"/>
                <a:gd fmla="*/ 986318 h 986318" name="connsiteY5"/>
                <a:gd fmla="*/ 0 w 10639167" name="connsiteX6"/>
                <a:gd fmla="*/ 445107 h 986318" name="connsiteY6"/>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b="b" l="l" r="r" t="t"/>
              <a:pathLst>
                <a:path h="986318" w="10639167">
                  <a:moveTo>
                    <a:pt x="0" y="445107"/>
                  </a:moveTo>
                  <a:cubicBezTo>
                    <a:pt x="1753401" y="296857"/>
                    <a:pt x="3368361" y="-11967"/>
                    <a:pt x="5260203" y="358"/>
                  </a:cubicBezTo>
                  <a:cubicBezTo>
                    <a:pt x="7152045" y="12683"/>
                    <a:pt x="8846179" y="296857"/>
                    <a:pt x="10639167" y="445107"/>
                  </a:cubicBezTo>
                  <a:lnTo>
                    <a:pt x="10392032" y="961604"/>
                  </a:lnTo>
                  <a:cubicBezTo>
                    <a:pt x="8693778" y="904800"/>
                    <a:pt x="7032598" y="749141"/>
                    <a:pt x="5260203" y="754121"/>
                  </a:cubicBezTo>
                  <a:cubicBezTo>
                    <a:pt x="3487808" y="759101"/>
                    <a:pt x="1946989" y="921276"/>
                    <a:pt x="271848" y="986318"/>
                  </a:cubicBezTo>
                  <a:lnTo>
                    <a:pt x="0" y="445107"/>
                  </a:lnTo>
                  <a:close/>
                </a:path>
              </a:pathLst>
            </a:custGeom>
            <a:gradFill flip="none" rotWithShape="1">
              <a:gsLst>
                <a:gs pos="2000">
                  <a:schemeClr val="tx1">
                    <a:alpha val="0"/>
                  </a:schemeClr>
                </a:gs>
                <a:gs pos="50000">
                  <a:schemeClr val="tx1">
                    <a:alpha val="50000"/>
                  </a:schemeClr>
                </a:gs>
                <a:gs pos="98000">
                  <a:schemeClr val="tx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7" name="白底"/>
            <p:cNvSpPr/>
            <p:nvPr/>
          </p:nvSpPr>
          <p:spPr>
            <a:xfrm>
              <a:off x="721200" y="-550392"/>
              <a:ext cx="10749600" cy="51244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0" name="任意多边形 29"/>
            <p:cNvSpPr/>
            <p:nvPr/>
          </p:nvSpPr>
          <p:spPr>
            <a:xfrm>
              <a:off x="721200" y="-504824"/>
              <a:ext cx="10749600" cy="930813"/>
            </a:xfrm>
            <a:custGeom>
              <a:gdLst>
                <a:gd fmla="*/ 0 w 10749600" name="connsiteX0"/>
                <a:gd fmla="*/ 0 h 930813" name="connsiteY0"/>
                <a:gd fmla="*/ 10749600 w 10749600" name="connsiteX1"/>
                <a:gd fmla="*/ 0 h 930813" name="connsiteY1"/>
                <a:gd fmla="*/ 10749600 w 10749600" name="connsiteX2"/>
                <a:gd fmla="*/ 918636 h 930813" name="connsiteY2"/>
                <a:gd fmla="*/ 10736210 w 10749600" name="connsiteX3"/>
                <a:gd fmla="*/ 925968 h 930813" name="connsiteY3"/>
                <a:gd fmla="*/ 10707318 w 10749600" name="connsiteX4"/>
                <a:gd fmla="*/ 930812 h 930813" name="connsiteY4"/>
                <a:gd fmla="*/ 10624469 w 10749600" name="connsiteX5"/>
                <a:gd fmla="*/ 868018 h 930813" name="connsiteY5"/>
                <a:gd fmla="*/ 10613171 w 10749600" name="connsiteX6"/>
                <a:gd fmla="*/ 868018 h 930813" name="connsiteY6"/>
                <a:gd fmla="*/ 10526555 w 10749600" name="connsiteX7"/>
                <a:gd fmla="*/ 930812 h 930813" name="connsiteY7"/>
                <a:gd fmla="*/ 10443705 w 10749600" name="connsiteX8"/>
                <a:gd fmla="*/ 868018 h 930813" name="connsiteY8"/>
                <a:gd fmla="*/ 10432408 w 10749600" name="connsiteX9"/>
                <a:gd fmla="*/ 868018 h 930813" name="connsiteY9"/>
                <a:gd fmla="*/ 10345792 w 10749600" name="connsiteX10"/>
                <a:gd fmla="*/ 930812 h 930813" name="connsiteY10"/>
                <a:gd fmla="*/ 10262942 w 10749600" name="connsiteX11"/>
                <a:gd fmla="*/ 868018 h 930813" name="connsiteY11"/>
                <a:gd fmla="*/ 10251644 w 10749600" name="connsiteX12"/>
                <a:gd fmla="*/ 868018 h 930813" name="connsiteY12"/>
                <a:gd fmla="*/ 10165029 w 10749600" name="connsiteX13"/>
                <a:gd fmla="*/ 930812 h 930813" name="connsiteY13"/>
                <a:gd fmla="*/ 10082179 w 10749600" name="connsiteX14"/>
                <a:gd fmla="*/ 868018 h 930813" name="connsiteY14"/>
                <a:gd fmla="*/ 10070881 w 10749600" name="connsiteX15"/>
                <a:gd fmla="*/ 868018 h 930813" name="connsiteY15"/>
                <a:gd fmla="*/ 9984265 w 10749600" name="connsiteX16"/>
                <a:gd fmla="*/ 930812 h 930813" name="connsiteY16"/>
                <a:gd fmla="*/ 9901415 w 10749600" name="connsiteX17"/>
                <a:gd fmla="*/ 868018 h 930813" name="connsiteY17"/>
                <a:gd fmla="*/ 9890118 w 10749600" name="connsiteX18"/>
                <a:gd fmla="*/ 868018 h 930813" name="connsiteY18"/>
                <a:gd fmla="*/ 9803502 w 10749600" name="connsiteX19"/>
                <a:gd fmla="*/ 930812 h 930813" name="connsiteY19"/>
                <a:gd fmla="*/ 9720652 w 10749600" name="connsiteX20"/>
                <a:gd fmla="*/ 868018 h 930813" name="connsiteY20"/>
                <a:gd fmla="*/ 9709354 w 10749600" name="connsiteX21"/>
                <a:gd fmla="*/ 868018 h 930813" name="connsiteY21"/>
                <a:gd fmla="*/ 9622739 w 10749600" name="connsiteX22"/>
                <a:gd fmla="*/ 930812 h 930813" name="connsiteY22"/>
                <a:gd fmla="*/ 9539889 w 10749600" name="connsiteX23"/>
                <a:gd fmla="*/ 868018 h 930813" name="connsiteY23"/>
                <a:gd fmla="*/ 9528591 w 10749600" name="connsiteX24"/>
                <a:gd fmla="*/ 868018 h 930813" name="connsiteY24"/>
                <a:gd fmla="*/ 9441975 w 10749600" name="connsiteX25"/>
                <a:gd fmla="*/ 930812 h 930813" name="connsiteY25"/>
                <a:gd fmla="*/ 9359125 w 10749600" name="connsiteX26"/>
                <a:gd fmla="*/ 868018 h 930813" name="connsiteY26"/>
                <a:gd fmla="*/ 9347828 w 10749600" name="connsiteX27"/>
                <a:gd fmla="*/ 868018 h 930813" name="connsiteY27"/>
                <a:gd fmla="*/ 9261212 w 10749600" name="connsiteX28"/>
                <a:gd fmla="*/ 930812 h 930813" name="connsiteY28"/>
                <a:gd fmla="*/ 9178362 w 10749600" name="connsiteX29"/>
                <a:gd fmla="*/ 868018 h 930813" name="connsiteY29"/>
                <a:gd fmla="*/ 9163298 w 10749600" name="connsiteX30"/>
                <a:gd fmla="*/ 868018 h 930813" name="connsiteY30"/>
                <a:gd fmla="*/ 9080449 w 10749600" name="connsiteX31"/>
                <a:gd fmla="*/ 930812 h 930813" name="connsiteY31"/>
                <a:gd fmla="*/ 8997599 w 10749600" name="connsiteX32"/>
                <a:gd fmla="*/ 868018 h 930813" name="connsiteY32"/>
                <a:gd fmla="*/ 8982535 w 10749600" name="connsiteX33"/>
                <a:gd fmla="*/ 868018 h 930813" name="connsiteY33"/>
                <a:gd fmla="*/ 8899685 w 10749600" name="connsiteX34"/>
                <a:gd fmla="*/ 930812 h 930813" name="connsiteY34"/>
                <a:gd fmla="*/ 8816835 w 10749600" name="connsiteX35"/>
                <a:gd fmla="*/ 868018 h 930813" name="connsiteY35"/>
                <a:gd fmla="*/ 8801772 w 10749600" name="connsiteX36"/>
                <a:gd fmla="*/ 868018 h 930813" name="connsiteY36"/>
                <a:gd fmla="*/ 8718922 w 10749600" name="connsiteX37"/>
                <a:gd fmla="*/ 930812 h 930813" name="connsiteY37"/>
                <a:gd fmla="*/ 8636072 w 10749600" name="connsiteX38"/>
                <a:gd fmla="*/ 868018 h 930813" name="connsiteY38"/>
                <a:gd fmla="*/ 8621008 w 10749600" name="connsiteX39"/>
                <a:gd fmla="*/ 868018 h 930813" name="connsiteY39"/>
                <a:gd fmla="*/ 8538158 w 10749600" name="connsiteX40"/>
                <a:gd fmla="*/ 930812 h 930813" name="connsiteY40"/>
                <a:gd fmla="*/ 8455309 w 10749600" name="connsiteX41"/>
                <a:gd fmla="*/ 868018 h 930813" name="connsiteY41"/>
                <a:gd fmla="*/ 8440245 w 10749600" name="connsiteX42"/>
                <a:gd fmla="*/ 868018 h 930813" name="connsiteY42"/>
                <a:gd fmla="*/ 8357395 w 10749600" name="connsiteX43"/>
                <a:gd fmla="*/ 930812 h 930813" name="connsiteY43"/>
                <a:gd fmla="*/ 8274545 w 10749600" name="connsiteX44"/>
                <a:gd fmla="*/ 868018 h 930813" name="connsiteY44"/>
                <a:gd fmla="*/ 8259482 w 10749600" name="connsiteX45"/>
                <a:gd fmla="*/ 868018 h 930813" name="connsiteY45"/>
                <a:gd fmla="*/ 8176632 w 10749600" name="connsiteX46"/>
                <a:gd fmla="*/ 930812 h 930813" name="connsiteY46"/>
                <a:gd fmla="*/ 8093782 w 10749600" name="connsiteX47"/>
                <a:gd fmla="*/ 868018 h 930813" name="connsiteY47"/>
                <a:gd fmla="*/ 8086250 w 10749600" name="connsiteX48"/>
                <a:gd fmla="*/ 868018 h 930813" name="connsiteY48"/>
                <a:gd fmla="*/ 8082484 w 10749600" name="connsiteX49"/>
                <a:gd fmla="*/ 868018 h 930813" name="connsiteY49"/>
                <a:gd fmla="*/ 7995868 w 10749600" name="connsiteX50"/>
                <a:gd fmla="*/ 930812 h 930813" name="connsiteY50"/>
                <a:gd fmla="*/ 7913019 w 10749600" name="connsiteX51"/>
                <a:gd fmla="*/ 868018 h 930813" name="connsiteY51"/>
                <a:gd fmla="*/ 7901721 w 10749600" name="connsiteX52"/>
                <a:gd fmla="*/ 868018 h 930813" name="connsiteY52"/>
                <a:gd fmla="*/ 7815105 w 10749600" name="connsiteX53"/>
                <a:gd fmla="*/ 930812 h 930813" name="connsiteY53"/>
                <a:gd fmla="*/ 7732255 w 10749600" name="connsiteX54"/>
                <a:gd fmla="*/ 868018 h 930813" name="connsiteY54"/>
                <a:gd fmla="*/ 7720958 w 10749600" name="connsiteX55"/>
                <a:gd fmla="*/ 868018 h 930813" name="connsiteY55"/>
                <a:gd fmla="*/ 7634342 w 10749600" name="connsiteX56"/>
                <a:gd fmla="*/ 930812 h 930813" name="connsiteY56"/>
                <a:gd fmla="*/ 7551492 w 10749600" name="connsiteX57"/>
                <a:gd fmla="*/ 868018 h 930813" name="connsiteY57"/>
                <a:gd fmla="*/ 7540194 w 10749600" name="connsiteX58"/>
                <a:gd fmla="*/ 868018 h 930813" name="connsiteY58"/>
                <a:gd fmla="*/ 7453579 w 10749600" name="connsiteX59"/>
                <a:gd fmla="*/ 930812 h 930813" name="connsiteY59"/>
                <a:gd fmla="*/ 7370729 w 10749600" name="connsiteX60"/>
                <a:gd fmla="*/ 868018 h 930813" name="connsiteY60"/>
                <a:gd fmla="*/ 7359431 w 10749600" name="connsiteX61"/>
                <a:gd fmla="*/ 868018 h 930813" name="connsiteY61"/>
                <a:gd fmla="*/ 7272815 w 10749600" name="connsiteX62"/>
                <a:gd fmla="*/ 930812 h 930813" name="connsiteY62"/>
                <a:gd fmla="*/ 7189965 w 10749600" name="connsiteX63"/>
                <a:gd fmla="*/ 868018 h 930813" name="connsiteY63"/>
                <a:gd fmla="*/ 7178668 w 10749600" name="connsiteX64"/>
                <a:gd fmla="*/ 868018 h 930813" name="connsiteY64"/>
                <a:gd fmla="*/ 7092052 w 10749600" name="connsiteX65"/>
                <a:gd fmla="*/ 930812 h 930813" name="connsiteY65"/>
                <a:gd fmla="*/ 7009202 w 10749600" name="connsiteX66"/>
                <a:gd fmla="*/ 868018 h 930813" name="connsiteY66"/>
                <a:gd fmla="*/ 6997904 w 10749600" name="connsiteX67"/>
                <a:gd fmla="*/ 868018 h 930813" name="connsiteY67"/>
                <a:gd fmla="*/ 6911289 w 10749600" name="connsiteX68"/>
                <a:gd fmla="*/ 930812 h 930813" name="connsiteY68"/>
                <a:gd fmla="*/ 6828439 w 10749600" name="connsiteX69"/>
                <a:gd fmla="*/ 868018 h 930813" name="connsiteY69"/>
                <a:gd fmla="*/ 6817141 w 10749600" name="connsiteX70"/>
                <a:gd fmla="*/ 868018 h 930813" name="connsiteY70"/>
                <a:gd fmla="*/ 6730525 w 10749600" name="connsiteX71"/>
                <a:gd fmla="*/ 930812 h 930813" name="connsiteY71"/>
                <a:gd fmla="*/ 6647675 w 10749600" name="connsiteX72"/>
                <a:gd fmla="*/ 868018 h 930813" name="connsiteY72"/>
                <a:gd fmla="*/ 6636378 w 10749600" name="connsiteX73"/>
                <a:gd fmla="*/ 868018 h 930813" name="connsiteY73"/>
                <a:gd fmla="*/ 6549762 w 10749600" name="connsiteX74"/>
                <a:gd fmla="*/ 930812 h 930813" name="connsiteY74"/>
                <a:gd fmla="*/ 6466912 w 10749600" name="connsiteX75"/>
                <a:gd fmla="*/ 868018 h 930813" name="connsiteY75"/>
                <a:gd fmla="*/ 6451848 w 10749600" name="connsiteX76"/>
                <a:gd fmla="*/ 868018 h 930813" name="connsiteY76"/>
                <a:gd fmla="*/ 6368998 w 10749600" name="connsiteX77"/>
                <a:gd fmla="*/ 930812 h 930813" name="connsiteY77"/>
                <a:gd fmla="*/ 6286149 w 10749600" name="connsiteX78"/>
                <a:gd fmla="*/ 868018 h 930813" name="connsiteY78"/>
                <a:gd fmla="*/ 6271085 w 10749600" name="connsiteX79"/>
                <a:gd fmla="*/ 868018 h 930813" name="connsiteY79"/>
                <a:gd fmla="*/ 6188235 w 10749600" name="connsiteX80"/>
                <a:gd fmla="*/ 930812 h 930813" name="connsiteY80"/>
                <a:gd fmla="*/ 6105385 w 10749600" name="connsiteX81"/>
                <a:gd fmla="*/ 868018 h 930813" name="connsiteY81"/>
                <a:gd fmla="*/ 6090322 w 10749600" name="connsiteX82"/>
                <a:gd fmla="*/ 868018 h 930813" name="connsiteY82"/>
                <a:gd fmla="*/ 6007472 w 10749600" name="connsiteX83"/>
                <a:gd fmla="*/ 930812 h 930813" name="connsiteY83"/>
                <a:gd fmla="*/ 5924622 w 10749600" name="connsiteX84"/>
                <a:gd fmla="*/ 868018 h 930813" name="connsiteY84"/>
                <a:gd fmla="*/ 5909558 w 10749600" name="connsiteX85"/>
                <a:gd fmla="*/ 868018 h 930813" name="connsiteY85"/>
                <a:gd fmla="*/ 5826709 w 10749600" name="connsiteX86"/>
                <a:gd fmla="*/ 930812 h 930813" name="connsiteY86"/>
                <a:gd fmla="*/ 5743859 w 10749600" name="connsiteX87"/>
                <a:gd fmla="*/ 868018 h 930813" name="connsiteY87"/>
                <a:gd fmla="*/ 5728795 w 10749600" name="connsiteX88"/>
                <a:gd fmla="*/ 868018 h 930813" name="connsiteY88"/>
                <a:gd fmla="*/ 5645945 w 10749600" name="connsiteX89"/>
                <a:gd fmla="*/ 930812 h 930813" name="connsiteY89"/>
                <a:gd fmla="*/ 5563095 w 10749600" name="connsiteX90"/>
                <a:gd fmla="*/ 868018 h 930813" name="connsiteY90"/>
                <a:gd fmla="*/ 5548032 w 10749600" name="connsiteX91"/>
                <a:gd fmla="*/ 868018 h 930813" name="connsiteY91"/>
                <a:gd fmla="*/ 5465182 w 10749600" name="connsiteX92"/>
                <a:gd fmla="*/ 930812 h 930813" name="connsiteY92"/>
                <a:gd fmla="*/ 5382332 w 10749600" name="connsiteX93"/>
                <a:gd fmla="*/ 868018 h 930813" name="connsiteY93"/>
                <a:gd fmla="*/ 5374800 w 10749600" name="connsiteX94"/>
                <a:gd fmla="*/ 868018 h 930813" name="connsiteY94"/>
                <a:gd fmla="*/ 5374800 w 10749600" name="connsiteX95"/>
                <a:gd fmla="*/ 868019 h 930813" name="connsiteY95"/>
                <a:gd fmla="*/ 5371034 w 10749600" name="connsiteX96"/>
                <a:gd fmla="*/ 868019 h 930813" name="connsiteY96"/>
                <a:gd fmla="*/ 5284418 w 10749600" name="connsiteX97"/>
                <a:gd fmla="*/ 930813 h 930813" name="connsiteY97"/>
                <a:gd fmla="*/ 5201569 w 10749600" name="connsiteX98"/>
                <a:gd fmla="*/ 868019 h 930813" name="connsiteY98"/>
                <a:gd fmla="*/ 5190271 w 10749600" name="connsiteX99"/>
                <a:gd fmla="*/ 868019 h 930813" name="connsiteY99"/>
                <a:gd fmla="*/ 5103655 w 10749600" name="connsiteX100"/>
                <a:gd fmla="*/ 930813 h 930813" name="connsiteY100"/>
                <a:gd fmla="*/ 5020805 w 10749600" name="connsiteX101"/>
                <a:gd fmla="*/ 868019 h 930813" name="connsiteY101"/>
                <a:gd fmla="*/ 5009508 w 10749600" name="connsiteX102"/>
                <a:gd fmla="*/ 868019 h 930813" name="connsiteY102"/>
                <a:gd fmla="*/ 4922892 w 10749600" name="connsiteX103"/>
                <a:gd fmla="*/ 930813 h 930813" name="connsiteY103"/>
                <a:gd fmla="*/ 4840042 w 10749600" name="connsiteX104"/>
                <a:gd fmla="*/ 868019 h 930813" name="connsiteY104"/>
                <a:gd fmla="*/ 4828744 w 10749600" name="connsiteX105"/>
                <a:gd fmla="*/ 868019 h 930813" name="connsiteY105"/>
                <a:gd fmla="*/ 4742129 w 10749600" name="connsiteX106"/>
                <a:gd fmla="*/ 930813 h 930813" name="connsiteY106"/>
                <a:gd fmla="*/ 4659279 w 10749600" name="connsiteX107"/>
                <a:gd fmla="*/ 868019 h 930813" name="connsiteY107"/>
                <a:gd fmla="*/ 4647981 w 10749600" name="connsiteX108"/>
                <a:gd fmla="*/ 868019 h 930813" name="connsiteY108"/>
                <a:gd fmla="*/ 4561365 w 10749600" name="connsiteX109"/>
                <a:gd fmla="*/ 930813 h 930813" name="connsiteY109"/>
                <a:gd fmla="*/ 4478515 w 10749600" name="connsiteX110"/>
                <a:gd fmla="*/ 868019 h 930813" name="connsiteY110"/>
                <a:gd fmla="*/ 4467218 w 10749600" name="connsiteX111"/>
                <a:gd fmla="*/ 868019 h 930813" name="connsiteY111"/>
                <a:gd fmla="*/ 4380602 w 10749600" name="connsiteX112"/>
                <a:gd fmla="*/ 930813 h 930813" name="connsiteY112"/>
                <a:gd fmla="*/ 4297752 w 10749600" name="connsiteX113"/>
                <a:gd fmla="*/ 868019 h 930813" name="connsiteY113"/>
                <a:gd fmla="*/ 4286454 w 10749600" name="connsiteX114"/>
                <a:gd fmla="*/ 868019 h 930813" name="connsiteY114"/>
                <a:gd fmla="*/ 4199839 w 10749600" name="connsiteX115"/>
                <a:gd fmla="*/ 930813 h 930813" name="connsiteY115"/>
                <a:gd fmla="*/ 4116989 w 10749600" name="connsiteX116"/>
                <a:gd fmla="*/ 868019 h 930813" name="connsiteY116"/>
                <a:gd fmla="*/ 4105691 w 10749600" name="connsiteX117"/>
                <a:gd fmla="*/ 868019 h 930813" name="connsiteY117"/>
                <a:gd fmla="*/ 4019075 w 10749600" name="connsiteX118"/>
                <a:gd fmla="*/ 930813 h 930813" name="connsiteY118"/>
                <a:gd fmla="*/ 3936225 w 10749600" name="connsiteX119"/>
                <a:gd fmla="*/ 868019 h 930813" name="connsiteY119"/>
                <a:gd fmla="*/ 3924928 w 10749600" name="connsiteX120"/>
                <a:gd fmla="*/ 868019 h 930813" name="connsiteY120"/>
                <a:gd fmla="*/ 3838312 w 10749600" name="connsiteX121"/>
                <a:gd fmla="*/ 930813 h 930813" name="connsiteY121"/>
                <a:gd fmla="*/ 3755462 w 10749600" name="connsiteX122"/>
                <a:gd fmla="*/ 868019 h 930813" name="connsiteY122"/>
                <a:gd fmla="*/ 3740398 w 10749600" name="connsiteX123"/>
                <a:gd fmla="*/ 868019 h 930813" name="connsiteY123"/>
                <a:gd fmla="*/ 3657549 w 10749600" name="connsiteX124"/>
                <a:gd fmla="*/ 930813 h 930813" name="connsiteY124"/>
                <a:gd fmla="*/ 3574699 w 10749600" name="connsiteX125"/>
                <a:gd fmla="*/ 868019 h 930813" name="connsiteY125"/>
                <a:gd fmla="*/ 3559635 w 10749600" name="connsiteX126"/>
                <a:gd fmla="*/ 868019 h 930813" name="connsiteY126"/>
                <a:gd fmla="*/ 3476785 w 10749600" name="connsiteX127"/>
                <a:gd fmla="*/ 930813 h 930813" name="connsiteY127"/>
                <a:gd fmla="*/ 3393935 w 10749600" name="connsiteX128"/>
                <a:gd fmla="*/ 868019 h 930813" name="connsiteY128"/>
                <a:gd fmla="*/ 3378872 w 10749600" name="connsiteX129"/>
                <a:gd fmla="*/ 868019 h 930813" name="connsiteY129"/>
                <a:gd fmla="*/ 3296022 w 10749600" name="connsiteX130"/>
                <a:gd fmla="*/ 930813 h 930813" name="connsiteY130"/>
                <a:gd fmla="*/ 3213172 w 10749600" name="connsiteX131"/>
                <a:gd fmla="*/ 868019 h 930813" name="connsiteY131"/>
                <a:gd fmla="*/ 3198108 w 10749600" name="connsiteX132"/>
                <a:gd fmla="*/ 868019 h 930813" name="connsiteY132"/>
                <a:gd fmla="*/ 3115258 w 10749600" name="connsiteX133"/>
                <a:gd fmla="*/ 930813 h 930813" name="connsiteY133"/>
                <a:gd fmla="*/ 3032409 w 10749600" name="connsiteX134"/>
                <a:gd fmla="*/ 868019 h 930813" name="connsiteY134"/>
                <a:gd fmla="*/ 3017345 w 10749600" name="connsiteX135"/>
                <a:gd fmla="*/ 868019 h 930813" name="connsiteY135"/>
                <a:gd fmla="*/ 2934495 w 10749600" name="connsiteX136"/>
                <a:gd fmla="*/ 930813 h 930813" name="connsiteY136"/>
                <a:gd fmla="*/ 2851645 w 10749600" name="connsiteX137"/>
                <a:gd fmla="*/ 868019 h 930813" name="connsiteY137"/>
                <a:gd fmla="*/ 2836582 w 10749600" name="connsiteX138"/>
                <a:gd fmla="*/ 868019 h 930813" name="connsiteY138"/>
                <a:gd fmla="*/ 2753732 w 10749600" name="connsiteX139"/>
                <a:gd fmla="*/ 930813 h 930813" name="connsiteY139"/>
                <a:gd fmla="*/ 2670882 w 10749600" name="connsiteX140"/>
                <a:gd fmla="*/ 868019 h 930813" name="connsiteY140"/>
                <a:gd fmla="*/ 2663350 w 10749600" name="connsiteX141"/>
                <a:gd fmla="*/ 868019 h 930813" name="connsiteY141"/>
                <a:gd fmla="*/ 2659584 w 10749600" name="connsiteX142"/>
                <a:gd fmla="*/ 868019 h 930813" name="connsiteY142"/>
                <a:gd fmla="*/ 2572968 w 10749600" name="connsiteX143"/>
                <a:gd fmla="*/ 930813 h 930813" name="connsiteY143"/>
                <a:gd fmla="*/ 2490119 w 10749600" name="connsiteX144"/>
                <a:gd fmla="*/ 868019 h 930813" name="connsiteY144"/>
                <a:gd fmla="*/ 2478821 w 10749600" name="connsiteX145"/>
                <a:gd fmla="*/ 868019 h 930813" name="connsiteY145"/>
                <a:gd fmla="*/ 2392205 w 10749600" name="connsiteX146"/>
                <a:gd fmla="*/ 930813 h 930813" name="connsiteY146"/>
                <a:gd fmla="*/ 2309355 w 10749600" name="connsiteX147"/>
                <a:gd fmla="*/ 868019 h 930813" name="connsiteY147"/>
                <a:gd fmla="*/ 2298058 w 10749600" name="connsiteX148"/>
                <a:gd fmla="*/ 868019 h 930813" name="connsiteY148"/>
                <a:gd fmla="*/ 2211442 w 10749600" name="connsiteX149"/>
                <a:gd fmla="*/ 930813 h 930813" name="connsiteY149"/>
                <a:gd fmla="*/ 2128592 w 10749600" name="connsiteX150"/>
                <a:gd fmla="*/ 868019 h 930813" name="connsiteY150"/>
                <a:gd fmla="*/ 2117294 w 10749600" name="connsiteX151"/>
                <a:gd fmla="*/ 868019 h 930813" name="connsiteY151"/>
                <a:gd fmla="*/ 2030679 w 10749600" name="connsiteX152"/>
                <a:gd fmla="*/ 930813 h 930813" name="connsiteY152"/>
                <a:gd fmla="*/ 1947829 w 10749600" name="connsiteX153"/>
                <a:gd fmla="*/ 868019 h 930813" name="connsiteY153"/>
                <a:gd fmla="*/ 1936531 w 10749600" name="connsiteX154"/>
                <a:gd fmla="*/ 868019 h 930813" name="connsiteY154"/>
                <a:gd fmla="*/ 1849915 w 10749600" name="connsiteX155"/>
                <a:gd fmla="*/ 930813 h 930813" name="connsiteY155"/>
                <a:gd fmla="*/ 1767065 w 10749600" name="connsiteX156"/>
                <a:gd fmla="*/ 868019 h 930813" name="connsiteY156"/>
                <a:gd fmla="*/ 1755768 w 10749600" name="connsiteX157"/>
                <a:gd fmla="*/ 868019 h 930813" name="connsiteY157"/>
                <a:gd fmla="*/ 1669152 w 10749600" name="connsiteX158"/>
                <a:gd fmla="*/ 930813 h 930813" name="connsiteY158"/>
                <a:gd fmla="*/ 1586302 w 10749600" name="connsiteX159"/>
                <a:gd fmla="*/ 868019 h 930813" name="connsiteY159"/>
                <a:gd fmla="*/ 1575004 w 10749600" name="connsiteX160"/>
                <a:gd fmla="*/ 868019 h 930813" name="connsiteY160"/>
                <a:gd fmla="*/ 1488389 w 10749600" name="connsiteX161"/>
                <a:gd fmla="*/ 930813 h 930813" name="connsiteY161"/>
                <a:gd fmla="*/ 1405539 w 10749600" name="connsiteX162"/>
                <a:gd fmla="*/ 868019 h 930813" name="connsiteY162"/>
                <a:gd fmla="*/ 1394241 w 10749600" name="connsiteX163"/>
                <a:gd fmla="*/ 868019 h 930813" name="connsiteY163"/>
                <a:gd fmla="*/ 1307625 w 10749600" name="connsiteX164"/>
                <a:gd fmla="*/ 930813 h 930813" name="connsiteY164"/>
                <a:gd fmla="*/ 1224775 w 10749600" name="connsiteX165"/>
                <a:gd fmla="*/ 868019 h 930813" name="connsiteY165"/>
                <a:gd fmla="*/ 1213478 w 10749600" name="connsiteX166"/>
                <a:gd fmla="*/ 868019 h 930813" name="connsiteY166"/>
                <a:gd fmla="*/ 1126862 w 10749600" name="connsiteX167"/>
                <a:gd fmla="*/ 930813 h 930813" name="connsiteY167"/>
                <a:gd fmla="*/ 1044012 w 10749600" name="connsiteX168"/>
                <a:gd fmla="*/ 868019 h 930813" name="connsiteY168"/>
                <a:gd fmla="*/ 1028948 w 10749600" name="connsiteX169"/>
                <a:gd fmla="*/ 868019 h 930813" name="connsiteY169"/>
                <a:gd fmla="*/ 946098 w 10749600" name="connsiteX170"/>
                <a:gd fmla="*/ 930813 h 930813" name="connsiteY170"/>
                <a:gd fmla="*/ 863249 w 10749600" name="connsiteX171"/>
                <a:gd fmla="*/ 868019 h 930813" name="connsiteY171"/>
                <a:gd fmla="*/ 848185 w 10749600" name="connsiteX172"/>
                <a:gd fmla="*/ 868019 h 930813" name="connsiteY172"/>
                <a:gd fmla="*/ 765335 w 10749600" name="connsiteX173"/>
                <a:gd fmla="*/ 930813 h 930813" name="connsiteY173"/>
                <a:gd fmla="*/ 682485 w 10749600" name="connsiteX174"/>
                <a:gd fmla="*/ 868019 h 930813" name="connsiteY174"/>
                <a:gd fmla="*/ 667422 w 10749600" name="connsiteX175"/>
                <a:gd fmla="*/ 868019 h 930813" name="connsiteY175"/>
                <a:gd fmla="*/ 584572 w 10749600" name="connsiteX176"/>
                <a:gd fmla="*/ 930813 h 930813" name="connsiteY176"/>
                <a:gd fmla="*/ 501722 w 10749600" name="connsiteX177"/>
                <a:gd fmla="*/ 868019 h 930813" name="connsiteY177"/>
                <a:gd fmla="*/ 486658 w 10749600" name="connsiteX178"/>
                <a:gd fmla="*/ 868019 h 930813" name="connsiteY178"/>
                <a:gd fmla="*/ 403809 w 10749600" name="connsiteX179"/>
                <a:gd fmla="*/ 930813 h 930813" name="connsiteY179"/>
                <a:gd fmla="*/ 320959 w 10749600" name="connsiteX180"/>
                <a:gd fmla="*/ 868019 h 930813" name="connsiteY180"/>
                <a:gd fmla="*/ 305895 w 10749600" name="connsiteX181"/>
                <a:gd fmla="*/ 868019 h 930813" name="connsiteY181"/>
                <a:gd fmla="*/ 223045 w 10749600" name="connsiteX182"/>
                <a:gd fmla="*/ 930813 h 930813" name="connsiteY182"/>
                <a:gd fmla="*/ 140195 w 10749600" name="connsiteX183"/>
                <a:gd fmla="*/ 868019 h 930813" name="connsiteY183"/>
                <a:gd fmla="*/ 125132 w 10749600" name="connsiteX184"/>
                <a:gd fmla="*/ 868019 h 930813" name="connsiteY184"/>
                <a:gd fmla="*/ 42282 w 10749600" name="connsiteX185"/>
                <a:gd fmla="*/ 930813 h 930813" name="connsiteY185"/>
                <a:gd fmla="*/ 15038 w 10749600" name="connsiteX186"/>
                <a:gd fmla="*/ 925969 h 930813" name="connsiteY186"/>
                <a:gd fmla="*/ 0 w 10749600" name="connsiteX187"/>
                <a:gd fmla="*/ 917654 h 930813" name="connsiteY18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b="b" l="l" r="r" t="t"/>
              <a:pathLst>
                <a:path h="930813" w="10749600">
                  <a:moveTo>
                    <a:pt x="0" y="0"/>
                  </a:moveTo>
                  <a:lnTo>
                    <a:pt x="10749600" y="0"/>
                  </a:lnTo>
                  <a:lnTo>
                    <a:pt x="10749600" y="918636"/>
                  </a:lnTo>
                  <a:lnTo>
                    <a:pt x="10736210" y="925968"/>
                  </a:lnTo>
                  <a:cubicBezTo>
                    <a:pt x="10727324" y="929095"/>
                    <a:pt x="10717674" y="930812"/>
                    <a:pt x="10707318" y="930812"/>
                  </a:cubicBezTo>
                  <a:cubicBezTo>
                    <a:pt x="10669659" y="930812"/>
                    <a:pt x="10639532" y="903340"/>
                    <a:pt x="10624469" y="868018"/>
                  </a:cubicBezTo>
                  <a:cubicBezTo>
                    <a:pt x="10613171" y="868018"/>
                    <a:pt x="10613171" y="868018"/>
                    <a:pt x="10613171" y="868018"/>
                  </a:cubicBezTo>
                  <a:cubicBezTo>
                    <a:pt x="10598107" y="903340"/>
                    <a:pt x="10567980" y="930812"/>
                    <a:pt x="10526555" y="930812"/>
                  </a:cubicBezTo>
                  <a:cubicBezTo>
                    <a:pt x="10488896" y="930812"/>
                    <a:pt x="10458769" y="903340"/>
                    <a:pt x="10443705" y="868018"/>
                  </a:cubicBezTo>
                  <a:cubicBezTo>
                    <a:pt x="10432408" y="868018"/>
                    <a:pt x="10432408" y="868018"/>
                    <a:pt x="10432408" y="868018"/>
                  </a:cubicBezTo>
                  <a:cubicBezTo>
                    <a:pt x="10417344" y="903340"/>
                    <a:pt x="10387217" y="930812"/>
                    <a:pt x="10345792" y="930812"/>
                  </a:cubicBezTo>
                  <a:cubicBezTo>
                    <a:pt x="10308133" y="930812"/>
                    <a:pt x="10274240" y="903340"/>
                    <a:pt x="10262942" y="868018"/>
                  </a:cubicBezTo>
                  <a:cubicBezTo>
                    <a:pt x="10251644" y="868018"/>
                    <a:pt x="10251644" y="868018"/>
                    <a:pt x="10251644" y="868018"/>
                  </a:cubicBezTo>
                  <a:cubicBezTo>
                    <a:pt x="10236581" y="903340"/>
                    <a:pt x="10202687" y="930812"/>
                    <a:pt x="10165029" y="930812"/>
                  </a:cubicBezTo>
                  <a:cubicBezTo>
                    <a:pt x="10127369" y="930812"/>
                    <a:pt x="10093476" y="903340"/>
                    <a:pt x="10082179" y="868018"/>
                  </a:cubicBezTo>
                  <a:cubicBezTo>
                    <a:pt x="10070881" y="868018"/>
                    <a:pt x="10070881" y="868018"/>
                    <a:pt x="10070881" y="868018"/>
                  </a:cubicBezTo>
                  <a:cubicBezTo>
                    <a:pt x="10055817" y="903340"/>
                    <a:pt x="10021924" y="930812"/>
                    <a:pt x="9984265" y="930812"/>
                  </a:cubicBezTo>
                  <a:cubicBezTo>
                    <a:pt x="9946606" y="930812"/>
                    <a:pt x="9912713" y="903340"/>
                    <a:pt x="9901415" y="868018"/>
                  </a:cubicBezTo>
                  <a:cubicBezTo>
                    <a:pt x="9890118" y="868018"/>
                    <a:pt x="9890118" y="868018"/>
                    <a:pt x="9890118" y="868018"/>
                  </a:cubicBezTo>
                  <a:cubicBezTo>
                    <a:pt x="9875054" y="903340"/>
                    <a:pt x="9841161" y="930812"/>
                    <a:pt x="9803502" y="930812"/>
                  </a:cubicBezTo>
                  <a:cubicBezTo>
                    <a:pt x="9765843" y="930812"/>
                    <a:pt x="9731950" y="903340"/>
                    <a:pt x="9720652" y="868018"/>
                  </a:cubicBezTo>
                  <a:cubicBezTo>
                    <a:pt x="9709354" y="868018"/>
                    <a:pt x="9709354" y="868018"/>
                    <a:pt x="9709354" y="868018"/>
                  </a:cubicBezTo>
                  <a:cubicBezTo>
                    <a:pt x="9694291" y="903340"/>
                    <a:pt x="9660398" y="930812"/>
                    <a:pt x="9622739" y="930812"/>
                  </a:cubicBezTo>
                  <a:cubicBezTo>
                    <a:pt x="9585079" y="930812"/>
                    <a:pt x="9551186" y="903340"/>
                    <a:pt x="9539889" y="868018"/>
                  </a:cubicBezTo>
                  <a:cubicBezTo>
                    <a:pt x="9528591" y="868018"/>
                    <a:pt x="9528591" y="868018"/>
                    <a:pt x="9528591" y="868018"/>
                  </a:cubicBezTo>
                  <a:cubicBezTo>
                    <a:pt x="9513527" y="903340"/>
                    <a:pt x="9479634" y="930812"/>
                    <a:pt x="9441975" y="930812"/>
                  </a:cubicBezTo>
                  <a:cubicBezTo>
                    <a:pt x="9404316" y="930812"/>
                    <a:pt x="9370423" y="903340"/>
                    <a:pt x="9359125" y="868018"/>
                  </a:cubicBezTo>
                  <a:cubicBezTo>
                    <a:pt x="9347828" y="868018"/>
                    <a:pt x="9347828" y="868018"/>
                    <a:pt x="9347828" y="868018"/>
                  </a:cubicBezTo>
                  <a:cubicBezTo>
                    <a:pt x="9332764" y="903340"/>
                    <a:pt x="9298871" y="930812"/>
                    <a:pt x="9261212" y="930812"/>
                  </a:cubicBezTo>
                  <a:cubicBezTo>
                    <a:pt x="9223553" y="930812"/>
                    <a:pt x="9189660" y="903340"/>
                    <a:pt x="9178362" y="868018"/>
                  </a:cubicBezTo>
                  <a:cubicBezTo>
                    <a:pt x="9163298" y="868018"/>
                    <a:pt x="9163298" y="868018"/>
                    <a:pt x="9163298" y="868018"/>
                  </a:cubicBezTo>
                  <a:cubicBezTo>
                    <a:pt x="9152001" y="903340"/>
                    <a:pt x="9118108" y="930812"/>
                    <a:pt x="9080449" y="930812"/>
                  </a:cubicBezTo>
                  <a:cubicBezTo>
                    <a:pt x="9042790" y="930812"/>
                    <a:pt x="9008896" y="903340"/>
                    <a:pt x="8997599" y="868018"/>
                  </a:cubicBezTo>
                  <a:cubicBezTo>
                    <a:pt x="8982535" y="868018"/>
                    <a:pt x="8982535" y="868018"/>
                    <a:pt x="8982535" y="868018"/>
                  </a:cubicBezTo>
                  <a:cubicBezTo>
                    <a:pt x="8971237" y="903340"/>
                    <a:pt x="8937344" y="930812"/>
                    <a:pt x="8899685" y="930812"/>
                  </a:cubicBezTo>
                  <a:cubicBezTo>
                    <a:pt x="8862026" y="930812"/>
                    <a:pt x="8828133" y="903340"/>
                    <a:pt x="8816835" y="868018"/>
                  </a:cubicBezTo>
                  <a:cubicBezTo>
                    <a:pt x="8801772" y="868018"/>
                    <a:pt x="8801772" y="868018"/>
                    <a:pt x="8801772" y="868018"/>
                  </a:cubicBezTo>
                  <a:cubicBezTo>
                    <a:pt x="8790474" y="903340"/>
                    <a:pt x="8756581" y="930812"/>
                    <a:pt x="8718922" y="930812"/>
                  </a:cubicBezTo>
                  <a:cubicBezTo>
                    <a:pt x="8681263" y="930812"/>
                    <a:pt x="8647370" y="903340"/>
                    <a:pt x="8636072" y="868018"/>
                  </a:cubicBezTo>
                  <a:cubicBezTo>
                    <a:pt x="8621008" y="868018"/>
                    <a:pt x="8621008" y="868018"/>
                    <a:pt x="8621008" y="868018"/>
                  </a:cubicBezTo>
                  <a:cubicBezTo>
                    <a:pt x="8609711" y="903340"/>
                    <a:pt x="8575818" y="930812"/>
                    <a:pt x="8538158" y="930812"/>
                  </a:cubicBezTo>
                  <a:cubicBezTo>
                    <a:pt x="8500499" y="930812"/>
                    <a:pt x="8466606" y="903340"/>
                    <a:pt x="8455309" y="868018"/>
                  </a:cubicBezTo>
                  <a:cubicBezTo>
                    <a:pt x="8440245" y="868018"/>
                    <a:pt x="8440245" y="868018"/>
                    <a:pt x="8440245" y="868018"/>
                  </a:cubicBezTo>
                  <a:cubicBezTo>
                    <a:pt x="8428947" y="903340"/>
                    <a:pt x="8395054" y="930812"/>
                    <a:pt x="8357395" y="930812"/>
                  </a:cubicBezTo>
                  <a:cubicBezTo>
                    <a:pt x="8319736" y="930812"/>
                    <a:pt x="8285843" y="903340"/>
                    <a:pt x="8274545" y="868018"/>
                  </a:cubicBezTo>
                  <a:cubicBezTo>
                    <a:pt x="8259482" y="868018"/>
                    <a:pt x="8259482" y="868018"/>
                    <a:pt x="8259482" y="868018"/>
                  </a:cubicBezTo>
                  <a:cubicBezTo>
                    <a:pt x="8248184" y="903340"/>
                    <a:pt x="8214291" y="930812"/>
                    <a:pt x="8176632" y="930812"/>
                  </a:cubicBezTo>
                  <a:cubicBezTo>
                    <a:pt x="8138973" y="930812"/>
                    <a:pt x="8105080" y="903340"/>
                    <a:pt x="8093782" y="868018"/>
                  </a:cubicBezTo>
                  <a:cubicBezTo>
                    <a:pt x="8086250" y="868018"/>
                    <a:pt x="8086250" y="868018"/>
                    <a:pt x="8086250" y="868018"/>
                  </a:cubicBezTo>
                  <a:cubicBezTo>
                    <a:pt x="8082484" y="868018"/>
                    <a:pt x="8082484" y="868018"/>
                    <a:pt x="8082484" y="868018"/>
                  </a:cubicBezTo>
                  <a:cubicBezTo>
                    <a:pt x="8067421" y="903340"/>
                    <a:pt x="8037293" y="930812"/>
                    <a:pt x="7995868" y="930812"/>
                  </a:cubicBezTo>
                  <a:cubicBezTo>
                    <a:pt x="7958209" y="930812"/>
                    <a:pt x="7928082" y="903340"/>
                    <a:pt x="7913019" y="868018"/>
                  </a:cubicBezTo>
                  <a:cubicBezTo>
                    <a:pt x="7901721" y="868018"/>
                    <a:pt x="7901721" y="868018"/>
                    <a:pt x="7901721" y="868018"/>
                  </a:cubicBezTo>
                  <a:cubicBezTo>
                    <a:pt x="7886657" y="903340"/>
                    <a:pt x="7856530" y="930812"/>
                    <a:pt x="7815105" y="930812"/>
                  </a:cubicBezTo>
                  <a:cubicBezTo>
                    <a:pt x="7777446" y="930812"/>
                    <a:pt x="7747319" y="903340"/>
                    <a:pt x="7732255" y="868018"/>
                  </a:cubicBezTo>
                  <a:cubicBezTo>
                    <a:pt x="7720958" y="868018"/>
                    <a:pt x="7720958" y="868018"/>
                    <a:pt x="7720958" y="868018"/>
                  </a:cubicBezTo>
                  <a:cubicBezTo>
                    <a:pt x="7705894" y="903340"/>
                    <a:pt x="7675767" y="930812"/>
                    <a:pt x="7634342" y="930812"/>
                  </a:cubicBezTo>
                  <a:cubicBezTo>
                    <a:pt x="7596683" y="930812"/>
                    <a:pt x="7562790" y="903340"/>
                    <a:pt x="7551492" y="868018"/>
                  </a:cubicBezTo>
                  <a:cubicBezTo>
                    <a:pt x="7540194" y="868018"/>
                    <a:pt x="7540194" y="868018"/>
                    <a:pt x="7540194" y="868018"/>
                  </a:cubicBezTo>
                  <a:cubicBezTo>
                    <a:pt x="7525131" y="903340"/>
                    <a:pt x="7491237" y="930812"/>
                    <a:pt x="7453579" y="930812"/>
                  </a:cubicBezTo>
                  <a:cubicBezTo>
                    <a:pt x="7415919" y="930812"/>
                    <a:pt x="7382026" y="903340"/>
                    <a:pt x="7370729" y="868018"/>
                  </a:cubicBezTo>
                  <a:cubicBezTo>
                    <a:pt x="7359431" y="868018"/>
                    <a:pt x="7359431" y="868018"/>
                    <a:pt x="7359431" y="868018"/>
                  </a:cubicBezTo>
                  <a:cubicBezTo>
                    <a:pt x="7344367" y="903340"/>
                    <a:pt x="7310474" y="930812"/>
                    <a:pt x="7272815" y="930812"/>
                  </a:cubicBezTo>
                  <a:cubicBezTo>
                    <a:pt x="7235156" y="930812"/>
                    <a:pt x="7201263" y="903340"/>
                    <a:pt x="7189965" y="868018"/>
                  </a:cubicBezTo>
                  <a:cubicBezTo>
                    <a:pt x="7178668" y="868018"/>
                    <a:pt x="7178668" y="868018"/>
                    <a:pt x="7178668" y="868018"/>
                  </a:cubicBezTo>
                  <a:cubicBezTo>
                    <a:pt x="7163604" y="903340"/>
                    <a:pt x="7129711" y="930812"/>
                    <a:pt x="7092052" y="930812"/>
                  </a:cubicBezTo>
                  <a:cubicBezTo>
                    <a:pt x="7054393" y="930812"/>
                    <a:pt x="7020500" y="903340"/>
                    <a:pt x="7009202" y="868018"/>
                  </a:cubicBezTo>
                  <a:cubicBezTo>
                    <a:pt x="6997904" y="868018"/>
                    <a:pt x="6997904" y="868018"/>
                    <a:pt x="6997904" y="868018"/>
                  </a:cubicBezTo>
                  <a:cubicBezTo>
                    <a:pt x="6982841" y="903340"/>
                    <a:pt x="6948948" y="930812"/>
                    <a:pt x="6911289" y="930812"/>
                  </a:cubicBezTo>
                  <a:cubicBezTo>
                    <a:pt x="6873629" y="930812"/>
                    <a:pt x="6839736" y="903340"/>
                    <a:pt x="6828439" y="868018"/>
                  </a:cubicBezTo>
                  <a:cubicBezTo>
                    <a:pt x="6817141" y="868018"/>
                    <a:pt x="6817141" y="868018"/>
                    <a:pt x="6817141" y="868018"/>
                  </a:cubicBezTo>
                  <a:cubicBezTo>
                    <a:pt x="6802077" y="903340"/>
                    <a:pt x="6768184" y="930812"/>
                    <a:pt x="6730525" y="930812"/>
                  </a:cubicBezTo>
                  <a:cubicBezTo>
                    <a:pt x="6692866" y="930812"/>
                    <a:pt x="6658973" y="903340"/>
                    <a:pt x="6647675" y="868018"/>
                  </a:cubicBezTo>
                  <a:cubicBezTo>
                    <a:pt x="6636378" y="868018"/>
                    <a:pt x="6636378" y="868018"/>
                    <a:pt x="6636378" y="868018"/>
                  </a:cubicBezTo>
                  <a:cubicBezTo>
                    <a:pt x="6621314" y="903340"/>
                    <a:pt x="6587421" y="930812"/>
                    <a:pt x="6549762" y="930812"/>
                  </a:cubicBezTo>
                  <a:cubicBezTo>
                    <a:pt x="6512103" y="930812"/>
                    <a:pt x="6478210" y="903340"/>
                    <a:pt x="6466912" y="868018"/>
                  </a:cubicBezTo>
                  <a:cubicBezTo>
                    <a:pt x="6451848" y="868018"/>
                    <a:pt x="6451848" y="868018"/>
                    <a:pt x="6451848" y="868018"/>
                  </a:cubicBezTo>
                  <a:cubicBezTo>
                    <a:pt x="6440551" y="903340"/>
                    <a:pt x="6406658" y="930812"/>
                    <a:pt x="6368998" y="930812"/>
                  </a:cubicBezTo>
                  <a:cubicBezTo>
                    <a:pt x="6331339" y="930812"/>
                    <a:pt x="6297446" y="903340"/>
                    <a:pt x="6286149" y="868018"/>
                  </a:cubicBezTo>
                  <a:cubicBezTo>
                    <a:pt x="6271085" y="868018"/>
                    <a:pt x="6271085" y="868018"/>
                    <a:pt x="6271085" y="868018"/>
                  </a:cubicBezTo>
                  <a:cubicBezTo>
                    <a:pt x="6259787" y="903340"/>
                    <a:pt x="6225894" y="930812"/>
                    <a:pt x="6188235" y="930812"/>
                  </a:cubicBezTo>
                  <a:cubicBezTo>
                    <a:pt x="6150576" y="930812"/>
                    <a:pt x="6116683" y="903340"/>
                    <a:pt x="6105385" y="868018"/>
                  </a:cubicBezTo>
                  <a:cubicBezTo>
                    <a:pt x="6090322" y="868018"/>
                    <a:pt x="6090322" y="868018"/>
                    <a:pt x="6090322" y="868018"/>
                  </a:cubicBezTo>
                  <a:cubicBezTo>
                    <a:pt x="6079024" y="903340"/>
                    <a:pt x="6045131" y="930812"/>
                    <a:pt x="6007472" y="930812"/>
                  </a:cubicBezTo>
                  <a:cubicBezTo>
                    <a:pt x="5969813" y="930812"/>
                    <a:pt x="5935920" y="903340"/>
                    <a:pt x="5924622" y="868018"/>
                  </a:cubicBezTo>
                  <a:cubicBezTo>
                    <a:pt x="5909558" y="868018"/>
                    <a:pt x="5909558" y="868018"/>
                    <a:pt x="5909558" y="868018"/>
                  </a:cubicBezTo>
                  <a:cubicBezTo>
                    <a:pt x="5898261" y="903340"/>
                    <a:pt x="5864368" y="930812"/>
                    <a:pt x="5826709" y="930812"/>
                  </a:cubicBezTo>
                  <a:cubicBezTo>
                    <a:pt x="5789049" y="930812"/>
                    <a:pt x="5755156" y="903340"/>
                    <a:pt x="5743859" y="868018"/>
                  </a:cubicBezTo>
                  <a:cubicBezTo>
                    <a:pt x="5728795" y="868018"/>
                    <a:pt x="5728795" y="868018"/>
                    <a:pt x="5728795" y="868018"/>
                  </a:cubicBezTo>
                  <a:cubicBezTo>
                    <a:pt x="5717497" y="903340"/>
                    <a:pt x="5683604" y="930812"/>
                    <a:pt x="5645945" y="930812"/>
                  </a:cubicBezTo>
                  <a:cubicBezTo>
                    <a:pt x="5608286" y="930812"/>
                    <a:pt x="5574393" y="903340"/>
                    <a:pt x="5563095" y="868018"/>
                  </a:cubicBezTo>
                  <a:cubicBezTo>
                    <a:pt x="5548032" y="868018"/>
                    <a:pt x="5548032" y="868018"/>
                    <a:pt x="5548032" y="868018"/>
                  </a:cubicBezTo>
                  <a:cubicBezTo>
                    <a:pt x="5536734" y="903340"/>
                    <a:pt x="5502841" y="930812"/>
                    <a:pt x="5465182" y="930812"/>
                  </a:cubicBezTo>
                  <a:cubicBezTo>
                    <a:pt x="5427523" y="930812"/>
                    <a:pt x="5393630" y="903340"/>
                    <a:pt x="5382332" y="868018"/>
                  </a:cubicBezTo>
                  <a:cubicBezTo>
                    <a:pt x="5374800" y="868018"/>
                    <a:pt x="5374800" y="868018"/>
                    <a:pt x="5374800" y="868018"/>
                  </a:cubicBezTo>
                  <a:lnTo>
                    <a:pt x="5374800" y="868019"/>
                  </a:lnTo>
                  <a:cubicBezTo>
                    <a:pt x="5371034" y="868019"/>
                    <a:pt x="5371034" y="868019"/>
                    <a:pt x="5371034" y="868019"/>
                  </a:cubicBezTo>
                  <a:cubicBezTo>
                    <a:pt x="5355971" y="903341"/>
                    <a:pt x="5325843" y="930813"/>
                    <a:pt x="5284418" y="930813"/>
                  </a:cubicBezTo>
                  <a:cubicBezTo>
                    <a:pt x="5246759" y="930813"/>
                    <a:pt x="5216632" y="903341"/>
                    <a:pt x="5201569" y="868019"/>
                  </a:cubicBezTo>
                  <a:cubicBezTo>
                    <a:pt x="5190271" y="868019"/>
                    <a:pt x="5190271" y="868019"/>
                    <a:pt x="5190271" y="868019"/>
                  </a:cubicBezTo>
                  <a:cubicBezTo>
                    <a:pt x="5175207" y="903341"/>
                    <a:pt x="5145080" y="930813"/>
                    <a:pt x="5103655" y="930813"/>
                  </a:cubicBezTo>
                  <a:cubicBezTo>
                    <a:pt x="5065996" y="930813"/>
                    <a:pt x="5035869" y="903341"/>
                    <a:pt x="5020805" y="868019"/>
                  </a:cubicBezTo>
                  <a:cubicBezTo>
                    <a:pt x="5009508" y="868019"/>
                    <a:pt x="5009508" y="868019"/>
                    <a:pt x="5009508" y="868019"/>
                  </a:cubicBezTo>
                  <a:cubicBezTo>
                    <a:pt x="4994444" y="903341"/>
                    <a:pt x="4964317" y="930813"/>
                    <a:pt x="4922892" y="930813"/>
                  </a:cubicBezTo>
                  <a:cubicBezTo>
                    <a:pt x="4885233" y="930813"/>
                    <a:pt x="4851340" y="903341"/>
                    <a:pt x="4840042" y="868019"/>
                  </a:cubicBezTo>
                  <a:cubicBezTo>
                    <a:pt x="4828744" y="868019"/>
                    <a:pt x="4828744" y="868019"/>
                    <a:pt x="4828744" y="868019"/>
                  </a:cubicBezTo>
                  <a:cubicBezTo>
                    <a:pt x="4813681" y="903341"/>
                    <a:pt x="4779787" y="930813"/>
                    <a:pt x="4742129" y="930813"/>
                  </a:cubicBezTo>
                  <a:cubicBezTo>
                    <a:pt x="4704469" y="930813"/>
                    <a:pt x="4670576" y="903341"/>
                    <a:pt x="4659279" y="868019"/>
                  </a:cubicBezTo>
                  <a:cubicBezTo>
                    <a:pt x="4647981" y="868019"/>
                    <a:pt x="4647981" y="868019"/>
                    <a:pt x="4647981" y="868019"/>
                  </a:cubicBezTo>
                  <a:cubicBezTo>
                    <a:pt x="4632917" y="903341"/>
                    <a:pt x="4599024" y="930813"/>
                    <a:pt x="4561365" y="930813"/>
                  </a:cubicBezTo>
                  <a:cubicBezTo>
                    <a:pt x="4523706" y="930813"/>
                    <a:pt x="4489813" y="903341"/>
                    <a:pt x="4478515" y="868019"/>
                  </a:cubicBezTo>
                  <a:cubicBezTo>
                    <a:pt x="4467218" y="868019"/>
                    <a:pt x="4467218" y="868019"/>
                    <a:pt x="4467218" y="868019"/>
                  </a:cubicBezTo>
                  <a:cubicBezTo>
                    <a:pt x="4452154" y="903341"/>
                    <a:pt x="4418261" y="930813"/>
                    <a:pt x="4380602" y="930813"/>
                  </a:cubicBezTo>
                  <a:cubicBezTo>
                    <a:pt x="4342943" y="930813"/>
                    <a:pt x="4309050" y="903341"/>
                    <a:pt x="4297752" y="868019"/>
                  </a:cubicBezTo>
                  <a:cubicBezTo>
                    <a:pt x="4286454" y="868019"/>
                    <a:pt x="4286454" y="868019"/>
                    <a:pt x="4286454" y="868019"/>
                  </a:cubicBezTo>
                  <a:cubicBezTo>
                    <a:pt x="4271391" y="903341"/>
                    <a:pt x="4237498" y="930813"/>
                    <a:pt x="4199839" y="930813"/>
                  </a:cubicBezTo>
                  <a:cubicBezTo>
                    <a:pt x="4162179" y="930813"/>
                    <a:pt x="4128286" y="903341"/>
                    <a:pt x="4116989" y="868019"/>
                  </a:cubicBezTo>
                  <a:cubicBezTo>
                    <a:pt x="4105691" y="868019"/>
                    <a:pt x="4105691" y="868019"/>
                    <a:pt x="4105691" y="868019"/>
                  </a:cubicBezTo>
                  <a:cubicBezTo>
                    <a:pt x="4090627" y="903341"/>
                    <a:pt x="4056734" y="930813"/>
                    <a:pt x="4019075" y="930813"/>
                  </a:cubicBezTo>
                  <a:cubicBezTo>
                    <a:pt x="3981416" y="930813"/>
                    <a:pt x="3947523" y="903341"/>
                    <a:pt x="3936225" y="868019"/>
                  </a:cubicBezTo>
                  <a:cubicBezTo>
                    <a:pt x="3924928" y="868019"/>
                    <a:pt x="3924928" y="868019"/>
                    <a:pt x="3924928" y="868019"/>
                  </a:cubicBezTo>
                  <a:cubicBezTo>
                    <a:pt x="3909864" y="903341"/>
                    <a:pt x="3875971" y="930813"/>
                    <a:pt x="3838312" y="930813"/>
                  </a:cubicBezTo>
                  <a:cubicBezTo>
                    <a:pt x="3800653" y="930813"/>
                    <a:pt x="3766760" y="903341"/>
                    <a:pt x="3755462" y="868019"/>
                  </a:cubicBezTo>
                  <a:cubicBezTo>
                    <a:pt x="3740398" y="868019"/>
                    <a:pt x="3740398" y="868019"/>
                    <a:pt x="3740398" y="868019"/>
                  </a:cubicBezTo>
                  <a:cubicBezTo>
                    <a:pt x="3729101" y="903341"/>
                    <a:pt x="3695208" y="930813"/>
                    <a:pt x="3657549" y="930813"/>
                  </a:cubicBezTo>
                  <a:cubicBezTo>
                    <a:pt x="3619890" y="930813"/>
                    <a:pt x="3585996" y="903341"/>
                    <a:pt x="3574699" y="868019"/>
                  </a:cubicBezTo>
                  <a:cubicBezTo>
                    <a:pt x="3559635" y="868019"/>
                    <a:pt x="3559635" y="868019"/>
                    <a:pt x="3559635" y="868019"/>
                  </a:cubicBezTo>
                  <a:cubicBezTo>
                    <a:pt x="3548337" y="903341"/>
                    <a:pt x="3514444" y="930813"/>
                    <a:pt x="3476785" y="930813"/>
                  </a:cubicBezTo>
                  <a:cubicBezTo>
                    <a:pt x="3439126" y="930813"/>
                    <a:pt x="3405233" y="903341"/>
                    <a:pt x="3393935" y="868019"/>
                  </a:cubicBezTo>
                  <a:cubicBezTo>
                    <a:pt x="3378872" y="868019"/>
                    <a:pt x="3378872" y="868019"/>
                    <a:pt x="3378872" y="868019"/>
                  </a:cubicBezTo>
                  <a:cubicBezTo>
                    <a:pt x="3367574" y="903341"/>
                    <a:pt x="3333681" y="930813"/>
                    <a:pt x="3296022" y="930813"/>
                  </a:cubicBezTo>
                  <a:cubicBezTo>
                    <a:pt x="3258363" y="930813"/>
                    <a:pt x="3224470" y="903341"/>
                    <a:pt x="3213172" y="868019"/>
                  </a:cubicBezTo>
                  <a:cubicBezTo>
                    <a:pt x="3198108" y="868019"/>
                    <a:pt x="3198108" y="868019"/>
                    <a:pt x="3198108" y="868019"/>
                  </a:cubicBezTo>
                  <a:cubicBezTo>
                    <a:pt x="3186811" y="903341"/>
                    <a:pt x="3152918" y="930813"/>
                    <a:pt x="3115258" y="930813"/>
                  </a:cubicBezTo>
                  <a:cubicBezTo>
                    <a:pt x="3077599" y="930813"/>
                    <a:pt x="3043706" y="903341"/>
                    <a:pt x="3032409" y="868019"/>
                  </a:cubicBezTo>
                  <a:cubicBezTo>
                    <a:pt x="3017345" y="868019"/>
                    <a:pt x="3017345" y="868019"/>
                    <a:pt x="3017345" y="868019"/>
                  </a:cubicBezTo>
                  <a:cubicBezTo>
                    <a:pt x="3006047" y="903341"/>
                    <a:pt x="2972154" y="930813"/>
                    <a:pt x="2934495" y="930813"/>
                  </a:cubicBezTo>
                  <a:cubicBezTo>
                    <a:pt x="2896836" y="930813"/>
                    <a:pt x="2862943" y="903341"/>
                    <a:pt x="2851645" y="868019"/>
                  </a:cubicBezTo>
                  <a:cubicBezTo>
                    <a:pt x="2836582" y="868019"/>
                    <a:pt x="2836582" y="868019"/>
                    <a:pt x="2836582" y="868019"/>
                  </a:cubicBezTo>
                  <a:cubicBezTo>
                    <a:pt x="2825284" y="903341"/>
                    <a:pt x="2791391" y="930813"/>
                    <a:pt x="2753732" y="930813"/>
                  </a:cubicBezTo>
                  <a:cubicBezTo>
                    <a:pt x="2716073" y="930813"/>
                    <a:pt x="2682180" y="903341"/>
                    <a:pt x="2670882" y="868019"/>
                  </a:cubicBezTo>
                  <a:cubicBezTo>
                    <a:pt x="2663350" y="868019"/>
                    <a:pt x="2663350" y="868019"/>
                    <a:pt x="2663350" y="868019"/>
                  </a:cubicBezTo>
                  <a:cubicBezTo>
                    <a:pt x="2659584" y="868019"/>
                    <a:pt x="2659584" y="868019"/>
                    <a:pt x="2659584" y="868019"/>
                  </a:cubicBezTo>
                  <a:cubicBezTo>
                    <a:pt x="2644521" y="903341"/>
                    <a:pt x="2614393" y="930813"/>
                    <a:pt x="2572968" y="930813"/>
                  </a:cubicBezTo>
                  <a:cubicBezTo>
                    <a:pt x="2535309" y="930813"/>
                    <a:pt x="2505182" y="903341"/>
                    <a:pt x="2490119" y="868019"/>
                  </a:cubicBezTo>
                  <a:cubicBezTo>
                    <a:pt x="2478821" y="868019"/>
                    <a:pt x="2478821" y="868019"/>
                    <a:pt x="2478821" y="868019"/>
                  </a:cubicBezTo>
                  <a:cubicBezTo>
                    <a:pt x="2463757" y="903341"/>
                    <a:pt x="2433630" y="930813"/>
                    <a:pt x="2392205" y="930813"/>
                  </a:cubicBezTo>
                  <a:cubicBezTo>
                    <a:pt x="2354546" y="930813"/>
                    <a:pt x="2324419" y="903341"/>
                    <a:pt x="2309355" y="868019"/>
                  </a:cubicBezTo>
                  <a:cubicBezTo>
                    <a:pt x="2298058" y="868019"/>
                    <a:pt x="2298058" y="868019"/>
                    <a:pt x="2298058" y="868019"/>
                  </a:cubicBezTo>
                  <a:cubicBezTo>
                    <a:pt x="2282994" y="903341"/>
                    <a:pt x="2252867" y="930813"/>
                    <a:pt x="2211442" y="930813"/>
                  </a:cubicBezTo>
                  <a:cubicBezTo>
                    <a:pt x="2173783" y="930813"/>
                    <a:pt x="2139890" y="903341"/>
                    <a:pt x="2128592" y="868019"/>
                  </a:cubicBezTo>
                  <a:cubicBezTo>
                    <a:pt x="2117294" y="868019"/>
                    <a:pt x="2117294" y="868019"/>
                    <a:pt x="2117294" y="868019"/>
                  </a:cubicBezTo>
                  <a:cubicBezTo>
                    <a:pt x="2102231" y="903341"/>
                    <a:pt x="2068337" y="930813"/>
                    <a:pt x="2030679" y="930813"/>
                  </a:cubicBezTo>
                  <a:cubicBezTo>
                    <a:pt x="1993019" y="930813"/>
                    <a:pt x="1959126" y="903341"/>
                    <a:pt x="1947829" y="868019"/>
                  </a:cubicBezTo>
                  <a:cubicBezTo>
                    <a:pt x="1936531" y="868019"/>
                    <a:pt x="1936531" y="868019"/>
                    <a:pt x="1936531" y="868019"/>
                  </a:cubicBezTo>
                  <a:cubicBezTo>
                    <a:pt x="1921467" y="903341"/>
                    <a:pt x="1887574" y="930813"/>
                    <a:pt x="1849915" y="930813"/>
                  </a:cubicBezTo>
                  <a:cubicBezTo>
                    <a:pt x="1812256" y="930813"/>
                    <a:pt x="1778363" y="903341"/>
                    <a:pt x="1767065" y="868019"/>
                  </a:cubicBezTo>
                  <a:cubicBezTo>
                    <a:pt x="1755768" y="868019"/>
                    <a:pt x="1755768" y="868019"/>
                    <a:pt x="1755768" y="868019"/>
                  </a:cubicBezTo>
                  <a:cubicBezTo>
                    <a:pt x="1740704" y="903341"/>
                    <a:pt x="1706811" y="930813"/>
                    <a:pt x="1669152" y="930813"/>
                  </a:cubicBezTo>
                  <a:cubicBezTo>
                    <a:pt x="1631493" y="930813"/>
                    <a:pt x="1597600" y="903341"/>
                    <a:pt x="1586302" y="868019"/>
                  </a:cubicBezTo>
                  <a:cubicBezTo>
                    <a:pt x="1575004" y="868019"/>
                    <a:pt x="1575004" y="868019"/>
                    <a:pt x="1575004" y="868019"/>
                  </a:cubicBezTo>
                  <a:cubicBezTo>
                    <a:pt x="1559941" y="903341"/>
                    <a:pt x="1526048" y="930813"/>
                    <a:pt x="1488389" y="930813"/>
                  </a:cubicBezTo>
                  <a:cubicBezTo>
                    <a:pt x="1450729" y="930813"/>
                    <a:pt x="1416836" y="903341"/>
                    <a:pt x="1405539" y="868019"/>
                  </a:cubicBezTo>
                  <a:cubicBezTo>
                    <a:pt x="1394241" y="868019"/>
                    <a:pt x="1394241" y="868019"/>
                    <a:pt x="1394241" y="868019"/>
                  </a:cubicBezTo>
                  <a:cubicBezTo>
                    <a:pt x="1379177" y="903341"/>
                    <a:pt x="1345284" y="930813"/>
                    <a:pt x="1307625" y="930813"/>
                  </a:cubicBezTo>
                  <a:cubicBezTo>
                    <a:pt x="1269966" y="930813"/>
                    <a:pt x="1236073" y="903341"/>
                    <a:pt x="1224775" y="868019"/>
                  </a:cubicBezTo>
                  <a:cubicBezTo>
                    <a:pt x="1213478" y="868019"/>
                    <a:pt x="1213478" y="868019"/>
                    <a:pt x="1213478" y="868019"/>
                  </a:cubicBezTo>
                  <a:cubicBezTo>
                    <a:pt x="1198414" y="903341"/>
                    <a:pt x="1164521" y="930813"/>
                    <a:pt x="1126862" y="930813"/>
                  </a:cubicBezTo>
                  <a:cubicBezTo>
                    <a:pt x="1089203" y="930813"/>
                    <a:pt x="1055310" y="903341"/>
                    <a:pt x="1044012" y="868019"/>
                  </a:cubicBezTo>
                  <a:cubicBezTo>
                    <a:pt x="1028948" y="868019"/>
                    <a:pt x="1028948" y="868019"/>
                    <a:pt x="1028948" y="868019"/>
                  </a:cubicBezTo>
                  <a:cubicBezTo>
                    <a:pt x="1017651" y="903341"/>
                    <a:pt x="983758" y="930813"/>
                    <a:pt x="946098" y="930813"/>
                  </a:cubicBezTo>
                  <a:cubicBezTo>
                    <a:pt x="908439" y="930813"/>
                    <a:pt x="874546" y="903341"/>
                    <a:pt x="863249" y="868019"/>
                  </a:cubicBezTo>
                  <a:cubicBezTo>
                    <a:pt x="848185" y="868019"/>
                    <a:pt x="848185" y="868019"/>
                    <a:pt x="848185" y="868019"/>
                  </a:cubicBezTo>
                  <a:cubicBezTo>
                    <a:pt x="836887" y="903341"/>
                    <a:pt x="802994" y="930813"/>
                    <a:pt x="765335" y="930813"/>
                  </a:cubicBezTo>
                  <a:cubicBezTo>
                    <a:pt x="727676" y="930813"/>
                    <a:pt x="693783" y="903341"/>
                    <a:pt x="682485" y="868019"/>
                  </a:cubicBezTo>
                  <a:cubicBezTo>
                    <a:pt x="667422" y="868019"/>
                    <a:pt x="667422" y="868019"/>
                    <a:pt x="667422" y="868019"/>
                  </a:cubicBezTo>
                  <a:cubicBezTo>
                    <a:pt x="656124" y="903341"/>
                    <a:pt x="622231" y="930813"/>
                    <a:pt x="584572" y="930813"/>
                  </a:cubicBezTo>
                  <a:cubicBezTo>
                    <a:pt x="546913" y="930813"/>
                    <a:pt x="513020" y="903341"/>
                    <a:pt x="501722" y="868019"/>
                  </a:cubicBezTo>
                  <a:cubicBezTo>
                    <a:pt x="486658" y="868019"/>
                    <a:pt x="486658" y="868019"/>
                    <a:pt x="486658" y="868019"/>
                  </a:cubicBezTo>
                  <a:cubicBezTo>
                    <a:pt x="475361" y="903341"/>
                    <a:pt x="441468" y="930813"/>
                    <a:pt x="403809" y="930813"/>
                  </a:cubicBezTo>
                  <a:cubicBezTo>
                    <a:pt x="366149" y="930813"/>
                    <a:pt x="332256" y="903341"/>
                    <a:pt x="320959" y="868019"/>
                  </a:cubicBezTo>
                  <a:cubicBezTo>
                    <a:pt x="305895" y="868019"/>
                    <a:pt x="305895" y="868019"/>
                    <a:pt x="305895" y="868019"/>
                  </a:cubicBezTo>
                  <a:cubicBezTo>
                    <a:pt x="294597" y="903341"/>
                    <a:pt x="260704" y="930813"/>
                    <a:pt x="223045" y="930813"/>
                  </a:cubicBezTo>
                  <a:cubicBezTo>
                    <a:pt x="185386" y="930813"/>
                    <a:pt x="151493" y="903341"/>
                    <a:pt x="140195" y="868019"/>
                  </a:cubicBezTo>
                  <a:cubicBezTo>
                    <a:pt x="125132" y="868019"/>
                    <a:pt x="125132" y="868019"/>
                    <a:pt x="125132" y="868019"/>
                  </a:cubicBezTo>
                  <a:cubicBezTo>
                    <a:pt x="113834" y="903341"/>
                    <a:pt x="79941" y="930813"/>
                    <a:pt x="42282" y="930813"/>
                  </a:cubicBezTo>
                  <a:cubicBezTo>
                    <a:pt x="32867" y="930813"/>
                    <a:pt x="23688" y="929096"/>
                    <a:pt x="15038" y="925969"/>
                  </a:cubicBezTo>
                  <a:lnTo>
                    <a:pt x="0" y="917654"/>
                  </a:lnTo>
                  <a:close/>
                </a:path>
              </a:pathLst>
            </a:custGeom>
            <a:solidFill>
              <a:srgbClr val="171D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altLang="en-US" lang="zh-CN"/>
            </a:p>
          </p:txBody>
        </p:sp>
        <p:sp>
          <p:nvSpPr>
            <p:cNvPr id="25" name="文本框 24"/>
            <p:cNvSpPr txBox="1"/>
            <p:nvPr/>
          </p:nvSpPr>
          <p:spPr>
            <a:xfrm>
              <a:off x="544710" y="520699"/>
              <a:ext cx="11155680" cy="4480560"/>
            </a:xfrm>
            <a:prstGeom prst="rect">
              <a:avLst/>
            </a:prstGeom>
          </p:spPr>
          <p:txBody>
            <a:bodyPr rtlCol="0" wrap="none">
              <a:spAutoFit/>
            </a:bodyPr>
            <a:lstStyle/>
            <a:p>
              <a:r>
                <a:rPr altLang="en-US" lang="zh-CN" sz="28800">
                  <a:solidFill>
                    <a:schemeClr val="accent3">
                      <a:alpha val="10000"/>
                    </a:schemeClr>
                  </a:solidFill>
                  <a:latin charset="-122" panose="02000000000000000000" pitchFamily="2" typeface="方正正大黑简体"/>
                  <a:ea charset="-122" panose="02000000000000000000" pitchFamily="2" typeface="方正正大黑简体"/>
                </a:rPr>
                <a:t>我希望</a:t>
              </a:r>
            </a:p>
          </p:txBody>
        </p:sp>
      </p:grpSp>
      <p:grpSp>
        <p:nvGrpSpPr>
          <p:cNvPr id="89" name="组合 88"/>
          <p:cNvGrpSpPr/>
          <p:nvPr/>
        </p:nvGrpSpPr>
        <p:grpSpPr>
          <a:xfrm>
            <a:off x="8542020" y="1307622"/>
            <a:ext cx="3049428" cy="909919"/>
            <a:chOff x="600550" y="3241660"/>
            <a:chExt cx="10990900" cy="909919"/>
          </a:xfrm>
        </p:grpSpPr>
        <p:sp>
          <p:nvSpPr>
            <p:cNvPr id="90" name="蓝底阴影"/>
            <p:cNvSpPr>
              <a:spLocks noChangeArrowheads="1"/>
            </p:cNvSpPr>
            <p:nvPr/>
          </p:nvSpPr>
          <p:spPr bwMode="auto">
            <a:xfrm>
              <a:off x="853338" y="3794391"/>
              <a:ext cx="10303270" cy="357188"/>
            </a:xfrm>
            <a:prstGeom prst="rect">
              <a:avLst/>
            </a:prstGeom>
            <a:gradFill>
              <a:gsLst>
                <a:gs pos="80000">
                  <a:schemeClr val="tx1">
                    <a:alpha val="0"/>
                  </a:schemeClr>
                </a:gs>
                <a:gs pos="0">
                  <a:schemeClr val="tx1">
                    <a:alpha val="50000"/>
                  </a:schemeClr>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91" name="蓝底"/>
            <p:cNvSpPr>
              <a:spLocks noChangeArrowheads="1"/>
            </p:cNvSpPr>
            <p:nvPr/>
          </p:nvSpPr>
          <p:spPr bwMode="auto">
            <a:xfrm>
              <a:off x="600550" y="3241660"/>
              <a:ext cx="10990900" cy="734492"/>
            </a:xfrm>
            <a:prstGeom prst="rect">
              <a:avLst/>
            </a:prstGeom>
            <a:solidFill>
              <a:schemeClr val="accent1"/>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49" name="文本框 48"/>
          <p:cNvSpPr txBox="1"/>
          <p:nvPr/>
        </p:nvSpPr>
        <p:spPr>
          <a:xfrm>
            <a:off x="8857159" y="1348643"/>
            <a:ext cx="2468880" cy="640080"/>
          </a:xfrm>
          <a:prstGeom prst="rect">
            <a:avLst/>
          </a:prstGeom>
          <a:noFill/>
        </p:spPr>
        <p:txBody>
          <a:bodyPr rtlCol="0" wrap="non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工作在南昌</a:t>
            </a:r>
          </a:p>
        </p:txBody>
      </p:sp>
      <p:grpSp>
        <p:nvGrpSpPr>
          <p:cNvPr id="99" name="组合 98"/>
          <p:cNvGrpSpPr/>
          <p:nvPr/>
        </p:nvGrpSpPr>
        <p:grpSpPr>
          <a:xfrm>
            <a:off x="8542020" y="2780027"/>
            <a:ext cx="3049428" cy="909919"/>
            <a:chOff x="600550" y="3241660"/>
            <a:chExt cx="10990900" cy="909919"/>
          </a:xfrm>
        </p:grpSpPr>
        <p:sp>
          <p:nvSpPr>
            <p:cNvPr id="100" name="蓝底阴影"/>
            <p:cNvSpPr>
              <a:spLocks noChangeArrowheads="1"/>
            </p:cNvSpPr>
            <p:nvPr/>
          </p:nvSpPr>
          <p:spPr bwMode="auto">
            <a:xfrm>
              <a:off x="853338" y="3794391"/>
              <a:ext cx="10303270" cy="357188"/>
            </a:xfrm>
            <a:prstGeom prst="rect">
              <a:avLst/>
            </a:prstGeom>
            <a:gradFill>
              <a:gsLst>
                <a:gs pos="80000">
                  <a:schemeClr val="tx1">
                    <a:alpha val="0"/>
                  </a:schemeClr>
                </a:gs>
                <a:gs pos="0">
                  <a:schemeClr val="tx1">
                    <a:alpha val="50000"/>
                  </a:schemeClr>
                </a:gs>
              </a:gsLst>
              <a:lin ang="5400000" scaled="0"/>
            </a:gra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101" name="蓝底"/>
            <p:cNvSpPr>
              <a:spLocks noChangeArrowheads="1"/>
            </p:cNvSpPr>
            <p:nvPr/>
          </p:nvSpPr>
          <p:spPr bwMode="auto">
            <a:xfrm>
              <a:off x="600550" y="3241660"/>
              <a:ext cx="10990900" cy="734492"/>
            </a:xfrm>
            <a:prstGeom prst="rect">
              <a:avLst/>
            </a:prstGeom>
            <a:solidFill>
              <a:schemeClr val="accent6"/>
            </a:solidFill>
            <a:ln>
              <a:noFill/>
            </a:ln>
          </p:spPr>
          <p:txBody>
            <a:bodyPr anchor="t" anchorCtr="0" bIns="45720" compatLnSpc="1" lIns="91440" numCol="1" rIns="91440" tIns="45720" vert="horz" wrap="square">
              <a:prstTxWarp prst="textNoShape">
                <a:avLst/>
              </a:prstTxWarp>
            </a:bodyPr>
            <a:lstStyle/>
            <a:p>
              <a:endParaRPr altLang="en-US" lang="zh-CN"/>
            </a:p>
          </p:txBody>
        </p:sp>
      </p:grpSp>
      <p:sp>
        <p:nvSpPr>
          <p:cNvPr id="102" name="文本框 101"/>
          <p:cNvSpPr txBox="1"/>
          <p:nvPr/>
        </p:nvSpPr>
        <p:spPr>
          <a:xfrm>
            <a:off x="8857159" y="2823429"/>
            <a:ext cx="2468880" cy="640080"/>
          </a:xfrm>
          <a:prstGeom prst="rect">
            <a:avLst/>
          </a:prstGeom>
          <a:noFill/>
        </p:spPr>
        <p:txBody>
          <a:bodyPr rtlCol="0" wrap="none">
            <a:spAutoFit/>
          </a:bodyPr>
          <a:lstStyle/>
          <a:p>
            <a:r>
              <a:rPr altLang="en-US" lang="zh-CN" smtClean="0" sz="3600">
                <a:solidFill>
                  <a:schemeClr val="bg1"/>
                </a:solidFill>
                <a:latin charset="-122" panose="020b0503020204020204" pitchFamily="34" typeface="微软雅黑"/>
                <a:ea charset="-122" panose="020b0503020204020204" pitchFamily="34" typeface="微软雅黑"/>
              </a:rPr>
              <a:t>出差少一点</a:t>
            </a:r>
          </a:p>
        </p:txBody>
      </p:sp>
      <p:sp>
        <p:nvSpPr>
          <p:cNvPr id="471" name="自我评价文字"/>
          <p:cNvSpPr/>
          <p:nvPr/>
        </p:nvSpPr>
        <p:spPr>
          <a:xfrm>
            <a:off x="2331457" y="1122678"/>
            <a:ext cx="4876634" cy="2724912"/>
          </a:xfrm>
          <a:prstGeom prst="rect">
            <a:avLst/>
          </a:prstGeom>
          <a:noFill/>
        </p:spPr>
        <p:txBody>
          <a:bodyPr rtlCol="0" wrap="square">
            <a:spAutoFit/>
          </a:bodyPr>
          <a:lstStyle/>
          <a:p>
            <a:pPr algn="ctr">
              <a:lnSpc>
                <a:spcPct val="120000"/>
              </a:lnSpc>
            </a:pPr>
            <a:r>
              <a:rPr altLang="en-US" lang="zh-CN" smtClean="0" sz="7200">
                <a:latin charset="-122" panose="02000000000000000000" pitchFamily="2" typeface="方正正大黑简体"/>
                <a:ea charset="-122" panose="02000000000000000000" pitchFamily="2" typeface="方正正大黑简体"/>
              </a:rPr>
              <a:t>求HR带走</a:t>
            </a:r>
          </a:p>
          <a:p>
            <a:pPr algn="ctr">
              <a:lnSpc>
                <a:spcPct val="120000"/>
              </a:lnSpc>
            </a:pPr>
            <a:r>
              <a:rPr altLang="en-US" lang="zh-CN" smtClean="0" sz="7200">
                <a:latin charset="-122" panose="02000000000000000000" pitchFamily="2" typeface="方正正大黑简体"/>
                <a:ea charset="-122" panose="02000000000000000000" pitchFamily="2" typeface="方正正大黑简体"/>
              </a:rPr>
              <a:t>做牛做马</a:t>
            </a:r>
          </a:p>
        </p:txBody>
      </p:sp>
    </p:spTree>
    <p:extLst>
      <p:ext uri="{BB962C8B-B14F-4D97-AF65-F5344CB8AC3E}">
        <p14:creationId val="4011363650"/>
      </p:ext>
    </p:extLst>
  </p:cSld>
  <p:clrMapOvr>
    <a:masterClrMapping/>
  </p:clrMapOvr>
  <p:transition spd="slow">
    <p:push dir="u"/>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简历配色">
      <a:dk1>
        <a:srgbClr val="000000"/>
      </a:dk1>
      <a:lt1>
        <a:srgbClr val="FFFFFF"/>
      </a:lt1>
      <a:dk2>
        <a:srgbClr val="10171B"/>
      </a:dk2>
      <a:lt2>
        <a:srgbClr val="31414D"/>
      </a:lt2>
      <a:accent1>
        <a:srgbClr val="008DAE"/>
      </a:accent1>
      <a:accent2>
        <a:srgbClr val="00DAF5"/>
      </a:accent2>
      <a:accent3>
        <a:srgbClr val="7E99A7"/>
      </a:accent3>
      <a:accent4>
        <a:srgbClr val="D2DADE"/>
      </a:accent4>
      <a:accent5>
        <a:srgbClr val="FF3200"/>
      </a:accent5>
      <a:accent6>
        <a:srgbClr val="FF9000"/>
      </a:accent6>
      <a:hlink>
        <a:srgbClr val="458E00"/>
      </a:hlink>
      <a:folHlink>
        <a:srgbClr val="84E100"/>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Sky123.Org</Company>
  <PresentationFormat>宽屏</PresentationFormat>
  <Paragraphs>97</Paragraphs>
  <Slides>11</Slides>
  <Notes>2</Notes>
  <TotalTime>1240</TotalTime>
  <HiddenSlides>0</HiddenSlides>
  <MMClips>0</MMClips>
  <ScaleCrop>0</ScaleCrop>
  <HeadingPairs>
    <vt:vector baseType="variant" size="6">
      <vt:variant>
        <vt:lpstr>Fonts used</vt:lpstr>
      </vt:variant>
      <vt:variant>
        <vt:i4>10</vt:i4>
      </vt:variant>
      <vt:variant>
        <vt:lpstr>Theme</vt:lpstr>
      </vt:variant>
      <vt:variant>
        <vt:i4>1</vt:i4>
      </vt:variant>
      <vt:variant>
        <vt:lpstr>Slide Titles</vt:lpstr>
      </vt:variant>
      <vt:variant>
        <vt:i4>11</vt:i4>
      </vt:variant>
    </vt:vector>
  </HeadingPairs>
  <TitlesOfParts>
    <vt:vector baseType="lpstr" size="22">
      <vt:lpstr>Arial</vt:lpstr>
      <vt:lpstr>Calibri Light</vt:lpstr>
      <vt:lpstr>Calibri</vt:lpstr>
      <vt:lpstr>方正正大黑简体</vt:lpstr>
      <vt:lpstr>微软雅黑</vt:lpstr>
      <vt:lpstr>造字工房悦黑体验版纤细长体</vt:lpstr>
      <vt:lpstr>Times New Roman</vt:lpstr>
      <vt:lpstr>造字工房悦黑体验版细体</vt:lpstr>
      <vt:lpstr>造字工房悦黑体验版细长体</vt:lpstr>
      <vt:lpstr>张海山锐谐体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2014-08-13T15:10:44Z</dcterms:created>
  <cp:lastModifiedBy>kun yu</cp:lastModifiedBy>
  <dcterms:modified xsi:type="dcterms:W3CDTF">2021-08-20T10:52:22Z</dcterms:modified>
  <cp:revision>120</cp:revision>
  <dc:title>PowerPoint 演示文稿</dc:title>
</cp:coreProperties>
</file>