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Lst>
  <p:notesMasterIdLst>
    <p:notesMasterId r:id="rId3"/>
  </p:notesMasterIdLst>
  <p:sldIdLst>
    <p:sldId id="257" r:id="rId4"/>
    <p:sldId id="258" r:id="rId5"/>
    <p:sldId id="259" r:id="rId6"/>
    <p:sldId id="265" r:id="rId7"/>
    <p:sldId id="266" r:id="rId8"/>
    <p:sldId id="267" r:id="rId9"/>
    <p:sldId id="268" r:id="rId10"/>
    <p:sldId id="260" r:id="rId11"/>
    <p:sldId id="269" r:id="rId12"/>
    <p:sldId id="270" r:id="rId13"/>
    <p:sldId id="271" r:id="rId14"/>
    <p:sldId id="272" r:id="rId15"/>
    <p:sldId id="273" r:id="rId16"/>
    <p:sldId id="261" r:id="rId17"/>
    <p:sldId id="274" r:id="rId18"/>
    <p:sldId id="275" r:id="rId19"/>
    <p:sldId id="276" r:id="rId20"/>
    <p:sldId id="277" r:id="rId21"/>
    <p:sldId id="262" r:id="rId22"/>
    <p:sldId id="279" r:id="rId23"/>
    <p:sldId id="278" r:id="rId24"/>
    <p:sldId id="280" r:id="rId25"/>
    <p:sldId id="281" r:id="rId26"/>
    <p:sldId id="263" r:id="rId27"/>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6.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2018/7/14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90504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13952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1_标题和内容">
    <p:spTree>
      <p:nvGrpSpPr>
        <p:cNvPr id="1" name=""/>
        <p:cNvGrpSpPr/>
        <p:nvPr/>
      </p:nvGrpSpPr>
      <p:grpSpPr>
        <a:xfrm>
          <a:off x="0" y="0"/>
          <a: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2_标题和内容">
    <p:spTree>
      <p:nvGrpSpPr>
        <p:cNvPr id="1" name=""/>
        <p:cNvGrpSpPr/>
        <p:nvPr/>
      </p:nvGrpSpPr>
      <p:grpSpPr>
        <a:xfrm>
          <a:off x="0" y="0"/>
          <a: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FB475AF3-A322-416E-99D7-29F5A7799ECC}" type="datetimeFigureOut">
              <a:rPr lang="zh-CN" altLang="en-US" smtClean="0"/>
              <a:t>2018/7/14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13883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71331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44519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939645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295465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364768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609924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408005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414119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012780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803836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3_标题和内容">
    <p:spTree>
      <p:nvGrpSpPr>
        <p:cNvPr id="1" name=""/>
        <p:cNvGrpSpPr/>
        <p:nvPr/>
      </p:nvGrpSpPr>
      <p:grpSpPr>
        <a:xfrm>
          <a:off x="0" y="0"/>
          <a: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 + 文本">
    <p:spTree>
      <p:nvGrpSpPr>
        <p:cNvPr id="1" name=""/>
        <p:cNvGrpSpPr/>
        <p:nvPr/>
      </p:nvGrpSpPr>
      <p:grpSpPr>
        <a:xfrm>
          <a:off x="0" y="0"/>
          <a: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文本 + 图片">
    <p:spTree>
      <p:nvGrpSpPr>
        <p:cNvPr id="1" name=""/>
        <p:cNvGrpSpPr/>
        <p:nvPr/>
      </p:nvGrpSpPr>
      <p:grpSpPr>
        <a:xfrm>
          <a:off x="0" y="0"/>
          <a: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4_标题和内容">
    <p:spTree>
      <p:nvGrpSpPr>
        <p:cNvPr id="1" name=""/>
        <p:cNvGrpSpPr/>
        <p:nvPr/>
      </p:nvGrpSpPr>
      <p:grpSpPr>
        <a:xfrm>
          <a:off x="0" y="0"/>
          <a: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mc:Choice Requires="p14">
      <p:transition spd="slow" advClick="0" p14:dur="800">
        <p:circle/>
      </p:transition>
    </mc:Choice>
    <mc:Fallback>
      <p:transition spd="slow" advClick="0">
        <p:circl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advClick="0" p14:dur="800">
        <p:circle/>
      </p:transition>
    </mc:Choice>
    <mc:Fallback>
      <p:transition spd="slow" advClick="0">
        <p:circle/>
      </p:transition>
    </mc:Fallback>
  </mc:AlternateContent>
  <p:timing/>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36710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15" Target="../tags/tag15.xml" Type="http://schemas.openxmlformats.org/officeDocument/2006/relationships/tags"/><Relationship Id="rId2" Target="../media/image2.png" Type="http://schemas.openxmlformats.org/officeDocument/2006/relationships/image"/><Relationship Id="rId3" Target="../media/image20.png"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21.png" Type="http://schemas.openxmlformats.org/officeDocument/2006/relationships/image"/><Relationship Id="rId4"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8.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7.png" Type="http://schemas.openxmlformats.org/officeDocument/2006/relationships/image"/><Relationship Id="rId4" Target="../tags/tag16.xml" Type="http://schemas.openxmlformats.org/officeDocument/2006/relationships/tags"/><Relationship Id="rId5" Target="../media/image6.png" Type="http://schemas.openxmlformats.org/officeDocument/2006/relationships/image"/><Relationship Id="rId6"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2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10" Target="../tags/tag22.xml" Type="http://schemas.openxmlformats.org/officeDocument/2006/relationships/tags"/><Relationship Id="rId11" Target="../media/image27.jpeg" Type="http://schemas.openxmlformats.org/officeDocument/2006/relationships/image"/><Relationship Id="rId12" Target="../tags/tag23.xml" Type="http://schemas.openxmlformats.org/officeDocument/2006/relationships/tags"/><Relationship Id="rId13" Target="../tags/tag24.xml" Type="http://schemas.openxmlformats.org/officeDocument/2006/relationships/tags"/><Relationship Id="rId14" Target="../media/image28.jpeg" Type="http://schemas.openxmlformats.org/officeDocument/2006/relationships/image"/><Relationship Id="rId2" Target="../media/image2.png" Type="http://schemas.openxmlformats.org/officeDocument/2006/relationships/image"/><Relationship Id="rId3" Target="../tags/tag17.xml" Type="http://schemas.openxmlformats.org/officeDocument/2006/relationships/tags"/><Relationship Id="rId4" Target="../tags/tag18.xml" Type="http://schemas.openxmlformats.org/officeDocument/2006/relationships/tags"/><Relationship Id="rId5" Target="../media/image25.jpeg" Type="http://schemas.openxmlformats.org/officeDocument/2006/relationships/image"/><Relationship Id="rId6" Target="../tags/tag19.xml" Type="http://schemas.openxmlformats.org/officeDocument/2006/relationships/tags"/><Relationship Id="rId7" Target="../tags/tag20.xml" Type="http://schemas.openxmlformats.org/officeDocument/2006/relationships/tags"/><Relationship Id="rId8" Target="../media/image26.jpeg" Type="http://schemas.openxmlformats.org/officeDocument/2006/relationships/image"/><Relationship Id="rId9" Target="../tags/tag2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29.png" Type="http://schemas.openxmlformats.org/officeDocument/2006/relationships/image"/><Relationship Id="rId4" Target="../media/image30.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7.png" Type="http://schemas.openxmlformats.org/officeDocument/2006/relationships/image"/><Relationship Id="rId4" Target="../tags/tag25.xml" Type="http://schemas.openxmlformats.org/officeDocument/2006/relationships/tags"/><Relationship Id="rId5" Target="../media/image6.png" Type="http://schemas.openxmlformats.org/officeDocument/2006/relationships/image"/><Relationship Id="rId6"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32.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 Id="rId8" Target="../media/image37.png" Type="http://schemas.openxmlformats.org/officeDocument/2006/relationships/image"/><Relationship Id="rId9" Target="../media/image3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3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40.png" Type="http://schemas.openxmlformats.org/officeDocument/2006/relationships/image"/><Relationship Id="rId4" Target="../media/image6.png" Type="http://schemas.openxmlformats.org/officeDocument/2006/relationships/image"/><Relationship Id="rId5" Target="../media/image4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7.png" Type="http://schemas.openxmlformats.org/officeDocument/2006/relationships/image"/><Relationship Id="rId4" Target="../tags/tag1.xml" Type="http://schemas.openxmlformats.org/officeDocument/2006/relationships/tags"/><Relationship Id="rId5" Target="../media/image6.png" Type="http://schemas.openxmlformats.org/officeDocument/2006/relationships/image"/><Relationship Id="rId6"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8.png" Type="http://schemas.openxmlformats.org/officeDocument/2006/relationships/image"/><Relationship Id="rId3" Target="../media/image2.pn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13.png" Type="http://schemas.openxmlformats.org/officeDocument/2006/relationships/image"/><Relationship Id="rId4" Target="../tags/tag2.xml" Type="http://schemas.openxmlformats.org/officeDocument/2006/relationships/tags"/><Relationship Id="rId5"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7.png" Type="http://schemas.openxmlformats.org/officeDocument/2006/relationships/image"/><Relationship Id="rId4" Target="../tags/tag3.xml" Type="http://schemas.openxmlformats.org/officeDocument/2006/relationships/tags"/><Relationship Id="rId5" Target="../media/image6.png" Type="http://schemas.openxmlformats.org/officeDocument/2006/relationships/image"/><Relationship Id="rId6"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530" name="图片 9"/>
          <p:cNvPicPr>
            <a:picLocks noChangeAspect="1"/>
          </p:cNvPicPr>
          <p:nvPr/>
        </p:nvPicPr>
        <p:blipFill>
          <a:blip r:embed="rId2"/>
          <a:srcRect b="14111" l="11908" t="16713"/>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a:blip r:embed="rId3">
            <a:extLst>
              <a:ext uri="{28A0092B-C50C-407E-A947-70E740481C1C}">
                <a14:useLocalDpi val="0"/>
              </a:ext>
            </a:extLst>
          </a:blip>
          <a:srcRect b="65141" l="15806" r="11253" t="12258"/>
          <a:stretch>
            <a:fillRect/>
          </a:stretch>
        </p:blipFill>
        <p:spPr>
          <a:xfrm>
            <a:off x="3311683" y="3239622"/>
            <a:ext cx="5002213" cy="1549970"/>
          </a:xfrm>
          <a:prstGeom prst="rect">
            <a:avLst/>
          </a:prstGeom>
        </p:spPr>
      </p:pic>
      <p:pic>
        <p:nvPicPr>
          <p:cNvPr id="2" name="图片 1"/>
          <p:cNvPicPr>
            <a:picLocks noChangeAspect="1"/>
          </p:cNvPicPr>
          <p:nvPr/>
        </p:nvPicPr>
        <p:blipFill>
          <a:blip r:embed="rId4">
            <a:extLst>
              <a:ext uri="{28A0092B-C50C-407E-A947-70E740481C1C}">
                <a14:useLocalDpi val="0"/>
              </a:ext>
            </a:extLst>
          </a:blip>
          <a:srcRect b="6031" l="4193" r="2694" t="219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14370" y="2746375"/>
            <a:ext cx="519684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dist">
              <a:lnSpc>
                <a:spcPct val="100000"/>
              </a:lnSpc>
              <a:spcBef>
                <a:spcPct val="0"/>
              </a:spcBef>
              <a:buFontTx/>
              <a:buNone/>
            </a:pPr>
            <a:r>
              <a:rPr altLang="en-US" b="1" lang="zh-CN" sz="4000">
                <a:solidFill>
                  <a:srgbClr val="DC5D3D"/>
                </a:solidFill>
                <a:latin charset="-122" panose="02010509060101010101" typeface="幼圆"/>
                <a:ea charset="-122" panose="02010509060101010101" typeface="幼圆"/>
              </a:rPr>
              <a:t>卡通风说课通用模板</a:t>
            </a:r>
          </a:p>
        </p:txBody>
      </p:sp>
      <p:sp>
        <p:nvSpPr>
          <p:cNvPr id="3" name="文本框 2"/>
          <p:cNvSpPr txBox="1"/>
          <p:nvPr/>
        </p:nvSpPr>
        <p:spPr>
          <a:xfrm>
            <a:off x="4886267" y="4589537"/>
            <a:ext cx="2011680" cy="365760"/>
          </a:xfrm>
          <a:prstGeom prst="rect">
            <a:avLst/>
          </a:prstGeom>
          <a:noFill/>
        </p:spPr>
        <p:txBody>
          <a:bodyPr anchor="t" rtlCol="0" wrap="none">
            <a:spAutoFit/>
          </a:bodyPr>
          <a:lstStyle/>
          <a:p>
            <a:pPr algn="dist">
              <a:lnSpc>
                <a:spcPct val="100000"/>
              </a:lnSpc>
              <a:spcBef>
                <a:spcPct val="0"/>
              </a:spcBef>
              <a:buFontTx/>
              <a:buNone/>
            </a:pPr>
            <a:r>
              <a:rPr altLang="en-US" b="1" lang="zh-CN">
                <a:solidFill>
                  <a:srgbClr val="F17649"/>
                </a:solidFill>
                <a:latin charset="-122" panose="02010509060101010101" typeface="幼圆"/>
                <a:ea charset="-122" panose="02010509060101010101" typeface="幼圆"/>
                <a:sym typeface="+mn-ea"/>
              </a:rPr>
              <a:t>汇报人 ：优页PPT</a:t>
            </a:r>
          </a:p>
        </p:txBody>
      </p:sp>
      <p:pic>
        <p:nvPicPr>
          <p:cNvPr id="7173" name="图片 20"/>
          <p:cNvPicPr>
            <a:picLocks noChangeAspect="1"/>
          </p:cNvPicPr>
          <p:nvPr/>
        </p:nvPicPr>
        <p:blipFill>
          <a:blip r:embed="rId5"/>
          <a:stretch>
            <a:fillRect/>
          </a:stretch>
        </p:blipFill>
        <p:spPr>
          <a:xfrm>
            <a:off x="826135" y="142240"/>
            <a:ext cx="1630363" cy="1485900"/>
          </a:xfrm>
          <a:prstGeom prst="rect">
            <a:avLst/>
          </a:prstGeom>
          <a:noFill/>
          <a:ln w="9525">
            <a:noFill/>
          </a:ln>
        </p:spPr>
      </p:pic>
      <p:pic>
        <p:nvPicPr>
          <p:cNvPr descr="7025f93bab81e29a45dfc8ebfbf481b9" id="10" name="图片 9"/>
          <p:cNvPicPr>
            <a:picLocks noChangeAspect="1"/>
          </p:cNvPicPr>
          <p:nvPr/>
        </p:nvPicPr>
        <p:blipFill>
          <a:blip r:embed="rId6"/>
          <a:stretch>
            <a:fillRect/>
          </a:stretch>
        </p:blipFill>
        <p:spPr>
          <a:xfrm>
            <a:off x="791337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2530"/>
                                        </p:tgtEl>
                                        <p:attrNameLst>
                                          <p:attrName>style.visibility</p:attrName>
                                        </p:attrNameLst>
                                      </p:cBhvr>
                                      <p:to>
                                        <p:strVal val="visible"/>
                                      </p:to>
                                    </p:set>
                                    <p:animEffect filter="barn(inVertical)" transition="in">
                                      <p:cBhvr>
                                        <p:cTn dur="500" id="7"/>
                                        <p:tgtEl>
                                          <p:spTgt spid="22530"/>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000" fill="hold" id="11"/>
                                        <p:tgtEl>
                                          <p:spTgt spid="4"/>
                                        </p:tgtEl>
                                        <p:attrNameLst>
                                          <p:attrName>ppt_x</p:attrName>
                                        </p:attrNameLst>
                                      </p:cBhvr>
                                      <p:tavLst>
                                        <p:tav tm="0">
                                          <p:val>
                                            <p:strVal val="#ppt_x"/>
                                          </p:val>
                                        </p:tav>
                                        <p:tav tm="100000">
                                          <p:val>
                                            <p:strVal val="#ppt_x"/>
                                          </p:val>
                                        </p:tav>
                                      </p:tavLst>
                                    </p:anim>
                                    <p:anim calcmode="lin" valueType="num">
                                      <p:cBhvr additive="base">
                                        <p:cTn dur="1000" fill="hold" id="12"/>
                                        <p:tgtEl>
                                          <p:spTgt spid="4"/>
                                        </p:tgtEl>
                                        <p:attrNameLst>
                                          <p:attrName>ppt_y</p:attrName>
                                        </p:attrNameLst>
                                      </p:cBhvr>
                                      <p:tavLst>
                                        <p:tav tm="0">
                                          <p:val>
                                            <p:strVal val="1+#ppt_h/2"/>
                                          </p:val>
                                        </p:tav>
                                        <p:tav tm="100000">
                                          <p:val>
                                            <p:strVal val="#ppt_y"/>
                                          </p:val>
                                        </p:tav>
                                      </p:tavLst>
                                    </p:anim>
                                  </p:childTnLst>
                                </p:cTn>
                              </p:par>
                              <p:par>
                                <p:cTn fill="hold" id="13" nodeType="withEffect" presetClass="entr" presetID="16" presetSubtype="21">
                                  <p:stCondLst>
                                    <p:cond delay="0"/>
                                  </p:stCondLst>
                                  <p:childTnLst>
                                    <p:set>
                                      <p:cBhvr>
                                        <p:cTn dur="1" fill="hold" id="14">
                                          <p:stCondLst>
                                            <p:cond delay="0"/>
                                          </p:stCondLst>
                                        </p:cTn>
                                        <p:tgtEl>
                                          <p:spTgt spid="7173"/>
                                        </p:tgtEl>
                                        <p:attrNameLst>
                                          <p:attrName>style.visibility</p:attrName>
                                        </p:attrNameLst>
                                      </p:cBhvr>
                                      <p:to>
                                        <p:strVal val="visible"/>
                                      </p:to>
                                    </p:set>
                                    <p:animEffect filter="barn(inVertical)" transition="in">
                                      <p:cBhvr>
                                        <p:cTn dur="500" id="15"/>
                                        <p:tgtEl>
                                          <p:spTgt spid="7173"/>
                                        </p:tgtEl>
                                      </p:cBhvr>
                                    </p:animEffect>
                                  </p:childTnLst>
                                </p:cTn>
                              </p:par>
                            </p:childTnLst>
                          </p:cTn>
                        </p:par>
                        <p:par>
                          <p:cTn fill="hold" id="16" nodeType="afterGroup">
                            <p:stCondLst>
                              <p:cond delay="1500"/>
                            </p:stCondLst>
                            <p:childTnLst>
                              <p:par>
                                <p:cTn fill="hold" id="17" nodeType="afterEffect" presetClass="entr" presetID="55"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1000" fill="hold" id="19"/>
                                        <p:tgtEl>
                                          <p:spTgt spid="13"/>
                                        </p:tgtEl>
                                        <p:attrNameLst>
                                          <p:attrName>ppt_w</p:attrName>
                                        </p:attrNameLst>
                                      </p:cBhvr>
                                      <p:tavLst>
                                        <p:tav tm="0">
                                          <p:val>
                                            <p:strVal val="#ppt_w*0.70"/>
                                          </p:val>
                                        </p:tav>
                                        <p:tav tm="100000">
                                          <p:val>
                                            <p:strVal val="#ppt_w"/>
                                          </p:val>
                                        </p:tav>
                                      </p:tavLst>
                                    </p:anim>
                                    <p:anim calcmode="lin" valueType="num">
                                      <p:cBhvr>
                                        <p:cTn dur="1000" fill="hold" id="20"/>
                                        <p:tgtEl>
                                          <p:spTgt spid="13"/>
                                        </p:tgtEl>
                                        <p:attrNameLst>
                                          <p:attrName>ppt_h</p:attrName>
                                        </p:attrNameLst>
                                      </p:cBhvr>
                                      <p:tavLst>
                                        <p:tav tm="0">
                                          <p:val>
                                            <p:strVal val="#ppt_h"/>
                                          </p:val>
                                        </p:tav>
                                        <p:tav tm="100000">
                                          <p:val>
                                            <p:strVal val="#ppt_h"/>
                                          </p:val>
                                        </p:tav>
                                      </p:tavLst>
                                    </p:anim>
                                    <p:animEffect filter="fade" transition="in">
                                      <p:cBhvr>
                                        <p:cTn dur="1000" id="21"/>
                                        <p:tgtEl>
                                          <p:spTgt spid="13"/>
                                        </p:tgtEl>
                                      </p:cBhvr>
                                    </p:animEffect>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1000" id="25"/>
                                        <p:tgtEl>
                                          <p:spTgt spid="3"/>
                                        </p:tgtEl>
                                      </p:cBhvr>
                                    </p:animEffect>
                                    <p:anim calcmode="lin" valueType="num">
                                      <p:cBhvr>
                                        <p:cTn dur="1000" fill="hold" id="26"/>
                                        <p:tgtEl>
                                          <p:spTgt spid="3"/>
                                        </p:tgtEl>
                                        <p:attrNameLst>
                                          <p:attrName>ppt_x</p:attrName>
                                        </p:attrNameLst>
                                      </p:cBhvr>
                                      <p:tavLst>
                                        <p:tav tm="0">
                                          <p:val>
                                            <p:strVal val="#ppt_x"/>
                                          </p:val>
                                        </p:tav>
                                        <p:tav tm="100000">
                                          <p:val>
                                            <p:strVal val="#ppt_x"/>
                                          </p:val>
                                        </p:tav>
                                      </p:tavLst>
                                    </p:anim>
                                    <p:anim calcmode="lin" valueType="num">
                                      <p:cBhvr>
                                        <p:cTn dur="1000" fill="hold" id="2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教法运用</a:t>
            </a:r>
          </a:p>
        </p:txBody>
      </p:sp>
      <p:pic>
        <p:nvPicPr>
          <p:cNvPr descr="F:\1-原创素材\1_mm1102\PPT\PPT_014\materaials\pageimg_g16.png" id="4" name="Picture 2"/>
          <p:cNvPicPr>
            <a:picLocks noChangeArrowheads="1" noChangeAspect="1"/>
          </p:cNvPicPr>
          <p:nvPr/>
        </p:nvPicPr>
        <p:blipFill>
          <a:blip r:embed="rId3">
            <a:extLst>
              <a:ext uri="{28A0092B-C50C-407E-A947-70E740481C1C}">
                <a14:useLocalDpi val="0"/>
              </a:ext>
            </a:extLst>
          </a:blip>
          <a:stretch>
            <a:fillRect/>
          </a:stretch>
        </p:blipFill>
        <p:spPr bwMode="auto">
          <a:xfrm>
            <a:off x="1343009" y="1076008"/>
            <a:ext cx="9216606" cy="5100280"/>
          </a:xfrm>
          <a:prstGeom prst="rect">
            <a:avLst/>
          </a:prstGeom>
          <a:noFill/>
          <a:effectLst/>
          <a:extLst>
            <a:ext uri="{909E8E84-426E-40DD-AFC4-6F175D3DCCD1}">
              <a14:hiddenFill>
                <a:solidFill>
                  <a:srgbClr val="FFFFFF"/>
                </a:solidFill>
              </a14:hiddenFill>
            </a:ext>
          </a:extLst>
        </p:spPr>
      </p:pic>
      <p:grpSp>
        <p:nvGrpSpPr>
          <p:cNvPr id="11" name="组合 10"/>
          <p:cNvGrpSpPr/>
          <p:nvPr/>
        </p:nvGrpSpPr>
        <p:grpSpPr>
          <a:xfrm>
            <a:off x="2397782" y="3473278"/>
            <a:ext cx="3470357" cy="1321635"/>
            <a:chOff x="6702042" y="1977091"/>
            <a:chExt cx="3598765" cy="1321635"/>
          </a:xfrm>
        </p:grpSpPr>
        <p:sp>
          <p:nvSpPr>
            <p:cNvPr id="12" name="矩形 39"/>
            <p:cNvSpPr>
              <a:spLocks noChangeArrowheads="1"/>
            </p:cNvSpPr>
            <p:nvPr/>
          </p:nvSpPr>
          <p:spPr bwMode="auto">
            <a:xfrm>
              <a:off x="6702043" y="2561491"/>
              <a:ext cx="359876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1400">
                  <a:solidFill>
                    <a:srgbClr val="DC5D3D"/>
                  </a:solidFill>
                  <a:latin charset="-122" panose="02010509060101010101" typeface="幼圆"/>
                  <a:ea charset="-122" panose="02010509060101010101" typeface="幼圆"/>
                  <a:cs charset="-122" panose="02010600030101010101" pitchFamily="2" typeface="宋体"/>
                </a:rPr>
                <a:t>单击此处添加段落文本单击此处添加段落文本单击此处添加段落文本</a:t>
              </a:r>
            </a:p>
          </p:txBody>
        </p:sp>
        <p:sp>
          <p:nvSpPr>
            <p:cNvPr id="13" name="矩形 39"/>
            <p:cNvSpPr>
              <a:spLocks noChangeArrowheads="1"/>
            </p:cNvSpPr>
            <p:nvPr/>
          </p:nvSpPr>
          <p:spPr bwMode="auto">
            <a:xfrm>
              <a:off x="6702041" y="1977091"/>
              <a:ext cx="267647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2400">
                  <a:solidFill>
                    <a:srgbClr val="DC5D3D"/>
                  </a:solidFill>
                  <a:latin charset="-122" panose="02010509060101010101" typeface="幼圆"/>
                  <a:ea charset="-122" panose="02010509060101010101" typeface="幼圆"/>
                  <a:cs charset="-122" panose="02010600030101010101" pitchFamily="2" typeface="宋体"/>
                </a:rPr>
                <a:t>点击添加标题</a:t>
              </a:r>
            </a:p>
          </p:txBody>
        </p:sp>
      </p:grpSp>
      <p:grpSp>
        <p:nvGrpSpPr>
          <p:cNvPr id="14" name="组合 13"/>
          <p:cNvGrpSpPr/>
          <p:nvPr/>
        </p:nvGrpSpPr>
        <p:grpSpPr>
          <a:xfrm>
            <a:off x="6545823" y="3473278"/>
            <a:ext cx="3470357" cy="1321635"/>
            <a:chOff x="6702042" y="1977091"/>
            <a:chExt cx="3598765" cy="1321635"/>
          </a:xfrm>
        </p:grpSpPr>
        <p:sp>
          <p:nvSpPr>
            <p:cNvPr id="15" name="矩形 39"/>
            <p:cNvSpPr>
              <a:spLocks noChangeArrowheads="1"/>
            </p:cNvSpPr>
            <p:nvPr/>
          </p:nvSpPr>
          <p:spPr bwMode="auto">
            <a:xfrm>
              <a:off x="6702044" y="2561491"/>
              <a:ext cx="359876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1400">
                  <a:solidFill>
                    <a:srgbClr val="DC5D3D"/>
                  </a:solidFill>
                  <a:latin charset="-122" panose="02010509060101010101" typeface="幼圆"/>
                  <a:ea charset="-122" panose="02010509060101010101" typeface="幼圆"/>
                  <a:cs charset="-122" panose="02010600030101010101" pitchFamily="2" typeface="宋体"/>
                </a:rPr>
                <a:t>单击此处添加段落文本单击此处添加段落文本单击此处添加段落文本</a:t>
              </a:r>
            </a:p>
          </p:txBody>
        </p:sp>
        <p:sp>
          <p:nvSpPr>
            <p:cNvPr id="16" name="矩形 39"/>
            <p:cNvSpPr>
              <a:spLocks noChangeArrowheads="1"/>
            </p:cNvSpPr>
            <p:nvPr/>
          </p:nvSpPr>
          <p:spPr bwMode="auto">
            <a:xfrm>
              <a:off x="6702042" y="1977091"/>
              <a:ext cx="267647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2400">
                  <a:solidFill>
                    <a:srgbClr val="DC5D3D"/>
                  </a:solidFill>
                  <a:latin charset="-122" panose="02010509060101010101" typeface="幼圆"/>
                  <a:ea charset="-122" panose="02010509060101010101" typeface="幼圆"/>
                  <a:cs charset="-122" panose="02010600030101010101" pitchFamily="2" typeface="宋体"/>
                </a:rPr>
                <a:t>点击添加标题</a:t>
              </a:r>
            </a:p>
          </p:txBody>
        </p:sp>
      </p:grpSp>
      <p:pic>
        <p:nvPicPr>
          <p:cNvPr id="18" name="图片 17"/>
          <p:cNvPicPr>
            <a:picLocks noChangeAspect="1"/>
          </p:cNvPicPr>
          <p:nvPr/>
        </p:nvPicPr>
        <p:blipFill>
          <a:blip r:embed="rId4">
            <a:extLst>
              <a:ext uri="{28A0092B-C50C-407E-A947-70E740481C1C}">
                <a14:useLocalDpi val="0"/>
              </a:ext>
            </a:extLst>
          </a:blip>
          <a:stretch>
            <a:fillRect/>
          </a:stretch>
        </p:blipFill>
        <p:spPr>
          <a:xfrm>
            <a:off x="5237825" y="1799204"/>
            <a:ext cx="4365225" cy="601369"/>
          </a:xfrm>
          <a:prstGeom prst="rect">
            <a:avLst/>
          </a:prstGeom>
        </p:spPr>
      </p:pic>
      <p:pic>
        <p:nvPicPr>
          <p:cNvPr id="17" name="图片 16"/>
          <p:cNvPicPr>
            <a:picLocks noChangeAspect="1"/>
          </p:cNvPicPr>
          <p:nvPr/>
        </p:nvPicPr>
        <p:blipFill>
          <a:blip r:embed="rId5">
            <a:extLst>
              <a:ext uri="{28A0092B-C50C-407E-A947-70E740481C1C}">
                <a14:useLocalDpi val="0"/>
              </a:ext>
            </a:extLst>
          </a:blip>
          <a:stretch>
            <a:fillRect/>
          </a:stretch>
        </p:blipFill>
        <p:spPr>
          <a:xfrm>
            <a:off x="10928412" y="552582"/>
            <a:ext cx="768288" cy="712402"/>
          </a:xfrm>
          <a:prstGeom prst="rect">
            <a:avLst/>
          </a:prstGeom>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1"/>
                                        </p:tgtEl>
                                        <p:attrNameLst>
                                          <p:attrName>style.visibility</p:attrName>
                                        </p:attrNameLst>
                                      </p:cBhvr>
                                      <p:to>
                                        <p:strVal val="visible"/>
                                      </p:to>
                                    </p:set>
                                    <p:animEffect filter="wipe(down)" transition="in">
                                      <p:cBhvr>
                                        <p:cTn dur="500" id="12"/>
                                        <p:tgtEl>
                                          <p:spTgt spid="11"/>
                                        </p:tgtEl>
                                      </p:cBhvr>
                                    </p:animEffect>
                                  </p:childTnLst>
                                </p:cTn>
                              </p:par>
                            </p:childTnLst>
                          </p:cTn>
                        </p:par>
                        <p:par>
                          <p:cTn fill="hold" id="13" nodeType="afterGroup">
                            <p:stCondLst>
                              <p:cond delay="1000"/>
                            </p:stCondLst>
                            <p:childTnLst>
                              <p:par>
                                <p:cTn fill="hold" id="14" nodeType="afterEffect" presetClass="entr" presetID="22" presetSubtype="4">
                                  <p:stCondLst>
                                    <p:cond delay="0"/>
                                  </p:stCondLst>
                                  <p:childTnLst>
                                    <p:set>
                                      <p:cBhvr>
                                        <p:cTn dur="1" fill="hold" id="15">
                                          <p:stCondLst>
                                            <p:cond delay="0"/>
                                          </p:stCondLst>
                                        </p:cTn>
                                        <p:tgtEl>
                                          <p:spTgt spid="14"/>
                                        </p:tgtEl>
                                        <p:attrNameLst>
                                          <p:attrName>style.visibility</p:attrName>
                                        </p:attrNameLst>
                                      </p:cBhvr>
                                      <p:to>
                                        <p:strVal val="visible"/>
                                      </p:to>
                                    </p:set>
                                    <p:animEffect filter="wipe(down)" transition="in">
                                      <p:cBhvr>
                                        <p:cTn dur="500" id="16"/>
                                        <p:tgtEl>
                                          <p:spTgt spid="14"/>
                                        </p:tgtEl>
                                      </p:cBhvr>
                                    </p:animEffect>
                                  </p:childTnLst>
                                </p:cTn>
                              </p:par>
                            </p:childTnLst>
                          </p:cTn>
                        </p:par>
                        <p:par>
                          <p:cTn fill="hold" id="17" nodeType="afterGroup">
                            <p:stCondLst>
                              <p:cond delay="1500"/>
                            </p:stCondLst>
                            <p:childTnLst>
                              <p:par>
                                <p:cTn fill="hold" id="18" nodeType="afterEffect" presetClass="entr" presetID="2" presetSubtype="1">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ppt_x"/>
                                          </p:val>
                                        </p:tav>
                                        <p:tav tm="100000">
                                          <p:val>
                                            <p:strVal val="#ppt_x"/>
                                          </p:val>
                                        </p:tav>
                                      </p:tavLst>
                                    </p:anim>
                                    <p:anim calcmode="lin" valueType="num">
                                      <p:cBhvr additive="base">
                                        <p:cTn dur="500" fill="hold" id="21"/>
                                        <p:tgtEl>
                                          <p:spTgt spid="18"/>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000"/>
                            </p:stCondLst>
                            <p:childTnLst>
                              <p:par>
                                <p:cTn fill="hold" id="23" nodeType="afterEffect" presetClass="entr" presetID="31"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1000" fill="hold" id="25"/>
                                        <p:tgtEl>
                                          <p:spTgt spid="17"/>
                                        </p:tgtEl>
                                        <p:attrNameLst>
                                          <p:attrName>ppt_w</p:attrName>
                                        </p:attrNameLst>
                                      </p:cBhvr>
                                      <p:tavLst>
                                        <p:tav tm="0">
                                          <p:val>
                                            <p:fltVal val="0"/>
                                          </p:val>
                                        </p:tav>
                                        <p:tav tm="100000">
                                          <p:val>
                                            <p:strVal val="#ppt_w"/>
                                          </p:val>
                                        </p:tav>
                                      </p:tavLst>
                                    </p:anim>
                                    <p:anim calcmode="lin" valueType="num">
                                      <p:cBhvr>
                                        <p:cTn dur="1000" fill="hold" id="26"/>
                                        <p:tgtEl>
                                          <p:spTgt spid="17"/>
                                        </p:tgtEl>
                                        <p:attrNameLst>
                                          <p:attrName>ppt_h</p:attrName>
                                        </p:attrNameLst>
                                      </p:cBhvr>
                                      <p:tavLst>
                                        <p:tav tm="0">
                                          <p:val>
                                            <p:fltVal val="0"/>
                                          </p:val>
                                        </p:tav>
                                        <p:tav tm="100000">
                                          <p:val>
                                            <p:strVal val="#ppt_h"/>
                                          </p:val>
                                        </p:tav>
                                      </p:tavLst>
                                    </p:anim>
                                    <p:anim calcmode="lin" valueType="num">
                                      <p:cBhvr>
                                        <p:cTn dur="1000" fill="hold" id="27"/>
                                        <p:tgtEl>
                                          <p:spTgt spid="17"/>
                                        </p:tgtEl>
                                        <p:attrNameLst>
                                          <p:attrName>style.rotation</p:attrName>
                                        </p:attrNameLst>
                                      </p:cBhvr>
                                      <p:tavLst>
                                        <p:tav tm="0">
                                          <p:val>
                                            <p:fltVal val="90"/>
                                          </p:val>
                                        </p:tav>
                                        <p:tav tm="100000">
                                          <p:val>
                                            <p:fltVal val="0"/>
                                          </p:val>
                                        </p:tav>
                                      </p:tavLst>
                                    </p:anim>
                                    <p:animEffect filter="fade" transition="in">
                                      <p:cBhvr>
                                        <p:cTn dur="1000" id="2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教法运用</a:t>
            </a:r>
          </a:p>
        </p:txBody>
      </p:sp>
      <p:grpSp>
        <p:nvGrpSpPr>
          <p:cNvPr id="6" name="组合 5"/>
          <p:cNvGrpSpPr/>
          <p:nvPr/>
        </p:nvGrpSpPr>
        <p:grpSpPr>
          <a:xfrm>
            <a:off x="1434948" y="1652910"/>
            <a:ext cx="3771405" cy="4346172"/>
            <a:chOff x="1490828" y="1685930"/>
            <a:chExt cx="3771405" cy="4346172"/>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1490828" y="1685930"/>
              <a:ext cx="3771405" cy="4346172"/>
            </a:xfrm>
            <a:prstGeom prst="rect">
              <a:avLst/>
            </a:prstGeom>
          </p:spPr>
        </p:pic>
        <p:sp>
          <p:nvSpPr>
            <p:cNvPr id="3" name="矩形 39"/>
            <p:cNvSpPr>
              <a:spLocks noChangeArrowheads="1"/>
            </p:cNvSpPr>
            <p:nvPr/>
          </p:nvSpPr>
          <p:spPr bwMode="auto">
            <a:xfrm>
              <a:off x="2500895" y="2165047"/>
              <a:ext cx="189626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3200">
                  <a:solidFill>
                    <a:schemeClr val="bg1"/>
                  </a:solidFill>
                  <a:latin charset="-122" panose="02010509060101010101" typeface="幼圆"/>
                  <a:ea charset="-122" panose="02010509060101010101" typeface="幼圆"/>
                  <a:cs charset="-122" panose="02010600030101010101" pitchFamily="2" typeface="宋体"/>
                </a:rPr>
                <a:t>添加标题</a:t>
              </a:r>
            </a:p>
          </p:txBody>
        </p:sp>
      </p:grpSp>
      <p:grpSp>
        <p:nvGrpSpPr>
          <p:cNvPr id="12" name="组合 11"/>
          <p:cNvGrpSpPr/>
          <p:nvPr/>
        </p:nvGrpSpPr>
        <p:grpSpPr>
          <a:xfrm>
            <a:off x="6102350" y="2560955"/>
            <a:ext cx="4921250" cy="3044190"/>
            <a:chOff x="1622" y="4728"/>
            <a:chExt cx="7750" cy="4794"/>
          </a:xfrm>
        </p:grpSpPr>
        <p:grpSp>
          <p:nvGrpSpPr>
            <p:cNvPr id="7" name="组合 6"/>
            <p:cNvGrpSpPr/>
            <p:nvPr>
              <p:custDataLst>
                <p:tags r:id="rId4"/>
              </p:custDataLst>
            </p:nvPr>
          </p:nvGrpSpPr>
          <p:grpSpPr>
            <a:xfrm>
              <a:off x="2482" y="6012"/>
              <a:ext cx="5380" cy="166"/>
              <a:chOff x="572580" y="3487505"/>
              <a:chExt cx="3416318" cy="105676"/>
            </a:xfrm>
          </p:grpSpPr>
          <p:sp>
            <p:nvSpPr>
              <p:cNvPr id="39" name="矩形 38"/>
              <p:cNvSpPr/>
              <p:nvPr>
                <p:custDataLst>
                  <p:tags r:id="rId5"/>
                </p:custDataLst>
              </p:nvPr>
            </p:nvSpPr>
            <p:spPr>
              <a:xfrm rot="16200000">
                <a:off x="713671" y="3346414"/>
                <a:ext cx="105676" cy="387858"/>
              </a:xfrm>
              <a:prstGeom prst="rect">
                <a:avLst/>
              </a:prstGeom>
              <a:solidFill>
                <a:srgbClr val="FF8D4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0" name="矩形 39"/>
              <p:cNvSpPr/>
              <p:nvPr>
                <p:custDataLst>
                  <p:tags r:id="rId6"/>
                </p:custDataLst>
              </p:nvPr>
            </p:nvSpPr>
            <p:spPr>
              <a:xfrm rot="16200000">
                <a:off x="1091090" y="3346414"/>
                <a:ext cx="105676" cy="387858"/>
              </a:xfrm>
              <a:prstGeom prst="rect">
                <a:avLst/>
              </a:prstGeom>
              <a:solidFill>
                <a:schemeClr val="accent4"/>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1" name="矩形 40"/>
              <p:cNvSpPr/>
              <p:nvPr>
                <p:custDataLst>
                  <p:tags r:id="rId7"/>
                </p:custDataLst>
              </p:nvPr>
            </p:nvSpPr>
            <p:spPr>
              <a:xfrm rot="16200000">
                <a:off x="1468508" y="3346414"/>
                <a:ext cx="105676" cy="387858"/>
              </a:xfrm>
              <a:prstGeom prst="rect">
                <a:avLst/>
              </a:prstGeom>
              <a:solidFill>
                <a:srgbClr val="FF8D4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2" name="矩形 41"/>
              <p:cNvSpPr/>
              <p:nvPr>
                <p:custDataLst>
                  <p:tags r:id="rId8"/>
                </p:custDataLst>
              </p:nvPr>
            </p:nvSpPr>
            <p:spPr>
              <a:xfrm rot="16200000">
                <a:off x="1845929" y="3346414"/>
                <a:ext cx="105676" cy="387858"/>
              </a:xfrm>
              <a:prstGeom prst="rect">
                <a:avLst/>
              </a:prstGeom>
              <a:solidFill>
                <a:schemeClr val="accent4"/>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3" name="矩形 42"/>
              <p:cNvSpPr/>
              <p:nvPr>
                <p:custDataLst>
                  <p:tags r:id="rId9"/>
                </p:custDataLst>
              </p:nvPr>
            </p:nvSpPr>
            <p:spPr>
              <a:xfrm rot="16200000">
                <a:off x="2223352" y="3346414"/>
                <a:ext cx="105676" cy="387858"/>
              </a:xfrm>
              <a:prstGeom prst="rect">
                <a:avLst/>
              </a:prstGeom>
              <a:solidFill>
                <a:srgbClr val="FF8D4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4" name="矩形 43"/>
              <p:cNvSpPr/>
              <p:nvPr>
                <p:custDataLst>
                  <p:tags r:id="rId10"/>
                </p:custDataLst>
              </p:nvPr>
            </p:nvSpPr>
            <p:spPr>
              <a:xfrm rot="16200000">
                <a:off x="2609870" y="3346414"/>
                <a:ext cx="105676" cy="387857"/>
              </a:xfrm>
              <a:prstGeom prst="rect">
                <a:avLst/>
              </a:prstGeom>
              <a:solidFill>
                <a:schemeClr val="accent4"/>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5" name="矩形 44"/>
              <p:cNvSpPr/>
              <p:nvPr>
                <p:custDataLst>
                  <p:tags r:id="rId11"/>
                </p:custDataLst>
              </p:nvPr>
            </p:nvSpPr>
            <p:spPr>
              <a:xfrm rot="16200000">
                <a:off x="2987288" y="3346414"/>
                <a:ext cx="105676" cy="387857"/>
              </a:xfrm>
              <a:prstGeom prst="rect">
                <a:avLst/>
              </a:prstGeom>
              <a:solidFill>
                <a:srgbClr val="FF8D4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6" name="矩形 45"/>
              <p:cNvSpPr/>
              <p:nvPr>
                <p:custDataLst>
                  <p:tags r:id="rId12"/>
                </p:custDataLst>
              </p:nvPr>
            </p:nvSpPr>
            <p:spPr>
              <a:xfrm rot="16200000">
                <a:off x="3364709" y="3346414"/>
                <a:ext cx="105676" cy="387857"/>
              </a:xfrm>
              <a:prstGeom prst="rect">
                <a:avLst/>
              </a:prstGeom>
              <a:solidFill>
                <a:schemeClr val="accent4"/>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sp>
            <p:nvSpPr>
              <p:cNvPr id="47" name="矩形 46"/>
              <p:cNvSpPr/>
              <p:nvPr>
                <p:custDataLst>
                  <p:tags r:id="rId13"/>
                </p:custDataLst>
              </p:nvPr>
            </p:nvSpPr>
            <p:spPr>
              <a:xfrm rot="16200000">
                <a:off x="3742132" y="3346414"/>
                <a:ext cx="105676" cy="387857"/>
              </a:xfrm>
              <a:prstGeom prst="rect">
                <a:avLst/>
              </a:prstGeom>
              <a:solidFill>
                <a:srgbClr val="FF8D4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20b0503020204020204" typeface="微软雅黑"/>
                  <a:ea charset="-122" panose="020b0503020204020204" typeface="微软雅黑"/>
                </a:endParaRPr>
              </a:p>
            </p:txBody>
          </p:sp>
        </p:grpSp>
        <p:sp>
          <p:nvSpPr>
            <p:cNvPr id="8" name="文本框 7"/>
            <p:cNvSpPr txBox="1"/>
            <p:nvPr>
              <p:custDataLst>
                <p:tags r:id="rId14"/>
              </p:custDataLst>
            </p:nvPr>
          </p:nvSpPr>
          <p:spPr>
            <a:xfrm>
              <a:off x="2482" y="4728"/>
              <a:ext cx="5571" cy="1083"/>
            </a:xfrm>
            <a:prstGeom prst="rect">
              <a:avLst/>
            </a:prstGeom>
            <a:noFill/>
          </p:spPr>
          <p:txBody>
            <a:bodyPr anchor="t" anchorCtr="0" bIns="46800" lIns="90000" rIns="90000" rtlCol="0" tIns="46800" wrap="square">
              <a:norm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lang="zh-CN">
                  <a:solidFill>
                    <a:srgbClr val="DC5D3D"/>
                  </a:solidFill>
                  <a:latin charset="-122" panose="02010509060101010101" typeface="幼圆"/>
                  <a:ea charset="-122" panose="02010509060101010101" typeface="幼圆"/>
                  <a:cs typeface="+mj-cs"/>
                </a:rPr>
                <a:t>请输入标题</a:t>
              </a:r>
            </a:p>
          </p:txBody>
        </p:sp>
        <p:sp>
          <p:nvSpPr>
            <p:cNvPr id="10" name="文本框 9"/>
            <p:cNvSpPr txBox="1"/>
            <p:nvPr>
              <p:custDataLst>
                <p:tags r:id="rId15"/>
              </p:custDataLst>
            </p:nvPr>
          </p:nvSpPr>
          <p:spPr>
            <a:xfrm>
              <a:off x="1622" y="6578"/>
              <a:ext cx="7751" cy="2944"/>
            </a:xfrm>
            <a:prstGeom prst="rect">
              <a:avLst/>
            </a:prstGeom>
            <a:noFill/>
          </p:spPr>
          <p:txBody>
            <a:bodyPr anchor="t" anchorCtr="0" bIns="46800" lIns="90000" rIns="90000" rtlCol="0" tIns="46800" wrap="square">
              <a:normAutofit/>
            </a:bodyPr>
            <a:lstStyle>
              <a:defPPr>
                <a:defRPr lang="zh-CN"/>
              </a:defPPr>
              <a:lvl1pPr>
                <a:defRPr>
                  <a:solidFill>
                    <a:schemeClr val="tx1">
                      <a:lumMod val="75000"/>
                      <a:lumOff val="25000"/>
                    </a:schemeClr>
                  </a:solidFill>
                  <a:latin typeface="+mn-ea"/>
                </a:defRPr>
              </a:lvl1pPr>
            </a:lstStyle>
            <a:p>
              <a:pPr>
                <a:lnSpc>
                  <a:spcPct val="130000"/>
                </a:lnSpc>
              </a:pPr>
              <a:r>
                <a:rPr altLang="en-US" lang="zh-CN">
                  <a:solidFill>
                    <a:srgbClr val="DC5D3D"/>
                  </a:solidFill>
                  <a:latin charset="-122" panose="02010509060101010101" typeface="幼圆"/>
                  <a:ea charset="-122" panose="02010509060101010101" typeface="幼圆"/>
                </a:rPr>
                <a:t>请在此输入您的文本。请在此输入您的文本。请在此输入您的文本。请在此输入您的文本。请在此输入您的文本。请在此输入您的文本。请在此输入您的文本。请在此输入您的文本。</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checkerboard(across)" transition="in">
                                      <p:cBhvr>
                                        <p:cTn dur="1000" id="7"/>
                                        <p:tgtEl>
                                          <p:spTgt spid="6"/>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1000" id="11"/>
                                        <p:tgtEl>
                                          <p:spTgt spid="12"/>
                                        </p:tgtEl>
                                      </p:cBhvr>
                                    </p:animEffect>
                                    <p:anim calcmode="lin" valueType="num">
                                      <p:cBhvr>
                                        <p:cTn dur="1000" fill="hold" id="12"/>
                                        <p:tgtEl>
                                          <p:spTgt spid="12"/>
                                        </p:tgtEl>
                                        <p:attrNameLst>
                                          <p:attrName>ppt_x</p:attrName>
                                        </p:attrNameLst>
                                      </p:cBhvr>
                                      <p:tavLst>
                                        <p:tav tm="0">
                                          <p:val>
                                            <p:strVal val="#ppt_x"/>
                                          </p:val>
                                        </p:tav>
                                        <p:tav tm="100000">
                                          <p:val>
                                            <p:strVal val="#ppt_x"/>
                                          </p:val>
                                        </p:tav>
                                      </p:tavLst>
                                    </p:anim>
                                    <p:anim calcmode="lin" valueType="num">
                                      <p:cBhvr>
                                        <p:cTn dur="1000" fill="hold" id="1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教法运用</a:t>
            </a:r>
          </a:p>
        </p:txBody>
      </p:sp>
      <p:grpSp>
        <p:nvGrpSpPr>
          <p:cNvPr id="6" name="组合 5"/>
          <p:cNvGrpSpPr/>
          <p:nvPr/>
        </p:nvGrpSpPr>
        <p:grpSpPr>
          <a:xfrm>
            <a:off x="6096000" y="2269525"/>
            <a:ext cx="5131876" cy="1429851"/>
            <a:chOff x="6454317" y="1618364"/>
            <a:chExt cx="5131876" cy="1429851"/>
          </a:xfrm>
        </p:grpSpPr>
        <p:sp>
          <p:nvSpPr>
            <p:cNvPr id="7" name="矩形 6"/>
            <p:cNvSpPr>
              <a:spLocks noChangeArrowheads="1"/>
            </p:cNvSpPr>
            <p:nvPr/>
          </p:nvSpPr>
          <p:spPr bwMode="auto">
            <a:xfrm>
              <a:off x="6603705" y="1618364"/>
              <a:ext cx="20116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b="1" lang="zh-CN">
                  <a:solidFill>
                    <a:srgbClr val="DC5D3D"/>
                  </a:solidFill>
                  <a:latin charset="-122" panose="02010509060101010101" typeface="幼圆"/>
                  <a:ea charset="-122" panose="02010509060101010101" typeface="幼圆"/>
                  <a:sym charset="-122" panose="020b0503020204020204" typeface="微软雅黑"/>
                </a:rPr>
                <a:t>单击此处添加标题</a:t>
              </a:r>
            </a:p>
          </p:txBody>
        </p:sp>
        <p:sp>
          <p:nvSpPr>
            <p:cNvPr id="8" name="文本框 18"/>
            <p:cNvSpPr txBox="1">
              <a:spLocks noChangeArrowheads="1"/>
            </p:cNvSpPr>
            <p:nvPr/>
          </p:nvSpPr>
          <p:spPr bwMode="auto">
            <a:xfrm>
              <a:off x="6454317" y="2126195"/>
              <a:ext cx="5131876"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lang="zh-CN" sz="1800">
                  <a:solidFill>
                    <a:srgbClr val="DC5D3D"/>
                  </a:solidFill>
                  <a:latin charset="-122" panose="02010509060101010101" typeface="幼圆"/>
                  <a:ea charset="-122" panose="02010509060101010101" typeface="幼圆"/>
                </a:rPr>
                <a:t>点击输入详细内容，添加你的具体内容。点击输入详细内容，添加你的具体内容。点击输入详细内容，添加你的具体内容。</a:t>
              </a:r>
            </a:p>
          </p:txBody>
        </p:sp>
      </p:grpSp>
      <p:grpSp>
        <p:nvGrpSpPr>
          <p:cNvPr id="3" name="组合 2"/>
          <p:cNvGrpSpPr/>
          <p:nvPr/>
        </p:nvGrpSpPr>
        <p:grpSpPr>
          <a:xfrm>
            <a:off x="6096000" y="3879862"/>
            <a:ext cx="5131876" cy="1375438"/>
            <a:chOff x="6454317" y="3228701"/>
            <a:chExt cx="5131876" cy="1375438"/>
          </a:xfrm>
        </p:grpSpPr>
        <p:sp>
          <p:nvSpPr>
            <p:cNvPr id="10" name="矩形 19"/>
            <p:cNvSpPr>
              <a:spLocks noChangeArrowheads="1"/>
            </p:cNvSpPr>
            <p:nvPr/>
          </p:nvSpPr>
          <p:spPr bwMode="auto">
            <a:xfrm>
              <a:off x="6603702" y="3228701"/>
              <a:ext cx="20116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b="1" lang="zh-CN">
                  <a:solidFill>
                    <a:srgbClr val="DC5D3D"/>
                  </a:solidFill>
                  <a:latin charset="-122" panose="02010509060101010101" typeface="幼圆"/>
                  <a:ea charset="-122" panose="02010509060101010101" typeface="幼圆"/>
                  <a:sym charset="-122" panose="020b0503020204020204" typeface="微软雅黑"/>
                </a:rPr>
                <a:t>单击此处添加标题</a:t>
              </a:r>
            </a:p>
          </p:txBody>
        </p:sp>
        <p:sp>
          <p:nvSpPr>
            <p:cNvPr id="11" name="文本框 18"/>
            <p:cNvSpPr txBox="1">
              <a:spLocks noChangeArrowheads="1"/>
            </p:cNvSpPr>
            <p:nvPr/>
          </p:nvSpPr>
          <p:spPr bwMode="auto">
            <a:xfrm>
              <a:off x="6454317" y="3682119"/>
              <a:ext cx="5131876"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lang="zh-CN" sz="1800">
                  <a:solidFill>
                    <a:srgbClr val="DC5D3D"/>
                  </a:solidFill>
                  <a:latin charset="-122" panose="02010509060101010101" typeface="幼圆"/>
                  <a:ea charset="-122" panose="02010509060101010101" typeface="幼圆"/>
                </a:rPr>
                <a:t>点击输入详细内容，添加你的具体内容。点击输入详细内容，添加你的具体内容。点击输入详细内容，添加你的具体内容。</a:t>
              </a:r>
            </a:p>
          </p:txBody>
        </p:sp>
      </p:grpSp>
      <p:grpSp>
        <p:nvGrpSpPr>
          <p:cNvPr id="14" name="组合 13"/>
          <p:cNvGrpSpPr/>
          <p:nvPr/>
        </p:nvGrpSpPr>
        <p:grpSpPr>
          <a:xfrm>
            <a:off x="294815" y="1868914"/>
            <a:ext cx="5668034" cy="3663545"/>
            <a:chOff x="294815" y="1868914"/>
            <a:chExt cx="5668034" cy="3663545"/>
          </a:xfrm>
        </p:grpSpPr>
        <p:grpSp>
          <p:nvGrpSpPr>
            <p:cNvPr id="4" name="组合 3"/>
            <p:cNvGrpSpPr/>
            <p:nvPr/>
          </p:nvGrpSpPr>
          <p:grpSpPr>
            <a:xfrm>
              <a:off x="294815" y="1868914"/>
              <a:ext cx="5668034" cy="3663545"/>
              <a:chOff x="155126" y="1552462"/>
              <a:chExt cx="6822219" cy="4409555"/>
            </a:xfrm>
          </p:grpSpPr>
          <p:pic>
            <p:nvPicPr>
              <p:cNvPr id="12" name="图片 1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155126" y="1552462"/>
                <a:ext cx="6822219" cy="4409555"/>
              </a:xfrm>
              <a:prstGeom prst="rect">
                <a:avLst/>
              </a:prstGeom>
            </p:spPr>
          </p:pic>
          <p:sp>
            <p:nvSpPr>
              <p:cNvPr id="13" name="矩形: 圆角 4"/>
              <p:cNvSpPr/>
              <p:nvPr/>
            </p:nvSpPr>
            <p:spPr>
              <a:xfrm>
                <a:off x="1037068" y="2243159"/>
                <a:ext cx="4983480" cy="3169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5" name="图片 14"/>
            <p:cNvPicPr>
              <a:picLocks noChangeAspect="1"/>
            </p:cNvPicPr>
            <p:nvPr/>
          </p:nvPicPr>
          <p:blipFill>
            <a:blip r:embed="rId4">
              <a:extLst>
                <a:ext uri="{28A0092B-C50C-407E-A947-70E740481C1C}">
                  <a14:useLocalDpi val="0"/>
                </a:ext>
              </a:extLst>
            </a:blip>
            <a:srcRect b="6031" l="4193" r="2694" t="2191"/>
            <a:stretch>
              <a:fillRect/>
            </a:stretch>
          </p:blipFill>
          <p:spPr>
            <a:xfrm>
              <a:off x="1632588" y="2523266"/>
              <a:ext cx="2844820" cy="2586201"/>
            </a:xfrm>
            <a:prstGeom prst="rect">
              <a:avLst/>
            </a:prstGeom>
          </p:spPr>
        </p:pic>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strVal val="#ppt_w*0.70"/>
                                          </p:val>
                                        </p:tav>
                                        <p:tav tm="100000">
                                          <p:val>
                                            <p:strVal val="#ppt_w"/>
                                          </p:val>
                                        </p:tav>
                                      </p:tavLst>
                                    </p:anim>
                                    <p:anim calcmode="lin" valueType="num">
                                      <p:cBhvr>
                                        <p:cTn dur="1000" fill="hold" id="8"/>
                                        <p:tgtEl>
                                          <p:spTgt spid="14"/>
                                        </p:tgtEl>
                                        <p:attrNameLst>
                                          <p:attrName>ppt_h</p:attrName>
                                        </p:attrNameLst>
                                      </p:cBhvr>
                                      <p:tavLst>
                                        <p:tav tm="0">
                                          <p:val>
                                            <p:strVal val="#ppt_h"/>
                                          </p:val>
                                        </p:tav>
                                        <p:tav tm="100000">
                                          <p:val>
                                            <p:strVal val="#ppt_h"/>
                                          </p:val>
                                        </p:tav>
                                      </p:tavLst>
                                    </p:anim>
                                    <p:animEffect filter="fade" transition="in">
                                      <p:cBhvr>
                                        <p:cTn dur="1000" id="9"/>
                                        <p:tgtEl>
                                          <p:spTgt spid="14"/>
                                        </p:tgtEl>
                                      </p:cBhvr>
                                    </p:animEffect>
                                  </p:childTnLst>
                                </p:cTn>
                              </p:par>
                            </p:childTnLst>
                          </p:cTn>
                        </p:par>
                        <p:par>
                          <p:cTn fill="hold" id="10" nodeType="afterGroup">
                            <p:stCondLst>
                              <p:cond delay="1000"/>
                            </p:stCondLst>
                            <p:childTnLst>
                              <p:par>
                                <p:cTn fill="hold" id="11" nodeType="after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4">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ppt_x"/>
                                          </p:val>
                                        </p:tav>
                                        <p:tav tm="100000">
                                          <p:val>
                                            <p:strVal val="#ppt_x"/>
                                          </p:val>
                                        </p:tav>
                                      </p:tavLst>
                                    </p:anim>
                                    <p:anim calcmode="lin" valueType="num">
                                      <p:cBhvr additive="base">
                                        <p:cTn dur="500" fill="hold" id="19"/>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教法运用</a:t>
            </a:r>
          </a:p>
        </p:txBody>
      </p:sp>
      <p:pic>
        <p:nvPicPr>
          <p:cNvPr descr="图片包含 镜子, 汽车, 室内, 反射  已生成高可信度的说明" id="36" name="图片 35"/>
          <p:cNvPicPr>
            <a:picLocks noChangeAspect="1"/>
          </p:cNvPicPr>
          <p:nvPr/>
        </p:nvPicPr>
        <p:blipFill>
          <a:blip r:embed="rId3">
            <a:extLst>
              <a:ext uri="{28A0092B-C50C-407E-A947-70E740481C1C}">
                <a14:useLocalDpi val="0"/>
              </a:ext>
            </a:extLst>
          </a:blip>
          <a:srcRect t="21542"/>
          <a:stretch>
            <a:fillRect/>
          </a:stretch>
        </p:blipFill>
        <p:spPr>
          <a:xfrm>
            <a:off x="-431800" y="1983740"/>
            <a:ext cx="7538720" cy="5835015"/>
          </a:xfrm>
          <a:prstGeom prst="rect">
            <a:avLst/>
          </a:prstGeom>
        </p:spPr>
      </p:pic>
      <p:grpSp>
        <p:nvGrpSpPr>
          <p:cNvPr id="6" name="组合 5"/>
          <p:cNvGrpSpPr/>
          <p:nvPr/>
        </p:nvGrpSpPr>
        <p:grpSpPr>
          <a:xfrm>
            <a:off x="1072146" y="2874243"/>
            <a:ext cx="5131876" cy="1291123"/>
            <a:chOff x="6454317" y="1666069"/>
            <a:chExt cx="5131876" cy="1291123"/>
          </a:xfrm>
        </p:grpSpPr>
        <p:sp>
          <p:nvSpPr>
            <p:cNvPr id="4" name="矩形 3"/>
            <p:cNvSpPr>
              <a:spLocks noChangeArrowheads="1"/>
            </p:cNvSpPr>
            <p:nvPr/>
          </p:nvSpPr>
          <p:spPr bwMode="auto">
            <a:xfrm>
              <a:off x="6481185" y="1666069"/>
              <a:ext cx="20116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b="1" lang="zh-CN">
                  <a:solidFill>
                    <a:srgbClr val="DC5D3D"/>
                  </a:solidFill>
                  <a:latin charset="-122" panose="02010509060101010101" pitchFamily="49" typeface="幼圆"/>
                  <a:ea charset="-122" panose="02010509060101010101" pitchFamily="49" typeface="幼圆"/>
                  <a:sym charset="-122" panose="020b0503020204020204" typeface="微软雅黑"/>
                </a:rPr>
                <a:t>单击此处添加标题</a:t>
              </a:r>
            </a:p>
          </p:txBody>
        </p:sp>
        <p:sp>
          <p:nvSpPr>
            <p:cNvPr id="8" name="文本框 18"/>
            <p:cNvSpPr txBox="1">
              <a:spLocks noChangeArrowheads="1"/>
            </p:cNvSpPr>
            <p:nvPr/>
          </p:nvSpPr>
          <p:spPr bwMode="auto">
            <a:xfrm>
              <a:off x="6454317" y="2126195"/>
              <a:ext cx="51318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b="1" lang="zh-CN" sz="1600">
                  <a:solidFill>
                    <a:schemeClr val="tx1">
                      <a:lumMod val="85000"/>
                      <a:lumOff val="15000"/>
                    </a:schemeClr>
                  </a:solidFill>
                  <a:latin charset="-122" panose="02010509060101010101" pitchFamily="49" typeface="幼圆"/>
                  <a:ea charset="-122" panose="02010509060101010101" pitchFamily="49" typeface="幼圆"/>
                </a:rPr>
                <a:t>点击输入详细内容，添加你的具体内容。点击输入详细内容，添加你的具体内容。点击输入详细内容，添加你的具体内容。</a:t>
              </a:r>
            </a:p>
          </p:txBody>
        </p:sp>
      </p:grpSp>
      <p:grpSp>
        <p:nvGrpSpPr>
          <p:cNvPr id="10" name="组合 9"/>
          <p:cNvGrpSpPr/>
          <p:nvPr/>
        </p:nvGrpSpPr>
        <p:grpSpPr>
          <a:xfrm>
            <a:off x="1072146" y="4281331"/>
            <a:ext cx="5131876" cy="1291123"/>
            <a:chOff x="6454317" y="1666069"/>
            <a:chExt cx="5131876" cy="1291123"/>
          </a:xfrm>
        </p:grpSpPr>
        <p:sp>
          <p:nvSpPr>
            <p:cNvPr id="18" name="矩形 17"/>
            <p:cNvSpPr>
              <a:spLocks noChangeArrowheads="1"/>
            </p:cNvSpPr>
            <p:nvPr/>
          </p:nvSpPr>
          <p:spPr bwMode="auto">
            <a:xfrm>
              <a:off x="6481185" y="1666069"/>
              <a:ext cx="20116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b="1" lang="zh-CN">
                  <a:solidFill>
                    <a:srgbClr val="DC5D3D"/>
                  </a:solidFill>
                  <a:latin charset="-122" panose="02010509060101010101" pitchFamily="49" typeface="幼圆"/>
                  <a:ea charset="-122" panose="02010509060101010101" pitchFamily="49" typeface="幼圆"/>
                  <a:sym charset="-122" panose="020b0503020204020204" typeface="微软雅黑"/>
                </a:rPr>
                <a:t>单击此处添加标题</a:t>
              </a:r>
            </a:p>
          </p:txBody>
        </p:sp>
        <p:sp>
          <p:nvSpPr>
            <p:cNvPr id="19" name="文本框 18"/>
            <p:cNvSpPr txBox="1">
              <a:spLocks noChangeArrowheads="1"/>
            </p:cNvSpPr>
            <p:nvPr/>
          </p:nvSpPr>
          <p:spPr bwMode="auto">
            <a:xfrm>
              <a:off x="6454317" y="2126195"/>
              <a:ext cx="51318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b="1" lang="zh-CN" sz="1600">
                  <a:solidFill>
                    <a:schemeClr val="tx1">
                      <a:lumMod val="85000"/>
                      <a:lumOff val="15000"/>
                    </a:schemeClr>
                  </a:solidFill>
                  <a:latin charset="-122" panose="02010509060101010101" pitchFamily="49" typeface="幼圆"/>
                  <a:ea charset="-122" panose="02010509060101010101" pitchFamily="49" typeface="幼圆"/>
                </a:rPr>
                <a:t>点击输入详细内容，添加你的具体内容。点击输入详细内容，添加你的具体内容。点击输入详细内容，添加你的具体内容。</a:t>
              </a:r>
            </a:p>
          </p:txBody>
        </p:sp>
      </p:grpSp>
      <p:grpSp>
        <p:nvGrpSpPr>
          <p:cNvPr id="24" name="组合 23"/>
          <p:cNvGrpSpPr/>
          <p:nvPr/>
        </p:nvGrpSpPr>
        <p:grpSpPr>
          <a:xfrm>
            <a:off x="1160780" y="1276985"/>
            <a:ext cx="3575050" cy="1597025"/>
            <a:chOff x="9645" y="1829"/>
            <a:chExt cx="5630" cy="2515"/>
          </a:xfrm>
        </p:grpSpPr>
        <p:pic>
          <p:nvPicPr>
            <p:cNvPr descr="1d28833ffe786f95cc25281202a15b48" id="15" name="图片 14"/>
            <p:cNvPicPr>
              <a:picLocks noChangeAspect="1"/>
            </p:cNvPicPr>
            <p:nvPr/>
          </p:nvPicPr>
          <p:blipFill>
            <a:blip r:embed="rId4"/>
            <a:stretch>
              <a:fillRect/>
            </a:stretch>
          </p:blipFill>
          <p:spPr>
            <a:xfrm>
              <a:off x="9645" y="1829"/>
              <a:ext cx="5630" cy="2515"/>
            </a:xfrm>
            <a:prstGeom prst="rect">
              <a:avLst/>
            </a:prstGeom>
          </p:spPr>
        </p:pic>
        <p:sp>
          <p:nvSpPr>
            <p:cNvPr id="16" name="文本框 15"/>
            <p:cNvSpPr txBox="1"/>
            <p:nvPr/>
          </p:nvSpPr>
          <p:spPr>
            <a:xfrm>
              <a:off x="11113" y="3400"/>
              <a:ext cx="3088" cy="816"/>
            </a:xfrm>
            <a:prstGeom prst="rect">
              <a:avLst/>
            </a:prstGeom>
            <a:noFill/>
          </p:spPr>
          <p:txBody>
            <a:bodyPr rtlCol="0" wrap="none">
              <a:spAutoFit/>
            </a:bodyPr>
            <a:lstStyle/>
            <a:p>
              <a:r>
                <a:rPr altLang="en-US" b="1" lang="zh-CN" sz="2800">
                  <a:solidFill>
                    <a:srgbClr val="DC5D3D"/>
                  </a:solidFill>
                  <a:latin charset="-122" panose="02010509060101010101" typeface="幼圆"/>
                  <a:ea charset="-122" panose="02010509060101010101" typeface="幼圆"/>
                </a:rPr>
                <a:t>请输入标题</a:t>
              </a:r>
            </a:p>
          </p:txBody>
        </p:sp>
      </p:grpSp>
      <p:pic>
        <p:nvPicPr>
          <p:cNvPr id="3" name="图片 2"/>
          <p:cNvPicPr>
            <a:picLocks noChangeAspect="1"/>
          </p:cNvPicPr>
          <p:nvPr/>
        </p:nvPicPr>
        <p:blipFill>
          <a:blip r:embed="rId5">
            <a:extLst>
              <a:ext uri="{28A0092B-C50C-407E-A947-70E740481C1C}">
                <a14:useLocalDpi val="0"/>
              </a:ext>
            </a:extLst>
          </a:blip>
          <a:stretch>
            <a:fillRect/>
          </a:stretch>
        </p:blipFill>
        <p:spPr>
          <a:xfrm>
            <a:off x="6760210" y="2343150"/>
            <a:ext cx="5225415" cy="2727325"/>
          </a:xfrm>
          <a:prstGeom prst="rect">
            <a:avLst/>
          </a:prstGeom>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1000" id="7"/>
                                        <p:tgtEl>
                                          <p:spTgt spid="24"/>
                                        </p:tgtEl>
                                        <p:attrNameLst>
                                          <p:attrName>ppt_y</p:attrName>
                                        </p:attrNameLst>
                                      </p:cBhvr>
                                      <p:tavLst>
                                        <p:tav tm="0">
                                          <p:val>
                                            <p:strVal val="#ppt_y+#ppt_h*1.125000"/>
                                          </p:val>
                                        </p:tav>
                                        <p:tav tm="100000">
                                          <p:val>
                                            <p:strVal val="#ppt_y"/>
                                          </p:val>
                                        </p:tav>
                                      </p:tavLst>
                                    </p:anim>
                                    <p:animEffect filter="wipe(up)" transition="in">
                                      <p:cBhvr>
                                        <p:cTn dur="1000" id="8"/>
                                        <p:tgtEl>
                                          <p:spTgt spid="24"/>
                                        </p:tgtEl>
                                      </p:cBhvr>
                                    </p:animEffect>
                                  </p:childTnLst>
                                </p:cTn>
                              </p:par>
                            </p:childTnLst>
                          </p:cTn>
                        </p:par>
                        <p:par>
                          <p:cTn fill="hold" id="9" nodeType="afterGroup">
                            <p:stCondLst>
                              <p:cond delay="1000"/>
                            </p:stCondLst>
                            <p:childTnLst>
                              <p:par>
                                <p:cTn fill="hold" id="10" nodeType="afterEffect" presetClass="entr" presetID="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ppt_x"/>
                                          </p:val>
                                        </p:tav>
                                        <p:tav tm="100000">
                                          <p:val>
                                            <p:strVal val="#ppt_x"/>
                                          </p:val>
                                        </p:tav>
                                      </p:tavLst>
                                    </p:anim>
                                    <p:anim calcmode="lin" valueType="num">
                                      <p:cBhvr additive="base">
                                        <p:cTn dur="500" fill="hold" id="13"/>
                                        <p:tgtEl>
                                          <p:spTgt spid="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fill="hold" id="15" nodeType="afterEffect" presetClass="entr" presetID="2" presetSubtype="4">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ppt_x"/>
                                          </p:val>
                                        </p:tav>
                                        <p:tav tm="100000">
                                          <p:val>
                                            <p:strVal val="#ppt_x"/>
                                          </p:val>
                                        </p:tav>
                                      </p:tavLst>
                                    </p:anim>
                                    <p:anim calcmode="lin" valueType="num">
                                      <p:cBhvr additive="base">
                                        <p:cTn dur="500" fill="hold" id="18"/>
                                        <p:tgtEl>
                                          <p:spTgt spid="10"/>
                                        </p:tgtEl>
                                        <p:attrNameLst>
                                          <p:attrName>ppt_y</p:attrName>
                                        </p:attrNameLst>
                                      </p:cBhvr>
                                      <p:tavLst>
                                        <p:tav tm="0">
                                          <p:val>
                                            <p:strVal val="1+#ppt_h/2"/>
                                          </p:val>
                                        </p:tav>
                                        <p:tav tm="100000">
                                          <p:val>
                                            <p:strVal val="#ppt_y"/>
                                          </p:val>
                                        </p:tav>
                                      </p:tavLst>
                                    </p:anim>
                                  </p:childTnLst>
                                </p:cTn>
                              </p:par>
                              <p:par>
                                <p:cTn fill="hold" id="19" nodeType="withEffect" presetClass="entr" presetID="5" presetSubtype="10">
                                  <p:stCondLst>
                                    <p:cond delay="0"/>
                                  </p:stCondLst>
                                  <p:childTnLst>
                                    <p:set>
                                      <p:cBhvr>
                                        <p:cTn dur="1" fill="hold" id="20">
                                          <p:stCondLst>
                                            <p:cond delay="0"/>
                                          </p:stCondLst>
                                        </p:cTn>
                                        <p:tgtEl>
                                          <p:spTgt spid="36"/>
                                        </p:tgtEl>
                                        <p:attrNameLst>
                                          <p:attrName>style.visibility</p:attrName>
                                        </p:attrNameLst>
                                      </p:cBhvr>
                                      <p:to>
                                        <p:strVal val="visible"/>
                                      </p:to>
                                    </p:set>
                                    <p:animEffect filter="checkerboard(across)" transition="in">
                                      <p:cBhvr>
                                        <p:cTn dur="1000" id="21"/>
                                        <p:tgtEl>
                                          <p:spTgt spid="36"/>
                                        </p:tgtEl>
                                      </p:cBhvr>
                                    </p:animEffect>
                                  </p:childTnLst>
                                </p:cTn>
                              </p:par>
                            </p:childTnLst>
                          </p:cTn>
                        </p:par>
                        <p:par>
                          <p:cTn fill="hold" id="22" nodeType="afterGroup">
                            <p:stCondLst>
                              <p:cond delay="2500"/>
                            </p:stCondLst>
                            <p:childTnLst>
                              <p:par>
                                <p:cTn fill="hold" id="23" nodeType="afterEffect" presetClass="entr" presetID="55" presetSubtype="0">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1000" fill="hold" id="25"/>
                                        <p:tgtEl>
                                          <p:spTgt spid="3"/>
                                        </p:tgtEl>
                                        <p:attrNameLst>
                                          <p:attrName>ppt_w</p:attrName>
                                        </p:attrNameLst>
                                      </p:cBhvr>
                                      <p:tavLst>
                                        <p:tav tm="0">
                                          <p:val>
                                            <p:strVal val="#ppt_w*0.70"/>
                                          </p:val>
                                        </p:tav>
                                        <p:tav tm="100000">
                                          <p:val>
                                            <p:strVal val="#ppt_w"/>
                                          </p:val>
                                        </p:tav>
                                      </p:tavLst>
                                    </p:anim>
                                    <p:anim calcmode="lin" valueType="num">
                                      <p:cBhvr>
                                        <p:cTn dur="1000" fill="hold" id="26"/>
                                        <p:tgtEl>
                                          <p:spTgt spid="3"/>
                                        </p:tgtEl>
                                        <p:attrNameLst>
                                          <p:attrName>ppt_h</p:attrName>
                                        </p:attrNameLst>
                                      </p:cBhvr>
                                      <p:tavLst>
                                        <p:tav tm="0">
                                          <p:val>
                                            <p:strVal val="#ppt_h"/>
                                          </p:val>
                                        </p:tav>
                                        <p:tav tm="100000">
                                          <p:val>
                                            <p:strVal val="#ppt_h"/>
                                          </p:val>
                                        </p:tav>
                                      </p:tavLst>
                                    </p:anim>
                                    <p:animEffect filter="fade" transition="in">
                                      <p:cBhvr>
                                        <p:cTn dur="1000" id="2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pic>
        <p:nvPicPr>
          <p:cNvPr id="18" name="PA_图片 2"/>
          <p:cNvPicPr>
            <a:picLocks noChangeAspect="1"/>
          </p:cNvPicPr>
          <p:nvPr>
            <p:custDataLst>
              <p:tags r:id="rId4"/>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694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zh-CN" b="1" lang="en-US" sz="4400">
                <a:solidFill>
                  <a:srgbClr val="DC5D3D"/>
                </a:solidFill>
                <a:latin charset="-122" panose="02010509060101010101" typeface="幼圆"/>
                <a:ea charset="-122" panose="02010509060101010101" typeface="幼圆"/>
                <a:cs typeface="+mn-ea"/>
                <a:sym typeface="+mn-lt"/>
              </a:rPr>
              <a:t> 学法分析</a:t>
            </a:r>
          </a:p>
        </p:txBody>
      </p:sp>
      <p:pic>
        <p:nvPicPr>
          <p:cNvPr id="23" name="图片 22"/>
          <p:cNvPicPr>
            <a:picLocks noChangeAspect="1"/>
          </p:cNvPicPr>
          <p:nvPr/>
        </p:nvPicPr>
        <p:blipFill>
          <a:blip r:embed="rId5">
            <a:extLst>
              <a:ext uri="{28A0092B-C50C-407E-A947-70E740481C1C}">
                <a14:useLocalDpi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110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100"/>
                            </p:stCondLst>
                            <p:childTnLst>
                              <p:par>
                                <p:cTn fill="hold" grpId="0" id="11" nodeType="afterEffect" presetClass="entr" presetID="3"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blinds(horizontal)" transition="in">
                                      <p:cBhvr>
                                        <p:cTn dur="5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学法分析</a:t>
            </a:r>
          </a:p>
        </p:txBody>
      </p:sp>
      <p:pic>
        <p:nvPicPr>
          <p:cNvPr id="9218" name="图片 3"/>
          <p:cNvPicPr>
            <a:picLocks noChangeAspect="1"/>
          </p:cNvPicPr>
          <p:nvPr/>
        </p:nvPicPr>
        <p:blipFill>
          <a:blip r:embed="rId3"/>
          <a:stretch>
            <a:fillRect/>
          </a:stretch>
        </p:blipFill>
        <p:spPr>
          <a:xfrm>
            <a:off x="1265238" y="731838"/>
            <a:ext cx="4830762" cy="5181600"/>
          </a:xfrm>
          <a:prstGeom prst="rect">
            <a:avLst/>
          </a:prstGeom>
          <a:noFill/>
          <a:ln w="9525">
            <a:noFill/>
          </a:ln>
        </p:spPr>
      </p:pic>
      <p:grpSp>
        <p:nvGrpSpPr>
          <p:cNvPr id="9219" name="组合 6"/>
          <p:cNvGrpSpPr/>
          <p:nvPr/>
        </p:nvGrpSpPr>
        <p:grpSpPr>
          <a:xfrm>
            <a:off x="6694488" y="1801813"/>
            <a:ext cx="4278312" cy="1520825"/>
            <a:chOff x="6891313" y="1661552"/>
            <a:chExt cx="4278622" cy="1520202"/>
          </a:xfrm>
        </p:grpSpPr>
        <p:sp>
          <p:nvSpPr>
            <p:cNvPr id="3" name="矩形 2"/>
            <p:cNvSpPr/>
            <p:nvPr/>
          </p:nvSpPr>
          <p:spPr>
            <a:xfrm>
              <a:off x="6891313" y="1661552"/>
              <a:ext cx="1943241" cy="636326"/>
            </a:xfrm>
            <a:prstGeom prst="rect">
              <a:avLst/>
            </a:prstGeom>
            <a:solidFill>
              <a:schemeClr val="bg1"/>
            </a:solidFill>
            <a:ln>
              <a:solidFill>
                <a:schemeClr val="bg1">
                  <a:lumMod val="8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20" lIns="121841" rIns="121841" tIns="60920"/>
            <a:lstStyle/>
            <a:p>
              <a:pPr algn="ctr" defTabSz="914400" eaLnBrk="1" fontAlgn="auto" hangingPunct="1" indent="0" latinLnBrk="0" lvl="0" marL="0" marR="0" rtl="0">
                <a:lnSpc>
                  <a:spcPct val="130000"/>
                </a:lnSpc>
                <a:spcBef>
                  <a:spcPct val="0"/>
                </a:spcBef>
                <a:spcAft>
                  <a:spcPct val="0"/>
                </a:spcAft>
                <a:buClrTx/>
                <a:buSzTx/>
                <a:buFontTx/>
                <a:buNone/>
                <a:defRPr/>
              </a:pPr>
              <a:endParaRPr altLang="zh-CN" b="1" baseline="0" cap="none" i="0" kern="1200" kumimoji="0" lang="en-US" noProof="0" normalizeH="0" spc="0" strike="noStrike" sz="1990" u="none">
                <a:ln>
                  <a:noFill/>
                </a:ln>
                <a:solidFill>
                  <a:srgbClr val="DC5D3D"/>
                </a:solidFill>
                <a:effectLst/>
                <a:uLnTx/>
                <a:uFillTx/>
                <a:latin charset="-122" panose="02010509060101010101" typeface="幼圆"/>
                <a:ea charset="-122" panose="02010509060101010101" typeface="幼圆"/>
                <a:cs typeface="+mn-cs"/>
              </a:endParaRPr>
            </a:p>
            <a:p>
              <a:pPr algn="ctr" defTabSz="914400" eaLnBrk="1" fontAlgn="auto" hangingPunct="1" indent="0" latinLnBrk="0" lvl="0" marL="0" marR="0" rtl="0">
                <a:lnSpc>
                  <a:spcPct val="130000"/>
                </a:lnSpc>
                <a:spcBef>
                  <a:spcPct val="0"/>
                </a:spcBef>
                <a:spcAft>
                  <a:spcPct val="0"/>
                </a:spcAft>
                <a:buClrTx/>
                <a:buSzTx/>
                <a:buFontTx/>
                <a:buNone/>
                <a:defRPr/>
              </a:pPr>
              <a:r>
                <a:rPr altLang="zh-CN" b="1" baseline="0" cap="none" i="0" kern="1200" kumimoji="0" lang="en-US" noProof="0" normalizeH="0" spc="0" strike="noStrike" sz="1990" u="none">
                  <a:ln>
                    <a:noFill/>
                  </a:ln>
                  <a:solidFill>
                    <a:srgbClr val="DC5D3D"/>
                  </a:solidFill>
                  <a:effectLst/>
                  <a:uLnTx/>
                  <a:uFillTx/>
                  <a:latin charset="-122" panose="02010509060101010101" typeface="幼圆"/>
                  <a:ea charset="-122" panose="02010509060101010101" typeface="幼圆"/>
                  <a:cs typeface="+mn-cs"/>
                </a:rPr>
                <a:t>添加标题内容</a:t>
              </a:r>
            </a:p>
            <a:p>
              <a:pPr algn="ctr" defTabSz="914400" eaLnBrk="1" fontAlgn="auto" hangingPunct="1" indent="0" latinLnBrk="0" lvl="0" marL="0" marR="0" rtl="0">
                <a:lnSpc>
                  <a:spcPct val="130000"/>
                </a:lnSpc>
                <a:spcBef>
                  <a:spcPct val="0"/>
                </a:spcBef>
                <a:spcAft>
                  <a:spcPct val="0"/>
                </a:spcAft>
                <a:buClrTx/>
                <a:buSzTx/>
                <a:buFontTx/>
                <a:buNone/>
                <a:defRPr/>
              </a:pPr>
              <a:r>
                <a:rPr altLang="zh-CN" b="1" baseline="0" cap="none" i="0" kern="1200" kumimoji="0" lang="en-US" noProof="0" normalizeH="0" spc="0" strike="noStrike" sz="1990" u="none">
                  <a:ln>
                    <a:noFill/>
                  </a:ln>
                  <a:solidFill>
                    <a:srgbClr val="DC5D3D"/>
                  </a:solidFill>
                  <a:effectLst/>
                  <a:uLnTx/>
                  <a:uFillTx/>
                  <a:latin charset="-122" panose="02010509060101010101" typeface="幼圆"/>
                  <a:ea charset="-122" panose="02010509060101010101" typeface="幼圆"/>
                  <a:cs typeface="+mn-cs"/>
                </a:rPr>
                <a:t> </a:t>
              </a:r>
            </a:p>
          </p:txBody>
        </p:sp>
        <p:sp>
          <p:nvSpPr>
            <p:cNvPr id="6" name="文本框 5"/>
            <p:cNvSpPr txBox="1"/>
            <p:nvPr/>
          </p:nvSpPr>
          <p:spPr>
            <a:xfrm>
              <a:off x="6891313" y="2443868"/>
              <a:ext cx="4278622" cy="731220"/>
            </a:xfrm>
            <a:prstGeom prst="rect">
              <a:avLst/>
            </a:prstGeom>
            <a:noFill/>
          </p:spPr>
          <p:txBody>
            <a:bodyPr>
              <a:spAutoFit/>
            </a:bodyPr>
            <a:lstStyle/>
            <a:p>
              <a:pPr defTabSz="914400" eaLnBrk="1" fontAlgn="auto" hangingPunct="1" marR="0">
                <a:lnSpc>
                  <a:spcPct val="150000"/>
                </a:lnSpc>
                <a:spcBef>
                  <a:spcPct val="0"/>
                </a:spcBef>
                <a:spcAft>
                  <a:spcPct val="0"/>
                </a:spcAft>
                <a:buClrTx/>
                <a:buSzTx/>
                <a:buFontTx/>
                <a:buNone/>
                <a:defRPr/>
              </a:pPr>
              <a:r>
                <a:rPr altLang="en-US" baseline="0" cap="none" kern="1200" kumimoji="0" lang="zh-CN" noProof="0" normalizeH="0" spc="0" sz="1400">
                  <a:solidFill>
                    <a:srgbClr val="DC5D3D"/>
                  </a:solidFill>
                  <a:latin charset="-122" panose="02010509060101010101" typeface="幼圆"/>
                  <a:ea charset="-122" panose="02010509060101010101" typeface="幼圆"/>
                  <a:cs typeface="+mn-cs"/>
                </a:rPr>
                <a:t>单击此处添加段落文本单击此处添加段落文本单击此处添加段落文本 </a:t>
              </a:r>
            </a:p>
          </p:txBody>
        </p:sp>
      </p:grpSp>
      <p:grpSp>
        <p:nvGrpSpPr>
          <p:cNvPr id="9220" name="组合 7"/>
          <p:cNvGrpSpPr/>
          <p:nvPr/>
        </p:nvGrpSpPr>
        <p:grpSpPr>
          <a:xfrm>
            <a:off x="6694488" y="3881438"/>
            <a:ext cx="4278312" cy="1520825"/>
            <a:chOff x="6891313" y="1661552"/>
            <a:chExt cx="4278622" cy="1520202"/>
          </a:xfrm>
        </p:grpSpPr>
        <p:sp>
          <p:nvSpPr>
            <p:cNvPr id="4" name="矩形 3"/>
            <p:cNvSpPr/>
            <p:nvPr/>
          </p:nvSpPr>
          <p:spPr>
            <a:xfrm>
              <a:off x="6891313" y="1661552"/>
              <a:ext cx="1943241" cy="636326"/>
            </a:xfrm>
            <a:prstGeom prst="rect">
              <a:avLst/>
            </a:prstGeom>
            <a:solidFill>
              <a:schemeClr val="bg1"/>
            </a:solidFill>
            <a:ln>
              <a:solidFill>
                <a:schemeClr val="bg1">
                  <a:lumMod val="8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20" lIns="121841" rIns="121841" tIns="60920"/>
            <a:lstStyle/>
            <a:p>
              <a:pPr algn="ctr" defTabSz="914400" eaLnBrk="1" fontAlgn="auto" hangingPunct="1" indent="0" latinLnBrk="0" lvl="0" marL="0" marR="0" rtl="0">
                <a:lnSpc>
                  <a:spcPct val="130000"/>
                </a:lnSpc>
                <a:spcBef>
                  <a:spcPct val="0"/>
                </a:spcBef>
                <a:spcAft>
                  <a:spcPct val="0"/>
                </a:spcAft>
                <a:buClrTx/>
                <a:buSzTx/>
                <a:buFontTx/>
                <a:buNone/>
                <a:defRPr/>
              </a:pPr>
              <a:endParaRPr altLang="zh-CN" b="1" baseline="0" cap="none" i="0" kern="1200" kumimoji="0" lang="en-US" noProof="0" normalizeH="0" spc="0" strike="noStrike" sz="1990" u="none">
                <a:ln>
                  <a:noFill/>
                </a:ln>
                <a:solidFill>
                  <a:srgbClr val="DC5D3D"/>
                </a:solidFill>
                <a:effectLst/>
                <a:uLnTx/>
                <a:uFillTx/>
                <a:latin charset="-122" panose="02010509060101010101" typeface="幼圆"/>
                <a:ea charset="-122" panose="02010509060101010101" typeface="幼圆"/>
                <a:cs typeface="+mn-cs"/>
              </a:endParaRPr>
            </a:p>
            <a:p>
              <a:pPr algn="ctr" defTabSz="914400" eaLnBrk="1" fontAlgn="auto" hangingPunct="1" indent="0" latinLnBrk="0" lvl="0" marL="0" marR="0" rtl="0">
                <a:lnSpc>
                  <a:spcPct val="130000"/>
                </a:lnSpc>
                <a:spcBef>
                  <a:spcPct val="0"/>
                </a:spcBef>
                <a:spcAft>
                  <a:spcPct val="0"/>
                </a:spcAft>
                <a:buClrTx/>
                <a:buSzTx/>
                <a:buFontTx/>
                <a:buNone/>
                <a:defRPr/>
              </a:pPr>
              <a:r>
                <a:rPr altLang="zh-CN" b="1" baseline="0" cap="none" i="0" kern="1200" kumimoji="0" lang="en-US" noProof="0" normalizeH="0" spc="0" strike="noStrike" sz="1990" u="none">
                  <a:ln>
                    <a:noFill/>
                  </a:ln>
                  <a:solidFill>
                    <a:srgbClr val="DC5D3D"/>
                  </a:solidFill>
                  <a:effectLst/>
                  <a:uLnTx/>
                  <a:uFillTx/>
                  <a:latin charset="-122" panose="02010509060101010101" typeface="幼圆"/>
                  <a:ea charset="-122" panose="02010509060101010101" typeface="幼圆"/>
                  <a:cs typeface="+mn-cs"/>
                </a:rPr>
                <a:t>添加标题内容</a:t>
              </a:r>
            </a:p>
            <a:p>
              <a:pPr algn="ctr" defTabSz="914400" eaLnBrk="1" fontAlgn="auto" hangingPunct="1" indent="0" latinLnBrk="0" lvl="0" marL="0" marR="0" rtl="0">
                <a:lnSpc>
                  <a:spcPct val="130000"/>
                </a:lnSpc>
                <a:spcBef>
                  <a:spcPct val="0"/>
                </a:spcBef>
                <a:spcAft>
                  <a:spcPct val="0"/>
                </a:spcAft>
                <a:buClrTx/>
                <a:buSzTx/>
                <a:buFontTx/>
                <a:buNone/>
                <a:defRPr/>
              </a:pPr>
              <a:r>
                <a:rPr altLang="zh-CN" b="1" baseline="0" cap="none" i="0" kern="1200" kumimoji="0" lang="en-US" noProof="0" normalizeH="0" spc="0" strike="noStrike" sz="1990" u="none">
                  <a:ln>
                    <a:noFill/>
                  </a:ln>
                  <a:solidFill>
                    <a:srgbClr val="DC5D3D"/>
                  </a:solidFill>
                  <a:effectLst/>
                  <a:uLnTx/>
                  <a:uFillTx/>
                  <a:latin charset="-122" panose="02010509060101010101" typeface="幼圆"/>
                  <a:ea charset="-122" panose="02010509060101010101" typeface="幼圆"/>
                  <a:cs typeface="+mn-cs"/>
                </a:rPr>
                <a:t> </a:t>
              </a:r>
            </a:p>
          </p:txBody>
        </p:sp>
        <p:sp>
          <p:nvSpPr>
            <p:cNvPr id="10" name="文本框 9"/>
            <p:cNvSpPr txBox="1"/>
            <p:nvPr/>
          </p:nvSpPr>
          <p:spPr>
            <a:xfrm>
              <a:off x="6891313" y="2443868"/>
              <a:ext cx="4278622" cy="731220"/>
            </a:xfrm>
            <a:prstGeom prst="rect">
              <a:avLst/>
            </a:prstGeom>
            <a:noFill/>
          </p:spPr>
          <p:txBody>
            <a:bodyPr>
              <a:spAutoFit/>
            </a:bodyPr>
            <a:lstStyle/>
            <a:p>
              <a:pPr defTabSz="914400" eaLnBrk="1" fontAlgn="auto" hangingPunct="1" marR="0">
                <a:lnSpc>
                  <a:spcPct val="150000"/>
                </a:lnSpc>
                <a:spcBef>
                  <a:spcPct val="0"/>
                </a:spcBef>
                <a:spcAft>
                  <a:spcPct val="0"/>
                </a:spcAft>
                <a:buClrTx/>
                <a:buSzTx/>
                <a:buFontTx/>
                <a:buNone/>
                <a:defRPr/>
              </a:pPr>
              <a:r>
                <a:rPr altLang="en-US" baseline="0" cap="none" kern="1200" kumimoji="0" lang="zh-CN" noProof="0" normalizeH="0" spc="0" sz="1400">
                  <a:solidFill>
                    <a:srgbClr val="DC5D3D"/>
                  </a:solidFill>
                  <a:latin charset="-122" panose="02010509060101010101" typeface="幼圆"/>
                  <a:ea charset="-122" panose="02010509060101010101" typeface="幼圆"/>
                  <a:cs typeface="+mn-cs"/>
                </a:rPr>
                <a:t>单击此处添加段落文本单击此处添加段落文本单击此处添加段落文本 </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9218"/>
                                        </p:tgtEl>
                                        <p:attrNameLst>
                                          <p:attrName>style.visibility</p:attrName>
                                        </p:attrNameLst>
                                      </p:cBhvr>
                                      <p:to>
                                        <p:strVal val="visible"/>
                                      </p:to>
                                    </p:set>
                                    <p:animEffect filter="wipe(down)" transition="in">
                                      <p:cBhvr>
                                        <p:cTn dur="500" id="7"/>
                                        <p:tgtEl>
                                          <p:spTgt spid="92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9219"/>
                                        </p:tgtEl>
                                        <p:attrNameLst>
                                          <p:attrName>style.visibility</p:attrName>
                                        </p:attrNameLst>
                                      </p:cBhvr>
                                      <p:to>
                                        <p:strVal val="visible"/>
                                      </p:to>
                                    </p:set>
                                    <p:animEffect filter="wipe(down)" transition="in">
                                      <p:cBhvr>
                                        <p:cTn dur="500" id="11"/>
                                        <p:tgtEl>
                                          <p:spTgt spid="9219"/>
                                        </p:tgtEl>
                                      </p:cBhvr>
                                    </p:animEffect>
                                  </p:childTnLst>
                                </p:cTn>
                              </p:par>
                              <p:par>
                                <p:cTn fill="hold" id="12" nodeType="withEffect" presetClass="entr" presetID="22" presetSubtype="4">
                                  <p:stCondLst>
                                    <p:cond delay="0"/>
                                  </p:stCondLst>
                                  <p:childTnLst>
                                    <p:set>
                                      <p:cBhvr>
                                        <p:cTn dur="1" fill="hold" id="13">
                                          <p:stCondLst>
                                            <p:cond delay="0"/>
                                          </p:stCondLst>
                                        </p:cTn>
                                        <p:tgtEl>
                                          <p:spTgt spid="9220"/>
                                        </p:tgtEl>
                                        <p:attrNameLst>
                                          <p:attrName>style.visibility</p:attrName>
                                        </p:attrNameLst>
                                      </p:cBhvr>
                                      <p:to>
                                        <p:strVal val="visible"/>
                                      </p:to>
                                    </p:set>
                                    <p:animEffect filter="wipe(down)" transition="in">
                                      <p:cBhvr>
                                        <p:cTn dur="500" id="14"/>
                                        <p:tgtEl>
                                          <p:spTgt spid="92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学法分析</a:t>
            </a:r>
          </a:p>
        </p:txBody>
      </p:sp>
      <p:sp>
        <p:nvSpPr>
          <p:cNvPr id="3" name="MH_Other_16"/>
          <p:cNvSpPr/>
          <p:nvPr>
            <p:custDataLst>
              <p:tags r:id="rId3"/>
            </p:custDataLst>
          </p:nvPr>
        </p:nvSpPr>
        <p:spPr bwMode="auto">
          <a:xfrm>
            <a:off x="1199113" y="1926365"/>
            <a:ext cx="2100319" cy="1576322"/>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a:extLst>
            <a:ext uri="{91240B29-F687-4F45-9708-019B960494DF}">
              <a14:hiddenLine w="9525">
                <a:solidFill>
                  <a:srgbClr val="000000"/>
                </a:solidFill>
                <a:round/>
              </a14:hiddenLine>
            </a:ext>
          </a:extLst>
        </p:spPr>
        <p:txBody>
          <a:bodyPr/>
          <a:lstStyle/>
          <a:p>
            <a:endParaRPr altLang="en-US" lang="zh-CN"/>
          </a:p>
        </p:txBody>
      </p:sp>
      <p:sp>
        <p:nvSpPr>
          <p:cNvPr id="4" name="MH_SubTitle_1"/>
          <p:cNvSpPr/>
          <p:nvPr>
            <p:custDataLst>
              <p:tags r:id="rId4"/>
            </p:custDataLst>
          </p:nvPr>
        </p:nvSpPr>
        <p:spPr bwMode="auto">
          <a:xfrm>
            <a:off x="1295829" y="2034628"/>
            <a:ext cx="1906887" cy="1358351"/>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809" name="T39"/>
              <a:gd fmla="*/ 0 h 1853" name="T40"/>
              <a:gd fmla="*/ 2809 w 2809" name="T41"/>
              <a:gd fmla="*/ 1853 h 185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5">
              <a:extLst>
                <a:ext uri="{28A0092B-C50C-407E-A947-70E740481C1C}">
                  <a14:useLocalDpi val="0"/>
                </a:ext>
              </a:extLst>
            </a:blip>
            <a:stretch>
              <a:fillRect b="-43165" l="-1252" r="-652" t="-88639"/>
            </a:stretch>
          </a:blipFill>
          <a:ln>
            <a:noFill/>
          </a:ln>
        </p:spPr>
        <p:txBody>
          <a:bodyPr anchor="ctr" lIns="108000" rIns="10800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20000"/>
              </a:lnSpc>
              <a:defRPr/>
            </a:pPr>
            <a:endParaRPr altLang="en-US" lang="zh-CN">
              <a:solidFill>
                <a:srgbClr val="333333"/>
              </a:solidFill>
              <a:latin typeface="+mn-lt"/>
              <a:ea typeface="+mn-ea"/>
            </a:endParaRPr>
          </a:p>
        </p:txBody>
      </p:sp>
      <p:sp>
        <p:nvSpPr>
          <p:cNvPr id="6" name="MH_Other_2"/>
          <p:cNvSpPr/>
          <p:nvPr>
            <p:custDataLst>
              <p:tags r:id="rId6"/>
            </p:custDataLst>
          </p:nvPr>
        </p:nvSpPr>
        <p:spPr bwMode="auto">
          <a:xfrm>
            <a:off x="3745007" y="1926365"/>
            <a:ext cx="2100319" cy="1576322"/>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altLang="en-US" lang="zh-CN"/>
          </a:p>
        </p:txBody>
      </p:sp>
      <p:sp>
        <p:nvSpPr>
          <p:cNvPr id="7" name="MH_SubTitle_2"/>
          <p:cNvSpPr/>
          <p:nvPr>
            <p:custDataLst>
              <p:tags r:id="rId7"/>
            </p:custDataLst>
          </p:nvPr>
        </p:nvSpPr>
        <p:spPr bwMode="auto">
          <a:xfrm>
            <a:off x="3841723" y="2034628"/>
            <a:ext cx="1906887" cy="1358351"/>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809" name="T39"/>
              <a:gd fmla="*/ 0 h 1853" name="T40"/>
              <a:gd fmla="*/ 2809 w 2809" name="T41"/>
              <a:gd fmla="*/ 1853 h 185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8">
              <a:extLst>
                <a:ext uri="{28A0092B-C50C-407E-A947-70E740481C1C}">
                  <a14:useLocalDpi val="0"/>
                </a:ext>
              </a:extLst>
            </a:blip>
            <a:stretch>
              <a:fillRect b="-12818" l="-8702" r="-1968" t="-92446"/>
            </a:stretch>
          </a:blipFill>
          <a:ln>
            <a:noFill/>
          </a:ln>
        </p:spPr>
        <p:txBody>
          <a:bodyPr anchor="ctr" lIns="108000" rIns="10800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20000"/>
              </a:lnSpc>
              <a:defRPr/>
            </a:pPr>
            <a:endParaRPr altLang="en-US" lang="zh-CN">
              <a:solidFill>
                <a:srgbClr val="333333"/>
              </a:solidFill>
              <a:latin typeface="+mn-lt"/>
              <a:ea typeface="+mn-ea"/>
            </a:endParaRPr>
          </a:p>
        </p:txBody>
      </p:sp>
      <p:sp>
        <p:nvSpPr>
          <p:cNvPr id="8" name="MH_Other_2"/>
          <p:cNvSpPr/>
          <p:nvPr>
            <p:custDataLst>
              <p:tags r:id="rId9"/>
            </p:custDataLst>
          </p:nvPr>
        </p:nvSpPr>
        <p:spPr bwMode="auto">
          <a:xfrm>
            <a:off x="6231980" y="1926365"/>
            <a:ext cx="2100319" cy="1576322"/>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p:spPr>
        <p:txBody>
          <a:bodyPr/>
          <a:lstStyle/>
          <a:p>
            <a:endParaRPr altLang="en-US" lang="zh-CN"/>
          </a:p>
        </p:txBody>
      </p:sp>
      <p:sp>
        <p:nvSpPr>
          <p:cNvPr id="10" name="MH_SubTitle_2"/>
          <p:cNvSpPr/>
          <p:nvPr>
            <p:custDataLst>
              <p:tags r:id="rId10"/>
            </p:custDataLst>
          </p:nvPr>
        </p:nvSpPr>
        <p:spPr bwMode="auto">
          <a:xfrm>
            <a:off x="6328696" y="2034628"/>
            <a:ext cx="1906887" cy="1358351"/>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809" name="T39"/>
              <a:gd fmla="*/ 0 h 1853" name="T40"/>
              <a:gd fmla="*/ 2809 w 2809" name="T41"/>
              <a:gd fmla="*/ 1853 h 185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1">
              <a:extLst>
                <a:ext uri="{28A0092B-C50C-407E-A947-70E740481C1C}">
                  <a14:useLocalDpi val="0"/>
                </a:ext>
              </a:extLst>
            </a:blip>
            <a:stretch>
              <a:fillRect/>
            </a:stretch>
          </a:blipFill>
          <a:ln>
            <a:noFill/>
          </a:ln>
        </p:spPr>
        <p:txBody>
          <a:bodyPr anchor="ctr" lIns="108000" rIns="10800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20000"/>
              </a:lnSpc>
              <a:defRPr/>
            </a:pPr>
            <a:endParaRPr altLang="en-US" lang="zh-CN">
              <a:solidFill>
                <a:srgbClr val="333333"/>
              </a:solidFill>
              <a:latin typeface="+mn-lt"/>
              <a:ea typeface="+mn-ea"/>
            </a:endParaRPr>
          </a:p>
        </p:txBody>
      </p:sp>
      <p:sp>
        <p:nvSpPr>
          <p:cNvPr id="11" name="MH_Other_2"/>
          <p:cNvSpPr/>
          <p:nvPr>
            <p:custDataLst>
              <p:tags r:id="rId12"/>
            </p:custDataLst>
          </p:nvPr>
        </p:nvSpPr>
        <p:spPr bwMode="auto">
          <a:xfrm>
            <a:off x="8783988" y="1926365"/>
            <a:ext cx="2100319" cy="1576322"/>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altLang="en-US" lang="zh-CN"/>
          </a:p>
        </p:txBody>
      </p:sp>
      <p:sp>
        <p:nvSpPr>
          <p:cNvPr id="12" name="MH_SubTitle_2"/>
          <p:cNvSpPr/>
          <p:nvPr>
            <p:custDataLst>
              <p:tags r:id="rId13"/>
            </p:custDataLst>
          </p:nvPr>
        </p:nvSpPr>
        <p:spPr bwMode="auto">
          <a:xfrm>
            <a:off x="8880704" y="2034628"/>
            <a:ext cx="1906887" cy="1358351"/>
          </a:xfrm>
          <a:custGeom>
            <a:gdLst>
              <a:gd fmla="*/ 2147483646 w 2809" name="T0"/>
              <a:gd fmla="*/ 2147483646 h 1853" name="T1"/>
              <a:gd fmla="*/ 2147483646 w 2809" name="T2"/>
              <a:gd fmla="*/ 2147483646 h 1853" name="T3"/>
              <a:gd fmla="*/ 2147483646 w 2809" name="T4"/>
              <a:gd fmla="*/ 2147483646 h 1853" name="T5"/>
              <a:gd fmla="*/ 2147483646 w 2809" name="T6"/>
              <a:gd fmla="*/ 2147483646 h 1853" name="T7"/>
              <a:gd fmla="*/ 2147483646 w 2809" name="T8"/>
              <a:gd fmla="*/ 2147483646 h 1853" name="T9"/>
              <a:gd fmla="*/ 2147483646 w 2809" name="T10"/>
              <a:gd fmla="*/ 2147483646 h 1853" name="T11"/>
              <a:gd fmla="*/ 2147483646 w 2809" name="T12"/>
              <a:gd fmla="*/ 2147483646 h 1853" name="T13"/>
              <a:gd fmla="*/ 2147483646 w 2809" name="T14"/>
              <a:gd fmla="*/ 2147483646 h 1853" name="T15"/>
              <a:gd fmla="*/ 2147483646 w 2809" name="T16"/>
              <a:gd fmla="*/ 2147483646 h 1853" name="T17"/>
              <a:gd fmla="*/ 2147483646 w 2809" name="T18"/>
              <a:gd fmla="*/ 2147483646 h 1853" name="T19"/>
              <a:gd fmla="*/ 2147483646 w 2809" name="T20"/>
              <a:gd fmla="*/ 2147483646 h 1853" name="T21"/>
              <a:gd fmla="*/ 2147483646 w 2809" name="T22"/>
              <a:gd fmla="*/ 2147483646 h 1853" name="T23"/>
              <a:gd fmla="*/ 2147483646 w 2809" name="T24"/>
              <a:gd fmla="*/ 2147483646 h 18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809" name="T39"/>
              <a:gd fmla="*/ 0 h 1853" name="T40"/>
              <a:gd fmla="*/ 2809 w 2809" name="T41"/>
              <a:gd fmla="*/ 1853 h 185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4">
              <a:extLst>
                <a:ext uri="{28A0092B-C50C-407E-A947-70E740481C1C}">
                  <a14:useLocalDpi val="0"/>
                </a:ext>
              </a:extLst>
            </a:blip>
            <a:stretch>
              <a:fillRect/>
            </a:stretch>
          </a:blipFill>
          <a:ln>
            <a:noFill/>
          </a:ln>
        </p:spPr>
        <p:txBody>
          <a:bodyPr anchor="ctr" lIns="108000" rIns="10800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20000"/>
              </a:lnSpc>
              <a:defRPr/>
            </a:pPr>
            <a:endParaRPr altLang="en-US" lang="zh-CN">
              <a:solidFill>
                <a:srgbClr val="333333"/>
              </a:solidFill>
              <a:latin typeface="+mn-lt"/>
              <a:ea typeface="+mn-ea"/>
            </a:endParaRPr>
          </a:p>
        </p:txBody>
      </p:sp>
      <p:grpSp>
        <p:nvGrpSpPr>
          <p:cNvPr id="33" name="组合 32"/>
          <p:cNvGrpSpPr/>
          <p:nvPr/>
        </p:nvGrpSpPr>
        <p:grpSpPr>
          <a:xfrm>
            <a:off x="1198880" y="4197985"/>
            <a:ext cx="1981200" cy="711835"/>
            <a:chOff x="2408" y="3190"/>
            <a:chExt cx="3120" cy="1121"/>
          </a:xfrm>
        </p:grpSpPr>
        <p:sp>
          <p:nvSpPr>
            <p:cNvPr id="34"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35"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grpSp>
        <p:nvGrpSpPr>
          <p:cNvPr id="36" name="组合 35"/>
          <p:cNvGrpSpPr/>
          <p:nvPr/>
        </p:nvGrpSpPr>
        <p:grpSpPr>
          <a:xfrm>
            <a:off x="3864610" y="4197985"/>
            <a:ext cx="1981200" cy="711835"/>
            <a:chOff x="2408" y="3190"/>
            <a:chExt cx="3120" cy="1121"/>
          </a:xfrm>
        </p:grpSpPr>
        <p:sp>
          <p:nvSpPr>
            <p:cNvPr id="37"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3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grpSp>
        <p:nvGrpSpPr>
          <p:cNvPr id="13" name="组合 12"/>
          <p:cNvGrpSpPr/>
          <p:nvPr/>
        </p:nvGrpSpPr>
        <p:grpSpPr>
          <a:xfrm>
            <a:off x="6237605" y="4197985"/>
            <a:ext cx="1981200" cy="711835"/>
            <a:chOff x="2408" y="3190"/>
            <a:chExt cx="3120" cy="1121"/>
          </a:xfrm>
        </p:grpSpPr>
        <p:sp>
          <p:nvSpPr>
            <p:cNvPr id="14"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15"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grpSp>
        <p:nvGrpSpPr>
          <p:cNvPr id="16" name="组合 15"/>
          <p:cNvGrpSpPr/>
          <p:nvPr/>
        </p:nvGrpSpPr>
        <p:grpSpPr>
          <a:xfrm>
            <a:off x="8903335" y="4197985"/>
            <a:ext cx="1981200" cy="711835"/>
            <a:chOff x="2408" y="3190"/>
            <a:chExt cx="3120" cy="1121"/>
          </a:xfrm>
        </p:grpSpPr>
        <p:sp>
          <p:nvSpPr>
            <p:cNvPr id="17"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1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strVal val="#ppt_w*0.70"/>
                                          </p:val>
                                        </p:tav>
                                        <p:tav tm="100000">
                                          <p:val>
                                            <p:strVal val="#ppt_w"/>
                                          </p:val>
                                        </p:tav>
                                      </p:tavLst>
                                    </p:anim>
                                    <p:anim calcmode="lin" valueType="num">
                                      <p:cBhvr>
                                        <p:cTn dur="1000" fill="hold" id="8"/>
                                        <p:tgtEl>
                                          <p:spTgt spid="3"/>
                                        </p:tgtEl>
                                        <p:attrNameLst>
                                          <p:attrName>ppt_h</p:attrName>
                                        </p:attrNameLst>
                                      </p:cBhvr>
                                      <p:tavLst>
                                        <p:tav tm="0">
                                          <p:val>
                                            <p:strVal val="#ppt_h"/>
                                          </p:val>
                                        </p:tav>
                                        <p:tav tm="100000">
                                          <p:val>
                                            <p:strVal val="#ppt_h"/>
                                          </p:val>
                                        </p:tav>
                                      </p:tavLst>
                                    </p:anim>
                                    <p:animEffect filter="fade" transition="in">
                                      <p:cBhvr>
                                        <p:cTn dur="1000" id="9"/>
                                        <p:tgtEl>
                                          <p:spTgt spid="3"/>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1000" fill="hold" id="12"/>
                                        <p:tgtEl>
                                          <p:spTgt spid="4"/>
                                        </p:tgtEl>
                                        <p:attrNameLst>
                                          <p:attrName>ppt_w</p:attrName>
                                        </p:attrNameLst>
                                      </p:cBhvr>
                                      <p:tavLst>
                                        <p:tav tm="0">
                                          <p:val>
                                            <p:strVal val="#ppt_w*0.70"/>
                                          </p:val>
                                        </p:tav>
                                        <p:tav tm="100000">
                                          <p:val>
                                            <p:strVal val="#ppt_w"/>
                                          </p:val>
                                        </p:tav>
                                      </p:tavLst>
                                    </p:anim>
                                    <p:anim calcmode="lin" valueType="num">
                                      <p:cBhvr>
                                        <p:cTn dur="1000" fill="hold" id="13"/>
                                        <p:tgtEl>
                                          <p:spTgt spid="4"/>
                                        </p:tgtEl>
                                        <p:attrNameLst>
                                          <p:attrName>ppt_h</p:attrName>
                                        </p:attrNameLst>
                                      </p:cBhvr>
                                      <p:tavLst>
                                        <p:tav tm="0">
                                          <p:val>
                                            <p:strVal val="#ppt_h"/>
                                          </p:val>
                                        </p:tav>
                                        <p:tav tm="100000">
                                          <p:val>
                                            <p:strVal val="#ppt_h"/>
                                          </p:val>
                                        </p:tav>
                                      </p:tavLst>
                                    </p:anim>
                                    <p:animEffect filter="fade" transition="in">
                                      <p:cBhvr>
                                        <p:cTn dur="1000" id="14"/>
                                        <p:tgtEl>
                                          <p:spTgt spid="4"/>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1000" fill="hold" id="17"/>
                                        <p:tgtEl>
                                          <p:spTgt spid="6"/>
                                        </p:tgtEl>
                                        <p:attrNameLst>
                                          <p:attrName>ppt_w</p:attrName>
                                        </p:attrNameLst>
                                      </p:cBhvr>
                                      <p:tavLst>
                                        <p:tav tm="0">
                                          <p:val>
                                            <p:strVal val="#ppt_w*0.70"/>
                                          </p:val>
                                        </p:tav>
                                        <p:tav tm="100000">
                                          <p:val>
                                            <p:strVal val="#ppt_w"/>
                                          </p:val>
                                        </p:tav>
                                      </p:tavLst>
                                    </p:anim>
                                    <p:anim calcmode="lin" valueType="num">
                                      <p:cBhvr>
                                        <p:cTn dur="1000" fill="hold" id="18"/>
                                        <p:tgtEl>
                                          <p:spTgt spid="6"/>
                                        </p:tgtEl>
                                        <p:attrNameLst>
                                          <p:attrName>ppt_h</p:attrName>
                                        </p:attrNameLst>
                                      </p:cBhvr>
                                      <p:tavLst>
                                        <p:tav tm="0">
                                          <p:val>
                                            <p:strVal val="#ppt_h"/>
                                          </p:val>
                                        </p:tav>
                                        <p:tav tm="100000">
                                          <p:val>
                                            <p:strVal val="#ppt_h"/>
                                          </p:val>
                                        </p:tav>
                                      </p:tavLst>
                                    </p:anim>
                                    <p:animEffect filter="fade" transition="in">
                                      <p:cBhvr>
                                        <p:cTn dur="1000" id="19"/>
                                        <p:tgtEl>
                                          <p:spTgt spid="6"/>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1000" fill="hold" id="22"/>
                                        <p:tgtEl>
                                          <p:spTgt spid="7"/>
                                        </p:tgtEl>
                                        <p:attrNameLst>
                                          <p:attrName>ppt_w</p:attrName>
                                        </p:attrNameLst>
                                      </p:cBhvr>
                                      <p:tavLst>
                                        <p:tav tm="0">
                                          <p:val>
                                            <p:strVal val="#ppt_w*0.70"/>
                                          </p:val>
                                        </p:tav>
                                        <p:tav tm="100000">
                                          <p:val>
                                            <p:strVal val="#ppt_w"/>
                                          </p:val>
                                        </p:tav>
                                      </p:tavLst>
                                    </p:anim>
                                    <p:anim calcmode="lin" valueType="num">
                                      <p:cBhvr>
                                        <p:cTn dur="1000" fill="hold" id="23"/>
                                        <p:tgtEl>
                                          <p:spTgt spid="7"/>
                                        </p:tgtEl>
                                        <p:attrNameLst>
                                          <p:attrName>ppt_h</p:attrName>
                                        </p:attrNameLst>
                                      </p:cBhvr>
                                      <p:tavLst>
                                        <p:tav tm="0">
                                          <p:val>
                                            <p:strVal val="#ppt_h"/>
                                          </p:val>
                                        </p:tav>
                                        <p:tav tm="100000">
                                          <p:val>
                                            <p:strVal val="#ppt_h"/>
                                          </p:val>
                                        </p:tav>
                                      </p:tavLst>
                                    </p:anim>
                                    <p:animEffect filter="fade" transition="in">
                                      <p:cBhvr>
                                        <p:cTn dur="1000" id="24"/>
                                        <p:tgtEl>
                                          <p:spTgt spid="7"/>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1000" fill="hold" id="27"/>
                                        <p:tgtEl>
                                          <p:spTgt spid="8"/>
                                        </p:tgtEl>
                                        <p:attrNameLst>
                                          <p:attrName>ppt_w</p:attrName>
                                        </p:attrNameLst>
                                      </p:cBhvr>
                                      <p:tavLst>
                                        <p:tav tm="0">
                                          <p:val>
                                            <p:strVal val="#ppt_w*0.70"/>
                                          </p:val>
                                        </p:tav>
                                        <p:tav tm="100000">
                                          <p:val>
                                            <p:strVal val="#ppt_w"/>
                                          </p:val>
                                        </p:tav>
                                      </p:tavLst>
                                    </p:anim>
                                    <p:anim calcmode="lin" valueType="num">
                                      <p:cBhvr>
                                        <p:cTn dur="1000" fill="hold" id="28"/>
                                        <p:tgtEl>
                                          <p:spTgt spid="8"/>
                                        </p:tgtEl>
                                        <p:attrNameLst>
                                          <p:attrName>ppt_h</p:attrName>
                                        </p:attrNameLst>
                                      </p:cBhvr>
                                      <p:tavLst>
                                        <p:tav tm="0">
                                          <p:val>
                                            <p:strVal val="#ppt_h"/>
                                          </p:val>
                                        </p:tav>
                                        <p:tav tm="100000">
                                          <p:val>
                                            <p:strVal val="#ppt_h"/>
                                          </p:val>
                                        </p:tav>
                                      </p:tavLst>
                                    </p:anim>
                                    <p:animEffect filter="fade" transition="in">
                                      <p:cBhvr>
                                        <p:cTn dur="1000" id="29"/>
                                        <p:tgtEl>
                                          <p:spTgt spid="8"/>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1000" fill="hold" id="32"/>
                                        <p:tgtEl>
                                          <p:spTgt spid="10"/>
                                        </p:tgtEl>
                                        <p:attrNameLst>
                                          <p:attrName>ppt_w</p:attrName>
                                        </p:attrNameLst>
                                      </p:cBhvr>
                                      <p:tavLst>
                                        <p:tav tm="0">
                                          <p:val>
                                            <p:strVal val="#ppt_w*0.70"/>
                                          </p:val>
                                        </p:tav>
                                        <p:tav tm="100000">
                                          <p:val>
                                            <p:strVal val="#ppt_w"/>
                                          </p:val>
                                        </p:tav>
                                      </p:tavLst>
                                    </p:anim>
                                    <p:anim calcmode="lin" valueType="num">
                                      <p:cBhvr>
                                        <p:cTn dur="1000" fill="hold" id="33"/>
                                        <p:tgtEl>
                                          <p:spTgt spid="10"/>
                                        </p:tgtEl>
                                        <p:attrNameLst>
                                          <p:attrName>ppt_h</p:attrName>
                                        </p:attrNameLst>
                                      </p:cBhvr>
                                      <p:tavLst>
                                        <p:tav tm="0">
                                          <p:val>
                                            <p:strVal val="#ppt_h"/>
                                          </p:val>
                                        </p:tav>
                                        <p:tav tm="100000">
                                          <p:val>
                                            <p:strVal val="#ppt_h"/>
                                          </p:val>
                                        </p:tav>
                                      </p:tavLst>
                                    </p:anim>
                                    <p:animEffect filter="fade" transition="in">
                                      <p:cBhvr>
                                        <p:cTn dur="1000" id="34"/>
                                        <p:tgtEl>
                                          <p:spTgt spid="10"/>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1000" fill="hold" id="37"/>
                                        <p:tgtEl>
                                          <p:spTgt spid="11"/>
                                        </p:tgtEl>
                                        <p:attrNameLst>
                                          <p:attrName>ppt_w</p:attrName>
                                        </p:attrNameLst>
                                      </p:cBhvr>
                                      <p:tavLst>
                                        <p:tav tm="0">
                                          <p:val>
                                            <p:strVal val="#ppt_w*0.70"/>
                                          </p:val>
                                        </p:tav>
                                        <p:tav tm="100000">
                                          <p:val>
                                            <p:strVal val="#ppt_w"/>
                                          </p:val>
                                        </p:tav>
                                      </p:tavLst>
                                    </p:anim>
                                    <p:anim calcmode="lin" valueType="num">
                                      <p:cBhvr>
                                        <p:cTn dur="1000" fill="hold" id="38"/>
                                        <p:tgtEl>
                                          <p:spTgt spid="11"/>
                                        </p:tgtEl>
                                        <p:attrNameLst>
                                          <p:attrName>ppt_h</p:attrName>
                                        </p:attrNameLst>
                                      </p:cBhvr>
                                      <p:tavLst>
                                        <p:tav tm="0">
                                          <p:val>
                                            <p:strVal val="#ppt_h"/>
                                          </p:val>
                                        </p:tav>
                                        <p:tav tm="100000">
                                          <p:val>
                                            <p:strVal val="#ppt_h"/>
                                          </p:val>
                                        </p:tav>
                                      </p:tavLst>
                                    </p:anim>
                                    <p:animEffect filter="fade" transition="in">
                                      <p:cBhvr>
                                        <p:cTn dur="1000" id="39"/>
                                        <p:tgtEl>
                                          <p:spTgt spid="11"/>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p:cTn dur="1000" fill="hold" id="42"/>
                                        <p:tgtEl>
                                          <p:spTgt spid="12"/>
                                        </p:tgtEl>
                                        <p:attrNameLst>
                                          <p:attrName>ppt_w</p:attrName>
                                        </p:attrNameLst>
                                      </p:cBhvr>
                                      <p:tavLst>
                                        <p:tav tm="0">
                                          <p:val>
                                            <p:strVal val="#ppt_w*0.70"/>
                                          </p:val>
                                        </p:tav>
                                        <p:tav tm="100000">
                                          <p:val>
                                            <p:strVal val="#ppt_w"/>
                                          </p:val>
                                        </p:tav>
                                      </p:tavLst>
                                    </p:anim>
                                    <p:anim calcmode="lin" valueType="num">
                                      <p:cBhvr>
                                        <p:cTn dur="1000" fill="hold" id="43"/>
                                        <p:tgtEl>
                                          <p:spTgt spid="12"/>
                                        </p:tgtEl>
                                        <p:attrNameLst>
                                          <p:attrName>ppt_h</p:attrName>
                                        </p:attrNameLst>
                                      </p:cBhvr>
                                      <p:tavLst>
                                        <p:tav tm="0">
                                          <p:val>
                                            <p:strVal val="#ppt_h"/>
                                          </p:val>
                                        </p:tav>
                                        <p:tav tm="100000">
                                          <p:val>
                                            <p:strVal val="#ppt_h"/>
                                          </p:val>
                                        </p:tav>
                                      </p:tavLst>
                                    </p:anim>
                                    <p:animEffect filter="fade" transition="in">
                                      <p:cBhvr>
                                        <p:cTn dur="1000" id="44"/>
                                        <p:tgtEl>
                                          <p:spTgt spid="12"/>
                                        </p:tgtEl>
                                      </p:cBhvr>
                                    </p:animEffect>
                                  </p:childTnLst>
                                </p:cTn>
                              </p:par>
                            </p:childTnLst>
                          </p:cTn>
                        </p:par>
                        <p:par>
                          <p:cTn fill="hold" id="45" nodeType="afterGroup">
                            <p:stCondLst>
                              <p:cond delay="1000"/>
                            </p:stCondLst>
                            <p:childTnLst>
                              <p:par>
                                <p:cTn fill="hold" id="46" nodeType="afterEffect" presetClass="entr" presetID="5" presetSubtype="10">
                                  <p:stCondLst>
                                    <p:cond delay="0"/>
                                  </p:stCondLst>
                                  <p:childTnLst>
                                    <p:set>
                                      <p:cBhvr>
                                        <p:cTn dur="1" fill="hold" id="47">
                                          <p:stCondLst>
                                            <p:cond delay="0"/>
                                          </p:stCondLst>
                                        </p:cTn>
                                        <p:tgtEl>
                                          <p:spTgt spid="33"/>
                                        </p:tgtEl>
                                        <p:attrNameLst>
                                          <p:attrName>style.visibility</p:attrName>
                                        </p:attrNameLst>
                                      </p:cBhvr>
                                      <p:to>
                                        <p:strVal val="visible"/>
                                      </p:to>
                                    </p:set>
                                    <p:animEffect filter="checkerboard(across)" transition="in">
                                      <p:cBhvr>
                                        <p:cTn dur="500" id="48"/>
                                        <p:tgtEl>
                                          <p:spTgt spid="33"/>
                                        </p:tgtEl>
                                      </p:cBhvr>
                                    </p:animEffect>
                                  </p:childTnLst>
                                </p:cTn>
                              </p:par>
                            </p:childTnLst>
                          </p:cTn>
                        </p:par>
                        <p:par>
                          <p:cTn fill="hold" id="49" nodeType="afterGroup">
                            <p:stCondLst>
                              <p:cond delay="1500"/>
                            </p:stCondLst>
                            <p:childTnLst>
                              <p:par>
                                <p:cTn fill="hold" id="50" nodeType="afterEffect" presetClass="entr" presetID="5" presetSubtype="10">
                                  <p:stCondLst>
                                    <p:cond delay="0"/>
                                  </p:stCondLst>
                                  <p:childTnLst>
                                    <p:set>
                                      <p:cBhvr>
                                        <p:cTn dur="1" fill="hold" id="51">
                                          <p:stCondLst>
                                            <p:cond delay="0"/>
                                          </p:stCondLst>
                                        </p:cTn>
                                        <p:tgtEl>
                                          <p:spTgt spid="36"/>
                                        </p:tgtEl>
                                        <p:attrNameLst>
                                          <p:attrName>style.visibility</p:attrName>
                                        </p:attrNameLst>
                                      </p:cBhvr>
                                      <p:to>
                                        <p:strVal val="visible"/>
                                      </p:to>
                                    </p:set>
                                    <p:animEffect filter="checkerboard(across)" transition="in">
                                      <p:cBhvr>
                                        <p:cTn dur="500" id="52"/>
                                        <p:tgtEl>
                                          <p:spTgt spid="36"/>
                                        </p:tgtEl>
                                      </p:cBhvr>
                                    </p:animEffect>
                                  </p:childTnLst>
                                </p:cTn>
                              </p:par>
                            </p:childTnLst>
                          </p:cTn>
                        </p:par>
                        <p:par>
                          <p:cTn fill="hold" id="53" nodeType="afterGroup">
                            <p:stCondLst>
                              <p:cond delay="2000"/>
                            </p:stCondLst>
                            <p:childTnLst>
                              <p:par>
                                <p:cTn fill="hold" id="54" nodeType="afterEffect" presetClass="entr" presetID="5" presetSubtype="10">
                                  <p:stCondLst>
                                    <p:cond delay="0"/>
                                  </p:stCondLst>
                                  <p:childTnLst>
                                    <p:set>
                                      <p:cBhvr>
                                        <p:cTn dur="1" fill="hold" id="55">
                                          <p:stCondLst>
                                            <p:cond delay="0"/>
                                          </p:stCondLst>
                                        </p:cTn>
                                        <p:tgtEl>
                                          <p:spTgt spid="13"/>
                                        </p:tgtEl>
                                        <p:attrNameLst>
                                          <p:attrName>style.visibility</p:attrName>
                                        </p:attrNameLst>
                                      </p:cBhvr>
                                      <p:to>
                                        <p:strVal val="visible"/>
                                      </p:to>
                                    </p:set>
                                    <p:animEffect filter="checkerboard(across)" transition="in">
                                      <p:cBhvr>
                                        <p:cTn dur="500" id="56"/>
                                        <p:tgtEl>
                                          <p:spTgt spid="13"/>
                                        </p:tgtEl>
                                      </p:cBhvr>
                                    </p:animEffect>
                                  </p:childTnLst>
                                </p:cTn>
                              </p:par>
                            </p:childTnLst>
                          </p:cTn>
                        </p:par>
                        <p:par>
                          <p:cTn fill="hold" id="57" nodeType="afterGroup">
                            <p:stCondLst>
                              <p:cond delay="2500"/>
                            </p:stCondLst>
                            <p:childTnLst>
                              <p:par>
                                <p:cTn fill="hold" id="58" nodeType="afterEffect" presetClass="entr" presetID="5" presetSubtype="10">
                                  <p:stCondLst>
                                    <p:cond delay="0"/>
                                  </p:stCondLst>
                                  <p:childTnLst>
                                    <p:set>
                                      <p:cBhvr>
                                        <p:cTn dur="1" fill="hold" id="59">
                                          <p:stCondLst>
                                            <p:cond delay="0"/>
                                          </p:stCondLst>
                                        </p:cTn>
                                        <p:tgtEl>
                                          <p:spTgt spid="16"/>
                                        </p:tgtEl>
                                        <p:attrNameLst>
                                          <p:attrName>style.visibility</p:attrName>
                                        </p:attrNameLst>
                                      </p:cBhvr>
                                      <p:to>
                                        <p:strVal val="visible"/>
                                      </p:to>
                                    </p:set>
                                    <p:animEffect filter="checkerboard(across)" transition="in">
                                      <p:cBhvr>
                                        <p:cTn dur="500" id="6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10"/>
      <p:bldP grpId="0" spid="11"/>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学法分析</a:t>
            </a:r>
          </a:p>
        </p:txBody>
      </p:sp>
      <p:sp>
        <p:nvSpPr>
          <p:cNvPr id="11" name="矩形 10"/>
          <p:cNvSpPr/>
          <p:nvPr/>
        </p:nvSpPr>
        <p:spPr>
          <a:xfrm>
            <a:off x="4746625" y="3319463"/>
            <a:ext cx="2041525" cy="914400"/>
          </a:xfrm>
          <a:prstGeom prst="rect">
            <a:avLst/>
          </a:prstGeom>
          <a:ln w="12700">
            <a:miter lim="400000"/>
          </a:ln>
        </p:spPr>
        <p:txBody>
          <a:bodyPr anchor="ctr" anchorCtr="1" bIns="96000" lIns="96000" rIns="96000" tIns="96000">
            <a:normAutofit/>
          </a:bodyPr>
          <a:lstStyle/>
          <a:p>
            <a:pPr algn="l" defTabSz="914400" eaLnBrk="1" fontAlgn="auto" hangingPunct="1" indent="0" latinLnBrk="0" lvl="0" marL="0" marR="0" rtl="0">
              <a:lnSpc>
                <a:spcPct val="150000"/>
              </a:lnSpc>
              <a:spcBef>
                <a:spcPct val="0"/>
              </a:spcBef>
              <a:spcAft>
                <a:spcPct val="0"/>
              </a:spcAft>
              <a:buClrTx/>
              <a:buSzTx/>
              <a:buFontTx/>
              <a:buNone/>
              <a:defRPr/>
            </a:pPr>
            <a:endParaRPr altLang="zh-CN" b="1" baseline="0" cap="none" i="0" kern="1200" kumimoji="0" lang="en-US" noProof="0" normalizeH="0" spc="0" strike="noStrike" sz="1200" u="none">
              <a:ln>
                <a:noFill/>
              </a:ln>
              <a:solidFill>
                <a:schemeClr val="tx1"/>
              </a:solidFill>
              <a:effectLst/>
              <a:uLnTx/>
              <a:uFillTx/>
              <a:latin charset="0" panose="020b0604020202020204" pitchFamily="34" typeface="Arial"/>
              <a:ea charset="-122" panose="020b0503020204020204" typeface="微软雅黑"/>
              <a:cs typeface="+mn-ea"/>
              <a:sym charset="0" panose="020b0604020202020204" pitchFamily="34" typeface="Arial"/>
            </a:endParaRPr>
          </a:p>
        </p:txBody>
      </p:sp>
      <p:pic>
        <p:nvPicPr>
          <p:cNvPr id="8195" name="图片 15"/>
          <p:cNvPicPr>
            <a:picLocks noChangeAspect="1"/>
          </p:cNvPicPr>
          <p:nvPr/>
        </p:nvPicPr>
        <p:blipFill>
          <a:blip r:embed="rId3"/>
          <a:stretch>
            <a:fillRect/>
          </a:stretch>
        </p:blipFill>
        <p:spPr>
          <a:xfrm>
            <a:off x="855663" y="1677353"/>
            <a:ext cx="3890962" cy="4705350"/>
          </a:xfrm>
          <a:prstGeom prst="rect">
            <a:avLst/>
          </a:prstGeom>
          <a:noFill/>
          <a:ln w="9525">
            <a:noFill/>
          </a:ln>
        </p:spPr>
      </p:pic>
      <p:grpSp>
        <p:nvGrpSpPr>
          <p:cNvPr id="3" name="组合 2"/>
          <p:cNvGrpSpPr/>
          <p:nvPr/>
        </p:nvGrpSpPr>
        <p:grpSpPr>
          <a:xfrm>
            <a:off x="5829300" y="2070100"/>
            <a:ext cx="4424363" cy="1249363"/>
            <a:chOff x="6096000" y="1902851"/>
            <a:chExt cx="4425107" cy="1249669"/>
          </a:xfrm>
        </p:grpSpPr>
        <p:sp>
          <p:nvSpPr>
            <p:cNvPr id="20" name="矩形 19"/>
            <p:cNvSpPr/>
            <p:nvPr/>
          </p:nvSpPr>
          <p:spPr bwMode="auto">
            <a:xfrm>
              <a:off x="7324639" y="2380894"/>
              <a:ext cx="3196467" cy="731699"/>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DC5D3D"/>
                  </a:solidFill>
                  <a:effectLst/>
                  <a:uLnTx/>
                  <a:uFillTx/>
                  <a:latin charset="-122" panose="02010509060101010101" typeface="幼圆"/>
                  <a:ea charset="-122" panose="02010509060101010101" typeface="幼圆"/>
                  <a:cs typeface="+mn-cs"/>
                </a:rPr>
                <a:t>单击此处添加段落文本单击此处添加段落文本单击此处添加段落文本 </a:t>
              </a:r>
            </a:p>
          </p:txBody>
        </p:sp>
        <p:sp>
          <p:nvSpPr>
            <p:cNvPr id="14348" name="矩形 19"/>
            <p:cNvSpPr/>
            <p:nvPr/>
          </p:nvSpPr>
          <p:spPr>
            <a:xfrm>
              <a:off x="7173562" y="1902851"/>
              <a:ext cx="2361287" cy="567067"/>
            </a:xfrm>
            <a:prstGeom prst="rect">
              <a:avLst/>
            </a:prstGeom>
            <a:noFill/>
            <a:ln w="9525">
              <a:noFill/>
            </a:ln>
          </p:spPr>
          <p:txBody>
            <a:bodyPr>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algn="ctr" eaLnBrk="1" hangingPunct="1" indent="0" lvl="0" marL="0">
                <a:lnSpc>
                  <a:spcPct val="130000"/>
                </a:lnSpc>
                <a:spcBef>
                  <a:spcPct val="0"/>
                </a:spcBef>
                <a:buNone/>
              </a:pPr>
              <a:r>
                <a:rPr altLang="en-US" b="1" lang="zh-CN" sz="2400">
                  <a:solidFill>
                    <a:srgbClr val="DC5D3D"/>
                  </a:solidFill>
                  <a:latin charset="-122" panose="02010509060101010101" typeface="幼圆"/>
                  <a:ea charset="-122" panose="02010509060101010101" typeface="幼圆"/>
                </a:rPr>
                <a:t>点击添加标题 </a:t>
              </a:r>
            </a:p>
          </p:txBody>
        </p:sp>
        <p:grpSp>
          <p:nvGrpSpPr>
            <p:cNvPr id="14349" name="组合 1"/>
            <p:cNvGrpSpPr/>
            <p:nvPr/>
          </p:nvGrpSpPr>
          <p:grpSpPr>
            <a:xfrm>
              <a:off x="6096000" y="2072602"/>
              <a:ext cx="1072427" cy="1079918"/>
              <a:chOff x="6096000" y="2072602"/>
              <a:chExt cx="1072427" cy="1079918"/>
            </a:xfrm>
          </p:grpSpPr>
          <p:grpSp>
            <p:nvGrpSpPr>
              <p:cNvPr id="18" name="组合 17"/>
              <p:cNvGrpSpPr>
                <a:grpSpLocks noChangeAspect="1"/>
              </p:cNvGrpSpPr>
              <p:nvPr/>
            </p:nvGrpSpPr>
            <p:grpSpPr>
              <a:xfrm>
                <a:off x="6096000" y="2072602"/>
                <a:ext cx="1072427" cy="1079918"/>
                <a:chOff x="1983909" y="2663640"/>
                <a:chExt cx="1657350" cy="1668463"/>
              </a:xfrm>
              <a:solidFill>
                <a:schemeClr val="accent1"/>
              </a:solidFill>
            </p:grpSpPr>
            <p:sp>
              <p:nvSpPr>
                <p:cNvPr id="21" name="任意多边形: 形状 20"/>
                <p:cNvSpPr/>
                <p:nvPr/>
              </p:nvSpPr>
              <p:spPr bwMode="auto">
                <a:xfrm>
                  <a:off x="1983909" y="3062103"/>
                  <a:ext cx="1216025" cy="1270000"/>
                </a:xfrm>
                <a:custGeom>
                  <a:gdLst>
                    <a:gd fmla="*/ 71 w 540" name="T0"/>
                    <a:gd fmla="*/ 536 h 564" name="T1"/>
                    <a:gd fmla="*/ 24 w 540" name="T2"/>
                    <a:gd fmla="*/ 488 h 564" name="T3"/>
                    <a:gd fmla="*/ 24 w 540" name="T4"/>
                    <a:gd fmla="*/ 0 h 564" name="T5"/>
                    <a:gd fmla="*/ 0 w 540" name="T6"/>
                    <a:gd fmla="*/ 0 h 564" name="T7"/>
                    <a:gd fmla="*/ 0 w 540" name="T8"/>
                    <a:gd fmla="*/ 489 h 564" name="T9"/>
                    <a:gd fmla="*/ 72 w 540" name="T10"/>
                    <a:gd fmla="*/ 564 h 564" name="T11"/>
                    <a:gd fmla="*/ 540 w 540" name="T12"/>
                    <a:gd fmla="*/ 564 h 564" name="T13"/>
                    <a:gd fmla="*/ 540 w 540" name="T14"/>
                    <a:gd fmla="*/ 536 h 564" name="T15"/>
                    <a:gd fmla="*/ 71 w 540" name="T16"/>
                    <a:gd fmla="*/ 536 h 5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4" w="540">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sp>
              <p:nvSpPr>
                <p:cNvPr id="22" name="任意多边形: 形状 21"/>
                <p:cNvSpPr/>
                <p:nvPr/>
              </p:nvSpPr>
              <p:spPr bwMode="auto">
                <a:xfrm>
                  <a:off x="2433171" y="2674753"/>
                  <a:ext cx="1208088" cy="1243013"/>
                </a:xfrm>
                <a:custGeom>
                  <a:gdLst>
                    <a:gd fmla="*/ 461 w 536" name="T0"/>
                    <a:gd fmla="*/ 24 h 552" name="T1"/>
                    <a:gd fmla="*/ 508 w 536" name="T2"/>
                    <a:gd fmla="*/ 70 h 552" name="T3"/>
                    <a:gd fmla="*/ 508 w 536" name="T4"/>
                    <a:gd fmla="*/ 552 h 552" name="T5"/>
                    <a:gd fmla="*/ 536 w 536" name="T6"/>
                    <a:gd fmla="*/ 552 h 552" name="T7"/>
                    <a:gd fmla="*/ 536 w 536" name="T8"/>
                    <a:gd fmla="*/ 72 h 552" name="T9"/>
                    <a:gd fmla="*/ 462 w 536" name="T10"/>
                    <a:gd fmla="*/ 0 h 552" name="T11"/>
                    <a:gd fmla="*/ 0 w 536" name="T12"/>
                    <a:gd fmla="*/ 0 h 552" name="T13"/>
                    <a:gd fmla="*/ 0 w 536" name="T14"/>
                    <a:gd fmla="*/ 24 h 552" name="T15"/>
                    <a:gd fmla="*/ 461 w 536" name="T16"/>
                    <a:gd fmla="*/ 24 h 5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2" w="536">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sp>
              <p:nvSpPr>
                <p:cNvPr id="23" name="任意多边形: 形状 22"/>
                <p:cNvSpPr/>
                <p:nvPr/>
              </p:nvSpPr>
              <p:spPr bwMode="auto">
                <a:xfrm>
                  <a:off x="3277721" y="4006665"/>
                  <a:ext cx="358775" cy="315913"/>
                </a:xfrm>
                <a:custGeom>
                  <a:gdLst>
                    <a:gd fmla="*/ 43 w 159" name="T0"/>
                    <a:gd fmla="*/ 69 h 140" name="T1"/>
                    <a:gd fmla="*/ 34 w 159" name="T2"/>
                    <a:gd fmla="*/ 61 h 140" name="T3"/>
                    <a:gd fmla="*/ 24 w 159" name="T4"/>
                    <a:gd fmla="*/ 61 h 140" name="T5"/>
                    <a:gd fmla="*/ 7 w 159" name="T6"/>
                    <a:gd fmla="*/ 52 h 140" name="T7"/>
                    <a:gd fmla="*/ 0 w 159" name="T8"/>
                    <a:gd fmla="*/ 32 h 140" name="T9"/>
                    <a:gd fmla="*/ 10 w 159" name="T10"/>
                    <a:gd fmla="*/ 9 h 140" name="T11"/>
                    <a:gd fmla="*/ 34 w 159" name="T12"/>
                    <a:gd fmla="*/ 0 h 140" name="T13"/>
                    <a:gd fmla="*/ 61 w 159" name="T14"/>
                    <a:gd fmla="*/ 13 h 140" name="T15"/>
                    <a:gd fmla="*/ 72 w 159" name="T16"/>
                    <a:gd fmla="*/ 47 h 140" name="T17"/>
                    <a:gd fmla="*/ 42 w 159" name="T18"/>
                    <a:gd fmla="*/ 126 h 140" name="T19"/>
                    <a:gd fmla="*/ 23 w 159" name="T20"/>
                    <a:gd fmla="*/ 140 h 140" name="T21"/>
                    <a:gd fmla="*/ 13 w 159" name="T22"/>
                    <a:gd fmla="*/ 131 h 140" name="T23"/>
                    <a:gd fmla="*/ 18 w 159" name="T24"/>
                    <a:gd fmla="*/ 120 h 140" name="T25"/>
                    <a:gd fmla="*/ 36 w 159" name="T26"/>
                    <a:gd fmla="*/ 92 h 140" name="T27"/>
                    <a:gd fmla="*/ 43 w 159" name="T28"/>
                    <a:gd fmla="*/ 69 h 140" name="T29"/>
                    <a:gd fmla="*/ 130 w 159" name="T30"/>
                    <a:gd fmla="*/ 69 h 140" name="T31"/>
                    <a:gd fmla="*/ 121 w 159" name="T32"/>
                    <a:gd fmla="*/ 61 h 140" name="T33"/>
                    <a:gd fmla="*/ 112 w 159" name="T34"/>
                    <a:gd fmla="*/ 61 h 140" name="T35"/>
                    <a:gd fmla="*/ 94 w 159" name="T36"/>
                    <a:gd fmla="*/ 52 h 140" name="T37"/>
                    <a:gd fmla="*/ 87 w 159" name="T38"/>
                    <a:gd fmla="*/ 32 h 140" name="T39"/>
                    <a:gd fmla="*/ 96 w 159" name="T40"/>
                    <a:gd fmla="*/ 9 h 140" name="T41"/>
                    <a:gd fmla="*/ 120 w 159" name="T42"/>
                    <a:gd fmla="*/ 0 h 140" name="T43"/>
                    <a:gd fmla="*/ 148 w 159" name="T44"/>
                    <a:gd fmla="*/ 13 h 140" name="T45"/>
                    <a:gd fmla="*/ 159 w 159" name="T46"/>
                    <a:gd fmla="*/ 47 h 140" name="T47"/>
                    <a:gd fmla="*/ 129 w 159" name="T48"/>
                    <a:gd fmla="*/ 126 h 140" name="T49"/>
                    <a:gd fmla="*/ 109 w 159" name="T50"/>
                    <a:gd fmla="*/ 140 h 140" name="T51"/>
                    <a:gd fmla="*/ 100 w 159" name="T52"/>
                    <a:gd fmla="*/ 131 h 140" name="T53"/>
                    <a:gd fmla="*/ 106 w 159" name="T54"/>
                    <a:gd fmla="*/ 120 h 140" name="T55"/>
                    <a:gd fmla="*/ 122 w 159" name="T56"/>
                    <a:gd fmla="*/ 92 h 140" name="T57"/>
                    <a:gd fmla="*/ 130 w 159" name="T58"/>
                    <a:gd fmla="*/ 69 h 14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0" w="159">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sp>
              <p:nvSpPr>
                <p:cNvPr id="24" name="任意多边形: 形状 23"/>
                <p:cNvSpPr/>
                <p:nvPr/>
              </p:nvSpPr>
              <p:spPr bwMode="auto">
                <a:xfrm>
                  <a:off x="1983909" y="2663640"/>
                  <a:ext cx="355600" cy="317500"/>
                </a:xfrm>
                <a:custGeom>
                  <a:gdLst>
                    <a:gd fmla="*/ 115 w 158" name="T0"/>
                    <a:gd fmla="*/ 72 h 141" name="T1"/>
                    <a:gd fmla="*/ 124 w 158" name="T2"/>
                    <a:gd fmla="*/ 80 h 141" name="T3"/>
                    <a:gd fmla="*/ 134 w 158" name="T4"/>
                    <a:gd fmla="*/ 80 h 141" name="T5"/>
                    <a:gd fmla="*/ 151 w 158" name="T6"/>
                    <a:gd fmla="*/ 89 h 141" name="T7"/>
                    <a:gd fmla="*/ 158 w 158" name="T8"/>
                    <a:gd fmla="*/ 109 h 141" name="T9"/>
                    <a:gd fmla="*/ 149 w 158" name="T10"/>
                    <a:gd fmla="*/ 132 h 141" name="T11"/>
                    <a:gd fmla="*/ 125 w 158" name="T12"/>
                    <a:gd fmla="*/ 141 h 141" name="T13"/>
                    <a:gd fmla="*/ 98 w 158" name="T14"/>
                    <a:gd fmla="*/ 128 h 141" name="T15"/>
                    <a:gd fmla="*/ 87 w 158" name="T16"/>
                    <a:gd fmla="*/ 94 h 141" name="T17"/>
                    <a:gd fmla="*/ 117 w 158" name="T18"/>
                    <a:gd fmla="*/ 15 h 141" name="T19"/>
                    <a:gd fmla="*/ 136 w 158" name="T20"/>
                    <a:gd fmla="*/ 0 h 141" name="T21"/>
                    <a:gd fmla="*/ 145 w 158" name="T22"/>
                    <a:gd fmla="*/ 10 h 141" name="T23"/>
                    <a:gd fmla="*/ 140 w 158" name="T24"/>
                    <a:gd fmla="*/ 21 h 141" name="T25"/>
                    <a:gd fmla="*/ 123 w 158" name="T26"/>
                    <a:gd fmla="*/ 48 h 141" name="T27"/>
                    <a:gd fmla="*/ 115 w 158" name="T28"/>
                    <a:gd fmla="*/ 72 h 141" name="T29"/>
                    <a:gd fmla="*/ 28 w 158" name="T30"/>
                    <a:gd fmla="*/ 72 h 141" name="T31"/>
                    <a:gd fmla="*/ 37 w 158" name="T32"/>
                    <a:gd fmla="*/ 80 h 141" name="T33"/>
                    <a:gd fmla="*/ 47 w 158" name="T34"/>
                    <a:gd fmla="*/ 80 h 141" name="T35"/>
                    <a:gd fmla="*/ 64 w 158" name="T36"/>
                    <a:gd fmla="*/ 89 h 141" name="T37"/>
                    <a:gd fmla="*/ 72 w 158" name="T38"/>
                    <a:gd fmla="*/ 109 h 141" name="T39"/>
                    <a:gd fmla="*/ 62 w 158" name="T40"/>
                    <a:gd fmla="*/ 132 h 141" name="T41"/>
                    <a:gd fmla="*/ 38 w 158" name="T42"/>
                    <a:gd fmla="*/ 141 h 141" name="T43"/>
                    <a:gd fmla="*/ 10 w 158" name="T44"/>
                    <a:gd fmla="*/ 128 h 141" name="T45"/>
                    <a:gd fmla="*/ 0 w 158" name="T46"/>
                    <a:gd fmla="*/ 94 h 141" name="T47"/>
                    <a:gd fmla="*/ 30 w 158" name="T48"/>
                    <a:gd fmla="*/ 15 h 141" name="T49"/>
                    <a:gd fmla="*/ 49 w 158" name="T50"/>
                    <a:gd fmla="*/ 0 h 141" name="T51"/>
                    <a:gd fmla="*/ 58 w 158" name="T52"/>
                    <a:gd fmla="*/ 10 h 141" name="T53"/>
                    <a:gd fmla="*/ 53 w 158" name="T54"/>
                    <a:gd fmla="*/ 21 h 141" name="T55"/>
                    <a:gd fmla="*/ 36 w 158" name="T56"/>
                    <a:gd fmla="*/ 48 h 141" name="T57"/>
                    <a:gd fmla="*/ 28 w 158" name="T58"/>
                    <a:gd fmla="*/ 72 h 14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1" w="158">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grpSp>
          <p:pic>
            <p:nvPicPr>
              <p:cNvPr id="14351" name="图片 8"/>
              <p:cNvPicPr>
                <a:picLocks noChangeAspect="1"/>
              </p:cNvPicPr>
              <p:nvPr/>
            </p:nvPicPr>
            <p:blipFill>
              <a:blip r:embed="rId4"/>
              <a:srcRect r="86771"/>
              <a:stretch>
                <a:fillRect/>
              </a:stretch>
            </p:blipFill>
            <p:spPr>
              <a:xfrm>
                <a:off x="6096000" y="2205690"/>
                <a:ext cx="1067157" cy="913868"/>
              </a:xfrm>
              <a:prstGeom prst="rect">
                <a:avLst/>
              </a:prstGeom>
              <a:noFill/>
              <a:ln w="9525">
                <a:noFill/>
              </a:ln>
            </p:spPr>
          </p:pic>
        </p:grpSp>
      </p:grpSp>
      <p:grpSp>
        <p:nvGrpSpPr>
          <p:cNvPr id="29" name="组合 28"/>
          <p:cNvGrpSpPr/>
          <p:nvPr/>
        </p:nvGrpSpPr>
        <p:grpSpPr>
          <a:xfrm>
            <a:off x="5875338" y="4286250"/>
            <a:ext cx="4424362" cy="1249363"/>
            <a:chOff x="6096000" y="1902851"/>
            <a:chExt cx="4425107" cy="1249669"/>
          </a:xfrm>
        </p:grpSpPr>
        <p:sp>
          <p:nvSpPr>
            <p:cNvPr id="34" name="矩形 33"/>
            <p:cNvSpPr/>
            <p:nvPr/>
          </p:nvSpPr>
          <p:spPr bwMode="auto">
            <a:xfrm>
              <a:off x="7324639" y="2380893"/>
              <a:ext cx="3196467" cy="731699"/>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DC5D3D"/>
                  </a:solidFill>
                  <a:effectLst/>
                  <a:uLnTx/>
                  <a:uFillTx/>
                  <a:latin charset="-122" panose="02010509060101010101" typeface="幼圆"/>
                  <a:ea charset="-122" panose="02010509060101010101" typeface="幼圆"/>
                  <a:cs typeface="+mn-cs"/>
                </a:rPr>
                <a:t>单击此处添加段落文本单击此处添加段落文本单击此处添加段落文本 </a:t>
              </a:r>
            </a:p>
          </p:txBody>
        </p:sp>
        <p:sp>
          <p:nvSpPr>
            <p:cNvPr id="14343" name="矩形 19"/>
            <p:cNvSpPr/>
            <p:nvPr/>
          </p:nvSpPr>
          <p:spPr>
            <a:xfrm>
              <a:off x="7173562" y="1902851"/>
              <a:ext cx="2361287" cy="567067"/>
            </a:xfrm>
            <a:prstGeom prst="rect">
              <a:avLst/>
            </a:prstGeom>
            <a:noFill/>
            <a:ln w="9525">
              <a:noFill/>
            </a:ln>
          </p:spPr>
          <p:txBody>
            <a:bodyPr>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algn="ctr" eaLnBrk="1" hangingPunct="1" indent="0" lvl="0" marL="0">
                <a:lnSpc>
                  <a:spcPct val="130000"/>
                </a:lnSpc>
                <a:spcBef>
                  <a:spcPct val="0"/>
                </a:spcBef>
                <a:buNone/>
              </a:pPr>
              <a:r>
                <a:rPr altLang="en-US" b="1" lang="zh-CN" sz="2400">
                  <a:solidFill>
                    <a:srgbClr val="DC5D3D"/>
                  </a:solidFill>
                  <a:latin charset="-122" panose="02010509060101010101" typeface="幼圆"/>
                  <a:ea charset="-122" panose="02010509060101010101" typeface="幼圆"/>
                </a:rPr>
                <a:t>点击添加标题 </a:t>
              </a:r>
            </a:p>
          </p:txBody>
        </p:sp>
        <p:grpSp>
          <p:nvGrpSpPr>
            <p:cNvPr id="14344" name="组合 35"/>
            <p:cNvGrpSpPr/>
            <p:nvPr/>
          </p:nvGrpSpPr>
          <p:grpSpPr>
            <a:xfrm>
              <a:off x="6096000" y="2072602"/>
              <a:ext cx="1072427" cy="1079918"/>
              <a:chOff x="6096000" y="2072602"/>
              <a:chExt cx="1072427" cy="1079918"/>
            </a:xfrm>
          </p:grpSpPr>
          <p:grpSp>
            <p:nvGrpSpPr>
              <p:cNvPr id="37" name="组合 36"/>
              <p:cNvGrpSpPr>
                <a:grpSpLocks noChangeAspect="1"/>
              </p:cNvGrpSpPr>
              <p:nvPr/>
            </p:nvGrpSpPr>
            <p:grpSpPr>
              <a:xfrm>
                <a:off x="6096000" y="2072602"/>
                <a:ext cx="1072427" cy="1079918"/>
                <a:chOff x="1983909" y="2663640"/>
                <a:chExt cx="1657350" cy="1668463"/>
              </a:xfrm>
              <a:solidFill>
                <a:schemeClr val="accent1"/>
              </a:solidFill>
            </p:grpSpPr>
            <p:sp>
              <p:nvSpPr>
                <p:cNvPr id="39" name="任意多边形: 形状 38"/>
                <p:cNvSpPr/>
                <p:nvPr/>
              </p:nvSpPr>
              <p:spPr bwMode="auto">
                <a:xfrm>
                  <a:off x="1983909" y="3062103"/>
                  <a:ext cx="1216025" cy="1270000"/>
                </a:xfrm>
                <a:custGeom>
                  <a:gdLst>
                    <a:gd fmla="*/ 71 w 540" name="T0"/>
                    <a:gd fmla="*/ 536 h 564" name="T1"/>
                    <a:gd fmla="*/ 24 w 540" name="T2"/>
                    <a:gd fmla="*/ 488 h 564" name="T3"/>
                    <a:gd fmla="*/ 24 w 540" name="T4"/>
                    <a:gd fmla="*/ 0 h 564" name="T5"/>
                    <a:gd fmla="*/ 0 w 540" name="T6"/>
                    <a:gd fmla="*/ 0 h 564" name="T7"/>
                    <a:gd fmla="*/ 0 w 540" name="T8"/>
                    <a:gd fmla="*/ 489 h 564" name="T9"/>
                    <a:gd fmla="*/ 72 w 540" name="T10"/>
                    <a:gd fmla="*/ 564 h 564" name="T11"/>
                    <a:gd fmla="*/ 540 w 540" name="T12"/>
                    <a:gd fmla="*/ 564 h 564" name="T13"/>
                    <a:gd fmla="*/ 540 w 540" name="T14"/>
                    <a:gd fmla="*/ 536 h 564" name="T15"/>
                    <a:gd fmla="*/ 71 w 540" name="T16"/>
                    <a:gd fmla="*/ 536 h 5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4" w="540">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sp>
              <p:nvSpPr>
                <p:cNvPr id="40" name="任意多边形: 形状 39"/>
                <p:cNvSpPr/>
                <p:nvPr/>
              </p:nvSpPr>
              <p:spPr bwMode="auto">
                <a:xfrm>
                  <a:off x="2433171" y="2674753"/>
                  <a:ext cx="1208088" cy="1243013"/>
                </a:xfrm>
                <a:custGeom>
                  <a:gdLst>
                    <a:gd fmla="*/ 461 w 536" name="T0"/>
                    <a:gd fmla="*/ 24 h 552" name="T1"/>
                    <a:gd fmla="*/ 508 w 536" name="T2"/>
                    <a:gd fmla="*/ 70 h 552" name="T3"/>
                    <a:gd fmla="*/ 508 w 536" name="T4"/>
                    <a:gd fmla="*/ 552 h 552" name="T5"/>
                    <a:gd fmla="*/ 536 w 536" name="T6"/>
                    <a:gd fmla="*/ 552 h 552" name="T7"/>
                    <a:gd fmla="*/ 536 w 536" name="T8"/>
                    <a:gd fmla="*/ 72 h 552" name="T9"/>
                    <a:gd fmla="*/ 462 w 536" name="T10"/>
                    <a:gd fmla="*/ 0 h 552" name="T11"/>
                    <a:gd fmla="*/ 0 w 536" name="T12"/>
                    <a:gd fmla="*/ 0 h 552" name="T13"/>
                    <a:gd fmla="*/ 0 w 536" name="T14"/>
                    <a:gd fmla="*/ 24 h 552" name="T15"/>
                    <a:gd fmla="*/ 461 w 536" name="T16"/>
                    <a:gd fmla="*/ 24 h 5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2" w="536">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sp>
              <p:nvSpPr>
                <p:cNvPr id="41" name="任意多边形: 形状 40"/>
                <p:cNvSpPr/>
                <p:nvPr/>
              </p:nvSpPr>
              <p:spPr bwMode="auto">
                <a:xfrm>
                  <a:off x="3277721" y="4006665"/>
                  <a:ext cx="358775" cy="315913"/>
                </a:xfrm>
                <a:custGeom>
                  <a:gdLst>
                    <a:gd fmla="*/ 43 w 159" name="T0"/>
                    <a:gd fmla="*/ 69 h 140" name="T1"/>
                    <a:gd fmla="*/ 34 w 159" name="T2"/>
                    <a:gd fmla="*/ 61 h 140" name="T3"/>
                    <a:gd fmla="*/ 24 w 159" name="T4"/>
                    <a:gd fmla="*/ 61 h 140" name="T5"/>
                    <a:gd fmla="*/ 7 w 159" name="T6"/>
                    <a:gd fmla="*/ 52 h 140" name="T7"/>
                    <a:gd fmla="*/ 0 w 159" name="T8"/>
                    <a:gd fmla="*/ 32 h 140" name="T9"/>
                    <a:gd fmla="*/ 10 w 159" name="T10"/>
                    <a:gd fmla="*/ 9 h 140" name="T11"/>
                    <a:gd fmla="*/ 34 w 159" name="T12"/>
                    <a:gd fmla="*/ 0 h 140" name="T13"/>
                    <a:gd fmla="*/ 61 w 159" name="T14"/>
                    <a:gd fmla="*/ 13 h 140" name="T15"/>
                    <a:gd fmla="*/ 72 w 159" name="T16"/>
                    <a:gd fmla="*/ 47 h 140" name="T17"/>
                    <a:gd fmla="*/ 42 w 159" name="T18"/>
                    <a:gd fmla="*/ 126 h 140" name="T19"/>
                    <a:gd fmla="*/ 23 w 159" name="T20"/>
                    <a:gd fmla="*/ 140 h 140" name="T21"/>
                    <a:gd fmla="*/ 13 w 159" name="T22"/>
                    <a:gd fmla="*/ 131 h 140" name="T23"/>
                    <a:gd fmla="*/ 18 w 159" name="T24"/>
                    <a:gd fmla="*/ 120 h 140" name="T25"/>
                    <a:gd fmla="*/ 36 w 159" name="T26"/>
                    <a:gd fmla="*/ 92 h 140" name="T27"/>
                    <a:gd fmla="*/ 43 w 159" name="T28"/>
                    <a:gd fmla="*/ 69 h 140" name="T29"/>
                    <a:gd fmla="*/ 130 w 159" name="T30"/>
                    <a:gd fmla="*/ 69 h 140" name="T31"/>
                    <a:gd fmla="*/ 121 w 159" name="T32"/>
                    <a:gd fmla="*/ 61 h 140" name="T33"/>
                    <a:gd fmla="*/ 112 w 159" name="T34"/>
                    <a:gd fmla="*/ 61 h 140" name="T35"/>
                    <a:gd fmla="*/ 94 w 159" name="T36"/>
                    <a:gd fmla="*/ 52 h 140" name="T37"/>
                    <a:gd fmla="*/ 87 w 159" name="T38"/>
                    <a:gd fmla="*/ 32 h 140" name="T39"/>
                    <a:gd fmla="*/ 96 w 159" name="T40"/>
                    <a:gd fmla="*/ 9 h 140" name="T41"/>
                    <a:gd fmla="*/ 120 w 159" name="T42"/>
                    <a:gd fmla="*/ 0 h 140" name="T43"/>
                    <a:gd fmla="*/ 148 w 159" name="T44"/>
                    <a:gd fmla="*/ 13 h 140" name="T45"/>
                    <a:gd fmla="*/ 159 w 159" name="T46"/>
                    <a:gd fmla="*/ 47 h 140" name="T47"/>
                    <a:gd fmla="*/ 129 w 159" name="T48"/>
                    <a:gd fmla="*/ 126 h 140" name="T49"/>
                    <a:gd fmla="*/ 109 w 159" name="T50"/>
                    <a:gd fmla="*/ 140 h 140" name="T51"/>
                    <a:gd fmla="*/ 100 w 159" name="T52"/>
                    <a:gd fmla="*/ 131 h 140" name="T53"/>
                    <a:gd fmla="*/ 106 w 159" name="T54"/>
                    <a:gd fmla="*/ 120 h 140" name="T55"/>
                    <a:gd fmla="*/ 122 w 159" name="T56"/>
                    <a:gd fmla="*/ 92 h 140" name="T57"/>
                    <a:gd fmla="*/ 130 w 159" name="T58"/>
                    <a:gd fmla="*/ 69 h 14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0" w="159">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sp>
              <p:nvSpPr>
                <p:cNvPr id="42" name="任意多边形: 形状 41"/>
                <p:cNvSpPr/>
                <p:nvPr/>
              </p:nvSpPr>
              <p:spPr bwMode="auto">
                <a:xfrm>
                  <a:off x="1983909" y="2663640"/>
                  <a:ext cx="355600" cy="317500"/>
                </a:xfrm>
                <a:custGeom>
                  <a:gdLst>
                    <a:gd fmla="*/ 115 w 158" name="T0"/>
                    <a:gd fmla="*/ 72 h 141" name="T1"/>
                    <a:gd fmla="*/ 124 w 158" name="T2"/>
                    <a:gd fmla="*/ 80 h 141" name="T3"/>
                    <a:gd fmla="*/ 134 w 158" name="T4"/>
                    <a:gd fmla="*/ 80 h 141" name="T5"/>
                    <a:gd fmla="*/ 151 w 158" name="T6"/>
                    <a:gd fmla="*/ 89 h 141" name="T7"/>
                    <a:gd fmla="*/ 158 w 158" name="T8"/>
                    <a:gd fmla="*/ 109 h 141" name="T9"/>
                    <a:gd fmla="*/ 149 w 158" name="T10"/>
                    <a:gd fmla="*/ 132 h 141" name="T11"/>
                    <a:gd fmla="*/ 125 w 158" name="T12"/>
                    <a:gd fmla="*/ 141 h 141" name="T13"/>
                    <a:gd fmla="*/ 98 w 158" name="T14"/>
                    <a:gd fmla="*/ 128 h 141" name="T15"/>
                    <a:gd fmla="*/ 87 w 158" name="T16"/>
                    <a:gd fmla="*/ 94 h 141" name="T17"/>
                    <a:gd fmla="*/ 117 w 158" name="T18"/>
                    <a:gd fmla="*/ 15 h 141" name="T19"/>
                    <a:gd fmla="*/ 136 w 158" name="T20"/>
                    <a:gd fmla="*/ 0 h 141" name="T21"/>
                    <a:gd fmla="*/ 145 w 158" name="T22"/>
                    <a:gd fmla="*/ 10 h 141" name="T23"/>
                    <a:gd fmla="*/ 140 w 158" name="T24"/>
                    <a:gd fmla="*/ 21 h 141" name="T25"/>
                    <a:gd fmla="*/ 123 w 158" name="T26"/>
                    <a:gd fmla="*/ 48 h 141" name="T27"/>
                    <a:gd fmla="*/ 115 w 158" name="T28"/>
                    <a:gd fmla="*/ 72 h 141" name="T29"/>
                    <a:gd fmla="*/ 28 w 158" name="T30"/>
                    <a:gd fmla="*/ 72 h 141" name="T31"/>
                    <a:gd fmla="*/ 37 w 158" name="T32"/>
                    <a:gd fmla="*/ 80 h 141" name="T33"/>
                    <a:gd fmla="*/ 47 w 158" name="T34"/>
                    <a:gd fmla="*/ 80 h 141" name="T35"/>
                    <a:gd fmla="*/ 64 w 158" name="T36"/>
                    <a:gd fmla="*/ 89 h 141" name="T37"/>
                    <a:gd fmla="*/ 72 w 158" name="T38"/>
                    <a:gd fmla="*/ 109 h 141" name="T39"/>
                    <a:gd fmla="*/ 62 w 158" name="T40"/>
                    <a:gd fmla="*/ 132 h 141" name="T41"/>
                    <a:gd fmla="*/ 38 w 158" name="T42"/>
                    <a:gd fmla="*/ 141 h 141" name="T43"/>
                    <a:gd fmla="*/ 10 w 158" name="T44"/>
                    <a:gd fmla="*/ 128 h 141" name="T45"/>
                    <a:gd fmla="*/ 0 w 158" name="T46"/>
                    <a:gd fmla="*/ 94 h 141" name="T47"/>
                    <a:gd fmla="*/ 30 w 158" name="T48"/>
                    <a:gd fmla="*/ 15 h 141" name="T49"/>
                    <a:gd fmla="*/ 49 w 158" name="T50"/>
                    <a:gd fmla="*/ 0 h 141" name="T51"/>
                    <a:gd fmla="*/ 58 w 158" name="T52"/>
                    <a:gd fmla="*/ 10 h 141" name="T53"/>
                    <a:gd fmla="*/ 53 w 158" name="T54"/>
                    <a:gd fmla="*/ 21 h 141" name="T55"/>
                    <a:gd fmla="*/ 36 w 158" name="T56"/>
                    <a:gd fmla="*/ 48 h 141" name="T57"/>
                    <a:gd fmla="*/ 28 w 158" name="T58"/>
                    <a:gd fmla="*/ 72 h 14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1" w="158">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w="9525">
                      <a:solidFill>
                        <a:srgbClr val="000000"/>
                      </a:solidFill>
                      <a:rou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2400" u="none">
                    <a:ln>
                      <a:noFill/>
                    </a:ln>
                    <a:solidFill>
                      <a:srgbClr val="DC5D3D"/>
                    </a:solidFill>
                    <a:effectLst/>
                    <a:uLnTx/>
                    <a:uFillTx/>
                    <a:latin charset="-122" panose="02010509060101010101" typeface="幼圆"/>
                    <a:ea charset="-122" panose="02010509060101010101" typeface="幼圆"/>
                    <a:cs typeface="+mn-cs"/>
                  </a:endParaRPr>
                </a:p>
              </p:txBody>
            </p:sp>
          </p:grpSp>
          <p:pic>
            <p:nvPicPr>
              <p:cNvPr id="14346" name="图片 8"/>
              <p:cNvPicPr>
                <a:picLocks noChangeAspect="1"/>
              </p:cNvPicPr>
              <p:nvPr/>
            </p:nvPicPr>
            <p:blipFill>
              <a:blip r:embed="rId4"/>
              <a:srcRect r="86771"/>
              <a:stretch>
                <a:fillRect/>
              </a:stretch>
            </p:blipFill>
            <p:spPr>
              <a:xfrm>
                <a:off x="6096000" y="2205690"/>
                <a:ext cx="1067157" cy="913868"/>
              </a:xfrm>
              <a:prstGeom prst="rect">
                <a:avLst/>
              </a:prstGeom>
              <a:noFill/>
              <a:ln w="9525">
                <a:noFill/>
              </a:ln>
            </p:spPr>
          </p:pic>
        </p:gr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195"/>
                                        </p:tgtEl>
                                        <p:attrNameLst>
                                          <p:attrName>style.visibility</p:attrName>
                                        </p:attrNameLst>
                                      </p:cBhvr>
                                      <p:to>
                                        <p:strVal val="visible"/>
                                      </p:to>
                                    </p:set>
                                    <p:animEffect filter="wipe(down)" transition="in">
                                      <p:cBhvr>
                                        <p:cTn dur="500" id="7"/>
                                        <p:tgtEl>
                                          <p:spTgt spid="8195"/>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par>
                                <p:cTn fill="hold" id="12" nodeType="withEffect" presetClass="entr" presetID="16" presetSubtype="21">
                                  <p:stCondLst>
                                    <p:cond delay="0"/>
                                  </p:stCondLst>
                                  <p:childTnLst>
                                    <p:set>
                                      <p:cBhvr>
                                        <p:cTn dur="1" fill="hold" id="13">
                                          <p:stCondLst>
                                            <p:cond delay="0"/>
                                          </p:stCondLst>
                                        </p:cTn>
                                        <p:tgtEl>
                                          <p:spTgt spid="29"/>
                                        </p:tgtEl>
                                        <p:attrNameLst>
                                          <p:attrName>style.visibility</p:attrName>
                                        </p:attrNameLst>
                                      </p:cBhvr>
                                      <p:to>
                                        <p:strVal val="visible"/>
                                      </p:to>
                                    </p:set>
                                    <p:animEffect filter="barn(inVertical)" transition="in">
                                      <p:cBhvr>
                                        <p:cTn dur="500" id="14"/>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3">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学法分析</a:t>
            </a:r>
          </a:p>
        </p:txBody>
      </p:sp>
      <p:grpSp>
        <p:nvGrpSpPr>
          <p:cNvPr id="23" name="组合 22"/>
          <p:cNvGrpSpPr/>
          <p:nvPr/>
        </p:nvGrpSpPr>
        <p:grpSpPr>
          <a:xfrm>
            <a:off x="7016115" y="1712913"/>
            <a:ext cx="3921125" cy="3432175"/>
            <a:chOff x="1565074" y="2073230"/>
            <a:chExt cx="3921326" cy="3432266"/>
          </a:xfrm>
        </p:grpSpPr>
        <p:sp>
          <p:nvSpPr>
            <p:cNvPr id="17427" name="Freeform: Shape 3"/>
            <p:cNvSpPr/>
            <p:nvPr/>
          </p:nvSpPr>
          <p:spPr>
            <a:xfrm>
              <a:off x="1673500" y="2073230"/>
              <a:ext cx="3812900" cy="3432266"/>
            </a:xfrm>
            <a:custGeom>
              <a:cxnLst>
                <a:cxn ang="0">
                  <a:pos x="1906450" y="1716133"/>
                </a:cxn>
                <a:cxn ang="5898240">
                  <a:pos x="1906450" y="1716133"/>
                </a:cxn>
                <a:cxn ang="11796480">
                  <a:pos x="1906450" y="1716133"/>
                </a:cxn>
                <a:cxn ang="17694720">
                  <a:pos x="1906450" y="1716133"/>
                </a:cxn>
              </a:cxnLst>
              <a:rect b="0" l="0" r="0" t="0"/>
              <a:pathLst>
                <a:path h="21600" w="21600">
                  <a:moveTo>
                    <a:pt x="9691" y="0"/>
                  </a:moveTo>
                  <a:cubicBezTo>
                    <a:pt x="14962" y="0"/>
                    <a:pt x="19247" y="4690"/>
                    <a:pt x="19375" y="10530"/>
                  </a:cubicBezTo>
                  <a:lnTo>
                    <a:pt x="21600" y="10530"/>
                  </a:lnTo>
                  <a:lnTo>
                    <a:pt x="18065" y="16006"/>
                  </a:lnTo>
                  <a:lnTo>
                    <a:pt x="14627" y="10530"/>
                  </a:lnTo>
                  <a:lnTo>
                    <a:pt x="16952" y="10530"/>
                  </a:lnTo>
                  <a:cubicBezTo>
                    <a:pt x="16825" y="6181"/>
                    <a:pt x="13624" y="2699"/>
                    <a:pt x="9691" y="2699"/>
                  </a:cubicBezTo>
                  <a:cubicBezTo>
                    <a:pt x="5677" y="2699"/>
                    <a:pt x="2423" y="6327"/>
                    <a:pt x="2423" y="10799"/>
                  </a:cubicBezTo>
                  <a:cubicBezTo>
                    <a:pt x="2423" y="15273"/>
                    <a:pt x="5677" y="18901"/>
                    <a:pt x="9691" y="18901"/>
                  </a:cubicBezTo>
                  <a:cubicBezTo>
                    <a:pt x="11300" y="18901"/>
                    <a:pt x="12788" y="18315"/>
                    <a:pt x="13991" y="17329"/>
                  </a:cubicBezTo>
                  <a:lnTo>
                    <a:pt x="15657" y="19310"/>
                  </a:lnTo>
                  <a:cubicBezTo>
                    <a:pt x="14013" y="20745"/>
                    <a:pt x="11941" y="21600"/>
                    <a:pt x="9691" y="21600"/>
                  </a:cubicBezTo>
                  <a:cubicBezTo>
                    <a:pt x="4339" y="21600"/>
                    <a:pt x="0" y="16766"/>
                    <a:pt x="0" y="10799"/>
                  </a:cubicBezTo>
                  <a:cubicBezTo>
                    <a:pt x="0" y="4836"/>
                    <a:pt x="4339" y="0"/>
                    <a:pt x="9691" y="0"/>
                  </a:cubicBezTo>
                  <a:close/>
                </a:path>
              </a:pathLst>
            </a:custGeom>
            <a:solidFill>
              <a:schemeClr val="bg2">
                <a:alpha val="100000"/>
              </a:schemeClr>
            </a:solidFill>
            <a:ln w="12700">
              <a:noFill/>
            </a:ln>
          </p:spPr>
          <p:txBody>
            <a:bodyPr/>
            <a:lstStyle/>
            <a:p>
              <a:endParaRPr altLang="en-US" lang="zh-CN"/>
            </a:p>
          </p:txBody>
        </p:sp>
        <p:sp>
          <p:nvSpPr>
            <p:cNvPr id="25" name="Oval 4"/>
            <p:cNvSpPr/>
            <p:nvPr/>
          </p:nvSpPr>
          <p:spPr>
            <a:xfrm>
              <a:off x="3924993" y="4660611"/>
              <a:ext cx="673675" cy="673674"/>
            </a:xfrm>
            <a:prstGeom prst="ellipse">
              <a:avLst/>
            </a:prstGeom>
            <a:solidFill>
              <a:srgbClr val="5FAFD3"/>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0" fontAlgn="base" hangingPunct="0"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chemeClr val="lt1"/>
                  </a:solidFill>
                  <a:effectLst/>
                  <a:uLnTx/>
                  <a:uFillTx/>
                  <a:latin typeface="+mn-lt"/>
                  <a:ea typeface="+mn-ea"/>
                  <a:cs typeface="+mn-cs"/>
                </a:rPr>
                <a:t>01</a:t>
              </a:r>
            </a:p>
          </p:txBody>
        </p:sp>
        <p:sp>
          <p:nvSpPr>
            <p:cNvPr id="26" name="Oval 8"/>
            <p:cNvSpPr/>
            <p:nvPr/>
          </p:nvSpPr>
          <p:spPr>
            <a:xfrm>
              <a:off x="2196216" y="4676387"/>
              <a:ext cx="673675" cy="673674"/>
            </a:xfrm>
            <a:prstGeom prst="ellipse">
              <a:avLst/>
            </a:prstGeom>
            <a:solidFill>
              <a:srgbClr val="FFE0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0" fontAlgn="base" hangingPunct="0"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chemeClr val="lt1"/>
                  </a:solidFill>
                  <a:effectLst/>
                  <a:uLnTx/>
                  <a:uFillTx/>
                  <a:latin typeface="+mn-lt"/>
                  <a:ea typeface="+mn-ea"/>
                  <a:cs typeface="+mn-cs"/>
                </a:rPr>
                <a:t>02</a:t>
              </a:r>
            </a:p>
          </p:txBody>
        </p:sp>
        <p:sp>
          <p:nvSpPr>
            <p:cNvPr id="27" name="Oval 9"/>
            <p:cNvSpPr/>
            <p:nvPr/>
          </p:nvSpPr>
          <p:spPr>
            <a:xfrm>
              <a:off x="1565074" y="3348952"/>
              <a:ext cx="673675" cy="673674"/>
            </a:xfrm>
            <a:prstGeom prst="ellipse">
              <a:avLst/>
            </a:prstGeom>
            <a:solidFill>
              <a:srgbClr val="5FAFD3"/>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0" fontAlgn="base" hangingPunct="0"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chemeClr val="lt1"/>
                  </a:solidFill>
                  <a:effectLst/>
                  <a:uLnTx/>
                  <a:uFillTx/>
                  <a:latin typeface="+mn-lt"/>
                  <a:ea typeface="+mn-ea"/>
                  <a:cs typeface="+mn-cs"/>
                </a:rPr>
                <a:t>03</a:t>
              </a:r>
            </a:p>
          </p:txBody>
        </p:sp>
        <p:sp>
          <p:nvSpPr>
            <p:cNvPr id="28" name="Oval 10"/>
            <p:cNvSpPr/>
            <p:nvPr/>
          </p:nvSpPr>
          <p:spPr>
            <a:xfrm>
              <a:off x="2447410" y="2087042"/>
              <a:ext cx="673675" cy="673674"/>
            </a:xfrm>
            <a:prstGeom prst="ellipse">
              <a:avLst/>
            </a:prstGeom>
            <a:solidFill>
              <a:srgbClr val="FFE060"/>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0" fontAlgn="base" hangingPunct="0"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chemeClr val="lt1"/>
                  </a:solidFill>
                  <a:effectLst/>
                  <a:uLnTx/>
                  <a:uFillTx/>
                  <a:latin typeface="+mn-lt"/>
                  <a:ea typeface="+mn-ea"/>
                  <a:cs typeface="+mn-cs"/>
                </a:rPr>
                <a:t>04</a:t>
              </a:r>
            </a:p>
          </p:txBody>
        </p:sp>
        <p:sp>
          <p:nvSpPr>
            <p:cNvPr id="29" name="Oval 11"/>
            <p:cNvSpPr/>
            <p:nvPr/>
          </p:nvSpPr>
          <p:spPr>
            <a:xfrm>
              <a:off x="4169425" y="2434796"/>
              <a:ext cx="673675" cy="673674"/>
            </a:xfrm>
            <a:prstGeom prst="ellipse">
              <a:avLst/>
            </a:prstGeom>
            <a:solidFill>
              <a:srgbClr val="5FAFD3"/>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0" fontAlgn="base" hangingPunct="0"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chemeClr val="lt1"/>
                  </a:solidFill>
                  <a:effectLst/>
                  <a:uLnTx/>
                  <a:uFillTx/>
                  <a:latin typeface="+mn-lt"/>
                  <a:ea typeface="+mn-ea"/>
                  <a:cs typeface="+mn-cs"/>
                </a:rPr>
                <a:t>05</a:t>
              </a:r>
            </a:p>
          </p:txBody>
        </p:sp>
      </p:grpSp>
      <p:pic>
        <p:nvPicPr>
          <p:cNvPr id="45" name="图片 28"/>
          <p:cNvPicPr>
            <a:picLocks noChangeAspect="1"/>
          </p:cNvPicPr>
          <p:nvPr/>
        </p:nvPicPr>
        <p:blipFill>
          <a:blip r:embed="rId4">
            <a:extLst>
              <a:ext uri="{28A0092B-C50C-407E-A947-70E740481C1C}">
                <a14:useLocalDpi val="0"/>
              </a:ext>
            </a:extLst>
          </a:blip>
          <a:stretch>
            <a:fillRect/>
          </a:stretch>
        </p:blipFill>
        <p:spPr>
          <a:xfrm>
            <a:off x="7462203" y="2355579"/>
            <a:ext cx="2587625" cy="2094454"/>
          </a:xfrm>
          <a:prstGeom prst="rect">
            <a:avLst/>
          </a:prstGeom>
          <a:noFill/>
          <a:ln w="9525">
            <a:noFill/>
          </a:ln>
        </p:spPr>
      </p:pic>
      <p:grpSp>
        <p:nvGrpSpPr>
          <p:cNvPr id="30" name="组合 29"/>
          <p:cNvGrpSpPr/>
          <p:nvPr/>
        </p:nvGrpSpPr>
        <p:grpSpPr>
          <a:xfrm>
            <a:off x="1206500" y="1652588"/>
            <a:ext cx="5067300" cy="607988"/>
            <a:chOff x="874712" y="3344238"/>
            <a:chExt cx="5067300" cy="607795"/>
          </a:xfrm>
        </p:grpSpPr>
        <p:sp>
          <p:nvSpPr>
            <p:cNvPr id="31" name="矩形 30"/>
            <p:cNvSpPr/>
            <p:nvPr/>
          </p:nvSpPr>
          <p:spPr>
            <a:xfrm>
              <a:off x="874712" y="3639712"/>
              <a:ext cx="5067300" cy="310797"/>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DC5D3D"/>
                  </a:solidFill>
                  <a:effectLst/>
                  <a:uLnTx/>
                  <a:uFillTx/>
                  <a:latin charset="-122" panose="02010509060101010101" typeface="幼圆"/>
                  <a:ea charset="-122" panose="02010509060101010101" typeface="幼圆"/>
                  <a:cs typeface="+mn-cs"/>
                </a:rPr>
                <a:t>用户可以在投影仪或者计算机上进行演示也可以将演示文稿打印出来</a:t>
              </a:r>
            </a:p>
          </p:txBody>
        </p:sp>
        <p:sp>
          <p:nvSpPr>
            <p:cNvPr id="32" name="矩形 31"/>
            <p:cNvSpPr/>
            <p:nvPr/>
          </p:nvSpPr>
          <p:spPr>
            <a:xfrm>
              <a:off x="874712" y="3344238"/>
              <a:ext cx="2241974" cy="383926"/>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600" u="none">
                  <a:ln>
                    <a:noFill/>
                  </a:ln>
                  <a:solidFill>
                    <a:srgbClr val="DC5D3D"/>
                  </a:solidFill>
                  <a:effectLst/>
                  <a:uLnTx/>
                  <a:uFillTx/>
                  <a:latin charset="-122" panose="02010509060101010101" typeface="幼圆"/>
                  <a:ea charset="-122" panose="02010509060101010101" typeface="幼圆"/>
                  <a:cs typeface="+mn-cs"/>
                </a:rPr>
                <a:t>标题文字添加</a:t>
              </a:r>
            </a:p>
          </p:txBody>
        </p:sp>
      </p:grpSp>
      <p:grpSp>
        <p:nvGrpSpPr>
          <p:cNvPr id="33" name="组合 32"/>
          <p:cNvGrpSpPr/>
          <p:nvPr/>
        </p:nvGrpSpPr>
        <p:grpSpPr>
          <a:xfrm>
            <a:off x="1206500" y="2400300"/>
            <a:ext cx="5067300" cy="609600"/>
            <a:chOff x="874712" y="3344238"/>
            <a:chExt cx="5067300" cy="609406"/>
          </a:xfrm>
        </p:grpSpPr>
        <p:sp>
          <p:nvSpPr>
            <p:cNvPr id="34" name="矩形 33"/>
            <p:cNvSpPr/>
            <p:nvPr/>
          </p:nvSpPr>
          <p:spPr>
            <a:xfrm>
              <a:off x="874712" y="3639712"/>
              <a:ext cx="5067300" cy="310797"/>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DC5D3D"/>
                  </a:solidFill>
                  <a:effectLst/>
                  <a:uLnTx/>
                  <a:uFillTx/>
                  <a:latin charset="-122" panose="02010509060101010101" typeface="幼圆"/>
                  <a:ea charset="-122" panose="02010509060101010101" typeface="幼圆"/>
                  <a:cs typeface="+mn-cs"/>
                </a:rPr>
                <a:t>用户可以在投影仪或者计算机上进行演示也可以将演示文稿打印出来</a:t>
              </a:r>
            </a:p>
          </p:txBody>
        </p:sp>
        <p:sp>
          <p:nvSpPr>
            <p:cNvPr id="35" name="矩形 34"/>
            <p:cNvSpPr/>
            <p:nvPr/>
          </p:nvSpPr>
          <p:spPr>
            <a:xfrm>
              <a:off x="874712" y="3344239"/>
              <a:ext cx="2241974" cy="383926"/>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600" u="none">
                  <a:ln>
                    <a:noFill/>
                  </a:ln>
                  <a:solidFill>
                    <a:srgbClr val="DC5D3D"/>
                  </a:solidFill>
                  <a:effectLst/>
                  <a:uLnTx/>
                  <a:uFillTx/>
                  <a:latin charset="-122" panose="02010509060101010101" typeface="幼圆"/>
                  <a:ea charset="-122" panose="02010509060101010101" typeface="幼圆"/>
                  <a:cs typeface="+mn-cs"/>
                </a:rPr>
                <a:t>标题文字添加</a:t>
              </a:r>
            </a:p>
          </p:txBody>
        </p:sp>
      </p:grpSp>
      <p:grpSp>
        <p:nvGrpSpPr>
          <p:cNvPr id="36" name="组合 35"/>
          <p:cNvGrpSpPr/>
          <p:nvPr/>
        </p:nvGrpSpPr>
        <p:grpSpPr>
          <a:xfrm>
            <a:off x="1206500" y="3146425"/>
            <a:ext cx="5067300" cy="609600"/>
            <a:chOff x="874712" y="3344238"/>
            <a:chExt cx="5067300" cy="609406"/>
          </a:xfrm>
        </p:grpSpPr>
        <p:sp>
          <p:nvSpPr>
            <p:cNvPr id="37" name="矩形 36"/>
            <p:cNvSpPr/>
            <p:nvPr/>
          </p:nvSpPr>
          <p:spPr>
            <a:xfrm>
              <a:off x="874712" y="3639712"/>
              <a:ext cx="5067300" cy="310797"/>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DC5D3D"/>
                  </a:solidFill>
                  <a:effectLst/>
                  <a:uLnTx/>
                  <a:uFillTx/>
                  <a:latin charset="-122" panose="02010509060101010101" typeface="幼圆"/>
                  <a:ea charset="-122" panose="02010509060101010101" typeface="幼圆"/>
                  <a:cs typeface="+mn-cs"/>
                </a:rPr>
                <a:t>用户可以在投影仪或者计算机上进行演示也可以将演示文稿打印出来</a:t>
              </a:r>
            </a:p>
          </p:txBody>
        </p:sp>
        <p:sp>
          <p:nvSpPr>
            <p:cNvPr id="38" name="矩形 37"/>
            <p:cNvSpPr/>
            <p:nvPr/>
          </p:nvSpPr>
          <p:spPr>
            <a:xfrm>
              <a:off x="874712" y="3344239"/>
              <a:ext cx="2241974" cy="383926"/>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600" u="none">
                  <a:ln>
                    <a:noFill/>
                  </a:ln>
                  <a:solidFill>
                    <a:srgbClr val="DC5D3D"/>
                  </a:solidFill>
                  <a:effectLst/>
                  <a:uLnTx/>
                  <a:uFillTx/>
                  <a:latin charset="-122" panose="02010509060101010101" typeface="幼圆"/>
                  <a:ea charset="-122" panose="02010509060101010101" typeface="幼圆"/>
                  <a:cs typeface="+mn-cs"/>
                </a:rPr>
                <a:t>标题文字添加</a:t>
              </a:r>
            </a:p>
          </p:txBody>
        </p:sp>
      </p:grpSp>
      <p:grpSp>
        <p:nvGrpSpPr>
          <p:cNvPr id="39" name="组合 38"/>
          <p:cNvGrpSpPr/>
          <p:nvPr/>
        </p:nvGrpSpPr>
        <p:grpSpPr>
          <a:xfrm>
            <a:off x="1206500" y="3894138"/>
            <a:ext cx="5067300" cy="609600"/>
            <a:chOff x="874712" y="3344238"/>
            <a:chExt cx="5067300" cy="609406"/>
          </a:xfrm>
        </p:grpSpPr>
        <p:sp>
          <p:nvSpPr>
            <p:cNvPr id="40" name="矩形 39"/>
            <p:cNvSpPr/>
            <p:nvPr/>
          </p:nvSpPr>
          <p:spPr>
            <a:xfrm>
              <a:off x="874712" y="3639712"/>
              <a:ext cx="5067300" cy="310797"/>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DC5D3D"/>
                  </a:solidFill>
                  <a:effectLst/>
                  <a:uLnTx/>
                  <a:uFillTx/>
                  <a:latin charset="-122" panose="02010509060101010101" typeface="幼圆"/>
                  <a:ea charset="-122" panose="02010509060101010101" typeface="幼圆"/>
                  <a:cs typeface="+mn-cs"/>
                </a:rPr>
                <a:t>用户可以在投影仪或者计算机上进行演示也可以将演示文稿打印出来</a:t>
              </a:r>
            </a:p>
          </p:txBody>
        </p:sp>
        <p:sp>
          <p:nvSpPr>
            <p:cNvPr id="41" name="矩形 40"/>
            <p:cNvSpPr/>
            <p:nvPr/>
          </p:nvSpPr>
          <p:spPr>
            <a:xfrm>
              <a:off x="874712" y="3344238"/>
              <a:ext cx="2241974" cy="383926"/>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600" u="none">
                  <a:ln>
                    <a:noFill/>
                  </a:ln>
                  <a:solidFill>
                    <a:srgbClr val="DC5D3D"/>
                  </a:solidFill>
                  <a:effectLst/>
                  <a:uLnTx/>
                  <a:uFillTx/>
                  <a:latin charset="-122" panose="02010509060101010101" typeface="幼圆"/>
                  <a:ea charset="-122" panose="02010509060101010101" typeface="幼圆"/>
                  <a:cs typeface="+mn-cs"/>
                </a:rPr>
                <a:t>标题文字添加</a:t>
              </a:r>
            </a:p>
          </p:txBody>
        </p:sp>
      </p:grpSp>
      <p:grpSp>
        <p:nvGrpSpPr>
          <p:cNvPr id="42" name="组合 41"/>
          <p:cNvGrpSpPr/>
          <p:nvPr/>
        </p:nvGrpSpPr>
        <p:grpSpPr>
          <a:xfrm>
            <a:off x="1206500" y="4640263"/>
            <a:ext cx="5067300" cy="609600"/>
            <a:chOff x="874712" y="3344238"/>
            <a:chExt cx="5067300" cy="609406"/>
          </a:xfrm>
        </p:grpSpPr>
        <p:sp>
          <p:nvSpPr>
            <p:cNvPr id="43" name="矩形 42"/>
            <p:cNvSpPr/>
            <p:nvPr/>
          </p:nvSpPr>
          <p:spPr>
            <a:xfrm>
              <a:off x="874712" y="3639712"/>
              <a:ext cx="5067300" cy="310797"/>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DC5D3D"/>
                  </a:solidFill>
                  <a:effectLst/>
                  <a:uLnTx/>
                  <a:uFillTx/>
                  <a:latin charset="-122" panose="02010509060101010101" typeface="幼圆"/>
                  <a:ea charset="-122" panose="02010509060101010101" typeface="幼圆"/>
                  <a:cs typeface="+mn-cs"/>
                </a:rPr>
                <a:t>用户可以在投影仪或者计算机上进行演示也可以将演示文稿打印出来</a:t>
              </a:r>
            </a:p>
          </p:txBody>
        </p:sp>
        <p:sp>
          <p:nvSpPr>
            <p:cNvPr id="44" name="矩形 43"/>
            <p:cNvSpPr/>
            <p:nvPr/>
          </p:nvSpPr>
          <p:spPr>
            <a:xfrm>
              <a:off x="874712" y="3344238"/>
              <a:ext cx="2241974" cy="383926"/>
            </a:xfrm>
            <a:prstGeom prst="rect">
              <a:avLst/>
            </a:prstGeom>
          </p:spPr>
          <p:txBody>
            <a:bodyPr wrap="square">
              <a:spAutoFit/>
              <a:scene3d>
                <a:camera prst="orthographicFront"/>
                <a:lightRig dir="t" rig="threePt"/>
              </a:scene3d>
              <a:sp3d contourW="12700"/>
            </a:bodyPr>
            <a:lstStyle/>
            <a:p>
              <a:pPr algn="l" defTabSz="914400" eaLnBrk="0" fontAlgn="base" hangingPunct="0"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600" u="none">
                  <a:ln>
                    <a:noFill/>
                  </a:ln>
                  <a:solidFill>
                    <a:srgbClr val="DC5D3D"/>
                  </a:solidFill>
                  <a:effectLst/>
                  <a:uLnTx/>
                  <a:uFillTx/>
                  <a:latin charset="-122" panose="02010509060101010101" typeface="幼圆"/>
                  <a:ea charset="-122" panose="02010509060101010101" typeface="幼圆"/>
                  <a:cs typeface="+mn-cs"/>
                </a:rPr>
                <a:t>标题文字添加</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1000" fill="hold" id="7"/>
                                        <p:tgtEl>
                                          <p:spTgt spid="23"/>
                                        </p:tgtEl>
                                        <p:attrNameLst>
                                          <p:attrName>ppt_w</p:attrName>
                                        </p:attrNameLst>
                                      </p:cBhvr>
                                      <p:tavLst>
                                        <p:tav tm="0">
                                          <p:val>
                                            <p:fltVal val="0"/>
                                          </p:val>
                                        </p:tav>
                                        <p:tav tm="100000">
                                          <p:val>
                                            <p:strVal val="#ppt_w"/>
                                          </p:val>
                                        </p:tav>
                                      </p:tavLst>
                                    </p:anim>
                                    <p:anim calcmode="lin" valueType="num">
                                      <p:cBhvr>
                                        <p:cTn dur="1000" fill="hold" id="8"/>
                                        <p:tgtEl>
                                          <p:spTgt spid="23"/>
                                        </p:tgtEl>
                                        <p:attrNameLst>
                                          <p:attrName>ppt_h</p:attrName>
                                        </p:attrNameLst>
                                      </p:cBhvr>
                                      <p:tavLst>
                                        <p:tav tm="0">
                                          <p:val>
                                            <p:fltVal val="0"/>
                                          </p:val>
                                        </p:tav>
                                        <p:tav tm="100000">
                                          <p:val>
                                            <p:strVal val="#ppt_h"/>
                                          </p:val>
                                        </p:tav>
                                      </p:tavLst>
                                    </p:anim>
                                    <p:anim calcmode="lin" valueType="num">
                                      <p:cBhvr>
                                        <p:cTn dur="1000" fill="hold" id="9"/>
                                        <p:tgtEl>
                                          <p:spTgt spid="23"/>
                                        </p:tgtEl>
                                        <p:attrNameLst>
                                          <p:attrName>style.rotation</p:attrName>
                                        </p:attrNameLst>
                                      </p:cBhvr>
                                      <p:tavLst>
                                        <p:tav tm="0">
                                          <p:val>
                                            <p:fltVal val="90"/>
                                          </p:val>
                                        </p:tav>
                                        <p:tav tm="100000">
                                          <p:val>
                                            <p:fltVal val="0"/>
                                          </p:val>
                                        </p:tav>
                                      </p:tavLst>
                                    </p:anim>
                                    <p:animEffect filter="fade" transition="in">
                                      <p:cBhvr>
                                        <p:cTn dur="1000" id="10"/>
                                        <p:tgtEl>
                                          <p:spTgt spid="23"/>
                                        </p:tgtEl>
                                      </p:cBhvr>
                                    </p:animEffect>
                                  </p:childTnLst>
                                </p:cTn>
                              </p:par>
                            </p:childTnLst>
                          </p:cTn>
                        </p:par>
                        <p:par>
                          <p:cTn fill="hold" id="11" nodeType="afterGroup">
                            <p:stCondLst>
                              <p:cond delay="1000"/>
                            </p:stCondLst>
                            <p:childTnLst>
                              <p:par>
                                <p:cTn fill="hold" id="12" nodeType="afterEffect" presetClass="entr" presetID="22" presetSubtype="4">
                                  <p:stCondLst>
                                    <p:cond delay="0"/>
                                  </p:stCondLst>
                                  <p:childTnLst>
                                    <p:set>
                                      <p:cBhvr>
                                        <p:cTn dur="1" fill="hold" id="13">
                                          <p:stCondLst>
                                            <p:cond delay="0"/>
                                          </p:stCondLst>
                                        </p:cTn>
                                        <p:tgtEl>
                                          <p:spTgt spid="45"/>
                                        </p:tgtEl>
                                        <p:attrNameLst>
                                          <p:attrName>style.visibility</p:attrName>
                                        </p:attrNameLst>
                                      </p:cBhvr>
                                      <p:to>
                                        <p:strVal val="visible"/>
                                      </p:to>
                                    </p:set>
                                    <p:animEffect filter="wipe(down)" transition="in">
                                      <p:cBhvr>
                                        <p:cTn dur="500" id="14"/>
                                        <p:tgtEl>
                                          <p:spTgt spid="45"/>
                                        </p:tgtEl>
                                      </p:cBhvr>
                                    </p:animEffect>
                                  </p:childTnLst>
                                </p:cTn>
                              </p:par>
                            </p:childTnLst>
                          </p:cTn>
                        </p:par>
                        <p:par>
                          <p:cTn fill="hold" id="15" nodeType="afterGroup">
                            <p:stCondLst>
                              <p:cond delay="1500"/>
                            </p:stCondLst>
                            <p:childTnLst>
                              <p:par>
                                <p:cTn decel="100000" fill="hold" id="16" nodeType="afterEffect" presetClass="entr" presetID="2" presetSubtype="2">
                                  <p:stCondLst>
                                    <p:cond delay="0"/>
                                  </p:stCondLst>
                                  <p:childTnLst>
                                    <p:set>
                                      <p:cBhvr>
                                        <p:cTn dur="1" fill="hold" id="17">
                                          <p:stCondLst>
                                            <p:cond delay="0"/>
                                          </p:stCondLst>
                                        </p:cTn>
                                        <p:tgtEl>
                                          <p:spTgt spid="30"/>
                                        </p:tgtEl>
                                        <p:attrNameLst>
                                          <p:attrName>style.visibility</p:attrName>
                                        </p:attrNameLst>
                                      </p:cBhvr>
                                      <p:to>
                                        <p:strVal val="visible"/>
                                      </p:to>
                                    </p:set>
                                    <p:anim calcmode="lin" valueType="num">
                                      <p:cBhvr additive="base">
                                        <p:cTn dur="1000" fill="hold" id="18"/>
                                        <p:tgtEl>
                                          <p:spTgt spid="30"/>
                                        </p:tgtEl>
                                        <p:attrNameLst>
                                          <p:attrName>ppt_x</p:attrName>
                                        </p:attrNameLst>
                                      </p:cBhvr>
                                      <p:tavLst>
                                        <p:tav tm="0">
                                          <p:val>
                                            <p:strVal val="1+#ppt_w/2"/>
                                          </p:val>
                                        </p:tav>
                                        <p:tav tm="100000">
                                          <p:val>
                                            <p:strVal val="#ppt_x"/>
                                          </p:val>
                                        </p:tav>
                                      </p:tavLst>
                                    </p:anim>
                                    <p:anim calcmode="lin" valueType="num">
                                      <p:cBhvr additive="base">
                                        <p:cTn dur="1000" fill="hold" id="19"/>
                                        <p:tgtEl>
                                          <p:spTgt spid="30"/>
                                        </p:tgtEl>
                                        <p:attrNameLst>
                                          <p:attrName>ppt_y</p:attrName>
                                        </p:attrNameLst>
                                      </p:cBhvr>
                                      <p:tavLst>
                                        <p:tav tm="0">
                                          <p:val>
                                            <p:strVal val="#ppt_y"/>
                                          </p:val>
                                        </p:tav>
                                        <p:tav tm="100000">
                                          <p:val>
                                            <p:strVal val="#ppt_y"/>
                                          </p:val>
                                        </p:tav>
                                      </p:tavLst>
                                    </p:anim>
                                  </p:childTnLst>
                                </p:cTn>
                              </p:par>
                              <p:par>
                                <p:cTn decel="100000" fill="hold" id="20" nodeType="withEffect" presetClass="entr" presetID="2" presetSubtype="2">
                                  <p:stCondLst>
                                    <p:cond delay="10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1000" fill="hold" id="22"/>
                                        <p:tgtEl>
                                          <p:spTgt spid="33"/>
                                        </p:tgtEl>
                                        <p:attrNameLst>
                                          <p:attrName>ppt_x</p:attrName>
                                        </p:attrNameLst>
                                      </p:cBhvr>
                                      <p:tavLst>
                                        <p:tav tm="0">
                                          <p:val>
                                            <p:strVal val="1+#ppt_w/2"/>
                                          </p:val>
                                        </p:tav>
                                        <p:tav tm="100000">
                                          <p:val>
                                            <p:strVal val="#ppt_x"/>
                                          </p:val>
                                        </p:tav>
                                      </p:tavLst>
                                    </p:anim>
                                    <p:anim calcmode="lin" valueType="num">
                                      <p:cBhvr additive="base">
                                        <p:cTn dur="1000" fill="hold" id="23"/>
                                        <p:tgtEl>
                                          <p:spTgt spid="33"/>
                                        </p:tgtEl>
                                        <p:attrNameLst>
                                          <p:attrName>ppt_y</p:attrName>
                                        </p:attrNameLst>
                                      </p:cBhvr>
                                      <p:tavLst>
                                        <p:tav tm="0">
                                          <p:val>
                                            <p:strVal val="#ppt_y"/>
                                          </p:val>
                                        </p:tav>
                                        <p:tav tm="100000">
                                          <p:val>
                                            <p:strVal val="#ppt_y"/>
                                          </p:val>
                                        </p:tav>
                                      </p:tavLst>
                                    </p:anim>
                                  </p:childTnLst>
                                </p:cTn>
                              </p:par>
                              <p:par>
                                <p:cTn decel="100000" fill="hold" id="24" nodeType="withEffect" presetClass="entr" presetID="2" presetSubtype="2">
                                  <p:stCondLst>
                                    <p:cond delay="200"/>
                                  </p:stCondLst>
                                  <p:childTnLst>
                                    <p:set>
                                      <p:cBhvr>
                                        <p:cTn dur="1" fill="hold" id="25">
                                          <p:stCondLst>
                                            <p:cond delay="0"/>
                                          </p:stCondLst>
                                        </p:cTn>
                                        <p:tgtEl>
                                          <p:spTgt spid="36"/>
                                        </p:tgtEl>
                                        <p:attrNameLst>
                                          <p:attrName>style.visibility</p:attrName>
                                        </p:attrNameLst>
                                      </p:cBhvr>
                                      <p:to>
                                        <p:strVal val="visible"/>
                                      </p:to>
                                    </p:set>
                                    <p:anim calcmode="lin" valueType="num">
                                      <p:cBhvr additive="base">
                                        <p:cTn dur="1000" fill="hold" id="26"/>
                                        <p:tgtEl>
                                          <p:spTgt spid="36"/>
                                        </p:tgtEl>
                                        <p:attrNameLst>
                                          <p:attrName>ppt_x</p:attrName>
                                        </p:attrNameLst>
                                      </p:cBhvr>
                                      <p:tavLst>
                                        <p:tav tm="0">
                                          <p:val>
                                            <p:strVal val="1+#ppt_w/2"/>
                                          </p:val>
                                        </p:tav>
                                        <p:tav tm="100000">
                                          <p:val>
                                            <p:strVal val="#ppt_x"/>
                                          </p:val>
                                        </p:tav>
                                      </p:tavLst>
                                    </p:anim>
                                    <p:anim calcmode="lin" valueType="num">
                                      <p:cBhvr additive="base">
                                        <p:cTn dur="1000" fill="hold" id="27"/>
                                        <p:tgtEl>
                                          <p:spTgt spid="36"/>
                                        </p:tgtEl>
                                        <p:attrNameLst>
                                          <p:attrName>ppt_y</p:attrName>
                                        </p:attrNameLst>
                                      </p:cBhvr>
                                      <p:tavLst>
                                        <p:tav tm="0">
                                          <p:val>
                                            <p:strVal val="#ppt_y"/>
                                          </p:val>
                                        </p:tav>
                                        <p:tav tm="100000">
                                          <p:val>
                                            <p:strVal val="#ppt_y"/>
                                          </p:val>
                                        </p:tav>
                                      </p:tavLst>
                                    </p:anim>
                                  </p:childTnLst>
                                </p:cTn>
                              </p:par>
                              <p:par>
                                <p:cTn decel="100000" fill="hold" id="28" nodeType="withEffect" presetClass="entr" presetID="2" presetSubtype="2">
                                  <p:stCondLst>
                                    <p:cond delay="300"/>
                                  </p:stCondLst>
                                  <p:childTnLst>
                                    <p:set>
                                      <p:cBhvr>
                                        <p:cTn dur="1" fill="hold" id="29">
                                          <p:stCondLst>
                                            <p:cond delay="0"/>
                                          </p:stCondLst>
                                        </p:cTn>
                                        <p:tgtEl>
                                          <p:spTgt spid="39"/>
                                        </p:tgtEl>
                                        <p:attrNameLst>
                                          <p:attrName>style.visibility</p:attrName>
                                        </p:attrNameLst>
                                      </p:cBhvr>
                                      <p:to>
                                        <p:strVal val="visible"/>
                                      </p:to>
                                    </p:set>
                                    <p:anim calcmode="lin" valueType="num">
                                      <p:cBhvr additive="base">
                                        <p:cTn dur="1000" fill="hold" id="30"/>
                                        <p:tgtEl>
                                          <p:spTgt spid="39"/>
                                        </p:tgtEl>
                                        <p:attrNameLst>
                                          <p:attrName>ppt_x</p:attrName>
                                        </p:attrNameLst>
                                      </p:cBhvr>
                                      <p:tavLst>
                                        <p:tav tm="0">
                                          <p:val>
                                            <p:strVal val="1+#ppt_w/2"/>
                                          </p:val>
                                        </p:tav>
                                        <p:tav tm="100000">
                                          <p:val>
                                            <p:strVal val="#ppt_x"/>
                                          </p:val>
                                        </p:tav>
                                      </p:tavLst>
                                    </p:anim>
                                    <p:anim calcmode="lin" valueType="num">
                                      <p:cBhvr additive="base">
                                        <p:cTn dur="1000" fill="hold" id="31"/>
                                        <p:tgtEl>
                                          <p:spTgt spid="39"/>
                                        </p:tgtEl>
                                        <p:attrNameLst>
                                          <p:attrName>ppt_y</p:attrName>
                                        </p:attrNameLst>
                                      </p:cBhvr>
                                      <p:tavLst>
                                        <p:tav tm="0">
                                          <p:val>
                                            <p:strVal val="#ppt_y"/>
                                          </p:val>
                                        </p:tav>
                                        <p:tav tm="100000">
                                          <p:val>
                                            <p:strVal val="#ppt_y"/>
                                          </p:val>
                                        </p:tav>
                                      </p:tavLst>
                                    </p:anim>
                                  </p:childTnLst>
                                </p:cTn>
                              </p:par>
                              <p:par>
                                <p:cTn decel="100000" fill="hold" id="32" nodeType="withEffect" presetClass="entr" presetID="2" presetSubtype="2">
                                  <p:stCondLst>
                                    <p:cond delay="400"/>
                                  </p:stCondLst>
                                  <p:childTnLst>
                                    <p:set>
                                      <p:cBhvr>
                                        <p:cTn dur="1" fill="hold" id="33">
                                          <p:stCondLst>
                                            <p:cond delay="0"/>
                                          </p:stCondLst>
                                        </p:cTn>
                                        <p:tgtEl>
                                          <p:spTgt spid="42"/>
                                        </p:tgtEl>
                                        <p:attrNameLst>
                                          <p:attrName>style.visibility</p:attrName>
                                        </p:attrNameLst>
                                      </p:cBhvr>
                                      <p:to>
                                        <p:strVal val="visible"/>
                                      </p:to>
                                    </p:set>
                                    <p:anim calcmode="lin" valueType="num">
                                      <p:cBhvr additive="base">
                                        <p:cTn dur="1000" fill="hold" id="34"/>
                                        <p:tgtEl>
                                          <p:spTgt spid="42"/>
                                        </p:tgtEl>
                                        <p:attrNameLst>
                                          <p:attrName>ppt_x</p:attrName>
                                        </p:attrNameLst>
                                      </p:cBhvr>
                                      <p:tavLst>
                                        <p:tav tm="0">
                                          <p:val>
                                            <p:strVal val="1+#ppt_w/2"/>
                                          </p:val>
                                        </p:tav>
                                        <p:tav tm="100000">
                                          <p:val>
                                            <p:strVal val="#ppt_x"/>
                                          </p:val>
                                        </p:tav>
                                      </p:tavLst>
                                    </p:anim>
                                    <p:anim calcmode="lin" valueType="num">
                                      <p:cBhvr additive="base">
                                        <p:cTn dur="1000" fill="hold" id="35"/>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pic>
        <p:nvPicPr>
          <p:cNvPr id="18" name="PA_图片 2"/>
          <p:cNvPicPr>
            <a:picLocks noChangeAspect="1"/>
          </p:cNvPicPr>
          <p:nvPr>
            <p:custDataLst>
              <p:tags r:id="rId4"/>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694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zh-CN" b="1" lang="en-US" sz="4400">
                <a:solidFill>
                  <a:srgbClr val="DC5D3D"/>
                </a:solidFill>
                <a:latin charset="-122" panose="02010509060101010101" typeface="幼圆"/>
                <a:ea charset="-122" panose="02010509060101010101" typeface="幼圆"/>
                <a:cs typeface="+mn-ea"/>
                <a:sym typeface="+mn-lt"/>
              </a:rPr>
              <a:t> 教学过程</a:t>
            </a:r>
          </a:p>
        </p:txBody>
      </p:sp>
      <p:pic>
        <p:nvPicPr>
          <p:cNvPr id="23" name="图片 22"/>
          <p:cNvPicPr>
            <a:picLocks noChangeAspect="1"/>
          </p:cNvPicPr>
          <p:nvPr/>
        </p:nvPicPr>
        <p:blipFill>
          <a:blip r:embed="rId5">
            <a:extLst>
              <a:ext uri="{28A0092B-C50C-407E-A947-70E740481C1C}">
                <a14:useLocalDpi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110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100"/>
                            </p:stCondLst>
                            <p:childTnLst>
                              <p:par>
                                <p:cTn fill="hold" grpId="0" id="11" nodeType="afterEffect" presetClass="entr" presetID="3"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blinds(horizontal)" transition="in">
                                      <p:cBhvr>
                                        <p:cTn dur="5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7"/>
          <p:cNvSpPr txBox="1">
            <a:spLocks noChangeArrowheads="1"/>
          </p:cNvSpPr>
          <p:nvPr/>
        </p:nvSpPr>
        <p:spPr bwMode="auto">
          <a:xfrm>
            <a:off x="5180670" y="1379208"/>
            <a:ext cx="18389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dist">
              <a:lnSpc>
                <a:spcPct val="100000"/>
              </a:lnSpc>
              <a:spcBef>
                <a:spcPct val="0"/>
              </a:spcBef>
              <a:buFontTx/>
              <a:buNone/>
            </a:pPr>
            <a:r>
              <a:rPr altLang="en-US" b="1" lang="zh-CN" sz="4800">
                <a:solidFill>
                  <a:srgbClr val="DC5D3D"/>
                </a:solidFill>
                <a:latin charset="-122" panose="02010509060101010101" typeface="幼圆"/>
                <a:ea charset="-122" panose="02010509060101010101" typeface="幼圆"/>
              </a:rPr>
              <a:t>目录</a:t>
            </a:r>
          </a:p>
        </p:txBody>
      </p:sp>
      <p:grpSp>
        <p:nvGrpSpPr>
          <p:cNvPr id="11" name="组合 10"/>
          <p:cNvGrpSpPr/>
          <p:nvPr/>
        </p:nvGrpSpPr>
        <p:grpSpPr>
          <a:xfrm>
            <a:off x="3545796" y="2826188"/>
            <a:ext cx="5100408" cy="529859"/>
            <a:chOff x="3545796" y="2517831"/>
            <a:chExt cx="5100408" cy="529859"/>
          </a:xfrm>
        </p:grpSpPr>
        <p:sp>
          <p:nvSpPr>
            <p:cNvPr id="5" name="文本框 4"/>
            <p:cNvSpPr txBox="1">
              <a:spLocks noChangeArrowheads="1"/>
            </p:cNvSpPr>
            <p:nvPr/>
          </p:nvSpPr>
          <p:spPr bwMode="auto">
            <a:xfrm>
              <a:off x="3545796" y="2532545"/>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en-US" b="1" lang="zh-CN">
                  <a:solidFill>
                    <a:srgbClr val="DC5D3D"/>
                  </a:solidFill>
                  <a:latin charset="-122" panose="02010509060101010101" typeface="幼圆"/>
                  <a:ea charset="-122" panose="02010509060101010101" typeface="幼圆"/>
                  <a:cs typeface="+mn-ea"/>
                  <a:sym typeface="+mn-lt"/>
                </a:rPr>
                <a:t>教学背景</a:t>
              </a:r>
            </a:p>
          </p:txBody>
        </p:sp>
        <p:cxnSp>
          <p:nvCxnSpPr>
            <p:cNvPr id="6" name="直接连接符 5"/>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10" name="矩形 9"/>
          <p:cNvSpPr/>
          <p:nvPr/>
        </p:nvSpPr>
        <p:spPr>
          <a:xfrm>
            <a:off x="5225383" y="2105357"/>
            <a:ext cx="1743253" cy="396240"/>
          </a:xfrm>
          <a:prstGeom prst="rect">
            <a:avLst/>
          </a:prstGeom>
        </p:spPr>
        <p:txBody>
          <a:bodyPr wrap="square">
            <a:spAutoFit/>
          </a:bodyPr>
          <a:lstStyle/>
          <a:p>
            <a:pPr algn="dist"/>
            <a:r>
              <a:rPr altLang="zh-CN" b="1" lang="en-US" sz="2000">
                <a:solidFill>
                  <a:srgbClr val="DC5D3D"/>
                </a:solidFill>
                <a:latin charset="-122" panose="02010509060101010101" pitchFamily="49" typeface="幼圆"/>
                <a:ea charset="-122" panose="02010509060101010101" pitchFamily="49" typeface="幼圆"/>
              </a:rPr>
              <a:t>CONTENTS</a:t>
            </a:r>
          </a:p>
        </p:txBody>
      </p:sp>
      <p:grpSp>
        <p:nvGrpSpPr>
          <p:cNvPr id="12" name="组合 11"/>
          <p:cNvGrpSpPr/>
          <p:nvPr/>
        </p:nvGrpSpPr>
        <p:grpSpPr>
          <a:xfrm>
            <a:off x="3549941" y="3715238"/>
            <a:ext cx="5100408" cy="529859"/>
            <a:chOff x="3545796" y="2517831"/>
            <a:chExt cx="5100408" cy="529859"/>
          </a:xfrm>
        </p:grpSpPr>
        <p:sp>
          <p:nvSpPr>
            <p:cNvPr id="13" name="文本框 12"/>
            <p:cNvSpPr txBox="1">
              <a:spLocks noChangeArrowheads="1"/>
            </p:cNvSpPr>
            <p:nvPr/>
          </p:nvSpPr>
          <p:spPr bwMode="auto">
            <a:xfrm>
              <a:off x="3545796" y="2532545"/>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en-US" b="1" lang="zh-CN">
                  <a:solidFill>
                    <a:srgbClr val="DC5D3D"/>
                  </a:solidFill>
                  <a:latin charset="-122" panose="02010509060101010101" typeface="幼圆"/>
                  <a:ea charset="-122" panose="02010509060101010101" typeface="幼圆"/>
                  <a:cs typeface="+mn-ea"/>
                  <a:sym typeface="+mn-lt"/>
                </a:rPr>
                <a:t>教法运用</a:t>
              </a:r>
            </a:p>
          </p:txBody>
        </p:sp>
        <p:cxnSp>
          <p:nvCxnSpPr>
            <p:cNvPr id="14" name="直接连接符 13"/>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541651" y="4557570"/>
            <a:ext cx="5100408" cy="529859"/>
            <a:chOff x="3545796" y="2517831"/>
            <a:chExt cx="5100408" cy="529859"/>
          </a:xfrm>
        </p:grpSpPr>
        <p:sp>
          <p:nvSpPr>
            <p:cNvPr id="17" name="文本框 16"/>
            <p:cNvSpPr txBox="1">
              <a:spLocks noChangeArrowheads="1"/>
            </p:cNvSpPr>
            <p:nvPr/>
          </p:nvSpPr>
          <p:spPr bwMode="auto">
            <a:xfrm>
              <a:off x="3545796" y="2532544"/>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en-US" b="1" lang="zh-CN">
                  <a:solidFill>
                    <a:srgbClr val="DC5D3D"/>
                  </a:solidFill>
                  <a:latin charset="-122" panose="02010509060101010101" typeface="幼圆"/>
                  <a:ea charset="-122" panose="02010509060101010101" typeface="幼圆"/>
                  <a:cs typeface="+mn-ea"/>
                  <a:sym typeface="+mn-lt"/>
                </a:rPr>
                <a:t>学法分析</a:t>
              </a:r>
            </a:p>
          </p:txBody>
        </p:sp>
        <p:cxnSp>
          <p:nvCxnSpPr>
            <p:cNvPr id="18" name="直接连接符 17"/>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573401" y="5407835"/>
            <a:ext cx="5100408" cy="529859"/>
            <a:chOff x="3545796" y="2517831"/>
            <a:chExt cx="5100408" cy="529859"/>
          </a:xfrm>
        </p:grpSpPr>
        <p:sp>
          <p:nvSpPr>
            <p:cNvPr id="9" name="文本框 8"/>
            <p:cNvSpPr txBox="1">
              <a:spLocks noChangeArrowheads="1"/>
            </p:cNvSpPr>
            <p:nvPr/>
          </p:nvSpPr>
          <p:spPr bwMode="auto">
            <a:xfrm>
              <a:off x="3545796" y="2532544"/>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en-US" b="1" lang="zh-CN">
                  <a:solidFill>
                    <a:srgbClr val="DC5D3D"/>
                  </a:solidFill>
                  <a:latin charset="-122" panose="02010509060101010101" typeface="幼圆"/>
                  <a:ea charset="-122" panose="02010509060101010101" typeface="幼圆"/>
                  <a:cs typeface="+mn-ea"/>
                  <a:sym typeface="+mn-lt"/>
                </a:rPr>
                <a:t>教学过程</a:t>
              </a:r>
            </a:p>
          </p:txBody>
        </p:sp>
        <p:cxnSp>
          <p:nvCxnSpPr>
            <p:cNvPr id="20" name="直接连接符 19"/>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3">
            <a:extLst>
              <a:ext uri="{28A0092B-C50C-407E-A947-70E740481C1C}">
                <a14:useLocalDpi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4"/>
          <a:stretch>
            <a:fillRect/>
          </a:stretch>
        </p:blipFill>
        <p:spPr>
          <a:xfrm>
            <a:off x="648335" y="408940"/>
            <a:ext cx="1630363" cy="1485900"/>
          </a:xfrm>
          <a:prstGeom prst="rect">
            <a:avLst/>
          </a:prstGeom>
          <a:noFill/>
          <a:ln w="9525">
            <a:noFill/>
          </a:ln>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 presetSubtype="10">
                                  <p:stCondLst>
                                    <p:cond delay="0"/>
                                  </p:stCondLst>
                                  <p:childTnLst>
                                    <p:set>
                                      <p:cBhvr>
                                        <p:cTn dur="1" fill="hold" id="11">
                                          <p:stCondLst>
                                            <p:cond delay="0"/>
                                          </p:stCondLst>
                                        </p:cTn>
                                        <p:tgtEl>
                                          <p:spTgt spid="11"/>
                                        </p:tgtEl>
                                        <p:attrNameLst>
                                          <p:attrName>style.visibility</p:attrName>
                                        </p:attrNameLst>
                                      </p:cBhvr>
                                      <p:to>
                                        <p:strVal val="visible"/>
                                      </p:to>
                                    </p:set>
                                    <p:animEffect filter="checkerboard(across)" transition="in">
                                      <p:cBhvr>
                                        <p:cTn dur="500" id="12"/>
                                        <p:tgtEl>
                                          <p:spTgt spid="11"/>
                                        </p:tgtEl>
                                      </p:cBhvr>
                                    </p:animEffect>
                                  </p:childTnLst>
                                </p:cTn>
                              </p:par>
                              <p:par>
                                <p:cTn fill="hold" id="13" nodeType="withEffect" presetClass="entr" presetID="5" presetSubtype="10">
                                  <p:stCondLst>
                                    <p:cond delay="0"/>
                                  </p:stCondLst>
                                  <p:childTnLst>
                                    <p:set>
                                      <p:cBhvr>
                                        <p:cTn dur="1" fill="hold" id="14">
                                          <p:stCondLst>
                                            <p:cond delay="0"/>
                                          </p:stCondLst>
                                        </p:cTn>
                                        <p:tgtEl>
                                          <p:spTgt spid="12"/>
                                        </p:tgtEl>
                                        <p:attrNameLst>
                                          <p:attrName>style.visibility</p:attrName>
                                        </p:attrNameLst>
                                      </p:cBhvr>
                                      <p:to>
                                        <p:strVal val="visible"/>
                                      </p:to>
                                    </p:set>
                                    <p:animEffect filter="checkerboard(across)" transition="in">
                                      <p:cBhvr>
                                        <p:cTn dur="500" id="15"/>
                                        <p:tgtEl>
                                          <p:spTgt spid="12"/>
                                        </p:tgtEl>
                                      </p:cBhvr>
                                    </p:animEffect>
                                  </p:childTnLst>
                                </p:cTn>
                              </p:par>
                              <p:par>
                                <p:cTn fill="hold" id="16" nodeType="withEffect" presetClass="entr" presetID="5" presetSubtype="10">
                                  <p:stCondLst>
                                    <p:cond delay="0"/>
                                  </p:stCondLst>
                                  <p:childTnLst>
                                    <p:set>
                                      <p:cBhvr>
                                        <p:cTn dur="1" fill="hold" id="17">
                                          <p:stCondLst>
                                            <p:cond delay="0"/>
                                          </p:stCondLst>
                                        </p:cTn>
                                        <p:tgtEl>
                                          <p:spTgt spid="16"/>
                                        </p:tgtEl>
                                        <p:attrNameLst>
                                          <p:attrName>style.visibility</p:attrName>
                                        </p:attrNameLst>
                                      </p:cBhvr>
                                      <p:to>
                                        <p:strVal val="visible"/>
                                      </p:to>
                                    </p:set>
                                    <p:animEffect filter="checkerboard(across)" transition="in">
                                      <p:cBhvr>
                                        <p:cTn dur="500" id="18"/>
                                        <p:tgtEl>
                                          <p:spTgt spid="16"/>
                                        </p:tgtEl>
                                      </p:cBhvr>
                                    </p:animEffect>
                                  </p:childTnLst>
                                </p:cTn>
                              </p:par>
                              <p:par>
                                <p:cTn fill="hold" id="19" nodeType="withEffect" presetClass="entr" presetID="5" presetSubtype="10">
                                  <p:stCondLst>
                                    <p:cond delay="0"/>
                                  </p:stCondLst>
                                  <p:childTnLst>
                                    <p:set>
                                      <p:cBhvr>
                                        <p:cTn dur="1" fill="hold" id="20">
                                          <p:stCondLst>
                                            <p:cond delay="0"/>
                                          </p:stCondLst>
                                        </p:cTn>
                                        <p:tgtEl>
                                          <p:spTgt spid="4"/>
                                        </p:tgtEl>
                                        <p:attrNameLst>
                                          <p:attrName>style.visibility</p:attrName>
                                        </p:attrNameLst>
                                      </p:cBhvr>
                                      <p:to>
                                        <p:strVal val="visible"/>
                                      </p:to>
                                    </p:set>
                                    <p:animEffect filter="checkerboard(across)" transition="in">
                                      <p:cBhvr>
                                        <p:cTn dur="500" id="2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教学过程</a:t>
            </a:r>
          </a:p>
        </p:txBody>
      </p:sp>
      <p:pic>
        <p:nvPicPr>
          <p:cNvPr id="13" name="图片 12"/>
          <p:cNvPicPr>
            <a:picLocks noChangeAspect="1"/>
          </p:cNvPicPr>
          <p:nvPr/>
        </p:nvPicPr>
        <p:blipFill>
          <a:blip r:embed="rId3">
            <a:extLst>
              <a:ext uri="{28A0092B-C50C-407E-A947-70E740481C1C}">
                <a14:useLocalDpi val="0"/>
              </a:ext>
            </a:extLst>
          </a:blip>
          <a:stretch>
            <a:fillRect/>
          </a:stretch>
        </p:blipFill>
        <p:spPr>
          <a:xfrm>
            <a:off x="7591354" y="2055431"/>
            <a:ext cx="1772914" cy="1393004"/>
          </a:xfrm>
          <a:prstGeom prst="rect">
            <a:avLst/>
          </a:prstGeom>
        </p:spPr>
      </p:pic>
      <p:pic>
        <p:nvPicPr>
          <p:cNvPr id="12" name="图片 11"/>
          <p:cNvPicPr>
            <a:picLocks noChangeAspect="1"/>
          </p:cNvPicPr>
          <p:nvPr/>
        </p:nvPicPr>
        <p:blipFill>
          <a:blip r:embed="rId3">
            <a:extLst>
              <a:ext uri="{28A0092B-C50C-407E-A947-70E740481C1C}">
                <a14:useLocalDpi val="0"/>
              </a:ext>
            </a:extLst>
          </a:blip>
          <a:stretch>
            <a:fillRect/>
          </a:stretch>
        </p:blipFill>
        <p:spPr>
          <a:xfrm>
            <a:off x="5056546" y="1975436"/>
            <a:ext cx="1772914" cy="1393004"/>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2485459" y="1975436"/>
            <a:ext cx="1772914" cy="1393004"/>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674444" y="2576026"/>
            <a:ext cx="341348" cy="792414"/>
          </a:xfrm>
          <a:prstGeom prst="rect">
            <a:avLst/>
          </a:prstGeom>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5669550" y="2383789"/>
            <a:ext cx="455161" cy="736288"/>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2969695" y="2331298"/>
            <a:ext cx="596041" cy="841269"/>
          </a:xfrm>
          <a:prstGeom prst="rect">
            <a:avLst/>
          </a:prstGeom>
        </p:spPr>
      </p:pic>
      <p:pic>
        <p:nvPicPr>
          <p:cNvPr id="11" name="图片 10"/>
          <p:cNvPicPr>
            <a:picLocks noChangeAspect="1"/>
          </p:cNvPicPr>
          <p:nvPr/>
        </p:nvPicPr>
        <p:blipFill>
          <a:blip r:embed="rId7">
            <a:extLst>
              <a:ext uri="{28A0092B-C50C-407E-A947-70E740481C1C}">
                <a14:useLocalDpi val="0"/>
              </a:ext>
            </a:extLst>
          </a:blip>
          <a:stretch>
            <a:fillRect/>
          </a:stretch>
        </p:blipFill>
        <p:spPr>
          <a:xfrm>
            <a:off x="8037082" y="2383789"/>
            <a:ext cx="560164" cy="826471"/>
          </a:xfrm>
          <a:prstGeom prst="rect">
            <a:avLst/>
          </a:prstGeom>
        </p:spPr>
      </p:pic>
      <p:pic>
        <p:nvPicPr>
          <p:cNvPr id="6" name="图片 5"/>
          <p:cNvPicPr>
            <a:picLocks noChangeAspect="1"/>
          </p:cNvPicPr>
          <p:nvPr/>
        </p:nvPicPr>
        <p:blipFill>
          <a:blip r:embed="rId8">
            <a:extLst>
              <a:ext uri="{28A0092B-C50C-407E-A947-70E740481C1C}">
                <a14:useLocalDpi val="0"/>
              </a:ext>
            </a:extLst>
          </a:blip>
          <a:stretch>
            <a:fillRect/>
          </a:stretch>
        </p:blipFill>
        <p:spPr>
          <a:xfrm>
            <a:off x="6242409" y="2576026"/>
            <a:ext cx="469353" cy="792414"/>
          </a:xfrm>
          <a:prstGeom prst="rect">
            <a:avLst/>
          </a:prstGeom>
        </p:spPr>
      </p:pic>
      <p:pic>
        <p:nvPicPr>
          <p:cNvPr id="14" name="图片 13"/>
          <p:cNvPicPr>
            <a:picLocks noChangeAspect="1"/>
          </p:cNvPicPr>
          <p:nvPr/>
        </p:nvPicPr>
        <p:blipFill>
          <a:blip r:embed="rId9">
            <a:extLst>
              <a:ext uri="{28A0092B-C50C-407E-A947-70E740481C1C}">
                <a14:useLocalDpi val="0"/>
              </a:ext>
            </a:extLst>
          </a:blip>
          <a:stretch>
            <a:fillRect/>
          </a:stretch>
        </p:blipFill>
        <p:spPr>
          <a:xfrm>
            <a:off x="8700364" y="2582875"/>
            <a:ext cx="560786" cy="865560"/>
          </a:xfrm>
          <a:prstGeom prst="rect">
            <a:avLst/>
          </a:prstGeom>
        </p:spPr>
      </p:pic>
      <p:grpSp>
        <p:nvGrpSpPr>
          <p:cNvPr id="33" name="组合 32"/>
          <p:cNvGrpSpPr/>
          <p:nvPr/>
        </p:nvGrpSpPr>
        <p:grpSpPr>
          <a:xfrm>
            <a:off x="2448560" y="4142105"/>
            <a:ext cx="1981200" cy="711835"/>
            <a:chOff x="2408" y="3190"/>
            <a:chExt cx="3120" cy="1121"/>
          </a:xfrm>
        </p:grpSpPr>
        <p:sp>
          <p:nvSpPr>
            <p:cNvPr id="34"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35"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grpSp>
        <p:nvGrpSpPr>
          <p:cNvPr id="36" name="组合 35"/>
          <p:cNvGrpSpPr/>
          <p:nvPr/>
        </p:nvGrpSpPr>
        <p:grpSpPr>
          <a:xfrm>
            <a:off x="5114290" y="4142105"/>
            <a:ext cx="1981200" cy="711835"/>
            <a:chOff x="2408" y="3190"/>
            <a:chExt cx="3120" cy="1121"/>
          </a:xfrm>
        </p:grpSpPr>
        <p:sp>
          <p:nvSpPr>
            <p:cNvPr id="37"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3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grpSp>
        <p:nvGrpSpPr>
          <p:cNvPr id="8" name="组合 7"/>
          <p:cNvGrpSpPr/>
          <p:nvPr/>
        </p:nvGrpSpPr>
        <p:grpSpPr>
          <a:xfrm>
            <a:off x="7487285" y="4142105"/>
            <a:ext cx="1981200" cy="711835"/>
            <a:chOff x="2408" y="3190"/>
            <a:chExt cx="3120" cy="1121"/>
          </a:xfrm>
        </p:grpSpPr>
        <p:sp>
          <p:nvSpPr>
            <p:cNvPr id="1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16"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1000" id="27"/>
                                        <p:tgtEl>
                                          <p:spTgt spid="4"/>
                                        </p:tgtEl>
                                      </p:cBhvr>
                                    </p:animEffect>
                                    <p:anim calcmode="lin" valueType="num">
                                      <p:cBhvr>
                                        <p:cTn dur="1000" fill="hold" id="28"/>
                                        <p:tgtEl>
                                          <p:spTgt spid="4"/>
                                        </p:tgtEl>
                                        <p:attrNameLst>
                                          <p:attrName>ppt_x</p:attrName>
                                        </p:attrNameLst>
                                      </p:cBhvr>
                                      <p:tavLst>
                                        <p:tav tm="0">
                                          <p:val>
                                            <p:strVal val="#ppt_x"/>
                                          </p:val>
                                        </p:tav>
                                        <p:tav tm="100000">
                                          <p:val>
                                            <p:strVal val="#ppt_x"/>
                                          </p:val>
                                        </p:tav>
                                      </p:tavLst>
                                    </p:anim>
                                    <p:anim calcmode="lin" valueType="num">
                                      <p:cBhvr>
                                        <p:cTn dur="1000" fill="hold" id="29"/>
                                        <p:tgtEl>
                                          <p:spTgt spid="4"/>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1000" id="32"/>
                                        <p:tgtEl>
                                          <p:spTgt spid="10"/>
                                        </p:tgtEl>
                                      </p:cBhvr>
                                    </p:animEffect>
                                    <p:anim calcmode="lin" valueType="num">
                                      <p:cBhvr>
                                        <p:cTn dur="1000" fill="hold" id="33"/>
                                        <p:tgtEl>
                                          <p:spTgt spid="10"/>
                                        </p:tgtEl>
                                        <p:attrNameLst>
                                          <p:attrName>ppt_x</p:attrName>
                                        </p:attrNameLst>
                                      </p:cBhvr>
                                      <p:tavLst>
                                        <p:tav tm="0">
                                          <p:val>
                                            <p:strVal val="#ppt_x"/>
                                          </p:val>
                                        </p:tav>
                                        <p:tav tm="100000">
                                          <p:val>
                                            <p:strVal val="#ppt_x"/>
                                          </p:val>
                                        </p:tav>
                                      </p:tavLst>
                                    </p:anim>
                                    <p:anim calcmode="lin" valueType="num">
                                      <p:cBhvr>
                                        <p:cTn dur="1000" fill="hold" id="34"/>
                                        <p:tgtEl>
                                          <p:spTgt spid="10"/>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1000" id="37"/>
                                        <p:tgtEl>
                                          <p:spTgt spid="11"/>
                                        </p:tgtEl>
                                      </p:cBhvr>
                                    </p:animEffect>
                                    <p:anim calcmode="lin" valueType="num">
                                      <p:cBhvr>
                                        <p:cTn dur="1000" fill="hold" id="38"/>
                                        <p:tgtEl>
                                          <p:spTgt spid="11"/>
                                        </p:tgtEl>
                                        <p:attrNameLst>
                                          <p:attrName>ppt_x</p:attrName>
                                        </p:attrNameLst>
                                      </p:cBhvr>
                                      <p:tavLst>
                                        <p:tav tm="0">
                                          <p:val>
                                            <p:strVal val="#ppt_x"/>
                                          </p:val>
                                        </p:tav>
                                        <p:tav tm="100000">
                                          <p:val>
                                            <p:strVal val="#ppt_x"/>
                                          </p:val>
                                        </p:tav>
                                      </p:tavLst>
                                    </p:anim>
                                    <p:anim calcmode="lin" valueType="num">
                                      <p:cBhvr>
                                        <p:cTn dur="1000" fill="hold" id="39"/>
                                        <p:tgtEl>
                                          <p:spTgt spid="11"/>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6"/>
                                        </p:tgtEl>
                                        <p:attrNameLst>
                                          <p:attrName>style.visibility</p:attrName>
                                        </p:attrNameLst>
                                      </p:cBhvr>
                                      <p:to>
                                        <p:strVal val="visible"/>
                                      </p:to>
                                    </p:set>
                                    <p:animEffect filter="fade" transition="in">
                                      <p:cBhvr>
                                        <p:cTn dur="1000" id="42"/>
                                        <p:tgtEl>
                                          <p:spTgt spid="6"/>
                                        </p:tgtEl>
                                      </p:cBhvr>
                                    </p:animEffect>
                                    <p:anim calcmode="lin" valueType="num">
                                      <p:cBhvr>
                                        <p:cTn dur="1000" fill="hold" id="43"/>
                                        <p:tgtEl>
                                          <p:spTgt spid="6"/>
                                        </p:tgtEl>
                                        <p:attrNameLst>
                                          <p:attrName>ppt_x</p:attrName>
                                        </p:attrNameLst>
                                      </p:cBhvr>
                                      <p:tavLst>
                                        <p:tav tm="0">
                                          <p:val>
                                            <p:strVal val="#ppt_x"/>
                                          </p:val>
                                        </p:tav>
                                        <p:tav tm="100000">
                                          <p:val>
                                            <p:strVal val="#ppt_x"/>
                                          </p:val>
                                        </p:tav>
                                      </p:tavLst>
                                    </p:anim>
                                    <p:anim calcmode="lin" valueType="num">
                                      <p:cBhvr>
                                        <p:cTn dur="1000" fill="hold" id="44"/>
                                        <p:tgtEl>
                                          <p:spTgt spid="6"/>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000"/>
                            </p:stCondLst>
                            <p:childTnLst>
                              <p:par>
                                <p:cTn fill="hold" id="51" nodeType="afterEffect" presetClass="entr" presetID="5" presetSubtype="10">
                                  <p:stCondLst>
                                    <p:cond delay="0"/>
                                  </p:stCondLst>
                                  <p:childTnLst>
                                    <p:set>
                                      <p:cBhvr>
                                        <p:cTn dur="1" fill="hold" id="52">
                                          <p:stCondLst>
                                            <p:cond delay="0"/>
                                          </p:stCondLst>
                                        </p:cTn>
                                        <p:tgtEl>
                                          <p:spTgt spid="33"/>
                                        </p:tgtEl>
                                        <p:attrNameLst>
                                          <p:attrName>style.visibility</p:attrName>
                                        </p:attrNameLst>
                                      </p:cBhvr>
                                      <p:to>
                                        <p:strVal val="visible"/>
                                      </p:to>
                                    </p:set>
                                    <p:animEffect filter="checkerboard(across)" transition="in">
                                      <p:cBhvr>
                                        <p:cTn dur="500" id="53"/>
                                        <p:tgtEl>
                                          <p:spTgt spid="33"/>
                                        </p:tgtEl>
                                      </p:cBhvr>
                                    </p:animEffect>
                                  </p:childTnLst>
                                </p:cTn>
                              </p:par>
                            </p:childTnLst>
                          </p:cTn>
                        </p:par>
                        <p:par>
                          <p:cTn fill="hold" id="54" nodeType="afterGroup">
                            <p:stCondLst>
                              <p:cond delay="1500"/>
                            </p:stCondLst>
                            <p:childTnLst>
                              <p:par>
                                <p:cTn fill="hold" id="55" nodeType="afterEffect" presetClass="entr" presetID="5" presetSubtype="10">
                                  <p:stCondLst>
                                    <p:cond delay="0"/>
                                  </p:stCondLst>
                                  <p:childTnLst>
                                    <p:set>
                                      <p:cBhvr>
                                        <p:cTn dur="1" fill="hold" id="56">
                                          <p:stCondLst>
                                            <p:cond delay="0"/>
                                          </p:stCondLst>
                                        </p:cTn>
                                        <p:tgtEl>
                                          <p:spTgt spid="36"/>
                                        </p:tgtEl>
                                        <p:attrNameLst>
                                          <p:attrName>style.visibility</p:attrName>
                                        </p:attrNameLst>
                                      </p:cBhvr>
                                      <p:to>
                                        <p:strVal val="visible"/>
                                      </p:to>
                                    </p:set>
                                    <p:animEffect filter="checkerboard(across)" transition="in">
                                      <p:cBhvr>
                                        <p:cTn dur="500" id="57"/>
                                        <p:tgtEl>
                                          <p:spTgt spid="36"/>
                                        </p:tgtEl>
                                      </p:cBhvr>
                                    </p:animEffect>
                                  </p:childTnLst>
                                </p:cTn>
                              </p:par>
                            </p:childTnLst>
                          </p:cTn>
                        </p:par>
                        <p:par>
                          <p:cTn fill="hold" id="58" nodeType="afterGroup">
                            <p:stCondLst>
                              <p:cond delay="2000"/>
                            </p:stCondLst>
                            <p:childTnLst>
                              <p:par>
                                <p:cTn fill="hold" id="59" nodeType="afterEffect" presetClass="entr" presetID="5" presetSubtype="10">
                                  <p:stCondLst>
                                    <p:cond delay="0"/>
                                  </p:stCondLst>
                                  <p:childTnLst>
                                    <p:set>
                                      <p:cBhvr>
                                        <p:cTn dur="1" fill="hold" id="60">
                                          <p:stCondLst>
                                            <p:cond delay="0"/>
                                          </p:stCondLst>
                                        </p:cTn>
                                        <p:tgtEl>
                                          <p:spTgt spid="8"/>
                                        </p:tgtEl>
                                        <p:attrNameLst>
                                          <p:attrName>style.visibility</p:attrName>
                                        </p:attrNameLst>
                                      </p:cBhvr>
                                      <p:to>
                                        <p:strVal val="visible"/>
                                      </p:to>
                                    </p:set>
                                    <p:animEffect filter="checkerboard(across)" transition="in">
                                      <p:cBhvr>
                                        <p:cTn dur="500" id="6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教学过程</a:t>
            </a:r>
          </a:p>
        </p:txBody>
      </p:sp>
      <p:sp>
        <p:nvSpPr>
          <p:cNvPr id="16385" name="Freeform 101"/>
          <p:cNvSpPr>
            <a:spLocks noChangeArrowheads="1" noEditPoints="1"/>
          </p:cNvSpPr>
          <p:nvPr/>
        </p:nvSpPr>
        <p:spPr bwMode="auto">
          <a:xfrm>
            <a:off x="3032367" y="22018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86" name="Freeform 105"/>
          <p:cNvSpPr>
            <a:spLocks noChangeArrowheads="1" noEditPoints="1"/>
          </p:cNvSpPr>
          <p:nvPr/>
        </p:nvSpPr>
        <p:spPr bwMode="auto">
          <a:xfrm>
            <a:off x="2076692" y="22018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87" name="Freeform 101"/>
          <p:cNvSpPr>
            <a:spLocks noChangeArrowheads="1" noEditPoints="1"/>
          </p:cNvSpPr>
          <p:nvPr/>
        </p:nvSpPr>
        <p:spPr bwMode="auto">
          <a:xfrm>
            <a:off x="2552942" y="22018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88" name="Freeform 101"/>
          <p:cNvSpPr>
            <a:spLocks noChangeArrowheads="1" noEditPoints="1"/>
          </p:cNvSpPr>
          <p:nvPr/>
        </p:nvSpPr>
        <p:spPr bwMode="auto">
          <a:xfrm>
            <a:off x="3981692" y="22018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89" name="Freeform 101"/>
          <p:cNvSpPr>
            <a:spLocks noChangeArrowheads="1" noEditPoints="1"/>
          </p:cNvSpPr>
          <p:nvPr/>
        </p:nvSpPr>
        <p:spPr bwMode="auto">
          <a:xfrm>
            <a:off x="3502267" y="22018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90" name="Freeform 105"/>
          <p:cNvSpPr>
            <a:spLocks noChangeArrowheads="1" noEditPoints="1"/>
          </p:cNvSpPr>
          <p:nvPr/>
        </p:nvSpPr>
        <p:spPr bwMode="auto">
          <a:xfrm>
            <a:off x="1597267" y="22018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91" name="Freeform 105"/>
          <p:cNvSpPr>
            <a:spLocks noChangeArrowheads="1" noEditPoints="1"/>
          </p:cNvSpPr>
          <p:nvPr/>
        </p:nvSpPr>
        <p:spPr bwMode="auto">
          <a:xfrm>
            <a:off x="1127367" y="22018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92" name="Freeform 105"/>
          <p:cNvSpPr>
            <a:spLocks noChangeArrowheads="1" noEditPoints="1"/>
          </p:cNvSpPr>
          <p:nvPr/>
        </p:nvSpPr>
        <p:spPr bwMode="auto">
          <a:xfrm>
            <a:off x="647942" y="22018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393" name="Freeform 101"/>
          <p:cNvSpPr>
            <a:spLocks noChangeArrowheads="1" noEditPoints="1"/>
          </p:cNvSpPr>
          <p:nvPr/>
        </p:nvSpPr>
        <p:spPr bwMode="auto">
          <a:xfrm>
            <a:off x="4931017" y="22018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1600">
              <a:solidFill>
                <a:srgbClr val="605448"/>
              </a:solidFill>
            </a:endParaRPr>
          </a:p>
        </p:txBody>
      </p:sp>
      <p:sp>
        <p:nvSpPr>
          <p:cNvPr id="16394" name="Freeform 101"/>
          <p:cNvSpPr>
            <a:spLocks noChangeArrowheads="1" noEditPoints="1"/>
          </p:cNvSpPr>
          <p:nvPr/>
        </p:nvSpPr>
        <p:spPr bwMode="auto">
          <a:xfrm>
            <a:off x="4451592" y="22018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501" name="文本框 18"/>
          <p:cNvSpPr txBox="1">
            <a:spLocks noChangeArrowheads="1"/>
          </p:cNvSpPr>
          <p:nvPr/>
        </p:nvSpPr>
        <p:spPr bwMode="auto">
          <a:xfrm>
            <a:off x="5647389" y="1794925"/>
            <a:ext cx="1736725" cy="1005840"/>
          </a:xfrm>
          <a:prstGeom prst="rect">
            <a:avLst/>
          </a:prstGeom>
          <a:noFill/>
          <a:ln w="9525">
            <a:noFill/>
            <a:miter lim="800000"/>
          </a:ln>
        </p:spPr>
        <p:txBody>
          <a:bodyPr>
            <a:spAutoFit/>
          </a:bodyPr>
          <a:lstStyle/>
          <a:p>
            <a:r>
              <a:rPr altLang="zh-CN" lang="en-US" sz="6000">
                <a:solidFill>
                  <a:srgbClr val="DC5D3D"/>
                </a:solidFill>
                <a:latin charset="-122" panose="02000000000000000000" pitchFamily="2" typeface="方正静蕾简体"/>
                <a:ea charset="-122" panose="02000000000000000000" pitchFamily="2" typeface="方正静蕾简体"/>
              </a:rPr>
              <a:t>40%</a:t>
            </a:r>
          </a:p>
        </p:txBody>
      </p:sp>
      <p:sp>
        <p:nvSpPr>
          <p:cNvPr id="16399" name="Freeform 105"/>
          <p:cNvSpPr>
            <a:spLocks noChangeArrowheads="1" noEditPoints="1"/>
          </p:cNvSpPr>
          <p:nvPr/>
        </p:nvSpPr>
        <p:spPr bwMode="auto">
          <a:xfrm>
            <a:off x="2079867" y="35163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00" name="Freeform 101"/>
          <p:cNvSpPr>
            <a:spLocks noChangeArrowheads="1" noEditPoints="1"/>
          </p:cNvSpPr>
          <p:nvPr/>
        </p:nvSpPr>
        <p:spPr bwMode="auto">
          <a:xfrm>
            <a:off x="3984867" y="35163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01" name="Freeform 101"/>
          <p:cNvSpPr>
            <a:spLocks noChangeArrowheads="1" noEditPoints="1"/>
          </p:cNvSpPr>
          <p:nvPr/>
        </p:nvSpPr>
        <p:spPr bwMode="auto">
          <a:xfrm>
            <a:off x="3505442" y="35163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02" name="Freeform 105"/>
          <p:cNvSpPr>
            <a:spLocks noChangeArrowheads="1" noEditPoints="1"/>
          </p:cNvSpPr>
          <p:nvPr/>
        </p:nvSpPr>
        <p:spPr bwMode="auto">
          <a:xfrm>
            <a:off x="1600442" y="35163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03" name="Freeform 105"/>
          <p:cNvSpPr>
            <a:spLocks noChangeArrowheads="1" noEditPoints="1"/>
          </p:cNvSpPr>
          <p:nvPr/>
        </p:nvSpPr>
        <p:spPr bwMode="auto">
          <a:xfrm>
            <a:off x="1130542" y="35163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04" name="Freeform 105"/>
          <p:cNvSpPr>
            <a:spLocks noChangeArrowheads="1" noEditPoints="1"/>
          </p:cNvSpPr>
          <p:nvPr/>
        </p:nvSpPr>
        <p:spPr bwMode="auto">
          <a:xfrm>
            <a:off x="651117" y="35163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05" name="Freeform 101"/>
          <p:cNvSpPr>
            <a:spLocks noChangeArrowheads="1" noEditPoints="1"/>
          </p:cNvSpPr>
          <p:nvPr/>
        </p:nvSpPr>
        <p:spPr bwMode="auto">
          <a:xfrm>
            <a:off x="4934192" y="35163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1600">
              <a:solidFill>
                <a:srgbClr val="605448"/>
              </a:solidFill>
            </a:endParaRPr>
          </a:p>
        </p:txBody>
      </p:sp>
      <p:sp>
        <p:nvSpPr>
          <p:cNvPr id="16406" name="Freeform 101"/>
          <p:cNvSpPr>
            <a:spLocks noChangeArrowheads="1" noEditPoints="1"/>
          </p:cNvSpPr>
          <p:nvPr/>
        </p:nvSpPr>
        <p:spPr bwMode="auto">
          <a:xfrm>
            <a:off x="4454767" y="35163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515" name="文本框 18"/>
          <p:cNvSpPr txBox="1">
            <a:spLocks noChangeArrowheads="1"/>
          </p:cNvSpPr>
          <p:nvPr/>
        </p:nvSpPr>
        <p:spPr bwMode="auto">
          <a:xfrm>
            <a:off x="5650564" y="3095088"/>
            <a:ext cx="1736725" cy="1005840"/>
          </a:xfrm>
          <a:prstGeom prst="rect">
            <a:avLst/>
          </a:prstGeom>
          <a:noFill/>
          <a:ln w="9525">
            <a:noFill/>
            <a:miter lim="800000"/>
          </a:ln>
        </p:spPr>
        <p:txBody>
          <a:bodyPr>
            <a:spAutoFit/>
          </a:bodyPr>
          <a:lstStyle/>
          <a:p>
            <a:r>
              <a:rPr altLang="zh-CN" lang="en-US" sz="6000">
                <a:solidFill>
                  <a:srgbClr val="DC5D3D"/>
                </a:solidFill>
                <a:latin charset="-122" panose="02000000000000000000" pitchFamily="2" typeface="方正静蕾简体"/>
                <a:ea charset="-122" panose="02000000000000000000" pitchFamily="2" typeface="方正静蕾简体"/>
              </a:rPr>
              <a:t>60%</a:t>
            </a:r>
          </a:p>
        </p:txBody>
      </p:sp>
      <p:sp>
        <p:nvSpPr>
          <p:cNvPr id="16411" name="Freeform 105"/>
          <p:cNvSpPr>
            <a:spLocks noChangeArrowheads="1" noEditPoints="1"/>
          </p:cNvSpPr>
          <p:nvPr/>
        </p:nvSpPr>
        <p:spPr bwMode="auto">
          <a:xfrm>
            <a:off x="2079867" y="49180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12" name="Freeform 101"/>
          <p:cNvSpPr>
            <a:spLocks noChangeArrowheads="1" noEditPoints="1"/>
          </p:cNvSpPr>
          <p:nvPr/>
        </p:nvSpPr>
        <p:spPr bwMode="auto">
          <a:xfrm>
            <a:off x="3984867" y="4918075"/>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13" name="Freeform 105"/>
          <p:cNvSpPr>
            <a:spLocks noChangeArrowheads="1" noEditPoints="1"/>
          </p:cNvSpPr>
          <p:nvPr/>
        </p:nvSpPr>
        <p:spPr bwMode="auto">
          <a:xfrm>
            <a:off x="1600442" y="49180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14" name="Freeform 105"/>
          <p:cNvSpPr>
            <a:spLocks noChangeArrowheads="1" noEditPoints="1"/>
          </p:cNvSpPr>
          <p:nvPr/>
        </p:nvSpPr>
        <p:spPr bwMode="auto">
          <a:xfrm>
            <a:off x="1130542" y="49180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15" name="Freeform 105"/>
          <p:cNvSpPr>
            <a:spLocks noChangeArrowheads="1" noEditPoints="1"/>
          </p:cNvSpPr>
          <p:nvPr/>
        </p:nvSpPr>
        <p:spPr bwMode="auto">
          <a:xfrm>
            <a:off x="651117" y="49180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16" name="Freeform 101"/>
          <p:cNvSpPr>
            <a:spLocks noChangeArrowheads="1" noEditPoints="1"/>
          </p:cNvSpPr>
          <p:nvPr/>
        </p:nvSpPr>
        <p:spPr bwMode="auto">
          <a:xfrm>
            <a:off x="4934192" y="4918075"/>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1600">
              <a:solidFill>
                <a:srgbClr val="605448"/>
              </a:solidFill>
            </a:endParaRPr>
          </a:p>
        </p:txBody>
      </p:sp>
      <p:sp>
        <p:nvSpPr>
          <p:cNvPr id="16417" name="Freeform 101"/>
          <p:cNvSpPr>
            <a:spLocks noChangeArrowheads="1" noEditPoints="1"/>
          </p:cNvSpPr>
          <p:nvPr/>
        </p:nvSpPr>
        <p:spPr bwMode="auto">
          <a:xfrm>
            <a:off x="4454767" y="4918075"/>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529" name="文本框 18"/>
          <p:cNvSpPr txBox="1">
            <a:spLocks noChangeArrowheads="1"/>
          </p:cNvSpPr>
          <p:nvPr/>
        </p:nvSpPr>
        <p:spPr bwMode="auto">
          <a:xfrm>
            <a:off x="5650564" y="4511137"/>
            <a:ext cx="1736725" cy="1005840"/>
          </a:xfrm>
          <a:prstGeom prst="rect">
            <a:avLst/>
          </a:prstGeom>
          <a:noFill/>
          <a:ln w="9525">
            <a:noFill/>
            <a:miter lim="800000"/>
          </a:ln>
        </p:spPr>
        <p:txBody>
          <a:bodyPr>
            <a:spAutoFit/>
          </a:bodyPr>
          <a:lstStyle/>
          <a:p>
            <a:r>
              <a:rPr altLang="zh-CN" lang="en-US" sz="6000">
                <a:solidFill>
                  <a:srgbClr val="DC5D3D"/>
                </a:solidFill>
                <a:latin charset="-122" panose="02000000000000000000" pitchFamily="2" typeface="方正静蕾简体"/>
                <a:ea charset="-122" panose="02000000000000000000" pitchFamily="2" typeface="方正静蕾简体"/>
              </a:rPr>
              <a:t>70%</a:t>
            </a:r>
          </a:p>
        </p:txBody>
      </p:sp>
      <p:sp>
        <p:nvSpPr>
          <p:cNvPr id="16422" name="Freeform 105"/>
          <p:cNvSpPr>
            <a:spLocks noChangeArrowheads="1" noEditPoints="1"/>
          </p:cNvSpPr>
          <p:nvPr/>
        </p:nvSpPr>
        <p:spPr bwMode="auto">
          <a:xfrm>
            <a:off x="3026017" y="34972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23" name="Freeform 105"/>
          <p:cNvSpPr>
            <a:spLocks noChangeArrowheads="1" noEditPoints="1"/>
          </p:cNvSpPr>
          <p:nvPr/>
        </p:nvSpPr>
        <p:spPr bwMode="auto">
          <a:xfrm>
            <a:off x="2546592" y="34972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24" name="Freeform 105"/>
          <p:cNvSpPr>
            <a:spLocks noChangeArrowheads="1" noEditPoints="1"/>
          </p:cNvSpPr>
          <p:nvPr/>
        </p:nvSpPr>
        <p:spPr bwMode="auto">
          <a:xfrm>
            <a:off x="3502267" y="4910138"/>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25" name="Freeform 105"/>
          <p:cNvSpPr>
            <a:spLocks noChangeArrowheads="1" noEditPoints="1"/>
          </p:cNvSpPr>
          <p:nvPr/>
        </p:nvSpPr>
        <p:spPr bwMode="auto">
          <a:xfrm>
            <a:off x="3022842" y="4910138"/>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sp>
        <p:nvSpPr>
          <p:cNvPr id="16426" name="Freeform 105"/>
          <p:cNvSpPr>
            <a:spLocks noChangeArrowheads="1" noEditPoints="1"/>
          </p:cNvSpPr>
          <p:nvPr/>
        </p:nvSpPr>
        <p:spPr bwMode="auto">
          <a:xfrm>
            <a:off x="2552942" y="4910138"/>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w="9525">
                <a:solidFill>
                  <a:srgbClr val="000000"/>
                </a:solidFill>
                <a:round/>
              </a14:hiddenLine>
            </a:ext>
          </a:extLst>
        </p:spPr>
        <p:txBody>
          <a:bodyPr bIns="60960" lIns="121920" rIns="121920" tIns="60960"/>
          <a:lstStyle/>
          <a:p>
            <a:endParaRPr altLang="en-US" lang="zh-CN" sz="2400">
              <a:solidFill>
                <a:srgbClr val="605448"/>
              </a:solidFill>
            </a:endParaRPr>
          </a:p>
        </p:txBody>
      </p:sp>
      <p:grpSp>
        <p:nvGrpSpPr>
          <p:cNvPr id="91" name="组合 90"/>
          <p:cNvGrpSpPr/>
          <p:nvPr/>
        </p:nvGrpSpPr>
        <p:grpSpPr>
          <a:xfrm>
            <a:off x="7016058" y="1852075"/>
            <a:ext cx="3373361" cy="870496"/>
            <a:chOff x="7085546" y="1683379"/>
            <a:chExt cx="4632610" cy="934055"/>
          </a:xfrm>
        </p:grpSpPr>
        <p:sp>
          <p:nvSpPr>
            <p:cNvPr id="93" name="矩形 39"/>
            <p:cNvSpPr>
              <a:spLocks noChangeArrowheads="1"/>
            </p:cNvSpPr>
            <p:nvPr/>
          </p:nvSpPr>
          <p:spPr bwMode="auto">
            <a:xfrm>
              <a:off x="7085547" y="2222243"/>
              <a:ext cx="4632610" cy="3924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lang="zh-CN" sz="1200">
                  <a:solidFill>
                    <a:srgbClr val="DC5D3D"/>
                  </a:solidFill>
                  <a:latin charset="-122" panose="02010509060101010101" typeface="幼圆"/>
                  <a:ea charset="-122" panose="02010509060101010101" typeface="幼圆"/>
                  <a:cs charset="-122" panose="02010600030101010101" pitchFamily="2" typeface="宋体"/>
                </a:rPr>
                <a:t>单击此处添加段落文本单击此处添加段落文本</a:t>
              </a:r>
            </a:p>
          </p:txBody>
        </p:sp>
        <p:sp>
          <p:nvSpPr>
            <p:cNvPr id="140" name="矩形 39"/>
            <p:cNvSpPr>
              <a:spLocks noChangeArrowheads="1"/>
            </p:cNvSpPr>
            <p:nvPr/>
          </p:nvSpPr>
          <p:spPr bwMode="auto">
            <a:xfrm>
              <a:off x="7085547" y="1683379"/>
              <a:ext cx="3265275" cy="5886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2000">
                  <a:solidFill>
                    <a:srgbClr val="DC5D3D"/>
                  </a:solidFill>
                  <a:latin charset="-122" panose="02010509060101010101" typeface="幼圆"/>
                  <a:ea charset="-122" panose="02010509060101010101" typeface="幼圆"/>
                  <a:cs charset="-122" panose="02010600030101010101" pitchFamily="2" typeface="宋体"/>
                </a:rPr>
                <a:t>点击添加标题</a:t>
              </a:r>
            </a:p>
          </p:txBody>
        </p:sp>
      </p:grpSp>
      <p:grpSp>
        <p:nvGrpSpPr>
          <p:cNvPr id="141" name="组合 140"/>
          <p:cNvGrpSpPr/>
          <p:nvPr/>
        </p:nvGrpSpPr>
        <p:grpSpPr>
          <a:xfrm>
            <a:off x="7027578" y="3009909"/>
            <a:ext cx="3276116" cy="871529"/>
            <a:chOff x="7085546" y="1683379"/>
            <a:chExt cx="4499064" cy="935163"/>
          </a:xfrm>
        </p:grpSpPr>
        <p:sp>
          <p:nvSpPr>
            <p:cNvPr id="143" name="矩形 39"/>
            <p:cNvSpPr>
              <a:spLocks noChangeArrowheads="1"/>
            </p:cNvSpPr>
            <p:nvPr/>
          </p:nvSpPr>
          <p:spPr bwMode="auto">
            <a:xfrm>
              <a:off x="7085547" y="2222243"/>
              <a:ext cx="4499064" cy="3924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lang="zh-CN" sz="1200">
                  <a:solidFill>
                    <a:srgbClr val="DC5D3D"/>
                  </a:solidFill>
                  <a:latin charset="-122" panose="02010509060101010101" typeface="幼圆"/>
                  <a:ea charset="-122" panose="02010509060101010101" typeface="幼圆"/>
                  <a:cs charset="-122" panose="02010600030101010101" pitchFamily="2" typeface="宋体"/>
                </a:rPr>
                <a:t>单击此处添加段落文本单击此处添加段落文本</a:t>
              </a:r>
            </a:p>
          </p:txBody>
        </p:sp>
        <p:sp>
          <p:nvSpPr>
            <p:cNvPr id="144" name="矩形 39"/>
            <p:cNvSpPr>
              <a:spLocks noChangeArrowheads="1"/>
            </p:cNvSpPr>
            <p:nvPr/>
          </p:nvSpPr>
          <p:spPr bwMode="auto">
            <a:xfrm>
              <a:off x="7085549" y="1683379"/>
              <a:ext cx="2985502" cy="588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2000">
                  <a:solidFill>
                    <a:srgbClr val="DC5D3D"/>
                  </a:solidFill>
                  <a:latin charset="-122" panose="02010509060101010101" typeface="幼圆"/>
                  <a:ea charset="-122" panose="02010509060101010101" typeface="幼圆"/>
                  <a:cs charset="-122" panose="02010600030101010101" pitchFamily="2" typeface="宋体"/>
                </a:rPr>
                <a:t>点击添加标题</a:t>
              </a:r>
            </a:p>
          </p:txBody>
        </p:sp>
      </p:grpSp>
      <p:grpSp>
        <p:nvGrpSpPr>
          <p:cNvPr id="145" name="组合 144"/>
          <p:cNvGrpSpPr/>
          <p:nvPr/>
        </p:nvGrpSpPr>
        <p:grpSpPr>
          <a:xfrm>
            <a:off x="7027578" y="4422784"/>
            <a:ext cx="3276116" cy="871529"/>
            <a:chOff x="7085546" y="1683379"/>
            <a:chExt cx="4499064" cy="935163"/>
          </a:xfrm>
        </p:grpSpPr>
        <p:sp>
          <p:nvSpPr>
            <p:cNvPr id="146" name="矩形 39"/>
            <p:cNvSpPr>
              <a:spLocks noChangeArrowheads="1"/>
            </p:cNvSpPr>
            <p:nvPr/>
          </p:nvSpPr>
          <p:spPr bwMode="auto">
            <a:xfrm>
              <a:off x="7085547" y="2222243"/>
              <a:ext cx="4499064" cy="3924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lang="zh-CN" sz="1200">
                  <a:solidFill>
                    <a:srgbClr val="DC5D3D"/>
                  </a:solidFill>
                  <a:latin charset="-122" panose="02010509060101010101" typeface="幼圆"/>
                  <a:ea charset="-122" panose="02010509060101010101" typeface="幼圆"/>
                  <a:cs charset="-122" panose="02010600030101010101" pitchFamily="2" typeface="宋体"/>
                </a:rPr>
                <a:t>单击此处添加段落文本单击此处添加段落文本</a:t>
              </a:r>
            </a:p>
          </p:txBody>
        </p:sp>
        <p:sp>
          <p:nvSpPr>
            <p:cNvPr id="147" name="矩形 39"/>
            <p:cNvSpPr>
              <a:spLocks noChangeArrowheads="1"/>
            </p:cNvSpPr>
            <p:nvPr/>
          </p:nvSpPr>
          <p:spPr bwMode="auto">
            <a:xfrm>
              <a:off x="7085549" y="1683379"/>
              <a:ext cx="2985502" cy="588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2000">
                  <a:solidFill>
                    <a:srgbClr val="DC5D3D"/>
                  </a:solidFill>
                  <a:latin charset="-122" panose="02010509060101010101" typeface="幼圆"/>
                  <a:ea charset="-122" panose="02010509060101010101" typeface="幼圆"/>
                  <a:cs charset="-122" panose="02010600030101010101" pitchFamily="2" typeface="宋体"/>
                </a:rPr>
                <a:t>点击添加标题</a:t>
              </a:r>
            </a:p>
          </p:txBody>
        </p:sp>
      </p:grpSp>
      <p:pic>
        <p:nvPicPr>
          <p:cNvPr id="50" name="图片 49"/>
          <p:cNvPicPr>
            <a:picLocks noChangeAspect="1"/>
          </p:cNvPicPr>
          <p:nvPr/>
        </p:nvPicPr>
        <p:blipFill>
          <a:blip r:embed="rId3">
            <a:extLst>
              <a:ext uri="{28A0092B-C50C-407E-A947-70E740481C1C}">
                <a14:useLocalDpi val="0"/>
              </a:ext>
            </a:extLst>
          </a:blip>
          <a:stretch>
            <a:fillRect/>
          </a:stretch>
        </p:blipFill>
        <p:spPr>
          <a:xfrm>
            <a:off x="10100736" y="4512712"/>
            <a:ext cx="2113996" cy="2302855"/>
          </a:xfrm>
          <a:prstGeom prst="rect">
            <a:avLst/>
          </a:prstGeom>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6385"/>
                                        </p:tgtEl>
                                        <p:attrNameLst>
                                          <p:attrName>style.visibility</p:attrName>
                                        </p:attrNameLst>
                                      </p:cBhvr>
                                      <p:to>
                                        <p:strVal val="visible"/>
                                      </p:to>
                                    </p:set>
                                    <p:animEffect filter="fade" transition="in">
                                      <p:cBhvr>
                                        <p:cTn dur="1000" id="7"/>
                                        <p:tgtEl>
                                          <p:spTgt spid="16385"/>
                                        </p:tgtEl>
                                      </p:cBhvr>
                                    </p:animEffect>
                                    <p:anim calcmode="lin" valueType="num">
                                      <p:cBhvr>
                                        <p:cTn dur="1000" fill="hold" id="8"/>
                                        <p:tgtEl>
                                          <p:spTgt spid="16385"/>
                                        </p:tgtEl>
                                        <p:attrNameLst>
                                          <p:attrName>ppt_x</p:attrName>
                                        </p:attrNameLst>
                                      </p:cBhvr>
                                      <p:tavLst>
                                        <p:tav tm="0">
                                          <p:val>
                                            <p:strVal val="#ppt_x"/>
                                          </p:val>
                                        </p:tav>
                                        <p:tav tm="100000">
                                          <p:val>
                                            <p:strVal val="#ppt_x"/>
                                          </p:val>
                                        </p:tav>
                                      </p:tavLst>
                                    </p:anim>
                                    <p:anim calcmode="lin" valueType="num">
                                      <p:cBhvr>
                                        <p:cTn dur="1000" fill="hold" id="9"/>
                                        <p:tgtEl>
                                          <p:spTgt spid="1638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6386"/>
                                        </p:tgtEl>
                                        <p:attrNameLst>
                                          <p:attrName>style.visibility</p:attrName>
                                        </p:attrNameLst>
                                      </p:cBhvr>
                                      <p:to>
                                        <p:strVal val="visible"/>
                                      </p:to>
                                    </p:set>
                                    <p:animEffect filter="fade" transition="in">
                                      <p:cBhvr>
                                        <p:cTn dur="1000" id="12"/>
                                        <p:tgtEl>
                                          <p:spTgt spid="16386"/>
                                        </p:tgtEl>
                                      </p:cBhvr>
                                    </p:animEffect>
                                    <p:anim calcmode="lin" valueType="num">
                                      <p:cBhvr>
                                        <p:cTn dur="1000" fill="hold" id="13"/>
                                        <p:tgtEl>
                                          <p:spTgt spid="16386"/>
                                        </p:tgtEl>
                                        <p:attrNameLst>
                                          <p:attrName>ppt_x</p:attrName>
                                        </p:attrNameLst>
                                      </p:cBhvr>
                                      <p:tavLst>
                                        <p:tav tm="0">
                                          <p:val>
                                            <p:strVal val="#ppt_x"/>
                                          </p:val>
                                        </p:tav>
                                        <p:tav tm="100000">
                                          <p:val>
                                            <p:strVal val="#ppt_x"/>
                                          </p:val>
                                        </p:tav>
                                      </p:tavLst>
                                    </p:anim>
                                    <p:anim calcmode="lin" valueType="num">
                                      <p:cBhvr>
                                        <p:cTn dur="1000" fill="hold" id="14"/>
                                        <p:tgtEl>
                                          <p:spTgt spid="1638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6387"/>
                                        </p:tgtEl>
                                        <p:attrNameLst>
                                          <p:attrName>style.visibility</p:attrName>
                                        </p:attrNameLst>
                                      </p:cBhvr>
                                      <p:to>
                                        <p:strVal val="visible"/>
                                      </p:to>
                                    </p:set>
                                    <p:animEffect filter="fade" transition="in">
                                      <p:cBhvr>
                                        <p:cTn dur="1000" id="17"/>
                                        <p:tgtEl>
                                          <p:spTgt spid="16387"/>
                                        </p:tgtEl>
                                      </p:cBhvr>
                                    </p:animEffect>
                                    <p:anim calcmode="lin" valueType="num">
                                      <p:cBhvr>
                                        <p:cTn dur="1000" fill="hold" id="18"/>
                                        <p:tgtEl>
                                          <p:spTgt spid="16387"/>
                                        </p:tgtEl>
                                        <p:attrNameLst>
                                          <p:attrName>ppt_x</p:attrName>
                                        </p:attrNameLst>
                                      </p:cBhvr>
                                      <p:tavLst>
                                        <p:tav tm="0">
                                          <p:val>
                                            <p:strVal val="#ppt_x"/>
                                          </p:val>
                                        </p:tav>
                                        <p:tav tm="100000">
                                          <p:val>
                                            <p:strVal val="#ppt_x"/>
                                          </p:val>
                                        </p:tav>
                                      </p:tavLst>
                                    </p:anim>
                                    <p:anim calcmode="lin" valueType="num">
                                      <p:cBhvr>
                                        <p:cTn dur="1000" fill="hold" id="19"/>
                                        <p:tgtEl>
                                          <p:spTgt spid="1638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6388"/>
                                        </p:tgtEl>
                                        <p:attrNameLst>
                                          <p:attrName>style.visibility</p:attrName>
                                        </p:attrNameLst>
                                      </p:cBhvr>
                                      <p:to>
                                        <p:strVal val="visible"/>
                                      </p:to>
                                    </p:set>
                                    <p:animEffect filter="fade" transition="in">
                                      <p:cBhvr>
                                        <p:cTn dur="1000" id="22"/>
                                        <p:tgtEl>
                                          <p:spTgt spid="16388"/>
                                        </p:tgtEl>
                                      </p:cBhvr>
                                    </p:animEffect>
                                    <p:anim calcmode="lin" valueType="num">
                                      <p:cBhvr>
                                        <p:cTn dur="1000" fill="hold" id="23"/>
                                        <p:tgtEl>
                                          <p:spTgt spid="16388"/>
                                        </p:tgtEl>
                                        <p:attrNameLst>
                                          <p:attrName>ppt_x</p:attrName>
                                        </p:attrNameLst>
                                      </p:cBhvr>
                                      <p:tavLst>
                                        <p:tav tm="0">
                                          <p:val>
                                            <p:strVal val="#ppt_x"/>
                                          </p:val>
                                        </p:tav>
                                        <p:tav tm="100000">
                                          <p:val>
                                            <p:strVal val="#ppt_x"/>
                                          </p:val>
                                        </p:tav>
                                      </p:tavLst>
                                    </p:anim>
                                    <p:anim calcmode="lin" valueType="num">
                                      <p:cBhvr>
                                        <p:cTn dur="1000" fill="hold" id="24"/>
                                        <p:tgtEl>
                                          <p:spTgt spid="1638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6389"/>
                                        </p:tgtEl>
                                        <p:attrNameLst>
                                          <p:attrName>style.visibility</p:attrName>
                                        </p:attrNameLst>
                                      </p:cBhvr>
                                      <p:to>
                                        <p:strVal val="visible"/>
                                      </p:to>
                                    </p:set>
                                    <p:animEffect filter="fade" transition="in">
                                      <p:cBhvr>
                                        <p:cTn dur="1000" id="27"/>
                                        <p:tgtEl>
                                          <p:spTgt spid="16389"/>
                                        </p:tgtEl>
                                      </p:cBhvr>
                                    </p:animEffect>
                                    <p:anim calcmode="lin" valueType="num">
                                      <p:cBhvr>
                                        <p:cTn dur="1000" fill="hold" id="28"/>
                                        <p:tgtEl>
                                          <p:spTgt spid="16389"/>
                                        </p:tgtEl>
                                        <p:attrNameLst>
                                          <p:attrName>ppt_x</p:attrName>
                                        </p:attrNameLst>
                                      </p:cBhvr>
                                      <p:tavLst>
                                        <p:tav tm="0">
                                          <p:val>
                                            <p:strVal val="#ppt_x"/>
                                          </p:val>
                                        </p:tav>
                                        <p:tav tm="100000">
                                          <p:val>
                                            <p:strVal val="#ppt_x"/>
                                          </p:val>
                                        </p:tav>
                                      </p:tavLst>
                                    </p:anim>
                                    <p:anim calcmode="lin" valueType="num">
                                      <p:cBhvr>
                                        <p:cTn dur="1000" fill="hold" id="29"/>
                                        <p:tgtEl>
                                          <p:spTgt spid="1638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6390"/>
                                        </p:tgtEl>
                                        <p:attrNameLst>
                                          <p:attrName>style.visibility</p:attrName>
                                        </p:attrNameLst>
                                      </p:cBhvr>
                                      <p:to>
                                        <p:strVal val="visible"/>
                                      </p:to>
                                    </p:set>
                                    <p:animEffect filter="fade" transition="in">
                                      <p:cBhvr>
                                        <p:cTn dur="1000" id="32"/>
                                        <p:tgtEl>
                                          <p:spTgt spid="16390"/>
                                        </p:tgtEl>
                                      </p:cBhvr>
                                    </p:animEffect>
                                    <p:anim calcmode="lin" valueType="num">
                                      <p:cBhvr>
                                        <p:cTn dur="1000" fill="hold" id="33"/>
                                        <p:tgtEl>
                                          <p:spTgt spid="16390"/>
                                        </p:tgtEl>
                                        <p:attrNameLst>
                                          <p:attrName>ppt_x</p:attrName>
                                        </p:attrNameLst>
                                      </p:cBhvr>
                                      <p:tavLst>
                                        <p:tav tm="0">
                                          <p:val>
                                            <p:strVal val="#ppt_x"/>
                                          </p:val>
                                        </p:tav>
                                        <p:tav tm="100000">
                                          <p:val>
                                            <p:strVal val="#ppt_x"/>
                                          </p:val>
                                        </p:tav>
                                      </p:tavLst>
                                    </p:anim>
                                    <p:anim calcmode="lin" valueType="num">
                                      <p:cBhvr>
                                        <p:cTn dur="1000" fill="hold" id="34"/>
                                        <p:tgtEl>
                                          <p:spTgt spid="1639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6391"/>
                                        </p:tgtEl>
                                        <p:attrNameLst>
                                          <p:attrName>style.visibility</p:attrName>
                                        </p:attrNameLst>
                                      </p:cBhvr>
                                      <p:to>
                                        <p:strVal val="visible"/>
                                      </p:to>
                                    </p:set>
                                    <p:animEffect filter="fade" transition="in">
                                      <p:cBhvr>
                                        <p:cTn dur="1000" id="37"/>
                                        <p:tgtEl>
                                          <p:spTgt spid="16391"/>
                                        </p:tgtEl>
                                      </p:cBhvr>
                                    </p:animEffect>
                                    <p:anim calcmode="lin" valueType="num">
                                      <p:cBhvr>
                                        <p:cTn dur="1000" fill="hold" id="38"/>
                                        <p:tgtEl>
                                          <p:spTgt spid="16391"/>
                                        </p:tgtEl>
                                        <p:attrNameLst>
                                          <p:attrName>ppt_x</p:attrName>
                                        </p:attrNameLst>
                                      </p:cBhvr>
                                      <p:tavLst>
                                        <p:tav tm="0">
                                          <p:val>
                                            <p:strVal val="#ppt_x"/>
                                          </p:val>
                                        </p:tav>
                                        <p:tav tm="100000">
                                          <p:val>
                                            <p:strVal val="#ppt_x"/>
                                          </p:val>
                                        </p:tav>
                                      </p:tavLst>
                                    </p:anim>
                                    <p:anim calcmode="lin" valueType="num">
                                      <p:cBhvr>
                                        <p:cTn dur="1000" fill="hold" id="39"/>
                                        <p:tgtEl>
                                          <p:spTgt spid="16391"/>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6392"/>
                                        </p:tgtEl>
                                        <p:attrNameLst>
                                          <p:attrName>style.visibility</p:attrName>
                                        </p:attrNameLst>
                                      </p:cBhvr>
                                      <p:to>
                                        <p:strVal val="visible"/>
                                      </p:to>
                                    </p:set>
                                    <p:animEffect filter="fade" transition="in">
                                      <p:cBhvr>
                                        <p:cTn dur="1000" id="42"/>
                                        <p:tgtEl>
                                          <p:spTgt spid="16392"/>
                                        </p:tgtEl>
                                      </p:cBhvr>
                                    </p:animEffect>
                                    <p:anim calcmode="lin" valueType="num">
                                      <p:cBhvr>
                                        <p:cTn dur="1000" fill="hold" id="43"/>
                                        <p:tgtEl>
                                          <p:spTgt spid="16392"/>
                                        </p:tgtEl>
                                        <p:attrNameLst>
                                          <p:attrName>ppt_x</p:attrName>
                                        </p:attrNameLst>
                                      </p:cBhvr>
                                      <p:tavLst>
                                        <p:tav tm="0">
                                          <p:val>
                                            <p:strVal val="#ppt_x"/>
                                          </p:val>
                                        </p:tav>
                                        <p:tav tm="100000">
                                          <p:val>
                                            <p:strVal val="#ppt_x"/>
                                          </p:val>
                                        </p:tav>
                                      </p:tavLst>
                                    </p:anim>
                                    <p:anim calcmode="lin" valueType="num">
                                      <p:cBhvr>
                                        <p:cTn dur="1000" fill="hold" id="44"/>
                                        <p:tgtEl>
                                          <p:spTgt spid="1639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6393"/>
                                        </p:tgtEl>
                                        <p:attrNameLst>
                                          <p:attrName>style.visibility</p:attrName>
                                        </p:attrNameLst>
                                      </p:cBhvr>
                                      <p:to>
                                        <p:strVal val="visible"/>
                                      </p:to>
                                    </p:set>
                                    <p:animEffect filter="fade" transition="in">
                                      <p:cBhvr>
                                        <p:cTn dur="1000" id="47"/>
                                        <p:tgtEl>
                                          <p:spTgt spid="16393"/>
                                        </p:tgtEl>
                                      </p:cBhvr>
                                    </p:animEffect>
                                    <p:anim calcmode="lin" valueType="num">
                                      <p:cBhvr>
                                        <p:cTn dur="1000" fill="hold" id="48"/>
                                        <p:tgtEl>
                                          <p:spTgt spid="16393"/>
                                        </p:tgtEl>
                                        <p:attrNameLst>
                                          <p:attrName>ppt_x</p:attrName>
                                        </p:attrNameLst>
                                      </p:cBhvr>
                                      <p:tavLst>
                                        <p:tav tm="0">
                                          <p:val>
                                            <p:strVal val="#ppt_x"/>
                                          </p:val>
                                        </p:tav>
                                        <p:tav tm="100000">
                                          <p:val>
                                            <p:strVal val="#ppt_x"/>
                                          </p:val>
                                        </p:tav>
                                      </p:tavLst>
                                    </p:anim>
                                    <p:anim calcmode="lin" valueType="num">
                                      <p:cBhvr>
                                        <p:cTn dur="1000" fill="hold" id="49"/>
                                        <p:tgtEl>
                                          <p:spTgt spid="16393"/>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6394"/>
                                        </p:tgtEl>
                                        <p:attrNameLst>
                                          <p:attrName>style.visibility</p:attrName>
                                        </p:attrNameLst>
                                      </p:cBhvr>
                                      <p:to>
                                        <p:strVal val="visible"/>
                                      </p:to>
                                    </p:set>
                                    <p:animEffect filter="fade" transition="in">
                                      <p:cBhvr>
                                        <p:cTn dur="1000" id="52"/>
                                        <p:tgtEl>
                                          <p:spTgt spid="16394"/>
                                        </p:tgtEl>
                                      </p:cBhvr>
                                    </p:animEffect>
                                    <p:anim calcmode="lin" valueType="num">
                                      <p:cBhvr>
                                        <p:cTn dur="1000" fill="hold" id="53"/>
                                        <p:tgtEl>
                                          <p:spTgt spid="16394"/>
                                        </p:tgtEl>
                                        <p:attrNameLst>
                                          <p:attrName>ppt_x</p:attrName>
                                        </p:attrNameLst>
                                      </p:cBhvr>
                                      <p:tavLst>
                                        <p:tav tm="0">
                                          <p:val>
                                            <p:strVal val="#ppt_x"/>
                                          </p:val>
                                        </p:tav>
                                        <p:tav tm="100000">
                                          <p:val>
                                            <p:strVal val="#ppt_x"/>
                                          </p:val>
                                        </p:tav>
                                      </p:tavLst>
                                    </p:anim>
                                    <p:anim calcmode="lin" valueType="num">
                                      <p:cBhvr>
                                        <p:cTn dur="1000" fill="hold" id="54"/>
                                        <p:tgtEl>
                                          <p:spTgt spid="16394"/>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501"/>
                                        </p:tgtEl>
                                        <p:attrNameLst>
                                          <p:attrName>style.visibility</p:attrName>
                                        </p:attrNameLst>
                                      </p:cBhvr>
                                      <p:to>
                                        <p:strVal val="visible"/>
                                      </p:to>
                                    </p:set>
                                    <p:animEffect filter="fade" transition="in">
                                      <p:cBhvr>
                                        <p:cTn dur="1000" id="57"/>
                                        <p:tgtEl>
                                          <p:spTgt spid="501"/>
                                        </p:tgtEl>
                                      </p:cBhvr>
                                    </p:animEffect>
                                    <p:anim calcmode="lin" valueType="num">
                                      <p:cBhvr>
                                        <p:cTn dur="1000" fill="hold" id="58"/>
                                        <p:tgtEl>
                                          <p:spTgt spid="501"/>
                                        </p:tgtEl>
                                        <p:attrNameLst>
                                          <p:attrName>ppt_x</p:attrName>
                                        </p:attrNameLst>
                                      </p:cBhvr>
                                      <p:tavLst>
                                        <p:tav tm="0">
                                          <p:val>
                                            <p:strVal val="#ppt_x"/>
                                          </p:val>
                                        </p:tav>
                                        <p:tav tm="100000">
                                          <p:val>
                                            <p:strVal val="#ppt_x"/>
                                          </p:val>
                                        </p:tav>
                                      </p:tavLst>
                                    </p:anim>
                                    <p:anim calcmode="lin" valueType="num">
                                      <p:cBhvr>
                                        <p:cTn dur="1000" fill="hold" id="59"/>
                                        <p:tgtEl>
                                          <p:spTgt spid="501"/>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1000"/>
                            </p:stCondLst>
                            <p:childTnLst>
                              <p:par>
                                <p:cTn fill="hold" grpId="0" id="61" nodeType="afterEffect" presetClass="entr" presetID="42" presetSubtype="0">
                                  <p:stCondLst>
                                    <p:cond delay="0"/>
                                  </p:stCondLst>
                                  <p:childTnLst>
                                    <p:set>
                                      <p:cBhvr>
                                        <p:cTn dur="1" fill="hold" id="62">
                                          <p:stCondLst>
                                            <p:cond delay="0"/>
                                          </p:stCondLst>
                                        </p:cTn>
                                        <p:tgtEl>
                                          <p:spTgt spid="16399"/>
                                        </p:tgtEl>
                                        <p:attrNameLst>
                                          <p:attrName>style.visibility</p:attrName>
                                        </p:attrNameLst>
                                      </p:cBhvr>
                                      <p:to>
                                        <p:strVal val="visible"/>
                                      </p:to>
                                    </p:set>
                                    <p:animEffect filter="fade" transition="in">
                                      <p:cBhvr>
                                        <p:cTn dur="1000" id="63"/>
                                        <p:tgtEl>
                                          <p:spTgt spid="16399"/>
                                        </p:tgtEl>
                                      </p:cBhvr>
                                    </p:animEffect>
                                    <p:anim calcmode="lin" valueType="num">
                                      <p:cBhvr>
                                        <p:cTn dur="1000" fill="hold" id="64"/>
                                        <p:tgtEl>
                                          <p:spTgt spid="16399"/>
                                        </p:tgtEl>
                                        <p:attrNameLst>
                                          <p:attrName>ppt_x</p:attrName>
                                        </p:attrNameLst>
                                      </p:cBhvr>
                                      <p:tavLst>
                                        <p:tav tm="0">
                                          <p:val>
                                            <p:strVal val="#ppt_x"/>
                                          </p:val>
                                        </p:tav>
                                        <p:tav tm="100000">
                                          <p:val>
                                            <p:strVal val="#ppt_x"/>
                                          </p:val>
                                        </p:tav>
                                      </p:tavLst>
                                    </p:anim>
                                    <p:anim calcmode="lin" valueType="num">
                                      <p:cBhvr>
                                        <p:cTn dur="1000" fill="hold" id="65"/>
                                        <p:tgtEl>
                                          <p:spTgt spid="16399"/>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16400"/>
                                        </p:tgtEl>
                                        <p:attrNameLst>
                                          <p:attrName>style.visibility</p:attrName>
                                        </p:attrNameLst>
                                      </p:cBhvr>
                                      <p:to>
                                        <p:strVal val="visible"/>
                                      </p:to>
                                    </p:set>
                                    <p:animEffect filter="fade" transition="in">
                                      <p:cBhvr>
                                        <p:cTn dur="1000" id="68"/>
                                        <p:tgtEl>
                                          <p:spTgt spid="16400"/>
                                        </p:tgtEl>
                                      </p:cBhvr>
                                    </p:animEffect>
                                    <p:anim calcmode="lin" valueType="num">
                                      <p:cBhvr>
                                        <p:cTn dur="1000" fill="hold" id="69"/>
                                        <p:tgtEl>
                                          <p:spTgt spid="16400"/>
                                        </p:tgtEl>
                                        <p:attrNameLst>
                                          <p:attrName>ppt_x</p:attrName>
                                        </p:attrNameLst>
                                      </p:cBhvr>
                                      <p:tavLst>
                                        <p:tav tm="0">
                                          <p:val>
                                            <p:strVal val="#ppt_x"/>
                                          </p:val>
                                        </p:tav>
                                        <p:tav tm="100000">
                                          <p:val>
                                            <p:strVal val="#ppt_x"/>
                                          </p:val>
                                        </p:tav>
                                      </p:tavLst>
                                    </p:anim>
                                    <p:anim calcmode="lin" valueType="num">
                                      <p:cBhvr>
                                        <p:cTn dur="1000" fill="hold" id="70"/>
                                        <p:tgtEl>
                                          <p:spTgt spid="16400"/>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6401"/>
                                        </p:tgtEl>
                                        <p:attrNameLst>
                                          <p:attrName>style.visibility</p:attrName>
                                        </p:attrNameLst>
                                      </p:cBhvr>
                                      <p:to>
                                        <p:strVal val="visible"/>
                                      </p:to>
                                    </p:set>
                                    <p:animEffect filter="fade" transition="in">
                                      <p:cBhvr>
                                        <p:cTn dur="1000" id="73"/>
                                        <p:tgtEl>
                                          <p:spTgt spid="16401"/>
                                        </p:tgtEl>
                                      </p:cBhvr>
                                    </p:animEffect>
                                    <p:anim calcmode="lin" valueType="num">
                                      <p:cBhvr>
                                        <p:cTn dur="1000" fill="hold" id="74"/>
                                        <p:tgtEl>
                                          <p:spTgt spid="16401"/>
                                        </p:tgtEl>
                                        <p:attrNameLst>
                                          <p:attrName>ppt_x</p:attrName>
                                        </p:attrNameLst>
                                      </p:cBhvr>
                                      <p:tavLst>
                                        <p:tav tm="0">
                                          <p:val>
                                            <p:strVal val="#ppt_x"/>
                                          </p:val>
                                        </p:tav>
                                        <p:tav tm="100000">
                                          <p:val>
                                            <p:strVal val="#ppt_x"/>
                                          </p:val>
                                        </p:tav>
                                      </p:tavLst>
                                    </p:anim>
                                    <p:anim calcmode="lin" valueType="num">
                                      <p:cBhvr>
                                        <p:cTn dur="1000" fill="hold" id="75"/>
                                        <p:tgtEl>
                                          <p:spTgt spid="16401"/>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6402"/>
                                        </p:tgtEl>
                                        <p:attrNameLst>
                                          <p:attrName>style.visibility</p:attrName>
                                        </p:attrNameLst>
                                      </p:cBhvr>
                                      <p:to>
                                        <p:strVal val="visible"/>
                                      </p:to>
                                    </p:set>
                                    <p:animEffect filter="fade" transition="in">
                                      <p:cBhvr>
                                        <p:cTn dur="1000" id="78"/>
                                        <p:tgtEl>
                                          <p:spTgt spid="16402"/>
                                        </p:tgtEl>
                                      </p:cBhvr>
                                    </p:animEffect>
                                    <p:anim calcmode="lin" valueType="num">
                                      <p:cBhvr>
                                        <p:cTn dur="1000" fill="hold" id="79"/>
                                        <p:tgtEl>
                                          <p:spTgt spid="16402"/>
                                        </p:tgtEl>
                                        <p:attrNameLst>
                                          <p:attrName>ppt_x</p:attrName>
                                        </p:attrNameLst>
                                      </p:cBhvr>
                                      <p:tavLst>
                                        <p:tav tm="0">
                                          <p:val>
                                            <p:strVal val="#ppt_x"/>
                                          </p:val>
                                        </p:tav>
                                        <p:tav tm="100000">
                                          <p:val>
                                            <p:strVal val="#ppt_x"/>
                                          </p:val>
                                        </p:tav>
                                      </p:tavLst>
                                    </p:anim>
                                    <p:anim calcmode="lin" valueType="num">
                                      <p:cBhvr>
                                        <p:cTn dur="1000" fill="hold" id="80"/>
                                        <p:tgtEl>
                                          <p:spTgt spid="16402"/>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16403"/>
                                        </p:tgtEl>
                                        <p:attrNameLst>
                                          <p:attrName>style.visibility</p:attrName>
                                        </p:attrNameLst>
                                      </p:cBhvr>
                                      <p:to>
                                        <p:strVal val="visible"/>
                                      </p:to>
                                    </p:set>
                                    <p:animEffect filter="fade" transition="in">
                                      <p:cBhvr>
                                        <p:cTn dur="1000" id="83"/>
                                        <p:tgtEl>
                                          <p:spTgt spid="16403"/>
                                        </p:tgtEl>
                                      </p:cBhvr>
                                    </p:animEffect>
                                    <p:anim calcmode="lin" valueType="num">
                                      <p:cBhvr>
                                        <p:cTn dur="1000" fill="hold" id="84"/>
                                        <p:tgtEl>
                                          <p:spTgt spid="16403"/>
                                        </p:tgtEl>
                                        <p:attrNameLst>
                                          <p:attrName>ppt_x</p:attrName>
                                        </p:attrNameLst>
                                      </p:cBhvr>
                                      <p:tavLst>
                                        <p:tav tm="0">
                                          <p:val>
                                            <p:strVal val="#ppt_x"/>
                                          </p:val>
                                        </p:tav>
                                        <p:tav tm="100000">
                                          <p:val>
                                            <p:strVal val="#ppt_x"/>
                                          </p:val>
                                        </p:tav>
                                      </p:tavLst>
                                    </p:anim>
                                    <p:anim calcmode="lin" valueType="num">
                                      <p:cBhvr>
                                        <p:cTn dur="1000" fill="hold" id="85"/>
                                        <p:tgtEl>
                                          <p:spTgt spid="16403"/>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16404"/>
                                        </p:tgtEl>
                                        <p:attrNameLst>
                                          <p:attrName>style.visibility</p:attrName>
                                        </p:attrNameLst>
                                      </p:cBhvr>
                                      <p:to>
                                        <p:strVal val="visible"/>
                                      </p:to>
                                    </p:set>
                                    <p:animEffect filter="fade" transition="in">
                                      <p:cBhvr>
                                        <p:cTn dur="1000" id="88"/>
                                        <p:tgtEl>
                                          <p:spTgt spid="16404"/>
                                        </p:tgtEl>
                                      </p:cBhvr>
                                    </p:animEffect>
                                    <p:anim calcmode="lin" valueType="num">
                                      <p:cBhvr>
                                        <p:cTn dur="1000" fill="hold" id="89"/>
                                        <p:tgtEl>
                                          <p:spTgt spid="16404"/>
                                        </p:tgtEl>
                                        <p:attrNameLst>
                                          <p:attrName>ppt_x</p:attrName>
                                        </p:attrNameLst>
                                      </p:cBhvr>
                                      <p:tavLst>
                                        <p:tav tm="0">
                                          <p:val>
                                            <p:strVal val="#ppt_x"/>
                                          </p:val>
                                        </p:tav>
                                        <p:tav tm="100000">
                                          <p:val>
                                            <p:strVal val="#ppt_x"/>
                                          </p:val>
                                        </p:tav>
                                      </p:tavLst>
                                    </p:anim>
                                    <p:anim calcmode="lin" valueType="num">
                                      <p:cBhvr>
                                        <p:cTn dur="1000" fill="hold" id="90"/>
                                        <p:tgtEl>
                                          <p:spTgt spid="16404"/>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16405"/>
                                        </p:tgtEl>
                                        <p:attrNameLst>
                                          <p:attrName>style.visibility</p:attrName>
                                        </p:attrNameLst>
                                      </p:cBhvr>
                                      <p:to>
                                        <p:strVal val="visible"/>
                                      </p:to>
                                    </p:set>
                                    <p:animEffect filter="fade" transition="in">
                                      <p:cBhvr>
                                        <p:cTn dur="1000" id="93"/>
                                        <p:tgtEl>
                                          <p:spTgt spid="16405"/>
                                        </p:tgtEl>
                                      </p:cBhvr>
                                    </p:animEffect>
                                    <p:anim calcmode="lin" valueType="num">
                                      <p:cBhvr>
                                        <p:cTn dur="1000" fill="hold" id="94"/>
                                        <p:tgtEl>
                                          <p:spTgt spid="16405"/>
                                        </p:tgtEl>
                                        <p:attrNameLst>
                                          <p:attrName>ppt_x</p:attrName>
                                        </p:attrNameLst>
                                      </p:cBhvr>
                                      <p:tavLst>
                                        <p:tav tm="0">
                                          <p:val>
                                            <p:strVal val="#ppt_x"/>
                                          </p:val>
                                        </p:tav>
                                        <p:tav tm="100000">
                                          <p:val>
                                            <p:strVal val="#ppt_x"/>
                                          </p:val>
                                        </p:tav>
                                      </p:tavLst>
                                    </p:anim>
                                    <p:anim calcmode="lin" valueType="num">
                                      <p:cBhvr>
                                        <p:cTn dur="1000" fill="hold" id="95"/>
                                        <p:tgtEl>
                                          <p:spTgt spid="16405"/>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16406"/>
                                        </p:tgtEl>
                                        <p:attrNameLst>
                                          <p:attrName>style.visibility</p:attrName>
                                        </p:attrNameLst>
                                      </p:cBhvr>
                                      <p:to>
                                        <p:strVal val="visible"/>
                                      </p:to>
                                    </p:set>
                                    <p:animEffect filter="fade" transition="in">
                                      <p:cBhvr>
                                        <p:cTn dur="1000" id="98"/>
                                        <p:tgtEl>
                                          <p:spTgt spid="16406"/>
                                        </p:tgtEl>
                                      </p:cBhvr>
                                    </p:animEffect>
                                    <p:anim calcmode="lin" valueType="num">
                                      <p:cBhvr>
                                        <p:cTn dur="1000" fill="hold" id="99"/>
                                        <p:tgtEl>
                                          <p:spTgt spid="16406"/>
                                        </p:tgtEl>
                                        <p:attrNameLst>
                                          <p:attrName>ppt_x</p:attrName>
                                        </p:attrNameLst>
                                      </p:cBhvr>
                                      <p:tavLst>
                                        <p:tav tm="0">
                                          <p:val>
                                            <p:strVal val="#ppt_x"/>
                                          </p:val>
                                        </p:tav>
                                        <p:tav tm="100000">
                                          <p:val>
                                            <p:strVal val="#ppt_x"/>
                                          </p:val>
                                        </p:tav>
                                      </p:tavLst>
                                    </p:anim>
                                    <p:anim calcmode="lin" valueType="num">
                                      <p:cBhvr>
                                        <p:cTn dur="1000" fill="hold" id="100"/>
                                        <p:tgtEl>
                                          <p:spTgt spid="16406"/>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0"/>
                                  </p:stCondLst>
                                  <p:childTnLst>
                                    <p:set>
                                      <p:cBhvr>
                                        <p:cTn dur="1" fill="hold" id="102">
                                          <p:stCondLst>
                                            <p:cond delay="0"/>
                                          </p:stCondLst>
                                        </p:cTn>
                                        <p:tgtEl>
                                          <p:spTgt spid="515"/>
                                        </p:tgtEl>
                                        <p:attrNameLst>
                                          <p:attrName>style.visibility</p:attrName>
                                        </p:attrNameLst>
                                      </p:cBhvr>
                                      <p:to>
                                        <p:strVal val="visible"/>
                                      </p:to>
                                    </p:set>
                                    <p:animEffect filter="fade" transition="in">
                                      <p:cBhvr>
                                        <p:cTn dur="1000" id="103"/>
                                        <p:tgtEl>
                                          <p:spTgt spid="515"/>
                                        </p:tgtEl>
                                      </p:cBhvr>
                                    </p:animEffect>
                                    <p:anim calcmode="lin" valueType="num">
                                      <p:cBhvr>
                                        <p:cTn dur="1000" fill="hold" id="104"/>
                                        <p:tgtEl>
                                          <p:spTgt spid="515"/>
                                        </p:tgtEl>
                                        <p:attrNameLst>
                                          <p:attrName>ppt_x</p:attrName>
                                        </p:attrNameLst>
                                      </p:cBhvr>
                                      <p:tavLst>
                                        <p:tav tm="0">
                                          <p:val>
                                            <p:strVal val="#ppt_x"/>
                                          </p:val>
                                        </p:tav>
                                        <p:tav tm="100000">
                                          <p:val>
                                            <p:strVal val="#ppt_x"/>
                                          </p:val>
                                        </p:tav>
                                      </p:tavLst>
                                    </p:anim>
                                    <p:anim calcmode="lin" valueType="num">
                                      <p:cBhvr>
                                        <p:cTn dur="1000" fill="hold" id="105"/>
                                        <p:tgtEl>
                                          <p:spTgt spid="515"/>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0"/>
                                  </p:stCondLst>
                                  <p:childTnLst>
                                    <p:set>
                                      <p:cBhvr>
                                        <p:cTn dur="1" fill="hold" id="107">
                                          <p:stCondLst>
                                            <p:cond delay="0"/>
                                          </p:stCondLst>
                                        </p:cTn>
                                        <p:tgtEl>
                                          <p:spTgt spid="16422"/>
                                        </p:tgtEl>
                                        <p:attrNameLst>
                                          <p:attrName>style.visibility</p:attrName>
                                        </p:attrNameLst>
                                      </p:cBhvr>
                                      <p:to>
                                        <p:strVal val="visible"/>
                                      </p:to>
                                    </p:set>
                                    <p:animEffect filter="fade" transition="in">
                                      <p:cBhvr>
                                        <p:cTn dur="1000" id="108"/>
                                        <p:tgtEl>
                                          <p:spTgt spid="16422"/>
                                        </p:tgtEl>
                                      </p:cBhvr>
                                    </p:animEffect>
                                    <p:anim calcmode="lin" valueType="num">
                                      <p:cBhvr>
                                        <p:cTn dur="1000" fill="hold" id="109"/>
                                        <p:tgtEl>
                                          <p:spTgt spid="16422"/>
                                        </p:tgtEl>
                                        <p:attrNameLst>
                                          <p:attrName>ppt_x</p:attrName>
                                        </p:attrNameLst>
                                      </p:cBhvr>
                                      <p:tavLst>
                                        <p:tav tm="0">
                                          <p:val>
                                            <p:strVal val="#ppt_x"/>
                                          </p:val>
                                        </p:tav>
                                        <p:tav tm="100000">
                                          <p:val>
                                            <p:strVal val="#ppt_x"/>
                                          </p:val>
                                        </p:tav>
                                      </p:tavLst>
                                    </p:anim>
                                    <p:anim calcmode="lin" valueType="num">
                                      <p:cBhvr>
                                        <p:cTn dur="1000" fill="hold" id="110"/>
                                        <p:tgtEl>
                                          <p:spTgt spid="16422"/>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0"/>
                                  </p:stCondLst>
                                  <p:childTnLst>
                                    <p:set>
                                      <p:cBhvr>
                                        <p:cTn dur="1" fill="hold" id="112">
                                          <p:stCondLst>
                                            <p:cond delay="0"/>
                                          </p:stCondLst>
                                        </p:cTn>
                                        <p:tgtEl>
                                          <p:spTgt spid="16423"/>
                                        </p:tgtEl>
                                        <p:attrNameLst>
                                          <p:attrName>style.visibility</p:attrName>
                                        </p:attrNameLst>
                                      </p:cBhvr>
                                      <p:to>
                                        <p:strVal val="visible"/>
                                      </p:to>
                                    </p:set>
                                    <p:animEffect filter="fade" transition="in">
                                      <p:cBhvr>
                                        <p:cTn dur="1000" id="113"/>
                                        <p:tgtEl>
                                          <p:spTgt spid="16423"/>
                                        </p:tgtEl>
                                      </p:cBhvr>
                                    </p:animEffect>
                                    <p:anim calcmode="lin" valueType="num">
                                      <p:cBhvr>
                                        <p:cTn dur="1000" fill="hold" id="114"/>
                                        <p:tgtEl>
                                          <p:spTgt spid="16423"/>
                                        </p:tgtEl>
                                        <p:attrNameLst>
                                          <p:attrName>ppt_x</p:attrName>
                                        </p:attrNameLst>
                                      </p:cBhvr>
                                      <p:tavLst>
                                        <p:tav tm="0">
                                          <p:val>
                                            <p:strVal val="#ppt_x"/>
                                          </p:val>
                                        </p:tav>
                                        <p:tav tm="100000">
                                          <p:val>
                                            <p:strVal val="#ppt_x"/>
                                          </p:val>
                                        </p:tav>
                                      </p:tavLst>
                                    </p:anim>
                                    <p:anim calcmode="lin" valueType="num">
                                      <p:cBhvr>
                                        <p:cTn dur="1000" fill="hold" id="115"/>
                                        <p:tgtEl>
                                          <p:spTgt spid="16423"/>
                                        </p:tgtEl>
                                        <p:attrNameLst>
                                          <p:attrName>ppt_y</p:attrName>
                                        </p:attrNameLst>
                                      </p:cBhvr>
                                      <p:tavLst>
                                        <p:tav tm="0">
                                          <p:val>
                                            <p:strVal val="#ppt_y+.1"/>
                                          </p:val>
                                        </p:tav>
                                        <p:tav tm="100000">
                                          <p:val>
                                            <p:strVal val="#ppt_y"/>
                                          </p:val>
                                        </p:tav>
                                      </p:tavLst>
                                    </p:anim>
                                  </p:childTnLst>
                                </p:cTn>
                              </p:par>
                            </p:childTnLst>
                          </p:cTn>
                        </p:par>
                        <p:par>
                          <p:cTn fill="hold" id="116" nodeType="afterGroup">
                            <p:stCondLst>
                              <p:cond delay="2000"/>
                            </p:stCondLst>
                            <p:childTnLst>
                              <p:par>
                                <p:cTn fill="hold" grpId="0" id="117" nodeType="afterEffect" presetClass="entr" presetID="42" presetSubtype="0">
                                  <p:stCondLst>
                                    <p:cond delay="0"/>
                                  </p:stCondLst>
                                  <p:childTnLst>
                                    <p:set>
                                      <p:cBhvr>
                                        <p:cTn dur="1" fill="hold" id="118">
                                          <p:stCondLst>
                                            <p:cond delay="0"/>
                                          </p:stCondLst>
                                        </p:cTn>
                                        <p:tgtEl>
                                          <p:spTgt spid="16411"/>
                                        </p:tgtEl>
                                        <p:attrNameLst>
                                          <p:attrName>style.visibility</p:attrName>
                                        </p:attrNameLst>
                                      </p:cBhvr>
                                      <p:to>
                                        <p:strVal val="visible"/>
                                      </p:to>
                                    </p:set>
                                    <p:animEffect filter="fade" transition="in">
                                      <p:cBhvr>
                                        <p:cTn dur="1000" id="119"/>
                                        <p:tgtEl>
                                          <p:spTgt spid="16411"/>
                                        </p:tgtEl>
                                      </p:cBhvr>
                                    </p:animEffect>
                                    <p:anim calcmode="lin" valueType="num">
                                      <p:cBhvr>
                                        <p:cTn dur="1000" fill="hold" id="120"/>
                                        <p:tgtEl>
                                          <p:spTgt spid="16411"/>
                                        </p:tgtEl>
                                        <p:attrNameLst>
                                          <p:attrName>ppt_x</p:attrName>
                                        </p:attrNameLst>
                                      </p:cBhvr>
                                      <p:tavLst>
                                        <p:tav tm="0">
                                          <p:val>
                                            <p:strVal val="#ppt_x"/>
                                          </p:val>
                                        </p:tav>
                                        <p:tav tm="100000">
                                          <p:val>
                                            <p:strVal val="#ppt_x"/>
                                          </p:val>
                                        </p:tav>
                                      </p:tavLst>
                                    </p:anim>
                                    <p:anim calcmode="lin" valueType="num">
                                      <p:cBhvr>
                                        <p:cTn dur="1000" fill="hold" id="121"/>
                                        <p:tgtEl>
                                          <p:spTgt spid="16411"/>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0"/>
                                  </p:stCondLst>
                                  <p:childTnLst>
                                    <p:set>
                                      <p:cBhvr>
                                        <p:cTn dur="1" fill="hold" id="123">
                                          <p:stCondLst>
                                            <p:cond delay="0"/>
                                          </p:stCondLst>
                                        </p:cTn>
                                        <p:tgtEl>
                                          <p:spTgt spid="16412"/>
                                        </p:tgtEl>
                                        <p:attrNameLst>
                                          <p:attrName>style.visibility</p:attrName>
                                        </p:attrNameLst>
                                      </p:cBhvr>
                                      <p:to>
                                        <p:strVal val="visible"/>
                                      </p:to>
                                    </p:set>
                                    <p:animEffect filter="fade" transition="in">
                                      <p:cBhvr>
                                        <p:cTn dur="1000" id="124"/>
                                        <p:tgtEl>
                                          <p:spTgt spid="16412"/>
                                        </p:tgtEl>
                                      </p:cBhvr>
                                    </p:animEffect>
                                    <p:anim calcmode="lin" valueType="num">
                                      <p:cBhvr>
                                        <p:cTn dur="1000" fill="hold" id="125"/>
                                        <p:tgtEl>
                                          <p:spTgt spid="16412"/>
                                        </p:tgtEl>
                                        <p:attrNameLst>
                                          <p:attrName>ppt_x</p:attrName>
                                        </p:attrNameLst>
                                      </p:cBhvr>
                                      <p:tavLst>
                                        <p:tav tm="0">
                                          <p:val>
                                            <p:strVal val="#ppt_x"/>
                                          </p:val>
                                        </p:tav>
                                        <p:tav tm="100000">
                                          <p:val>
                                            <p:strVal val="#ppt_x"/>
                                          </p:val>
                                        </p:tav>
                                      </p:tavLst>
                                    </p:anim>
                                    <p:anim calcmode="lin" valueType="num">
                                      <p:cBhvr>
                                        <p:cTn dur="1000" fill="hold" id="126"/>
                                        <p:tgtEl>
                                          <p:spTgt spid="16412"/>
                                        </p:tgtEl>
                                        <p:attrNameLst>
                                          <p:attrName>ppt_y</p:attrName>
                                        </p:attrNameLst>
                                      </p:cBhvr>
                                      <p:tavLst>
                                        <p:tav tm="0">
                                          <p:val>
                                            <p:strVal val="#ppt_y+.1"/>
                                          </p:val>
                                        </p:tav>
                                        <p:tav tm="100000">
                                          <p:val>
                                            <p:strVal val="#ppt_y"/>
                                          </p:val>
                                        </p:tav>
                                      </p:tavLst>
                                    </p:anim>
                                  </p:childTnLst>
                                </p:cTn>
                              </p:par>
                              <p:par>
                                <p:cTn fill="hold" grpId="0" id="127" nodeType="withEffect" presetClass="entr" presetID="42" presetSubtype="0">
                                  <p:stCondLst>
                                    <p:cond delay="0"/>
                                  </p:stCondLst>
                                  <p:childTnLst>
                                    <p:set>
                                      <p:cBhvr>
                                        <p:cTn dur="1" fill="hold" id="128">
                                          <p:stCondLst>
                                            <p:cond delay="0"/>
                                          </p:stCondLst>
                                        </p:cTn>
                                        <p:tgtEl>
                                          <p:spTgt spid="16413"/>
                                        </p:tgtEl>
                                        <p:attrNameLst>
                                          <p:attrName>style.visibility</p:attrName>
                                        </p:attrNameLst>
                                      </p:cBhvr>
                                      <p:to>
                                        <p:strVal val="visible"/>
                                      </p:to>
                                    </p:set>
                                    <p:animEffect filter="fade" transition="in">
                                      <p:cBhvr>
                                        <p:cTn dur="1000" id="129"/>
                                        <p:tgtEl>
                                          <p:spTgt spid="16413"/>
                                        </p:tgtEl>
                                      </p:cBhvr>
                                    </p:animEffect>
                                    <p:anim calcmode="lin" valueType="num">
                                      <p:cBhvr>
                                        <p:cTn dur="1000" fill="hold" id="130"/>
                                        <p:tgtEl>
                                          <p:spTgt spid="16413"/>
                                        </p:tgtEl>
                                        <p:attrNameLst>
                                          <p:attrName>ppt_x</p:attrName>
                                        </p:attrNameLst>
                                      </p:cBhvr>
                                      <p:tavLst>
                                        <p:tav tm="0">
                                          <p:val>
                                            <p:strVal val="#ppt_x"/>
                                          </p:val>
                                        </p:tav>
                                        <p:tav tm="100000">
                                          <p:val>
                                            <p:strVal val="#ppt_x"/>
                                          </p:val>
                                        </p:tav>
                                      </p:tavLst>
                                    </p:anim>
                                    <p:anim calcmode="lin" valueType="num">
                                      <p:cBhvr>
                                        <p:cTn dur="1000" fill="hold" id="131"/>
                                        <p:tgtEl>
                                          <p:spTgt spid="16413"/>
                                        </p:tgtEl>
                                        <p:attrNameLst>
                                          <p:attrName>ppt_y</p:attrName>
                                        </p:attrNameLst>
                                      </p:cBhvr>
                                      <p:tavLst>
                                        <p:tav tm="0">
                                          <p:val>
                                            <p:strVal val="#ppt_y+.1"/>
                                          </p:val>
                                        </p:tav>
                                        <p:tav tm="100000">
                                          <p:val>
                                            <p:strVal val="#ppt_y"/>
                                          </p:val>
                                        </p:tav>
                                      </p:tavLst>
                                    </p:anim>
                                  </p:childTnLst>
                                </p:cTn>
                              </p:par>
                              <p:par>
                                <p:cTn fill="hold" grpId="0" id="132" nodeType="withEffect" presetClass="entr" presetID="42" presetSubtype="0">
                                  <p:stCondLst>
                                    <p:cond delay="0"/>
                                  </p:stCondLst>
                                  <p:childTnLst>
                                    <p:set>
                                      <p:cBhvr>
                                        <p:cTn dur="1" fill="hold" id="133">
                                          <p:stCondLst>
                                            <p:cond delay="0"/>
                                          </p:stCondLst>
                                        </p:cTn>
                                        <p:tgtEl>
                                          <p:spTgt spid="16414"/>
                                        </p:tgtEl>
                                        <p:attrNameLst>
                                          <p:attrName>style.visibility</p:attrName>
                                        </p:attrNameLst>
                                      </p:cBhvr>
                                      <p:to>
                                        <p:strVal val="visible"/>
                                      </p:to>
                                    </p:set>
                                    <p:animEffect filter="fade" transition="in">
                                      <p:cBhvr>
                                        <p:cTn dur="1000" id="134"/>
                                        <p:tgtEl>
                                          <p:spTgt spid="16414"/>
                                        </p:tgtEl>
                                      </p:cBhvr>
                                    </p:animEffect>
                                    <p:anim calcmode="lin" valueType="num">
                                      <p:cBhvr>
                                        <p:cTn dur="1000" fill="hold" id="135"/>
                                        <p:tgtEl>
                                          <p:spTgt spid="16414"/>
                                        </p:tgtEl>
                                        <p:attrNameLst>
                                          <p:attrName>ppt_x</p:attrName>
                                        </p:attrNameLst>
                                      </p:cBhvr>
                                      <p:tavLst>
                                        <p:tav tm="0">
                                          <p:val>
                                            <p:strVal val="#ppt_x"/>
                                          </p:val>
                                        </p:tav>
                                        <p:tav tm="100000">
                                          <p:val>
                                            <p:strVal val="#ppt_x"/>
                                          </p:val>
                                        </p:tav>
                                      </p:tavLst>
                                    </p:anim>
                                    <p:anim calcmode="lin" valueType="num">
                                      <p:cBhvr>
                                        <p:cTn dur="1000" fill="hold" id="136"/>
                                        <p:tgtEl>
                                          <p:spTgt spid="16414"/>
                                        </p:tgtEl>
                                        <p:attrNameLst>
                                          <p:attrName>ppt_y</p:attrName>
                                        </p:attrNameLst>
                                      </p:cBhvr>
                                      <p:tavLst>
                                        <p:tav tm="0">
                                          <p:val>
                                            <p:strVal val="#ppt_y+.1"/>
                                          </p:val>
                                        </p:tav>
                                        <p:tav tm="100000">
                                          <p:val>
                                            <p:strVal val="#ppt_y"/>
                                          </p:val>
                                        </p:tav>
                                      </p:tavLst>
                                    </p:anim>
                                  </p:childTnLst>
                                </p:cTn>
                              </p:par>
                              <p:par>
                                <p:cTn fill="hold" grpId="0" id="137" nodeType="withEffect" presetClass="entr" presetID="42" presetSubtype="0">
                                  <p:stCondLst>
                                    <p:cond delay="0"/>
                                  </p:stCondLst>
                                  <p:childTnLst>
                                    <p:set>
                                      <p:cBhvr>
                                        <p:cTn dur="1" fill="hold" id="138">
                                          <p:stCondLst>
                                            <p:cond delay="0"/>
                                          </p:stCondLst>
                                        </p:cTn>
                                        <p:tgtEl>
                                          <p:spTgt spid="16415"/>
                                        </p:tgtEl>
                                        <p:attrNameLst>
                                          <p:attrName>style.visibility</p:attrName>
                                        </p:attrNameLst>
                                      </p:cBhvr>
                                      <p:to>
                                        <p:strVal val="visible"/>
                                      </p:to>
                                    </p:set>
                                    <p:animEffect filter="fade" transition="in">
                                      <p:cBhvr>
                                        <p:cTn dur="1000" id="139"/>
                                        <p:tgtEl>
                                          <p:spTgt spid="16415"/>
                                        </p:tgtEl>
                                      </p:cBhvr>
                                    </p:animEffect>
                                    <p:anim calcmode="lin" valueType="num">
                                      <p:cBhvr>
                                        <p:cTn dur="1000" fill="hold" id="140"/>
                                        <p:tgtEl>
                                          <p:spTgt spid="16415"/>
                                        </p:tgtEl>
                                        <p:attrNameLst>
                                          <p:attrName>ppt_x</p:attrName>
                                        </p:attrNameLst>
                                      </p:cBhvr>
                                      <p:tavLst>
                                        <p:tav tm="0">
                                          <p:val>
                                            <p:strVal val="#ppt_x"/>
                                          </p:val>
                                        </p:tav>
                                        <p:tav tm="100000">
                                          <p:val>
                                            <p:strVal val="#ppt_x"/>
                                          </p:val>
                                        </p:tav>
                                      </p:tavLst>
                                    </p:anim>
                                    <p:anim calcmode="lin" valueType="num">
                                      <p:cBhvr>
                                        <p:cTn dur="1000" fill="hold" id="141"/>
                                        <p:tgtEl>
                                          <p:spTgt spid="16415"/>
                                        </p:tgtEl>
                                        <p:attrNameLst>
                                          <p:attrName>ppt_y</p:attrName>
                                        </p:attrNameLst>
                                      </p:cBhvr>
                                      <p:tavLst>
                                        <p:tav tm="0">
                                          <p:val>
                                            <p:strVal val="#ppt_y+.1"/>
                                          </p:val>
                                        </p:tav>
                                        <p:tav tm="100000">
                                          <p:val>
                                            <p:strVal val="#ppt_y"/>
                                          </p:val>
                                        </p:tav>
                                      </p:tavLst>
                                    </p:anim>
                                  </p:childTnLst>
                                </p:cTn>
                              </p:par>
                              <p:par>
                                <p:cTn fill="hold" grpId="0" id="142" nodeType="withEffect" presetClass="entr" presetID="42" presetSubtype="0">
                                  <p:stCondLst>
                                    <p:cond delay="0"/>
                                  </p:stCondLst>
                                  <p:childTnLst>
                                    <p:set>
                                      <p:cBhvr>
                                        <p:cTn dur="1" fill="hold" id="143">
                                          <p:stCondLst>
                                            <p:cond delay="0"/>
                                          </p:stCondLst>
                                        </p:cTn>
                                        <p:tgtEl>
                                          <p:spTgt spid="16416"/>
                                        </p:tgtEl>
                                        <p:attrNameLst>
                                          <p:attrName>style.visibility</p:attrName>
                                        </p:attrNameLst>
                                      </p:cBhvr>
                                      <p:to>
                                        <p:strVal val="visible"/>
                                      </p:to>
                                    </p:set>
                                    <p:animEffect filter="fade" transition="in">
                                      <p:cBhvr>
                                        <p:cTn dur="1000" id="144"/>
                                        <p:tgtEl>
                                          <p:spTgt spid="16416"/>
                                        </p:tgtEl>
                                      </p:cBhvr>
                                    </p:animEffect>
                                    <p:anim calcmode="lin" valueType="num">
                                      <p:cBhvr>
                                        <p:cTn dur="1000" fill="hold" id="145"/>
                                        <p:tgtEl>
                                          <p:spTgt spid="16416"/>
                                        </p:tgtEl>
                                        <p:attrNameLst>
                                          <p:attrName>ppt_x</p:attrName>
                                        </p:attrNameLst>
                                      </p:cBhvr>
                                      <p:tavLst>
                                        <p:tav tm="0">
                                          <p:val>
                                            <p:strVal val="#ppt_x"/>
                                          </p:val>
                                        </p:tav>
                                        <p:tav tm="100000">
                                          <p:val>
                                            <p:strVal val="#ppt_x"/>
                                          </p:val>
                                        </p:tav>
                                      </p:tavLst>
                                    </p:anim>
                                    <p:anim calcmode="lin" valueType="num">
                                      <p:cBhvr>
                                        <p:cTn dur="1000" fill="hold" id="146"/>
                                        <p:tgtEl>
                                          <p:spTgt spid="16416"/>
                                        </p:tgtEl>
                                        <p:attrNameLst>
                                          <p:attrName>ppt_y</p:attrName>
                                        </p:attrNameLst>
                                      </p:cBhvr>
                                      <p:tavLst>
                                        <p:tav tm="0">
                                          <p:val>
                                            <p:strVal val="#ppt_y+.1"/>
                                          </p:val>
                                        </p:tav>
                                        <p:tav tm="100000">
                                          <p:val>
                                            <p:strVal val="#ppt_y"/>
                                          </p:val>
                                        </p:tav>
                                      </p:tavLst>
                                    </p:anim>
                                  </p:childTnLst>
                                </p:cTn>
                              </p:par>
                              <p:par>
                                <p:cTn fill="hold" grpId="0" id="147" nodeType="withEffect" presetClass="entr" presetID="42" presetSubtype="0">
                                  <p:stCondLst>
                                    <p:cond delay="0"/>
                                  </p:stCondLst>
                                  <p:childTnLst>
                                    <p:set>
                                      <p:cBhvr>
                                        <p:cTn dur="1" fill="hold" id="148">
                                          <p:stCondLst>
                                            <p:cond delay="0"/>
                                          </p:stCondLst>
                                        </p:cTn>
                                        <p:tgtEl>
                                          <p:spTgt spid="16417"/>
                                        </p:tgtEl>
                                        <p:attrNameLst>
                                          <p:attrName>style.visibility</p:attrName>
                                        </p:attrNameLst>
                                      </p:cBhvr>
                                      <p:to>
                                        <p:strVal val="visible"/>
                                      </p:to>
                                    </p:set>
                                    <p:animEffect filter="fade" transition="in">
                                      <p:cBhvr>
                                        <p:cTn dur="1000" id="149"/>
                                        <p:tgtEl>
                                          <p:spTgt spid="16417"/>
                                        </p:tgtEl>
                                      </p:cBhvr>
                                    </p:animEffect>
                                    <p:anim calcmode="lin" valueType="num">
                                      <p:cBhvr>
                                        <p:cTn dur="1000" fill="hold" id="150"/>
                                        <p:tgtEl>
                                          <p:spTgt spid="16417"/>
                                        </p:tgtEl>
                                        <p:attrNameLst>
                                          <p:attrName>ppt_x</p:attrName>
                                        </p:attrNameLst>
                                      </p:cBhvr>
                                      <p:tavLst>
                                        <p:tav tm="0">
                                          <p:val>
                                            <p:strVal val="#ppt_x"/>
                                          </p:val>
                                        </p:tav>
                                        <p:tav tm="100000">
                                          <p:val>
                                            <p:strVal val="#ppt_x"/>
                                          </p:val>
                                        </p:tav>
                                      </p:tavLst>
                                    </p:anim>
                                    <p:anim calcmode="lin" valueType="num">
                                      <p:cBhvr>
                                        <p:cTn dur="1000" fill="hold" id="151"/>
                                        <p:tgtEl>
                                          <p:spTgt spid="16417"/>
                                        </p:tgtEl>
                                        <p:attrNameLst>
                                          <p:attrName>ppt_y</p:attrName>
                                        </p:attrNameLst>
                                      </p:cBhvr>
                                      <p:tavLst>
                                        <p:tav tm="0">
                                          <p:val>
                                            <p:strVal val="#ppt_y+.1"/>
                                          </p:val>
                                        </p:tav>
                                        <p:tav tm="100000">
                                          <p:val>
                                            <p:strVal val="#ppt_y"/>
                                          </p:val>
                                        </p:tav>
                                      </p:tavLst>
                                    </p:anim>
                                  </p:childTnLst>
                                </p:cTn>
                              </p:par>
                              <p:par>
                                <p:cTn fill="hold" grpId="0" id="152" nodeType="withEffect" presetClass="entr" presetID="42" presetSubtype="0">
                                  <p:stCondLst>
                                    <p:cond delay="0"/>
                                  </p:stCondLst>
                                  <p:childTnLst>
                                    <p:set>
                                      <p:cBhvr>
                                        <p:cTn dur="1" fill="hold" id="153">
                                          <p:stCondLst>
                                            <p:cond delay="0"/>
                                          </p:stCondLst>
                                        </p:cTn>
                                        <p:tgtEl>
                                          <p:spTgt spid="529"/>
                                        </p:tgtEl>
                                        <p:attrNameLst>
                                          <p:attrName>style.visibility</p:attrName>
                                        </p:attrNameLst>
                                      </p:cBhvr>
                                      <p:to>
                                        <p:strVal val="visible"/>
                                      </p:to>
                                    </p:set>
                                    <p:animEffect filter="fade" transition="in">
                                      <p:cBhvr>
                                        <p:cTn dur="1000" id="154"/>
                                        <p:tgtEl>
                                          <p:spTgt spid="529"/>
                                        </p:tgtEl>
                                      </p:cBhvr>
                                    </p:animEffect>
                                    <p:anim calcmode="lin" valueType="num">
                                      <p:cBhvr>
                                        <p:cTn dur="1000" fill="hold" id="155"/>
                                        <p:tgtEl>
                                          <p:spTgt spid="529"/>
                                        </p:tgtEl>
                                        <p:attrNameLst>
                                          <p:attrName>ppt_x</p:attrName>
                                        </p:attrNameLst>
                                      </p:cBhvr>
                                      <p:tavLst>
                                        <p:tav tm="0">
                                          <p:val>
                                            <p:strVal val="#ppt_x"/>
                                          </p:val>
                                        </p:tav>
                                        <p:tav tm="100000">
                                          <p:val>
                                            <p:strVal val="#ppt_x"/>
                                          </p:val>
                                        </p:tav>
                                      </p:tavLst>
                                    </p:anim>
                                    <p:anim calcmode="lin" valueType="num">
                                      <p:cBhvr>
                                        <p:cTn dur="1000" fill="hold" id="156"/>
                                        <p:tgtEl>
                                          <p:spTgt spid="529"/>
                                        </p:tgtEl>
                                        <p:attrNameLst>
                                          <p:attrName>ppt_y</p:attrName>
                                        </p:attrNameLst>
                                      </p:cBhvr>
                                      <p:tavLst>
                                        <p:tav tm="0">
                                          <p:val>
                                            <p:strVal val="#ppt_y+.1"/>
                                          </p:val>
                                        </p:tav>
                                        <p:tav tm="100000">
                                          <p:val>
                                            <p:strVal val="#ppt_y"/>
                                          </p:val>
                                        </p:tav>
                                      </p:tavLst>
                                    </p:anim>
                                  </p:childTnLst>
                                </p:cTn>
                              </p:par>
                              <p:par>
                                <p:cTn fill="hold" grpId="0" id="157" nodeType="withEffect" presetClass="entr" presetID="42" presetSubtype="0">
                                  <p:stCondLst>
                                    <p:cond delay="0"/>
                                  </p:stCondLst>
                                  <p:childTnLst>
                                    <p:set>
                                      <p:cBhvr>
                                        <p:cTn dur="1" fill="hold" id="158">
                                          <p:stCondLst>
                                            <p:cond delay="0"/>
                                          </p:stCondLst>
                                        </p:cTn>
                                        <p:tgtEl>
                                          <p:spTgt spid="16424"/>
                                        </p:tgtEl>
                                        <p:attrNameLst>
                                          <p:attrName>style.visibility</p:attrName>
                                        </p:attrNameLst>
                                      </p:cBhvr>
                                      <p:to>
                                        <p:strVal val="visible"/>
                                      </p:to>
                                    </p:set>
                                    <p:animEffect filter="fade" transition="in">
                                      <p:cBhvr>
                                        <p:cTn dur="1000" id="159"/>
                                        <p:tgtEl>
                                          <p:spTgt spid="16424"/>
                                        </p:tgtEl>
                                      </p:cBhvr>
                                    </p:animEffect>
                                    <p:anim calcmode="lin" valueType="num">
                                      <p:cBhvr>
                                        <p:cTn dur="1000" fill="hold" id="160"/>
                                        <p:tgtEl>
                                          <p:spTgt spid="16424"/>
                                        </p:tgtEl>
                                        <p:attrNameLst>
                                          <p:attrName>ppt_x</p:attrName>
                                        </p:attrNameLst>
                                      </p:cBhvr>
                                      <p:tavLst>
                                        <p:tav tm="0">
                                          <p:val>
                                            <p:strVal val="#ppt_x"/>
                                          </p:val>
                                        </p:tav>
                                        <p:tav tm="100000">
                                          <p:val>
                                            <p:strVal val="#ppt_x"/>
                                          </p:val>
                                        </p:tav>
                                      </p:tavLst>
                                    </p:anim>
                                    <p:anim calcmode="lin" valueType="num">
                                      <p:cBhvr>
                                        <p:cTn dur="1000" fill="hold" id="161"/>
                                        <p:tgtEl>
                                          <p:spTgt spid="16424"/>
                                        </p:tgtEl>
                                        <p:attrNameLst>
                                          <p:attrName>ppt_y</p:attrName>
                                        </p:attrNameLst>
                                      </p:cBhvr>
                                      <p:tavLst>
                                        <p:tav tm="0">
                                          <p:val>
                                            <p:strVal val="#ppt_y+.1"/>
                                          </p:val>
                                        </p:tav>
                                        <p:tav tm="100000">
                                          <p:val>
                                            <p:strVal val="#ppt_y"/>
                                          </p:val>
                                        </p:tav>
                                      </p:tavLst>
                                    </p:anim>
                                  </p:childTnLst>
                                </p:cTn>
                              </p:par>
                              <p:par>
                                <p:cTn fill="hold" grpId="0" id="162" nodeType="withEffect" presetClass="entr" presetID="42" presetSubtype="0">
                                  <p:stCondLst>
                                    <p:cond delay="0"/>
                                  </p:stCondLst>
                                  <p:childTnLst>
                                    <p:set>
                                      <p:cBhvr>
                                        <p:cTn dur="1" fill="hold" id="163">
                                          <p:stCondLst>
                                            <p:cond delay="0"/>
                                          </p:stCondLst>
                                        </p:cTn>
                                        <p:tgtEl>
                                          <p:spTgt spid="16425"/>
                                        </p:tgtEl>
                                        <p:attrNameLst>
                                          <p:attrName>style.visibility</p:attrName>
                                        </p:attrNameLst>
                                      </p:cBhvr>
                                      <p:to>
                                        <p:strVal val="visible"/>
                                      </p:to>
                                    </p:set>
                                    <p:animEffect filter="fade" transition="in">
                                      <p:cBhvr>
                                        <p:cTn dur="1000" id="164"/>
                                        <p:tgtEl>
                                          <p:spTgt spid="16425"/>
                                        </p:tgtEl>
                                      </p:cBhvr>
                                    </p:animEffect>
                                    <p:anim calcmode="lin" valueType="num">
                                      <p:cBhvr>
                                        <p:cTn dur="1000" fill="hold" id="165"/>
                                        <p:tgtEl>
                                          <p:spTgt spid="16425"/>
                                        </p:tgtEl>
                                        <p:attrNameLst>
                                          <p:attrName>ppt_x</p:attrName>
                                        </p:attrNameLst>
                                      </p:cBhvr>
                                      <p:tavLst>
                                        <p:tav tm="0">
                                          <p:val>
                                            <p:strVal val="#ppt_x"/>
                                          </p:val>
                                        </p:tav>
                                        <p:tav tm="100000">
                                          <p:val>
                                            <p:strVal val="#ppt_x"/>
                                          </p:val>
                                        </p:tav>
                                      </p:tavLst>
                                    </p:anim>
                                    <p:anim calcmode="lin" valueType="num">
                                      <p:cBhvr>
                                        <p:cTn dur="1000" fill="hold" id="166"/>
                                        <p:tgtEl>
                                          <p:spTgt spid="16425"/>
                                        </p:tgtEl>
                                        <p:attrNameLst>
                                          <p:attrName>ppt_y</p:attrName>
                                        </p:attrNameLst>
                                      </p:cBhvr>
                                      <p:tavLst>
                                        <p:tav tm="0">
                                          <p:val>
                                            <p:strVal val="#ppt_y+.1"/>
                                          </p:val>
                                        </p:tav>
                                        <p:tav tm="100000">
                                          <p:val>
                                            <p:strVal val="#ppt_y"/>
                                          </p:val>
                                        </p:tav>
                                      </p:tavLst>
                                    </p:anim>
                                  </p:childTnLst>
                                </p:cTn>
                              </p:par>
                              <p:par>
                                <p:cTn fill="hold" grpId="0" id="167" nodeType="withEffect" presetClass="entr" presetID="42" presetSubtype="0">
                                  <p:stCondLst>
                                    <p:cond delay="0"/>
                                  </p:stCondLst>
                                  <p:childTnLst>
                                    <p:set>
                                      <p:cBhvr>
                                        <p:cTn dur="1" fill="hold" id="168">
                                          <p:stCondLst>
                                            <p:cond delay="0"/>
                                          </p:stCondLst>
                                        </p:cTn>
                                        <p:tgtEl>
                                          <p:spTgt spid="16426"/>
                                        </p:tgtEl>
                                        <p:attrNameLst>
                                          <p:attrName>style.visibility</p:attrName>
                                        </p:attrNameLst>
                                      </p:cBhvr>
                                      <p:to>
                                        <p:strVal val="visible"/>
                                      </p:to>
                                    </p:set>
                                    <p:animEffect filter="fade" transition="in">
                                      <p:cBhvr>
                                        <p:cTn dur="1000" id="169"/>
                                        <p:tgtEl>
                                          <p:spTgt spid="16426"/>
                                        </p:tgtEl>
                                      </p:cBhvr>
                                    </p:animEffect>
                                    <p:anim calcmode="lin" valueType="num">
                                      <p:cBhvr>
                                        <p:cTn dur="1000" fill="hold" id="170"/>
                                        <p:tgtEl>
                                          <p:spTgt spid="16426"/>
                                        </p:tgtEl>
                                        <p:attrNameLst>
                                          <p:attrName>ppt_x</p:attrName>
                                        </p:attrNameLst>
                                      </p:cBhvr>
                                      <p:tavLst>
                                        <p:tav tm="0">
                                          <p:val>
                                            <p:strVal val="#ppt_x"/>
                                          </p:val>
                                        </p:tav>
                                        <p:tav tm="100000">
                                          <p:val>
                                            <p:strVal val="#ppt_x"/>
                                          </p:val>
                                        </p:tav>
                                      </p:tavLst>
                                    </p:anim>
                                    <p:anim calcmode="lin" valueType="num">
                                      <p:cBhvr>
                                        <p:cTn dur="1000" fill="hold" id="171"/>
                                        <p:tgtEl>
                                          <p:spTgt spid="16426"/>
                                        </p:tgtEl>
                                        <p:attrNameLst>
                                          <p:attrName>ppt_y</p:attrName>
                                        </p:attrNameLst>
                                      </p:cBhvr>
                                      <p:tavLst>
                                        <p:tav tm="0">
                                          <p:val>
                                            <p:strVal val="#ppt_y+.1"/>
                                          </p:val>
                                        </p:tav>
                                        <p:tav tm="100000">
                                          <p:val>
                                            <p:strVal val="#ppt_y"/>
                                          </p:val>
                                        </p:tav>
                                      </p:tavLst>
                                    </p:anim>
                                  </p:childTnLst>
                                </p:cTn>
                              </p:par>
                            </p:childTnLst>
                          </p:cTn>
                        </p:par>
                        <p:par>
                          <p:cTn fill="hold" id="172" nodeType="afterGroup">
                            <p:stCondLst>
                              <p:cond delay="3000"/>
                            </p:stCondLst>
                            <p:childTnLst>
                              <p:par>
                                <p:cTn fill="hold" id="173" nodeType="afterEffect" presetClass="entr" presetID="22" presetSubtype="4">
                                  <p:stCondLst>
                                    <p:cond delay="0"/>
                                  </p:stCondLst>
                                  <p:childTnLst>
                                    <p:set>
                                      <p:cBhvr>
                                        <p:cTn dur="1" fill="hold" id="174">
                                          <p:stCondLst>
                                            <p:cond delay="0"/>
                                          </p:stCondLst>
                                        </p:cTn>
                                        <p:tgtEl>
                                          <p:spTgt spid="91"/>
                                        </p:tgtEl>
                                        <p:attrNameLst>
                                          <p:attrName>style.visibility</p:attrName>
                                        </p:attrNameLst>
                                      </p:cBhvr>
                                      <p:to>
                                        <p:strVal val="visible"/>
                                      </p:to>
                                    </p:set>
                                    <p:animEffect filter="wipe(down)" transition="in">
                                      <p:cBhvr>
                                        <p:cTn dur="500" id="175"/>
                                        <p:tgtEl>
                                          <p:spTgt spid="91"/>
                                        </p:tgtEl>
                                      </p:cBhvr>
                                    </p:animEffect>
                                  </p:childTnLst>
                                </p:cTn>
                              </p:par>
                            </p:childTnLst>
                          </p:cTn>
                        </p:par>
                        <p:par>
                          <p:cTn fill="hold" id="176" nodeType="afterGroup">
                            <p:stCondLst>
                              <p:cond delay="3500"/>
                            </p:stCondLst>
                            <p:childTnLst>
                              <p:par>
                                <p:cTn fill="hold" id="177" nodeType="afterEffect" presetClass="entr" presetID="22" presetSubtype="4">
                                  <p:stCondLst>
                                    <p:cond delay="0"/>
                                  </p:stCondLst>
                                  <p:childTnLst>
                                    <p:set>
                                      <p:cBhvr>
                                        <p:cTn dur="1" fill="hold" id="178">
                                          <p:stCondLst>
                                            <p:cond delay="0"/>
                                          </p:stCondLst>
                                        </p:cTn>
                                        <p:tgtEl>
                                          <p:spTgt spid="141"/>
                                        </p:tgtEl>
                                        <p:attrNameLst>
                                          <p:attrName>style.visibility</p:attrName>
                                        </p:attrNameLst>
                                      </p:cBhvr>
                                      <p:to>
                                        <p:strVal val="visible"/>
                                      </p:to>
                                    </p:set>
                                    <p:animEffect filter="wipe(down)" transition="in">
                                      <p:cBhvr>
                                        <p:cTn dur="500" id="179"/>
                                        <p:tgtEl>
                                          <p:spTgt spid="141"/>
                                        </p:tgtEl>
                                      </p:cBhvr>
                                    </p:animEffect>
                                  </p:childTnLst>
                                </p:cTn>
                              </p:par>
                            </p:childTnLst>
                          </p:cTn>
                        </p:par>
                        <p:par>
                          <p:cTn fill="hold" id="180" nodeType="afterGroup">
                            <p:stCondLst>
                              <p:cond delay="4000"/>
                            </p:stCondLst>
                            <p:childTnLst>
                              <p:par>
                                <p:cTn fill="hold" id="181" nodeType="afterEffect" presetClass="entr" presetID="22" presetSubtype="4">
                                  <p:stCondLst>
                                    <p:cond delay="0"/>
                                  </p:stCondLst>
                                  <p:childTnLst>
                                    <p:set>
                                      <p:cBhvr>
                                        <p:cTn dur="1" fill="hold" id="182">
                                          <p:stCondLst>
                                            <p:cond delay="0"/>
                                          </p:stCondLst>
                                        </p:cTn>
                                        <p:tgtEl>
                                          <p:spTgt spid="145"/>
                                        </p:tgtEl>
                                        <p:attrNameLst>
                                          <p:attrName>style.visibility</p:attrName>
                                        </p:attrNameLst>
                                      </p:cBhvr>
                                      <p:to>
                                        <p:strVal val="visible"/>
                                      </p:to>
                                    </p:set>
                                    <p:animEffect filter="wipe(down)" transition="in">
                                      <p:cBhvr>
                                        <p:cTn dur="500" id="183"/>
                                        <p:tgtEl>
                                          <p:spTgt spid="1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5"/>
      <p:bldP grpId="0" spid="16386"/>
      <p:bldP grpId="0" spid="16387"/>
      <p:bldP grpId="0" spid="16388"/>
      <p:bldP grpId="0" spid="16389"/>
      <p:bldP grpId="0" spid="16390"/>
      <p:bldP grpId="0" spid="16391"/>
      <p:bldP grpId="0" spid="16392"/>
      <p:bldP grpId="0" spid="16393"/>
      <p:bldP grpId="0" spid="16394"/>
      <p:bldP grpId="0" spid="501"/>
      <p:bldP grpId="0" spid="16399"/>
      <p:bldP grpId="0" spid="16400"/>
      <p:bldP grpId="0" spid="16401"/>
      <p:bldP grpId="0" spid="16402"/>
      <p:bldP grpId="0" spid="16403"/>
      <p:bldP grpId="0" spid="16404"/>
      <p:bldP grpId="0" spid="16405"/>
      <p:bldP grpId="0" spid="16406"/>
      <p:bldP grpId="0" spid="515"/>
      <p:bldP grpId="0" spid="16411"/>
      <p:bldP grpId="0" spid="16412"/>
      <p:bldP grpId="0" spid="16413"/>
      <p:bldP grpId="0" spid="16414"/>
      <p:bldP grpId="0" spid="16415"/>
      <p:bldP grpId="0" spid="16416"/>
      <p:bldP grpId="0" spid="16417"/>
      <p:bldP grpId="0" spid="529"/>
      <p:bldP grpId="0" spid="16422"/>
      <p:bldP grpId="0" spid="16423"/>
      <p:bldP grpId="0" spid="16424"/>
      <p:bldP grpId="0" spid="16425"/>
      <p:bldP grpId="0" spid="164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教学过程</a:t>
            </a:r>
          </a:p>
        </p:txBody>
      </p:sp>
      <p:sp>
        <p:nvSpPr>
          <p:cNvPr id="6" name="六边形 8"/>
          <p:cNvSpPr>
            <a:spLocks noChangeArrowheads="1"/>
          </p:cNvSpPr>
          <p:nvPr/>
        </p:nvSpPr>
        <p:spPr bwMode="auto">
          <a:xfrm rot="5400000">
            <a:off x="905667" y="2191199"/>
            <a:ext cx="3232150" cy="2203450"/>
          </a:xfrm>
          <a:prstGeom prst="hexagon">
            <a:avLst>
              <a:gd fmla="val 25018" name="adj"/>
              <a:gd fmla="val 115470" name="vf"/>
            </a:avLst>
          </a:prstGeom>
          <a:noFill/>
          <a:ln w="19050">
            <a:solidFill>
              <a:srgbClr val="DC5D3D"/>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b="1" lang="zh-CN">
              <a:solidFill>
                <a:srgbClr val="EF8570"/>
              </a:solidFill>
              <a:latin charset="-122" panose="02000509000000000000" typeface="文鼎PL细上海宋Uni"/>
              <a:ea charset="-122" panose="02000509000000000000" typeface="文鼎PL细上海宋Uni"/>
              <a:sym charset="-122" panose="02010600030101010101" pitchFamily="2" typeface="宋体"/>
            </a:endParaRPr>
          </a:p>
        </p:txBody>
      </p:sp>
      <p:sp>
        <p:nvSpPr>
          <p:cNvPr id="7" name="六边形 10"/>
          <p:cNvSpPr>
            <a:spLocks noChangeArrowheads="1"/>
          </p:cNvSpPr>
          <p:nvPr/>
        </p:nvSpPr>
        <p:spPr bwMode="auto">
          <a:xfrm rot="5400000">
            <a:off x="4495799" y="2190405"/>
            <a:ext cx="3232150" cy="2205037"/>
          </a:xfrm>
          <a:prstGeom prst="hexagon">
            <a:avLst>
              <a:gd fmla="val 25000" name="adj"/>
              <a:gd fmla="val 115470" name="vf"/>
            </a:avLst>
          </a:prstGeom>
          <a:noFill/>
          <a:ln w="19050">
            <a:solidFill>
              <a:srgbClr val="DC5D3D"/>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b="1" lang="zh-CN">
              <a:solidFill>
                <a:srgbClr val="EF8570"/>
              </a:solidFill>
              <a:latin charset="-122" panose="02000509000000000000" typeface="文鼎PL细上海宋Uni"/>
              <a:ea charset="-122" panose="02000509000000000000" typeface="文鼎PL细上海宋Uni"/>
              <a:sym charset="-122" panose="02010600030101010101" pitchFamily="2" typeface="宋体"/>
            </a:endParaRPr>
          </a:p>
        </p:txBody>
      </p:sp>
      <p:sp>
        <p:nvSpPr>
          <p:cNvPr id="8" name="六边形 12"/>
          <p:cNvSpPr>
            <a:spLocks noChangeArrowheads="1"/>
          </p:cNvSpPr>
          <p:nvPr/>
        </p:nvSpPr>
        <p:spPr bwMode="auto">
          <a:xfrm rot="5400000">
            <a:off x="8125617" y="2191199"/>
            <a:ext cx="3232150" cy="2203450"/>
          </a:xfrm>
          <a:prstGeom prst="hexagon">
            <a:avLst>
              <a:gd fmla="val 25018" name="adj"/>
              <a:gd fmla="val 115470" name="vf"/>
            </a:avLst>
          </a:prstGeom>
          <a:noFill/>
          <a:ln w="19050">
            <a:solidFill>
              <a:srgbClr val="DC5D3D"/>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b="1" lang="zh-CN">
              <a:solidFill>
                <a:srgbClr val="EF8570"/>
              </a:solidFill>
              <a:latin charset="-122" panose="02000509000000000000" typeface="文鼎PL细上海宋Uni"/>
              <a:ea charset="-122" panose="02000509000000000000" typeface="文鼎PL细上海宋Uni"/>
              <a:sym charset="-122" panose="02010600030101010101" pitchFamily="2" typeface="宋体"/>
            </a:endParaRPr>
          </a:p>
        </p:txBody>
      </p:sp>
      <p:pic>
        <p:nvPicPr>
          <p:cNvPr id="21" name="图片 20"/>
          <p:cNvPicPr>
            <a:picLocks noChangeAspect="1"/>
          </p:cNvPicPr>
          <p:nvPr/>
        </p:nvPicPr>
        <p:blipFill>
          <a:blip r:embed="rId3">
            <a:extLst>
              <a:ext uri="{28A0092B-C50C-407E-A947-70E740481C1C}">
                <a14:useLocalDpi val="0"/>
              </a:ext>
            </a:extLst>
          </a:blip>
          <a:stretch>
            <a:fillRect/>
          </a:stretch>
        </p:blipFill>
        <p:spPr>
          <a:xfrm>
            <a:off x="9161174" y="2182118"/>
            <a:ext cx="1441075" cy="1612631"/>
          </a:xfrm>
          <a:prstGeom prst="rect">
            <a:avLst/>
          </a:prstGeom>
        </p:spPr>
      </p:pic>
      <p:pic>
        <p:nvPicPr>
          <p:cNvPr id="22" name="图片 21"/>
          <p:cNvPicPr>
            <a:picLocks noChangeAspect="1"/>
          </p:cNvPicPr>
          <p:nvPr/>
        </p:nvPicPr>
        <p:blipFill>
          <a:blip r:embed="rId4">
            <a:extLst>
              <a:ext uri="{28A0092B-C50C-407E-A947-70E740481C1C}">
                <a14:useLocalDpi val="0"/>
              </a:ext>
            </a:extLst>
          </a:blip>
          <a:stretch>
            <a:fillRect/>
          </a:stretch>
        </p:blipFill>
        <p:spPr>
          <a:xfrm>
            <a:off x="1454585" y="2063447"/>
            <a:ext cx="1921113" cy="1785034"/>
          </a:xfrm>
          <a:prstGeom prst="rect">
            <a:avLst/>
          </a:prstGeom>
        </p:spPr>
      </p:pic>
      <p:pic>
        <p:nvPicPr>
          <p:cNvPr id="23" name="图片 22"/>
          <p:cNvPicPr>
            <a:picLocks noChangeAspect="1"/>
          </p:cNvPicPr>
          <p:nvPr/>
        </p:nvPicPr>
        <p:blipFill>
          <a:blip r:embed="rId5">
            <a:extLst>
              <a:ext uri="{28A0092B-C50C-407E-A947-70E740481C1C}">
                <a14:useLocalDpi val="0"/>
              </a:ext>
            </a:extLst>
          </a:blip>
          <a:stretch>
            <a:fillRect/>
          </a:stretch>
        </p:blipFill>
        <p:spPr>
          <a:xfrm>
            <a:off x="5128961" y="2092521"/>
            <a:ext cx="1926989" cy="1825081"/>
          </a:xfrm>
          <a:prstGeom prst="rect">
            <a:avLst/>
          </a:prstGeom>
        </p:spPr>
      </p:pic>
      <p:grpSp>
        <p:nvGrpSpPr>
          <p:cNvPr id="33" name="组合 32"/>
          <p:cNvGrpSpPr/>
          <p:nvPr/>
        </p:nvGrpSpPr>
        <p:grpSpPr>
          <a:xfrm>
            <a:off x="2463165" y="5154295"/>
            <a:ext cx="1981200" cy="711835"/>
            <a:chOff x="2408" y="3190"/>
            <a:chExt cx="3120" cy="1121"/>
          </a:xfrm>
        </p:grpSpPr>
        <p:sp>
          <p:nvSpPr>
            <p:cNvPr id="34"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35"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grpSp>
        <p:nvGrpSpPr>
          <p:cNvPr id="36" name="组合 35"/>
          <p:cNvGrpSpPr/>
          <p:nvPr/>
        </p:nvGrpSpPr>
        <p:grpSpPr>
          <a:xfrm>
            <a:off x="5128895" y="5154295"/>
            <a:ext cx="1981200" cy="711835"/>
            <a:chOff x="2408" y="3190"/>
            <a:chExt cx="3120" cy="1121"/>
          </a:xfrm>
        </p:grpSpPr>
        <p:sp>
          <p:nvSpPr>
            <p:cNvPr id="37"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3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grpSp>
        <p:nvGrpSpPr>
          <p:cNvPr id="3" name="组合 2"/>
          <p:cNvGrpSpPr/>
          <p:nvPr/>
        </p:nvGrpSpPr>
        <p:grpSpPr>
          <a:xfrm>
            <a:off x="7501890" y="5154295"/>
            <a:ext cx="1981200" cy="711835"/>
            <a:chOff x="2408" y="3190"/>
            <a:chExt cx="3120" cy="1121"/>
          </a:xfrm>
        </p:grpSpPr>
        <p:sp>
          <p:nvSpPr>
            <p:cNvPr id="1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rgbClr val="DC5D3D"/>
                  </a:solidFill>
                  <a:latin charset="-122" panose="020b0503020204020204" typeface="微软雅黑"/>
                  <a:ea charset="-122" panose="020b0503020204020204" typeface="微软雅黑"/>
                  <a:cs typeface="+mn-ea"/>
                  <a:sym typeface="+mn-lt"/>
                </a:rPr>
                <a:t>标题文本预设</a:t>
              </a:r>
            </a:p>
          </p:txBody>
        </p:sp>
        <p:sp>
          <p:nvSpPr>
            <p:cNvPr id="16"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rgbClr val="DC5D3D"/>
                  </a:solidFill>
                  <a:latin charset="-122" panose="020b0503020204020204" typeface="微软雅黑"/>
                  <a:ea charset="-122" panose="020b0503020204020204" typeface="微软雅黑"/>
                  <a:cs typeface="+mn-ea"/>
                  <a:sym typeface="+mn-lt"/>
                </a:rPr>
                <a:t>此部分内容作为文字排版占位显示</a:t>
              </a:r>
              <a:br>
                <a:rPr altLang="en-US" lang="zh-CN" sz="1200">
                  <a:solidFill>
                    <a:srgbClr val="DC5D3D"/>
                  </a:solidFill>
                  <a:latin charset="-122" panose="020b0503020204020204" typeface="微软雅黑"/>
                  <a:ea charset="-122" panose="020b0503020204020204" typeface="微软雅黑"/>
                  <a:cs typeface="+mn-ea"/>
                  <a:sym typeface="+mn-lt"/>
                </a:rPr>
              </a:br>
              <a:r>
                <a:rPr altLang="en-US" lang="zh-CN" sz="1200">
                  <a:solidFill>
                    <a:srgbClr val="DC5D3D"/>
                  </a:solidFill>
                  <a:latin charset="-122" panose="020b0503020204020204" typeface="微软雅黑"/>
                  <a:ea charset="-122" panose="020b0503020204020204" typeface="微软雅黑"/>
                  <a:cs typeface="+mn-ea"/>
                  <a:sym typeface="+mn-lt"/>
                </a:rPr>
                <a:t>（建议使用主题字体）</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checkerboard(across)" transition="in">
                                      <p:cBhvr>
                                        <p:cTn dur="500" id="7"/>
                                        <p:tgtEl>
                                          <p:spTgt spid="6"/>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7"/>
                                        </p:tgtEl>
                                        <p:attrNameLst>
                                          <p:attrName>style.visibility</p:attrName>
                                        </p:attrNameLst>
                                      </p:cBhvr>
                                      <p:to>
                                        <p:strVal val="visible"/>
                                      </p:to>
                                    </p:set>
                                    <p:animEffect filter="checkerboard(across)" transition="in">
                                      <p:cBhvr>
                                        <p:cTn dur="500" id="10"/>
                                        <p:tgtEl>
                                          <p:spTgt spid="7"/>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8"/>
                                        </p:tgtEl>
                                        <p:attrNameLst>
                                          <p:attrName>style.visibility</p:attrName>
                                        </p:attrNameLst>
                                      </p:cBhvr>
                                      <p:to>
                                        <p:strVal val="visible"/>
                                      </p:to>
                                    </p:set>
                                    <p:animEffect filter="checkerboard(across)" transition="in">
                                      <p:cBhvr>
                                        <p:cTn dur="500" id="13"/>
                                        <p:tgtEl>
                                          <p:spTgt spid="8"/>
                                        </p:tgtEl>
                                      </p:cBhvr>
                                    </p:animEffect>
                                  </p:childTnLst>
                                </p:cTn>
                              </p:par>
                              <p:par>
                                <p:cTn fill="hold" id="14" nodeType="withEffect" presetClass="entr" presetID="5" presetSubtype="10">
                                  <p:stCondLst>
                                    <p:cond delay="0"/>
                                  </p:stCondLst>
                                  <p:childTnLst>
                                    <p:set>
                                      <p:cBhvr>
                                        <p:cTn dur="1" fill="hold" id="15">
                                          <p:stCondLst>
                                            <p:cond delay="0"/>
                                          </p:stCondLst>
                                        </p:cTn>
                                        <p:tgtEl>
                                          <p:spTgt spid="21"/>
                                        </p:tgtEl>
                                        <p:attrNameLst>
                                          <p:attrName>style.visibility</p:attrName>
                                        </p:attrNameLst>
                                      </p:cBhvr>
                                      <p:to>
                                        <p:strVal val="visible"/>
                                      </p:to>
                                    </p:set>
                                    <p:animEffect filter="checkerboard(across)" transition="in">
                                      <p:cBhvr>
                                        <p:cTn dur="500" id="16"/>
                                        <p:tgtEl>
                                          <p:spTgt spid="21"/>
                                        </p:tgtEl>
                                      </p:cBhvr>
                                    </p:animEffect>
                                  </p:childTnLst>
                                </p:cTn>
                              </p:par>
                              <p:par>
                                <p:cTn fill="hold" id="17" nodeType="withEffect" presetClass="entr" presetID="5" presetSubtype="10">
                                  <p:stCondLst>
                                    <p:cond delay="0"/>
                                  </p:stCondLst>
                                  <p:childTnLst>
                                    <p:set>
                                      <p:cBhvr>
                                        <p:cTn dur="1" fill="hold" id="18">
                                          <p:stCondLst>
                                            <p:cond delay="0"/>
                                          </p:stCondLst>
                                        </p:cTn>
                                        <p:tgtEl>
                                          <p:spTgt spid="22"/>
                                        </p:tgtEl>
                                        <p:attrNameLst>
                                          <p:attrName>style.visibility</p:attrName>
                                        </p:attrNameLst>
                                      </p:cBhvr>
                                      <p:to>
                                        <p:strVal val="visible"/>
                                      </p:to>
                                    </p:set>
                                    <p:animEffect filter="checkerboard(across)" transition="in">
                                      <p:cBhvr>
                                        <p:cTn dur="500" id="19"/>
                                        <p:tgtEl>
                                          <p:spTgt spid="22"/>
                                        </p:tgtEl>
                                      </p:cBhvr>
                                    </p:animEffect>
                                  </p:childTnLst>
                                </p:cTn>
                              </p:par>
                              <p:par>
                                <p:cTn fill="hold" id="20" nodeType="withEffect" presetClass="entr" presetID="5" presetSubtype="10">
                                  <p:stCondLst>
                                    <p:cond delay="0"/>
                                  </p:stCondLst>
                                  <p:childTnLst>
                                    <p:set>
                                      <p:cBhvr>
                                        <p:cTn dur="1" fill="hold" id="21">
                                          <p:stCondLst>
                                            <p:cond delay="0"/>
                                          </p:stCondLst>
                                        </p:cTn>
                                        <p:tgtEl>
                                          <p:spTgt spid="23"/>
                                        </p:tgtEl>
                                        <p:attrNameLst>
                                          <p:attrName>style.visibility</p:attrName>
                                        </p:attrNameLst>
                                      </p:cBhvr>
                                      <p:to>
                                        <p:strVal val="visible"/>
                                      </p:to>
                                    </p:set>
                                    <p:animEffect filter="checkerboard(across)" transition="in">
                                      <p:cBhvr>
                                        <p:cTn dur="500" id="22"/>
                                        <p:tgtEl>
                                          <p:spTgt spid="23"/>
                                        </p:tgtEl>
                                      </p:cBhvr>
                                    </p:animEffect>
                                  </p:childTnLst>
                                </p:cTn>
                              </p:par>
                            </p:childTnLst>
                          </p:cTn>
                        </p:par>
                        <p:par>
                          <p:cTn fill="hold" id="23" nodeType="afterGroup">
                            <p:stCondLst>
                              <p:cond delay="500"/>
                            </p:stCondLst>
                            <p:childTnLst>
                              <p:par>
                                <p:cTn fill="hold" id="24" nodeType="afterEffect" presetClass="entr" presetID="5" presetSubtype="10">
                                  <p:stCondLst>
                                    <p:cond delay="0"/>
                                  </p:stCondLst>
                                  <p:childTnLst>
                                    <p:set>
                                      <p:cBhvr>
                                        <p:cTn dur="1" fill="hold" id="25">
                                          <p:stCondLst>
                                            <p:cond delay="0"/>
                                          </p:stCondLst>
                                        </p:cTn>
                                        <p:tgtEl>
                                          <p:spTgt spid="33"/>
                                        </p:tgtEl>
                                        <p:attrNameLst>
                                          <p:attrName>style.visibility</p:attrName>
                                        </p:attrNameLst>
                                      </p:cBhvr>
                                      <p:to>
                                        <p:strVal val="visible"/>
                                      </p:to>
                                    </p:set>
                                    <p:animEffect filter="checkerboard(across)" transition="in">
                                      <p:cBhvr>
                                        <p:cTn dur="500" id="26"/>
                                        <p:tgtEl>
                                          <p:spTgt spid="33"/>
                                        </p:tgtEl>
                                      </p:cBhvr>
                                    </p:animEffect>
                                  </p:childTnLst>
                                </p:cTn>
                              </p:par>
                            </p:childTnLst>
                          </p:cTn>
                        </p:par>
                        <p:par>
                          <p:cTn fill="hold" id="27" nodeType="afterGroup">
                            <p:stCondLst>
                              <p:cond delay="1000"/>
                            </p:stCondLst>
                            <p:childTnLst>
                              <p:par>
                                <p:cTn fill="hold" id="28" nodeType="afterEffect" presetClass="entr" presetID="5" presetSubtype="10">
                                  <p:stCondLst>
                                    <p:cond delay="0"/>
                                  </p:stCondLst>
                                  <p:childTnLst>
                                    <p:set>
                                      <p:cBhvr>
                                        <p:cTn dur="1" fill="hold" id="29">
                                          <p:stCondLst>
                                            <p:cond delay="0"/>
                                          </p:stCondLst>
                                        </p:cTn>
                                        <p:tgtEl>
                                          <p:spTgt spid="36"/>
                                        </p:tgtEl>
                                        <p:attrNameLst>
                                          <p:attrName>style.visibility</p:attrName>
                                        </p:attrNameLst>
                                      </p:cBhvr>
                                      <p:to>
                                        <p:strVal val="visible"/>
                                      </p:to>
                                    </p:set>
                                    <p:animEffect filter="checkerboard(across)" transition="in">
                                      <p:cBhvr>
                                        <p:cTn dur="500" id="30"/>
                                        <p:tgtEl>
                                          <p:spTgt spid="36"/>
                                        </p:tgtEl>
                                      </p:cBhvr>
                                    </p:animEffect>
                                  </p:childTnLst>
                                </p:cTn>
                              </p:par>
                            </p:childTnLst>
                          </p:cTn>
                        </p:par>
                        <p:par>
                          <p:cTn fill="hold" id="31" nodeType="afterGroup">
                            <p:stCondLst>
                              <p:cond delay="1500"/>
                            </p:stCondLst>
                            <p:childTnLst>
                              <p:par>
                                <p:cTn fill="hold" id="32" nodeType="afterEffect" presetClass="entr" presetID="5" presetSubtype="10">
                                  <p:stCondLst>
                                    <p:cond delay="0"/>
                                  </p:stCondLst>
                                  <p:childTnLst>
                                    <p:set>
                                      <p:cBhvr>
                                        <p:cTn dur="1" fill="hold" id="33">
                                          <p:stCondLst>
                                            <p:cond delay="0"/>
                                          </p:stCondLst>
                                        </p:cTn>
                                        <p:tgtEl>
                                          <p:spTgt spid="3"/>
                                        </p:tgtEl>
                                        <p:attrNameLst>
                                          <p:attrName>style.visibility</p:attrName>
                                        </p:attrNameLst>
                                      </p:cBhvr>
                                      <p:to>
                                        <p:strVal val="visible"/>
                                      </p:to>
                                    </p:set>
                                    <p:animEffect filter="checkerboard(across)" transition="in">
                                      <p:cBhvr>
                                        <p:cTn dur="500" id="34"/>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教学过程</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rot="229869">
            <a:off x="1673225" y="-457200"/>
            <a:ext cx="8943340" cy="8431530"/>
          </a:xfrm>
          <a:prstGeom prst="rect">
            <a:avLst/>
          </a:prstGeom>
        </p:spPr>
      </p:pic>
      <p:grpSp>
        <p:nvGrpSpPr>
          <p:cNvPr id="3" name="组合 2"/>
          <p:cNvGrpSpPr/>
          <p:nvPr/>
        </p:nvGrpSpPr>
        <p:grpSpPr>
          <a:xfrm>
            <a:off x="3496489" y="2245200"/>
            <a:ext cx="4924246" cy="2564960"/>
            <a:chOff x="6704492" y="1500990"/>
            <a:chExt cx="4924246" cy="2564960"/>
          </a:xfrm>
        </p:grpSpPr>
        <p:sp>
          <p:nvSpPr>
            <p:cNvPr id="6" name="矩形 39"/>
            <p:cNvSpPr>
              <a:spLocks noChangeArrowheads="1"/>
            </p:cNvSpPr>
            <p:nvPr/>
          </p:nvSpPr>
          <p:spPr bwMode="auto">
            <a:xfrm>
              <a:off x="6704493" y="2369230"/>
              <a:ext cx="4924246"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lang="zh-CN" sz="1600">
                  <a:solidFill>
                    <a:srgbClr val="DC5D3D"/>
                  </a:solidFill>
                  <a:latin charset="-122" panose="02010509060101010101" typeface="幼圆"/>
                  <a:ea charset="-122" panose="02010509060101010101" typeface="幼圆"/>
                  <a:cs charset="-122" panose="02010600030101010101" pitchFamily="2" typeface="宋体"/>
                </a:rPr>
                <a:t>单击此处添加段落文本单击此处添加段落文本单击此处添加段落文本单击此处添加段落文本单击此处添加段落文本单击此处添加段落文本</a:t>
              </a:r>
            </a:p>
          </p:txBody>
        </p:sp>
        <p:sp>
          <p:nvSpPr>
            <p:cNvPr id="7" name="矩形 39"/>
            <p:cNvSpPr>
              <a:spLocks noChangeArrowheads="1"/>
            </p:cNvSpPr>
            <p:nvPr/>
          </p:nvSpPr>
          <p:spPr bwMode="auto">
            <a:xfrm>
              <a:off x="7828378" y="1500990"/>
              <a:ext cx="267647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defTabSz="1218565">
                <a:lnSpc>
                  <a:spcPct val="150000"/>
                </a:lnSpc>
                <a:spcBef>
                  <a:spcPts val="1000"/>
                </a:spcBef>
                <a:defRPr/>
              </a:pPr>
              <a:r>
                <a:rPr altLang="en-US" b="1" lang="zh-CN" sz="3200">
                  <a:solidFill>
                    <a:srgbClr val="DC5D3D"/>
                  </a:solidFill>
                  <a:latin charset="-122" panose="02010509060101010101" typeface="幼圆"/>
                  <a:ea charset="-122" panose="02010509060101010101" typeface="幼圆"/>
                  <a:cs charset="-122" panose="02010600030101010101" pitchFamily="2" typeface="宋体"/>
                </a:rPr>
                <a:t>点击添加标题</a:t>
              </a:r>
            </a:p>
          </p:txBody>
        </p:sp>
      </p:grpSp>
      <p:pic>
        <p:nvPicPr>
          <p:cNvPr id="8" name="图片 7"/>
          <p:cNvPicPr>
            <a:picLocks noChangeAspect="1"/>
          </p:cNvPicPr>
          <p:nvPr/>
        </p:nvPicPr>
        <p:blipFill>
          <a:blip r:embed="rId4">
            <a:extLst>
              <a:ext uri="{28A0092B-C50C-407E-A947-70E740481C1C}">
                <a14:useLocalDpi val="0"/>
              </a:ext>
            </a:extLst>
          </a:blip>
          <a:stretch>
            <a:fillRect/>
          </a:stretch>
        </p:blipFill>
        <p:spPr>
          <a:xfrm>
            <a:off x="1282322" y="699122"/>
            <a:ext cx="2353061" cy="2410973"/>
          </a:xfrm>
          <a:prstGeom prst="rect">
            <a:avLst/>
          </a:prstGeom>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530" name="图片 9"/>
          <p:cNvPicPr>
            <a:picLocks noChangeAspect="1"/>
          </p:cNvPicPr>
          <p:nvPr/>
        </p:nvPicPr>
        <p:blipFill>
          <a:blip r:embed="rId2"/>
          <a:srcRect b="14111" l="11908" t="16713"/>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a:blip r:embed="rId3">
            <a:extLst>
              <a:ext uri="{28A0092B-C50C-407E-A947-70E740481C1C}">
                <a14:useLocalDpi val="0"/>
              </a:ext>
            </a:extLst>
          </a:blip>
          <a:srcRect b="65141" l="15806" r="11253" t="12258"/>
          <a:stretch>
            <a:fillRect/>
          </a:stretch>
        </p:blipFill>
        <p:spPr>
          <a:xfrm>
            <a:off x="3311683" y="3239622"/>
            <a:ext cx="5002213" cy="1549970"/>
          </a:xfrm>
          <a:prstGeom prst="rect">
            <a:avLst/>
          </a:prstGeom>
        </p:spPr>
      </p:pic>
      <p:pic>
        <p:nvPicPr>
          <p:cNvPr id="2" name="图片 1"/>
          <p:cNvPicPr>
            <a:picLocks noChangeAspect="1"/>
          </p:cNvPicPr>
          <p:nvPr/>
        </p:nvPicPr>
        <p:blipFill>
          <a:blip r:embed="rId4">
            <a:extLst>
              <a:ext uri="{28A0092B-C50C-407E-A947-70E740481C1C}">
                <a14:useLocalDpi val="0"/>
              </a:ext>
            </a:extLst>
          </a:blip>
          <a:srcRect b="6031" l="4193" r="2694" t="219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14370" y="2746375"/>
            <a:ext cx="519684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dist">
              <a:lnSpc>
                <a:spcPct val="100000"/>
              </a:lnSpc>
              <a:spcBef>
                <a:spcPct val="0"/>
              </a:spcBef>
              <a:buFontTx/>
              <a:buNone/>
            </a:pPr>
            <a:r>
              <a:rPr altLang="en-US" b="1" lang="zh-CN" sz="4000">
                <a:solidFill>
                  <a:srgbClr val="DC5D3D"/>
                </a:solidFill>
                <a:latin charset="-122" panose="02010509060101010101" typeface="幼圆"/>
                <a:ea charset="-122" panose="02010509060101010101" typeface="幼圆"/>
              </a:rPr>
              <a:t>感谢聆听我的说课</a:t>
            </a:r>
          </a:p>
        </p:txBody>
      </p:sp>
      <p:sp>
        <p:nvSpPr>
          <p:cNvPr id="3" name="文本框 2"/>
          <p:cNvSpPr txBox="1"/>
          <p:nvPr/>
        </p:nvSpPr>
        <p:spPr>
          <a:xfrm>
            <a:off x="4886267" y="4604926"/>
            <a:ext cx="2011680" cy="365760"/>
          </a:xfrm>
          <a:prstGeom prst="rect">
            <a:avLst/>
          </a:prstGeom>
          <a:noFill/>
        </p:spPr>
        <p:txBody>
          <a:bodyPr anchor="t" rtlCol="0" wrap="none">
            <a:spAutoFit/>
          </a:bodyPr>
          <a:lstStyle/>
          <a:p>
            <a:pPr algn="dist">
              <a:lnSpc>
                <a:spcPct val="100000"/>
              </a:lnSpc>
              <a:spcBef>
                <a:spcPct val="0"/>
              </a:spcBef>
              <a:buFontTx/>
              <a:buNone/>
            </a:pPr>
            <a:r>
              <a:rPr altLang="en-US" b="1" lang="zh-CN">
                <a:solidFill>
                  <a:srgbClr val="F17649"/>
                </a:solidFill>
                <a:latin charset="-122" panose="02010509060101010101" typeface="幼圆"/>
                <a:ea charset="-122" panose="02010509060101010101" typeface="幼圆"/>
                <a:sym typeface="+mn-ea"/>
              </a:rPr>
              <a:t>汇报人 ：优页PPT</a:t>
            </a:r>
          </a:p>
        </p:txBody>
      </p:sp>
      <p:pic>
        <p:nvPicPr>
          <p:cNvPr id="7173" name="图片 20"/>
          <p:cNvPicPr>
            <a:picLocks noChangeAspect="1"/>
          </p:cNvPicPr>
          <p:nvPr/>
        </p:nvPicPr>
        <p:blipFill>
          <a:blip r:embed="rId5"/>
          <a:stretch>
            <a:fillRect/>
          </a:stretch>
        </p:blipFill>
        <p:spPr>
          <a:xfrm>
            <a:off x="826135" y="142240"/>
            <a:ext cx="1630363" cy="1485900"/>
          </a:xfrm>
          <a:prstGeom prst="rect">
            <a:avLst/>
          </a:prstGeom>
          <a:noFill/>
          <a:ln w="9525">
            <a:noFill/>
          </a:ln>
        </p:spPr>
      </p:pic>
      <p:pic>
        <p:nvPicPr>
          <p:cNvPr descr="7025f93bab81e29a45dfc8ebfbf481b9" id="10" name="图片 9"/>
          <p:cNvPicPr>
            <a:picLocks noChangeAspect="1"/>
          </p:cNvPicPr>
          <p:nvPr/>
        </p:nvPicPr>
        <p:blipFill>
          <a:blip r:embed="rId6"/>
          <a:stretch>
            <a:fillRect/>
          </a:stretch>
        </p:blipFill>
        <p:spPr>
          <a:xfrm>
            <a:off x="791337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2530"/>
                                        </p:tgtEl>
                                        <p:attrNameLst>
                                          <p:attrName>style.visibility</p:attrName>
                                        </p:attrNameLst>
                                      </p:cBhvr>
                                      <p:to>
                                        <p:strVal val="visible"/>
                                      </p:to>
                                    </p:set>
                                    <p:animEffect filter="barn(inVertical)" transition="in">
                                      <p:cBhvr>
                                        <p:cTn dur="500" id="7"/>
                                        <p:tgtEl>
                                          <p:spTgt spid="22530"/>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fill="hold" id="13" nodeType="withEffect" presetClass="entr" presetID="16" presetSubtype="21">
                                  <p:stCondLst>
                                    <p:cond delay="0"/>
                                  </p:stCondLst>
                                  <p:childTnLst>
                                    <p:set>
                                      <p:cBhvr>
                                        <p:cTn dur="1" fill="hold" id="14">
                                          <p:stCondLst>
                                            <p:cond delay="0"/>
                                          </p:stCondLst>
                                        </p:cTn>
                                        <p:tgtEl>
                                          <p:spTgt spid="7173"/>
                                        </p:tgtEl>
                                        <p:attrNameLst>
                                          <p:attrName>style.visibility</p:attrName>
                                        </p:attrNameLst>
                                      </p:cBhvr>
                                      <p:to>
                                        <p:strVal val="visible"/>
                                      </p:to>
                                    </p:set>
                                    <p:animEffect filter="barn(inVertical)" transition="in">
                                      <p:cBhvr>
                                        <p:cTn dur="500" id="15"/>
                                        <p:tgtEl>
                                          <p:spTgt spid="7173"/>
                                        </p:tgtEl>
                                      </p:cBhvr>
                                    </p:animEffect>
                                  </p:childTnLst>
                                </p:cTn>
                              </p:par>
                            </p:childTnLst>
                          </p:cTn>
                        </p:par>
                        <p:par>
                          <p:cTn fill="hold" id="16" nodeType="afterGroup">
                            <p:stCondLst>
                              <p:cond delay="1000"/>
                            </p:stCondLst>
                            <p:childTnLst>
                              <p:par>
                                <p:cTn fill="hold" id="17" nodeType="afterEffect" presetClass="entr" presetID="55"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1000" fill="hold" id="19"/>
                                        <p:tgtEl>
                                          <p:spTgt spid="13"/>
                                        </p:tgtEl>
                                        <p:attrNameLst>
                                          <p:attrName>ppt_w</p:attrName>
                                        </p:attrNameLst>
                                      </p:cBhvr>
                                      <p:tavLst>
                                        <p:tav tm="0">
                                          <p:val>
                                            <p:strVal val="#ppt_w*0.70"/>
                                          </p:val>
                                        </p:tav>
                                        <p:tav tm="100000">
                                          <p:val>
                                            <p:strVal val="#ppt_w"/>
                                          </p:val>
                                        </p:tav>
                                      </p:tavLst>
                                    </p:anim>
                                    <p:anim calcmode="lin" valueType="num">
                                      <p:cBhvr>
                                        <p:cTn dur="1000" fill="hold" id="20"/>
                                        <p:tgtEl>
                                          <p:spTgt spid="13"/>
                                        </p:tgtEl>
                                        <p:attrNameLst>
                                          <p:attrName>ppt_h</p:attrName>
                                        </p:attrNameLst>
                                      </p:cBhvr>
                                      <p:tavLst>
                                        <p:tav tm="0">
                                          <p:val>
                                            <p:strVal val="#ppt_h"/>
                                          </p:val>
                                        </p:tav>
                                        <p:tav tm="100000">
                                          <p:val>
                                            <p:strVal val="#ppt_h"/>
                                          </p:val>
                                        </p:tav>
                                      </p:tavLst>
                                    </p:anim>
                                    <p:animEffect filter="fade" transition="in">
                                      <p:cBhvr>
                                        <p:cTn dur="1000" id="21"/>
                                        <p:tgtEl>
                                          <p:spTgt spid="13"/>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1000" id="25"/>
                                        <p:tgtEl>
                                          <p:spTgt spid="3"/>
                                        </p:tgtEl>
                                      </p:cBhvr>
                                    </p:animEffect>
                                    <p:anim calcmode="lin" valueType="num">
                                      <p:cBhvr>
                                        <p:cTn dur="1000" fill="hold" id="26"/>
                                        <p:tgtEl>
                                          <p:spTgt spid="3"/>
                                        </p:tgtEl>
                                        <p:attrNameLst>
                                          <p:attrName>ppt_x</p:attrName>
                                        </p:attrNameLst>
                                      </p:cBhvr>
                                      <p:tavLst>
                                        <p:tav tm="0">
                                          <p:val>
                                            <p:strVal val="#ppt_x"/>
                                          </p:val>
                                        </p:tav>
                                        <p:tav tm="100000">
                                          <p:val>
                                            <p:strVal val="#ppt_x"/>
                                          </p:val>
                                        </p:tav>
                                      </p:tavLst>
                                    </p:anim>
                                    <p:anim calcmode="lin" valueType="num">
                                      <p:cBhvr>
                                        <p:cTn dur="1000" fill="hold" id="2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pic>
        <p:nvPicPr>
          <p:cNvPr id="18" name="PA_图片 2"/>
          <p:cNvPicPr>
            <a:picLocks noChangeAspect="1"/>
          </p:cNvPicPr>
          <p:nvPr>
            <p:custDataLst>
              <p:tags r:id="rId4"/>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694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zh-CN" b="1" lang="en-US" sz="4400">
                <a:solidFill>
                  <a:srgbClr val="DC5D3D"/>
                </a:solidFill>
                <a:latin charset="-122" panose="02010509060101010101" typeface="幼圆"/>
                <a:ea charset="-122" panose="02010509060101010101" typeface="幼圆"/>
                <a:cs typeface="+mn-ea"/>
                <a:sym typeface="+mn-lt"/>
              </a:rPr>
              <a:t> 教学背景</a:t>
            </a:r>
          </a:p>
        </p:txBody>
      </p:sp>
      <p:pic>
        <p:nvPicPr>
          <p:cNvPr id="23" name="图片 22"/>
          <p:cNvPicPr>
            <a:picLocks noChangeAspect="1"/>
          </p:cNvPicPr>
          <p:nvPr/>
        </p:nvPicPr>
        <p:blipFill>
          <a:blip r:embed="rId5">
            <a:extLst>
              <a:ext uri="{28A0092B-C50C-407E-A947-70E740481C1C}">
                <a14:useLocalDpi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110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100"/>
                            </p:stCondLst>
                            <p:childTnLst>
                              <p:par>
                                <p:cTn fill="hold" grpId="0" id="11" nodeType="afterEffect" presetClass="entr" presetID="3"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blinds(horizontal)" transition="in">
                                      <p:cBhvr>
                                        <p:cTn dur="5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镜子, 汽车, 室内, 反射  已生成高可信度的说明" id="36" name="图片 35"/>
          <p:cNvPicPr>
            <a:picLocks noChangeAspect="1"/>
          </p:cNvPicPr>
          <p:nvPr/>
        </p:nvPicPr>
        <p:blipFill>
          <a:blip r:embed="rId2">
            <a:extLst>
              <a:ext uri="{28A0092B-C50C-407E-A947-70E740481C1C}">
                <a14:useLocalDpi val="0"/>
              </a:ext>
            </a:extLst>
          </a:blip>
          <a:stretch>
            <a:fillRect/>
          </a:stretch>
        </p:blipFill>
        <p:spPr>
          <a:xfrm>
            <a:off x="3045460" y="-261620"/>
            <a:ext cx="8234680" cy="8123555"/>
          </a:xfrm>
          <a:prstGeom prst="rect">
            <a:avLst/>
          </a:prstGeom>
        </p:spPr>
      </p:pic>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3">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教学背景</a:t>
            </a:r>
          </a:p>
        </p:txBody>
      </p:sp>
      <p:pic>
        <p:nvPicPr>
          <p:cNvPr id="17" name="图片 16"/>
          <p:cNvPicPr>
            <a:picLocks noChangeAspect="1"/>
          </p:cNvPicPr>
          <p:nvPr/>
        </p:nvPicPr>
        <p:blipFill>
          <a:blip r:embed="rId4">
            <a:extLst>
              <a:ext uri="{28A0092B-C50C-407E-A947-70E740481C1C}">
                <a14:useLocalDpi val="0"/>
              </a:ext>
            </a:extLst>
          </a:blip>
          <a:stretch>
            <a:fillRect/>
          </a:stretch>
        </p:blipFill>
        <p:spPr>
          <a:xfrm>
            <a:off x="348074" y="2597504"/>
            <a:ext cx="3454918" cy="3247744"/>
          </a:xfrm>
          <a:prstGeom prst="rect">
            <a:avLst/>
          </a:prstGeom>
        </p:spPr>
      </p:pic>
      <p:grpSp>
        <p:nvGrpSpPr>
          <p:cNvPr id="6" name="组合 5"/>
          <p:cNvGrpSpPr/>
          <p:nvPr/>
        </p:nvGrpSpPr>
        <p:grpSpPr>
          <a:xfrm>
            <a:off x="4743081" y="2516738"/>
            <a:ext cx="5131876" cy="1291123"/>
            <a:chOff x="6454317" y="1666069"/>
            <a:chExt cx="5131876" cy="1291123"/>
          </a:xfrm>
        </p:grpSpPr>
        <p:sp>
          <p:nvSpPr>
            <p:cNvPr id="4" name="矩形 3"/>
            <p:cNvSpPr>
              <a:spLocks noChangeArrowheads="1"/>
            </p:cNvSpPr>
            <p:nvPr/>
          </p:nvSpPr>
          <p:spPr bwMode="auto">
            <a:xfrm>
              <a:off x="6481184" y="1666069"/>
              <a:ext cx="20116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b="1" lang="zh-CN">
                  <a:solidFill>
                    <a:srgbClr val="DC5D3D"/>
                  </a:solidFill>
                  <a:latin charset="-122" panose="02010509060101010101" pitchFamily="49" typeface="幼圆"/>
                  <a:ea charset="-122" panose="02010509060101010101" pitchFamily="49" typeface="幼圆"/>
                  <a:sym charset="-122" panose="020b0503020204020204" typeface="微软雅黑"/>
                </a:rPr>
                <a:t>单击此处添加标题</a:t>
              </a:r>
            </a:p>
          </p:txBody>
        </p:sp>
        <p:sp>
          <p:nvSpPr>
            <p:cNvPr id="8" name="文本框 18"/>
            <p:cNvSpPr txBox="1">
              <a:spLocks noChangeArrowheads="1"/>
            </p:cNvSpPr>
            <p:nvPr/>
          </p:nvSpPr>
          <p:spPr bwMode="auto">
            <a:xfrm>
              <a:off x="6454317" y="2126195"/>
              <a:ext cx="51318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b="1" lang="zh-CN" sz="1600">
                  <a:solidFill>
                    <a:schemeClr val="tx1">
                      <a:lumMod val="85000"/>
                      <a:lumOff val="15000"/>
                    </a:schemeClr>
                  </a:solidFill>
                  <a:latin charset="-122" panose="02010509060101010101" pitchFamily="49" typeface="幼圆"/>
                  <a:ea charset="-122" panose="02010509060101010101" pitchFamily="49" typeface="幼圆"/>
                </a:rPr>
                <a:t>点击输入详细内容，添加你的具体内容。点击输入详细内容，添加你的具体内容。点击输入详细内容，添加你的具体内容。</a:t>
              </a:r>
            </a:p>
          </p:txBody>
        </p:sp>
      </p:grpSp>
      <p:grpSp>
        <p:nvGrpSpPr>
          <p:cNvPr id="10" name="组合 9"/>
          <p:cNvGrpSpPr/>
          <p:nvPr/>
        </p:nvGrpSpPr>
        <p:grpSpPr>
          <a:xfrm>
            <a:off x="4743081" y="3923826"/>
            <a:ext cx="5131876" cy="1291123"/>
            <a:chOff x="6454317" y="1666069"/>
            <a:chExt cx="5131876" cy="1291123"/>
          </a:xfrm>
        </p:grpSpPr>
        <p:sp>
          <p:nvSpPr>
            <p:cNvPr id="18" name="矩形 17"/>
            <p:cNvSpPr>
              <a:spLocks noChangeArrowheads="1"/>
            </p:cNvSpPr>
            <p:nvPr/>
          </p:nvSpPr>
          <p:spPr bwMode="auto">
            <a:xfrm>
              <a:off x="6481184" y="1666068"/>
              <a:ext cx="20116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b="1" lang="zh-CN">
                  <a:solidFill>
                    <a:srgbClr val="DC5D3D"/>
                  </a:solidFill>
                  <a:latin charset="-122" panose="02010509060101010101" pitchFamily="49" typeface="幼圆"/>
                  <a:ea charset="-122" panose="02010509060101010101" pitchFamily="49" typeface="幼圆"/>
                  <a:sym charset="-122" panose="020b0503020204020204" typeface="微软雅黑"/>
                </a:rPr>
                <a:t>单击此处添加标题</a:t>
              </a:r>
            </a:p>
          </p:txBody>
        </p:sp>
        <p:sp>
          <p:nvSpPr>
            <p:cNvPr id="19" name="文本框 18"/>
            <p:cNvSpPr txBox="1">
              <a:spLocks noChangeArrowheads="1"/>
            </p:cNvSpPr>
            <p:nvPr/>
          </p:nvSpPr>
          <p:spPr bwMode="auto">
            <a:xfrm>
              <a:off x="6454317" y="2126195"/>
              <a:ext cx="51318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b="1" lang="zh-CN" sz="1600">
                  <a:solidFill>
                    <a:schemeClr val="tx1">
                      <a:lumMod val="85000"/>
                      <a:lumOff val="15000"/>
                    </a:schemeClr>
                  </a:solidFill>
                  <a:latin charset="-122" panose="02010509060101010101" pitchFamily="49" typeface="幼圆"/>
                  <a:ea charset="-122" panose="02010509060101010101" pitchFamily="49" typeface="幼圆"/>
                </a:rPr>
                <a:t>点击输入详细内容，添加你的具体内容。点击输入详细内容，添加你的具体内容。点击输入详细内容，添加你的具体内容。</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ppt_x"/>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par>
                                <p:cTn fill="hold" id="18" nodeType="withEffect" presetClass="entr" presetID="5" presetSubtype="10">
                                  <p:stCondLst>
                                    <p:cond delay="0"/>
                                  </p:stCondLst>
                                  <p:childTnLst>
                                    <p:set>
                                      <p:cBhvr>
                                        <p:cTn dur="1" fill="hold" id="19">
                                          <p:stCondLst>
                                            <p:cond delay="0"/>
                                          </p:stCondLst>
                                        </p:cTn>
                                        <p:tgtEl>
                                          <p:spTgt spid="36"/>
                                        </p:tgtEl>
                                        <p:attrNameLst>
                                          <p:attrName>style.visibility</p:attrName>
                                        </p:attrNameLst>
                                      </p:cBhvr>
                                      <p:to>
                                        <p:strVal val="visible"/>
                                      </p:to>
                                    </p:set>
                                    <p:animEffect filter="checkerboard(across)" transition="in">
                                      <p:cBhvr>
                                        <p:cTn dur="1000" id="20"/>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教学背景</a:t>
            </a:r>
          </a:p>
        </p:txBody>
      </p:sp>
      <p:pic>
        <p:nvPicPr>
          <p:cNvPr descr="3ec4e4e06a09aaf30d412a85484ee088" id="3" name="图片 2"/>
          <p:cNvPicPr>
            <a:picLocks noChangeAspect="1"/>
          </p:cNvPicPr>
          <p:nvPr/>
        </p:nvPicPr>
        <p:blipFill>
          <a:blip r:embed="rId3"/>
          <a:stretch>
            <a:fillRect/>
          </a:stretch>
        </p:blipFill>
        <p:spPr>
          <a:xfrm>
            <a:off x="2481580" y="782320"/>
            <a:ext cx="7459980" cy="7185660"/>
          </a:xfrm>
          <a:prstGeom prst="rect">
            <a:avLst/>
          </a:prstGeom>
        </p:spPr>
      </p:pic>
      <p:sp>
        <p:nvSpPr>
          <p:cNvPr id="11" name="文本框 10"/>
          <p:cNvSpPr txBox="1"/>
          <p:nvPr/>
        </p:nvSpPr>
        <p:spPr>
          <a:xfrm>
            <a:off x="2481580" y="2877185"/>
            <a:ext cx="7459980" cy="1920240"/>
          </a:xfrm>
          <a:prstGeom prst="rect">
            <a:avLst/>
          </a:prstGeom>
          <a:noFill/>
        </p:spPr>
        <p:txBody>
          <a:bodyPr rtlCol="0" wrap="square">
            <a:spAutoFit/>
          </a:bodyPr>
          <a:lstStyle/>
          <a:p>
            <a:pPr algn="l">
              <a:lnSpc>
                <a:spcPct val="150000"/>
              </a:lnSpc>
            </a:pPr>
            <a:r>
              <a:rPr altLang="en-US" b="1" lang="zh-CN" sz="2000">
                <a:solidFill>
                  <a:srgbClr val="DC5D3D"/>
                </a:solidFill>
                <a:latin charset="-122" panose="02010509060101010101" typeface="幼圆"/>
                <a:ea charset="-122" panose="02010509060101010101" typeface="幼圆"/>
                <a:sym typeface="+mn-ea"/>
              </a:rPr>
              <a:t>请输入文字请输入文字请输入文字请输入文字请输入文字请输入文字请输入文字请输入文字请输入文字</a:t>
            </a:r>
          </a:p>
          <a:p>
            <a:pPr algn="l">
              <a:lnSpc>
                <a:spcPct val="150000"/>
              </a:lnSpc>
            </a:pPr>
            <a:r>
              <a:rPr altLang="en-US" b="1" lang="zh-CN" sz="2000">
                <a:solidFill>
                  <a:srgbClr val="DC5D3D"/>
                </a:solidFill>
                <a:latin charset="-122" panose="02010509060101010101" typeface="幼圆"/>
                <a:ea charset="-122" panose="02010509060101010101" typeface="幼圆"/>
                <a:sym typeface="+mn-ea"/>
              </a:rPr>
              <a:t>请输入文字请输入文字请输入文字请输入文字请输入文字请输入文字请输入文字请输入文字请输入文字</a:t>
            </a: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blinds(horizontal)" transition="in">
                                      <p:cBhvr>
                                        <p:cTn dur="1000" id="7"/>
                                        <p:tgtEl>
                                          <p:spTgt spid="3"/>
                                        </p:tgtEl>
                                      </p:cBhvr>
                                    </p:animEffect>
                                  </p:childTnLst>
                                </p:cTn>
                              </p:par>
                            </p:childTnLst>
                          </p:cTn>
                        </p:par>
                        <p:par>
                          <p:cTn fill="hold" id="8" nodeType="afterGroup">
                            <p:stCondLst>
                              <p:cond delay="1000"/>
                            </p:stCondLst>
                            <p:childTnLst>
                              <p:par>
                                <p:cTn fill="hold" grpId="1" id="9" nodeType="afterEffect" presetClass="entr" presetID="22"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ipe(up)" transition="in">
                                      <p:cBhvr>
                                        <p:cTn dur="2000" id="1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教学背景</a:t>
            </a:r>
          </a:p>
        </p:txBody>
      </p:sp>
      <p:grpSp>
        <p:nvGrpSpPr>
          <p:cNvPr id="7" name="组合 6"/>
          <p:cNvGrpSpPr/>
          <p:nvPr/>
        </p:nvGrpSpPr>
        <p:grpSpPr>
          <a:xfrm>
            <a:off x="970915" y="1384300"/>
            <a:ext cx="10645753" cy="2343150"/>
            <a:chOff x="1021" y="1992"/>
            <a:chExt cx="17377" cy="4228"/>
          </a:xfrm>
        </p:grpSpPr>
        <p:pic>
          <p:nvPicPr>
            <p:cNvPr descr="999ba5066198f2db59d550c4dbd2090b" id="3" name="图片 2"/>
            <p:cNvPicPr>
              <a:picLocks noChangeAspect="1"/>
            </p:cNvPicPr>
            <p:nvPr/>
          </p:nvPicPr>
          <p:blipFill>
            <a:blip r:embed="rId3"/>
            <a:stretch>
              <a:fillRect/>
            </a:stretch>
          </p:blipFill>
          <p:spPr>
            <a:xfrm>
              <a:off x="1021" y="1992"/>
              <a:ext cx="17377" cy="4228"/>
            </a:xfrm>
            <a:prstGeom prst="rect">
              <a:avLst/>
            </a:prstGeom>
          </p:spPr>
        </p:pic>
        <p:sp>
          <p:nvSpPr>
            <p:cNvPr id="11" name="文本框 10"/>
            <p:cNvSpPr txBox="1"/>
            <p:nvPr/>
          </p:nvSpPr>
          <p:spPr>
            <a:xfrm>
              <a:off x="2271" y="3420"/>
              <a:ext cx="3888" cy="1045"/>
            </a:xfrm>
            <a:prstGeom prst="rect">
              <a:avLst/>
            </a:prstGeom>
            <a:noFill/>
          </p:spPr>
          <p:txBody>
            <a:bodyPr rtlCol="0" wrap="square">
              <a:spAutoFit/>
            </a:bodyPr>
            <a:lstStyle/>
            <a:p>
              <a:r>
                <a:rPr altLang="en-US" b="1" lang="zh-CN" sz="3200">
                  <a:solidFill>
                    <a:srgbClr val="DC5D3D"/>
                  </a:solidFill>
                  <a:latin charset="-122" panose="02010509060101010101" typeface="幼圆"/>
                  <a:ea charset="-122" panose="02010509060101010101" typeface="幼圆"/>
                </a:rPr>
                <a:t>教学技能</a:t>
              </a:r>
            </a:p>
          </p:txBody>
        </p:sp>
        <p:sp>
          <p:nvSpPr>
            <p:cNvPr id="4" name="文本框 3"/>
            <p:cNvSpPr txBox="1"/>
            <p:nvPr/>
          </p:nvSpPr>
          <p:spPr>
            <a:xfrm>
              <a:off x="7966" y="3420"/>
              <a:ext cx="3888" cy="1045"/>
            </a:xfrm>
            <a:prstGeom prst="rect">
              <a:avLst/>
            </a:prstGeom>
            <a:noFill/>
          </p:spPr>
          <p:txBody>
            <a:bodyPr rtlCol="0" wrap="square">
              <a:spAutoFit/>
            </a:bodyPr>
            <a:lstStyle/>
            <a:p>
              <a:r>
                <a:rPr altLang="en-US" b="1" lang="zh-CN" sz="3200">
                  <a:solidFill>
                    <a:srgbClr val="DC5D3D"/>
                  </a:solidFill>
                  <a:latin charset="-122" panose="02010509060101010101" typeface="幼圆"/>
                  <a:ea charset="-122" panose="02010509060101010101" typeface="幼圆"/>
                  <a:sym typeface="+mn-ea"/>
                </a:rPr>
                <a:t>潜力目标</a:t>
              </a:r>
            </a:p>
          </p:txBody>
        </p:sp>
        <p:sp>
          <p:nvSpPr>
            <p:cNvPr id="6" name="文本框 5"/>
            <p:cNvSpPr txBox="1"/>
            <p:nvPr/>
          </p:nvSpPr>
          <p:spPr>
            <a:xfrm>
              <a:off x="13749" y="3420"/>
              <a:ext cx="3888" cy="1045"/>
            </a:xfrm>
            <a:prstGeom prst="rect">
              <a:avLst/>
            </a:prstGeom>
            <a:noFill/>
          </p:spPr>
          <p:txBody>
            <a:bodyPr rtlCol="0" wrap="square">
              <a:spAutoFit/>
            </a:bodyPr>
            <a:lstStyle/>
            <a:p>
              <a:r>
                <a:rPr altLang="en-US" b="1" lang="zh-CN" sz="3200">
                  <a:solidFill>
                    <a:srgbClr val="DC5D3D"/>
                  </a:solidFill>
                  <a:latin charset="-122" panose="02010509060101010101" typeface="幼圆"/>
                  <a:ea charset="-122" panose="02010509060101010101" typeface="幼圆"/>
                  <a:sym typeface="+mn-ea"/>
                </a:rPr>
                <a:t>情感目标</a:t>
              </a:r>
            </a:p>
          </p:txBody>
        </p:sp>
      </p:grpSp>
      <p:pic>
        <p:nvPicPr>
          <p:cNvPr descr="8691fc963511599ce3dc24771297d54e" id="8" name="图片 7"/>
          <p:cNvPicPr>
            <a:picLocks noChangeAspect="1"/>
          </p:cNvPicPr>
          <p:nvPr/>
        </p:nvPicPr>
        <p:blipFill>
          <a:blip r:embed="rId4"/>
          <a:stretch>
            <a:fillRect/>
          </a:stretch>
        </p:blipFill>
        <p:spPr>
          <a:xfrm>
            <a:off x="3336925" y="3727450"/>
            <a:ext cx="5260340" cy="2703830"/>
          </a:xfrm>
          <a:prstGeom prst="rect">
            <a:avLst/>
          </a:prstGeom>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0" fill="hold" id="7"/>
                                        <p:tgtEl>
                                          <p:spTgt spid="7"/>
                                        </p:tgtEl>
                                        <p:attrNameLst>
                                          <p:attrName>ppt_w</p:attrName>
                                        </p:attrNameLst>
                                      </p:cBhvr>
                                      <p:tavLst>
                                        <p:tav tm="0">
                                          <p:val>
                                            <p:strVal val="#ppt_w*0.70"/>
                                          </p:val>
                                        </p:tav>
                                        <p:tav tm="100000">
                                          <p:val>
                                            <p:strVal val="#ppt_w"/>
                                          </p:val>
                                        </p:tav>
                                      </p:tavLst>
                                    </p:anim>
                                    <p:anim calcmode="lin" valueType="num">
                                      <p:cBhvr>
                                        <p:cTn dur="1000" fill="hold" id="8"/>
                                        <p:tgtEl>
                                          <p:spTgt spid="7"/>
                                        </p:tgtEl>
                                        <p:attrNameLst>
                                          <p:attrName>ppt_h</p:attrName>
                                        </p:attrNameLst>
                                      </p:cBhvr>
                                      <p:tavLst>
                                        <p:tav tm="0">
                                          <p:val>
                                            <p:strVal val="#ppt_h"/>
                                          </p:val>
                                        </p:tav>
                                        <p:tav tm="100000">
                                          <p:val>
                                            <p:strVal val="#ppt_h"/>
                                          </p:val>
                                        </p:tav>
                                      </p:tavLst>
                                    </p:anim>
                                    <p:animEffect filter="fade" transition="in">
                                      <p:cBhvr>
                                        <p:cTn dur="1000" id="9"/>
                                        <p:tgtEl>
                                          <p:spTgt spid="7"/>
                                        </p:tgtEl>
                                      </p:cBhvr>
                                    </p:animEffect>
                                  </p:childTnLst>
                                </p:cTn>
                              </p:par>
                            </p:childTnLst>
                          </p:cTn>
                        </p:par>
                        <p:par>
                          <p:cTn fill="hold" id="10" nodeType="afterGroup">
                            <p:stCondLst>
                              <p:cond delay="1000"/>
                            </p:stCondLst>
                            <p:childTnLst>
                              <p:par>
                                <p:cTn fill="hold" id="11" nodeType="afterEffect" presetClass="entr" presetID="12" presetSubtype="4">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1000" id="13"/>
                                        <p:tgtEl>
                                          <p:spTgt spid="8"/>
                                        </p:tgtEl>
                                        <p:attrNameLst>
                                          <p:attrName>ppt_y</p:attrName>
                                        </p:attrNameLst>
                                      </p:cBhvr>
                                      <p:tavLst>
                                        <p:tav tm="0">
                                          <p:val>
                                            <p:strVal val="#ppt_y+#ppt_h*1.125000"/>
                                          </p:val>
                                        </p:tav>
                                        <p:tav tm="100000">
                                          <p:val>
                                            <p:strVal val="#ppt_y"/>
                                          </p:val>
                                        </p:tav>
                                      </p:tavLst>
                                    </p:anim>
                                    <p:animEffect filter="wipe(up)" transition="in">
                                      <p:cBhvr>
                                        <p:cTn dur="1000" id="1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教学背景</a:t>
            </a:r>
          </a:p>
        </p:txBody>
      </p:sp>
      <p:grpSp>
        <p:nvGrpSpPr>
          <p:cNvPr id="4" name="组合 3"/>
          <p:cNvGrpSpPr/>
          <p:nvPr/>
        </p:nvGrpSpPr>
        <p:grpSpPr>
          <a:xfrm>
            <a:off x="6875420" y="1355423"/>
            <a:ext cx="3501750" cy="4697200"/>
            <a:chOff x="6875420" y="1355423"/>
            <a:chExt cx="3501750" cy="4697200"/>
          </a:xfrm>
        </p:grpSpPr>
        <p:pic>
          <p:nvPicPr>
            <p:cNvPr id="33" name="图片 32"/>
            <p:cNvPicPr>
              <a:picLocks noChangeAspect="1"/>
            </p:cNvPicPr>
            <p:nvPr/>
          </p:nvPicPr>
          <p:blipFill>
            <a:blip r:embed="rId3">
              <a:extLst>
                <a:ext uri="{BEBA8EAE-BF5A-486C-A8C5-ECC9F3942E4B}">
                  <a14:imgProps>
                    <a14:imgLayer xmlns:d3p1="http://schemas.openxmlformats.org/officeDocument/2006/relationships" d3p1:embed="">
                      <a14:imgEffect>
                        <a14:backgroundRemoval b="89978" l="9985" r="89862" t="9914"/>
                      </a14:imgEffect>
                    </a14:imgLayer>
                  </a14:imgProps>
                </a:ext>
              </a:extLst>
            </a:blip>
            <a:stretch>
              <a:fillRect/>
            </a:stretch>
          </p:blipFill>
          <p:spPr>
            <a:xfrm>
              <a:off x="7634466" y="1355423"/>
              <a:ext cx="2122213" cy="3029361"/>
            </a:xfrm>
            <a:prstGeom prst="rect">
              <a:avLst/>
            </a:prstGeom>
          </p:spPr>
        </p:pic>
        <p:sp>
          <p:nvSpPr>
            <p:cNvPr id="34" name="矩形 33"/>
            <p:cNvSpPr/>
            <p:nvPr/>
          </p:nvSpPr>
          <p:spPr>
            <a:xfrm>
              <a:off x="6875420" y="4299388"/>
              <a:ext cx="3501750" cy="914400"/>
            </a:xfrm>
            <a:prstGeom prst="rect">
              <a:avLst/>
            </a:prstGeom>
          </p:spPr>
          <p:txBody>
            <a:bodyPr wrap="square">
              <a:spAutoFit/>
            </a:bodyPr>
            <a:lstStyle/>
            <a:p>
              <a:pPr algn="ctr">
                <a:lnSpc>
                  <a:spcPct val="150000"/>
                </a:lnSpc>
                <a:defRPr/>
              </a:pPr>
              <a:r>
                <a:rPr altLang="en-US" b="1" lang="zh-CN" spc="300" sz="3600">
                  <a:solidFill>
                    <a:srgbClr val="DC5D3D"/>
                  </a:solidFill>
                  <a:latin charset="-122" panose="02010509060101010101" typeface="幼圆"/>
                  <a:ea charset="-122" panose="02010509060101010101" typeface="幼圆"/>
                  <a:sym charset="-122" panose="020b0503020204020204" typeface="微软雅黑"/>
                </a:rPr>
                <a:t>难点</a:t>
              </a:r>
            </a:p>
          </p:txBody>
        </p:sp>
      </p:grpSp>
      <p:sp>
        <p:nvSpPr>
          <p:cNvPr id="3" name="PA_文本框 1"/>
          <p:cNvSpPr txBox="1"/>
          <p:nvPr>
            <p:custDataLst>
              <p:tags r:id="rId4"/>
            </p:custDataLst>
          </p:nvPr>
        </p:nvSpPr>
        <p:spPr>
          <a:xfrm>
            <a:off x="5388656" y="2488786"/>
            <a:ext cx="1588144" cy="1432560"/>
          </a:xfrm>
          <a:prstGeom prst="rect">
            <a:avLst/>
          </a:prstGeom>
          <a:noFill/>
        </p:spPr>
        <p:txBody>
          <a:bodyPr rtlCol="0" wrap="square">
            <a:spAutoFit/>
          </a:bodyPr>
          <a:lstStyle/>
          <a:p>
            <a:r>
              <a:rPr altLang="zh-CN" b="1" lang="en-US" sz="8800">
                <a:solidFill>
                  <a:srgbClr val="DC5D3D"/>
                </a:solidFill>
                <a:latin charset="-122" panose="02010509060101010101" typeface="幼圆"/>
                <a:ea charset="-122" panose="02010509060101010101" typeface="幼圆"/>
              </a:rPr>
              <a:t>VS</a:t>
            </a:r>
          </a:p>
        </p:txBody>
      </p:sp>
      <p:grpSp>
        <p:nvGrpSpPr>
          <p:cNvPr id="6" name="组合 5"/>
          <p:cNvGrpSpPr/>
          <p:nvPr/>
        </p:nvGrpSpPr>
        <p:grpSpPr>
          <a:xfrm>
            <a:off x="1617620" y="1507762"/>
            <a:ext cx="3501750" cy="4544861"/>
            <a:chOff x="1617620" y="1507762"/>
            <a:chExt cx="3501750" cy="4544861"/>
          </a:xfrm>
        </p:grpSpPr>
        <p:pic>
          <p:nvPicPr>
            <p:cNvPr id="32" name="图片 31"/>
            <p:cNvPicPr>
              <a:picLocks noChangeAspect="1"/>
            </p:cNvPicPr>
            <p:nvPr/>
          </p:nvPicPr>
          <p:blipFill>
            <a:blip r:embed="rId5"/>
            <a:stretch>
              <a:fillRect/>
            </a:stretch>
          </p:blipFill>
          <p:spPr>
            <a:xfrm>
              <a:off x="1999890" y="1507762"/>
              <a:ext cx="2871104" cy="3028481"/>
            </a:xfrm>
            <a:prstGeom prst="rect">
              <a:avLst/>
            </a:prstGeom>
          </p:spPr>
        </p:pic>
        <p:sp>
          <p:nvSpPr>
            <p:cNvPr id="35" name="矩形 34"/>
            <p:cNvSpPr/>
            <p:nvPr/>
          </p:nvSpPr>
          <p:spPr>
            <a:xfrm>
              <a:off x="1617620" y="4299388"/>
              <a:ext cx="3501750" cy="914400"/>
            </a:xfrm>
            <a:prstGeom prst="rect">
              <a:avLst/>
            </a:prstGeom>
          </p:spPr>
          <p:txBody>
            <a:bodyPr wrap="square">
              <a:spAutoFit/>
            </a:bodyPr>
            <a:lstStyle/>
            <a:p>
              <a:pPr algn="ctr">
                <a:lnSpc>
                  <a:spcPct val="150000"/>
                </a:lnSpc>
                <a:defRPr/>
              </a:pPr>
              <a:r>
                <a:rPr altLang="en-US" b="1" lang="zh-CN" spc="300" sz="3600">
                  <a:solidFill>
                    <a:srgbClr val="DC5D3D"/>
                  </a:solidFill>
                  <a:latin charset="-122" panose="02010509060101010101" typeface="幼圆"/>
                  <a:ea charset="-122" panose="02010509060101010101" typeface="幼圆"/>
                  <a:sym charset="-122" panose="020b0503020204020204" typeface="微软雅黑"/>
                </a:rPr>
                <a:t>重点 </a:t>
              </a:r>
            </a:p>
          </p:txBody>
        </p:sp>
      </p:grpSp>
      <p:sp>
        <p:nvSpPr>
          <p:cNvPr id="30" name="文本框 18"/>
          <p:cNvSpPr txBox="1">
            <a:spLocks noChangeArrowheads="1"/>
          </p:cNvSpPr>
          <p:nvPr/>
        </p:nvSpPr>
        <p:spPr bwMode="auto">
          <a:xfrm>
            <a:off x="7818639" y="5166462"/>
            <a:ext cx="193820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b="1" lang="zh-CN" sz="1600">
                <a:solidFill>
                  <a:schemeClr val="tx1">
                    <a:lumMod val="95000"/>
                    <a:lumOff val="5000"/>
                  </a:schemeClr>
                </a:solidFill>
                <a:latin charset="-122" panose="02010509060101010101" pitchFamily="49" typeface="幼圆"/>
                <a:ea charset="-122" panose="02010509060101010101" pitchFamily="49" typeface="幼圆"/>
              </a:rPr>
              <a:t>点击输入详细内容，添加你的具体内容。</a:t>
            </a:r>
          </a:p>
        </p:txBody>
      </p:sp>
      <p:sp>
        <p:nvSpPr>
          <p:cNvPr id="7" name="文本框 18"/>
          <p:cNvSpPr txBox="1">
            <a:spLocks noChangeArrowheads="1"/>
          </p:cNvSpPr>
          <p:nvPr/>
        </p:nvSpPr>
        <p:spPr bwMode="auto">
          <a:xfrm>
            <a:off x="2661370" y="5166469"/>
            <a:ext cx="193820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None/>
            </a:pPr>
            <a:r>
              <a:rPr altLang="en-US" b="1" lang="zh-CN" sz="1600">
                <a:solidFill>
                  <a:schemeClr val="tx1">
                    <a:lumMod val="95000"/>
                    <a:lumOff val="5000"/>
                  </a:schemeClr>
                </a:solidFill>
                <a:latin charset="-122" panose="02010509060101010101" pitchFamily="49" typeface="幼圆"/>
                <a:ea charset="-122" panose="02010509060101010101" pitchFamily="49" typeface="幼圆"/>
              </a:rPr>
              <a:t>点击输入详细内容，添加你的具体内容。</a:t>
            </a: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23" presetSubtype="32">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ppt_w</p:attrName>
                                        </p:attrNameLst>
                                      </p:cBhvr>
                                      <p:tavLst>
                                        <p:tav tm="0">
                                          <p:val>
                                            <p:strVal val="4*#ppt_w"/>
                                          </p:val>
                                        </p:tav>
                                        <p:tav tm="100000">
                                          <p:val>
                                            <p:strVal val="#ppt_w"/>
                                          </p:val>
                                        </p:tav>
                                      </p:tavLst>
                                    </p:anim>
                                    <p:anim calcmode="lin" valueType="num">
                                      <p:cBhvr>
                                        <p:cTn dur="500" fill="hold" id="20"/>
                                        <p:tgtEl>
                                          <p:spTgt spid="3"/>
                                        </p:tgtEl>
                                        <p:attrNameLst>
                                          <p:attrName>ppt_h</p:attrName>
                                        </p:attrNameLst>
                                      </p:cBhvr>
                                      <p:tavLst>
                                        <p:tav tm="0">
                                          <p:val>
                                            <p:strVal val="4*#ppt_h"/>
                                          </p:val>
                                        </p:tav>
                                        <p:tav tm="100000">
                                          <p:val>
                                            <p:strVal val="#ppt_h"/>
                                          </p:val>
                                        </p:tav>
                                      </p:tavLst>
                                    </p:anim>
                                  </p:childTnLst>
                                </p:cTn>
                              </p:par>
                              <p:par>
                                <p:cTn fill="hold" grpId="0" id="21" nodeType="withEffect" presetClass="entr" presetID="2" presetSubtype="4">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ppt_x"/>
                                          </p:val>
                                        </p:tav>
                                        <p:tav tm="100000">
                                          <p:val>
                                            <p:strVal val="#ppt_x"/>
                                          </p:val>
                                        </p:tav>
                                      </p:tavLst>
                                    </p:anim>
                                    <p:anim calcmode="lin" valueType="num">
                                      <p:cBhvr additive="base">
                                        <p:cTn dur="500" fill="hold" id="24"/>
                                        <p:tgtEl>
                                          <p:spTgt spid="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 presetSubtype="4">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additive="base">
                                        <p:cTn dur="500" fill="hold" id="28"/>
                                        <p:tgtEl>
                                          <p:spTgt spid="30"/>
                                        </p:tgtEl>
                                        <p:attrNameLst>
                                          <p:attrName>ppt_x</p:attrName>
                                        </p:attrNameLst>
                                      </p:cBhvr>
                                      <p:tavLst>
                                        <p:tav tm="0">
                                          <p:val>
                                            <p:strVal val="#ppt_x"/>
                                          </p:val>
                                        </p:tav>
                                        <p:tav tm="100000">
                                          <p:val>
                                            <p:strVal val="#ppt_x"/>
                                          </p:val>
                                        </p:tav>
                                      </p:tavLst>
                                    </p:anim>
                                    <p:anim calcmode="lin" valueType="num">
                                      <p:cBhvr additive="base">
                                        <p:cTn dur="500" fill="hold" id="29"/>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0"/>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pic>
        <p:nvPicPr>
          <p:cNvPr id="18" name="PA_图片 2"/>
          <p:cNvPicPr>
            <a:picLocks noChangeAspect="1"/>
          </p:cNvPicPr>
          <p:nvPr>
            <p:custDataLst>
              <p:tags r:id="rId4"/>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694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lvl="0"/>
            <a:r>
              <a:rPr altLang="zh-CN" b="1" lang="en-US" sz="4400">
                <a:solidFill>
                  <a:srgbClr val="DC5D3D"/>
                </a:solidFill>
                <a:latin charset="-122" panose="02010509060101010101" typeface="幼圆"/>
                <a:ea charset="-122" panose="02010509060101010101" typeface="幼圆"/>
                <a:cs typeface="+mn-ea"/>
                <a:sym typeface="+mn-lt"/>
              </a:rPr>
              <a:t> 教学运用</a:t>
            </a:r>
          </a:p>
        </p:txBody>
      </p:sp>
      <p:pic>
        <p:nvPicPr>
          <p:cNvPr id="23" name="图片 22"/>
          <p:cNvPicPr>
            <a:picLocks noChangeAspect="1"/>
          </p:cNvPicPr>
          <p:nvPr/>
        </p:nvPicPr>
        <p:blipFill>
          <a:blip r:embed="rId5">
            <a:extLst>
              <a:ext uri="{28A0092B-C50C-407E-A947-70E740481C1C}">
                <a14:useLocalDpi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110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100"/>
                            </p:stCondLst>
                            <p:childTnLst>
                              <p:par>
                                <p:cTn fill="hold" grpId="0" id="11" nodeType="afterEffect" presetClass="entr" presetID="3"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blinds(horizontal)" transition="in">
                                      <p:cBhvr>
                                        <p:cTn dur="5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rcRect b="65141" l="15806" r="11253" t="12258"/>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indent="0" lvl="0">
              <a:buNone/>
            </a:pPr>
            <a:r>
              <a:rPr altLang="en-US" b="1" lang="zh-CN">
                <a:solidFill>
                  <a:srgbClr val="DC5D3D"/>
                </a:solidFill>
                <a:latin charset="-122" panose="02010509060101010101" typeface="幼圆"/>
                <a:ea charset="-122" panose="02010509060101010101" typeface="幼圆"/>
                <a:cs typeface="+mn-ea"/>
                <a:sym typeface="+mn-lt"/>
              </a:rPr>
              <a:t>教法运用</a:t>
            </a:r>
          </a:p>
        </p:txBody>
      </p:sp>
      <p:pic>
        <p:nvPicPr>
          <p:cNvPr id="14" name="图片 13"/>
          <p:cNvPicPr>
            <a:picLocks noChangeAspect="1"/>
          </p:cNvPicPr>
          <p:nvPr/>
        </p:nvPicPr>
        <p:blipFill>
          <a:blip r:embed="rId3">
            <a:extLst>
              <a:ext uri="{28A0092B-C50C-407E-A947-70E740481C1C}">
                <a14:useLocalDpi val="0"/>
              </a:ext>
            </a:extLst>
          </a:blip>
          <a:stretch>
            <a:fillRect/>
          </a:stretch>
        </p:blipFill>
        <p:spPr>
          <a:xfrm>
            <a:off x="405130" y="1174750"/>
            <a:ext cx="4508500" cy="4508500"/>
          </a:xfrm>
          <a:prstGeom prst="rect">
            <a:avLst/>
          </a:prstGeom>
        </p:spPr>
      </p:pic>
      <p:grpSp>
        <p:nvGrpSpPr>
          <p:cNvPr id="17" name="组合 16"/>
          <p:cNvGrpSpPr/>
          <p:nvPr/>
        </p:nvGrpSpPr>
        <p:grpSpPr>
          <a:xfrm>
            <a:off x="4244975" y="1174750"/>
            <a:ext cx="7476490" cy="5035550"/>
            <a:chOff x="6737" y="1709"/>
            <a:chExt cx="11774" cy="7930"/>
          </a:xfrm>
        </p:grpSpPr>
        <p:pic>
          <p:nvPicPr>
            <p:cNvPr descr="8c028dabe04d64ea3c3aa11767f6d819" id="13" name="图片 12"/>
            <p:cNvPicPr>
              <a:picLocks noChangeAspect="1"/>
            </p:cNvPicPr>
            <p:nvPr/>
          </p:nvPicPr>
          <p:blipFill>
            <a:blip r:embed="rId4"/>
            <a:stretch>
              <a:fillRect/>
            </a:stretch>
          </p:blipFill>
          <p:spPr>
            <a:xfrm>
              <a:off x="6737" y="1709"/>
              <a:ext cx="11774" cy="7930"/>
            </a:xfrm>
            <a:prstGeom prst="rect">
              <a:avLst/>
            </a:prstGeom>
          </p:spPr>
        </p:pic>
        <p:sp>
          <p:nvSpPr>
            <p:cNvPr id="15" name="文本框 14"/>
            <p:cNvSpPr txBox="1"/>
            <p:nvPr/>
          </p:nvSpPr>
          <p:spPr>
            <a:xfrm>
              <a:off x="11080" y="2977"/>
              <a:ext cx="3088" cy="816"/>
            </a:xfrm>
            <a:prstGeom prst="rect">
              <a:avLst/>
            </a:prstGeom>
            <a:noFill/>
          </p:spPr>
          <p:txBody>
            <a:bodyPr rtlCol="0" wrap="none">
              <a:spAutoFit/>
            </a:bodyPr>
            <a:lstStyle/>
            <a:p>
              <a:r>
                <a:rPr altLang="en-US" b="1" lang="zh-CN" sz="2800">
                  <a:solidFill>
                    <a:schemeClr val="bg1"/>
                  </a:solidFill>
                  <a:latin charset="-122" panose="02010509060101010101" typeface="幼圆"/>
                  <a:ea charset="-122" panose="02010509060101010101" typeface="幼圆"/>
                </a:rPr>
                <a:t>请输入标题</a:t>
              </a:r>
            </a:p>
          </p:txBody>
        </p:sp>
        <p:sp>
          <p:nvSpPr>
            <p:cNvPr id="16" name="文本框 15"/>
            <p:cNvSpPr txBox="1"/>
            <p:nvPr/>
          </p:nvSpPr>
          <p:spPr>
            <a:xfrm>
              <a:off x="8599" y="4402"/>
              <a:ext cx="8351" cy="3816"/>
            </a:xfrm>
            <a:prstGeom prst="rect">
              <a:avLst/>
            </a:prstGeom>
            <a:noFill/>
          </p:spPr>
          <p:txBody>
            <a:bodyPr anchor="t" rtlCol="0" wrap="square">
              <a:spAutoFit/>
            </a:bodyPr>
            <a:lstStyle/>
            <a:p>
              <a:pPr algn="dist">
                <a:lnSpc>
                  <a:spcPct val="170000"/>
                </a:lnSpc>
              </a:pPr>
              <a:r>
                <a:rPr altLang="en-US" lang="zh-CN">
                  <a:solidFill>
                    <a:srgbClr val="DC5D3D"/>
                  </a:solidFill>
                  <a:latin charset="-122" panose="02010509060101010101" typeface="幼圆"/>
                  <a:ea charset="-122" panose="02010509060101010101" typeface="幼圆"/>
                  <a:sym typeface="+mn-ea"/>
                </a:rPr>
                <a:t>请输入文字请输入文字请输入文字请输入文字</a:t>
              </a:r>
            </a:p>
            <a:p>
              <a:pPr algn="dist">
                <a:lnSpc>
                  <a:spcPct val="170000"/>
                </a:lnSpc>
              </a:pPr>
              <a:r>
                <a:rPr altLang="en-US" lang="zh-CN">
                  <a:solidFill>
                    <a:srgbClr val="DC5D3D"/>
                  </a:solidFill>
                  <a:latin charset="-122" panose="02010509060101010101" typeface="幼圆"/>
                  <a:ea charset="-122" panose="02010509060101010101" typeface="幼圆"/>
                  <a:sym typeface="+mn-ea"/>
                </a:rPr>
                <a:t>请输入文字请输入文字请输入文字请输入文字</a:t>
              </a:r>
            </a:p>
            <a:p>
              <a:pPr algn="dist">
                <a:lnSpc>
                  <a:spcPct val="170000"/>
                </a:lnSpc>
              </a:pPr>
              <a:r>
                <a:rPr altLang="en-US" lang="zh-CN">
                  <a:solidFill>
                    <a:srgbClr val="DC5D3D"/>
                  </a:solidFill>
                  <a:latin charset="-122" panose="02010509060101010101" typeface="幼圆"/>
                  <a:ea charset="-122" panose="02010509060101010101" typeface="幼圆"/>
                  <a:sym typeface="+mn-ea"/>
                </a:rPr>
                <a:t>请输入文字请输入文字请输入文字请输入文字</a:t>
              </a:r>
            </a:p>
            <a:p>
              <a:pPr algn="dist">
                <a:lnSpc>
                  <a:spcPct val="170000"/>
                </a:lnSpc>
              </a:pPr>
              <a:r>
                <a:rPr altLang="en-US" lang="zh-CN">
                  <a:solidFill>
                    <a:srgbClr val="DC5D3D"/>
                  </a:solidFill>
                  <a:latin charset="-122" panose="02010509060101010101" typeface="幼圆"/>
                  <a:ea charset="-122" panose="02010509060101010101" typeface="幼圆"/>
                  <a:sym typeface="+mn-ea"/>
                </a:rPr>
                <a:t>请输入文字请输入文字请输入文字请输入文字</a:t>
              </a:r>
            </a:p>
            <a:p>
              <a:pPr algn="dist">
                <a:lnSpc>
                  <a:spcPct val="170000"/>
                </a:lnSpc>
              </a:pPr>
              <a:r>
                <a:rPr altLang="en-US" lang="zh-CN">
                  <a:solidFill>
                    <a:srgbClr val="DC5D3D"/>
                  </a:solidFill>
                  <a:latin charset="-122" panose="02010509060101010101" typeface="幼圆"/>
                  <a:ea charset="-122" panose="02010509060101010101" typeface="幼圆"/>
                  <a:sym typeface="+mn-ea"/>
                </a:rPr>
                <a:t>请输入文字请输入文字请输入文字请输入文字</a:t>
              </a:r>
            </a:p>
          </p:txBody>
        </p:sp>
      </p:gr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 presetSubtype="10">
                                  <p:stCondLst>
                                    <p:cond delay="0"/>
                                  </p:stCondLst>
                                  <p:childTnLst>
                                    <p:set>
                                      <p:cBhvr>
                                        <p:cTn dur="1" fill="hold" id="12">
                                          <p:stCondLst>
                                            <p:cond delay="0"/>
                                          </p:stCondLst>
                                        </p:cTn>
                                        <p:tgtEl>
                                          <p:spTgt spid="17"/>
                                        </p:tgtEl>
                                        <p:attrNameLst>
                                          <p:attrName>style.visibility</p:attrName>
                                        </p:attrNameLst>
                                      </p:cBhvr>
                                      <p:to>
                                        <p:strVal val="visible"/>
                                      </p:to>
                                    </p:set>
                                    <p:animEffect filter="blinds(horizontal)" transition="in">
                                      <p:cBhvr>
                                        <p:cTn dur="1000" id="1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6"/>
  <p:tag name="KSO_WM_UNIT_INDEX" val="56"/>
  <p:tag name="KSO_WM_UNIT_TYPE" val="i"/>
</p:tagLst>
</file>

<file path=ppt/tags/tag11.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7"/>
  <p:tag name="KSO_WM_UNIT_INDEX" val="57"/>
  <p:tag name="KSO_WM_UNIT_TYPE" val="i"/>
</p:tagLst>
</file>

<file path=ppt/tags/tag12.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8"/>
  <p:tag name="KSO_WM_UNIT_INDEX" val="58"/>
  <p:tag name="KSO_WM_UNIT_TYPE" val="i"/>
</p:tagLst>
</file>

<file path=ppt/tags/tag13.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9"/>
  <p:tag name="KSO_WM_UNIT_INDEX" val="59"/>
  <p:tag name="KSO_WM_UNIT_TYPE" val="i"/>
</p:tagLst>
</file>

<file path=ppt/tags/tag14.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15.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f*1_1"/>
  <p:tag name="KSO_WM_UNIT_INDEX" val="1_1"/>
  <p:tag name="KSO_WM_UNIT_LAYERLEVEL" val="1_1"/>
  <p:tag name="KSO_WM_UNIT_PRESET_TEXT" val="请在此输入您的文本。请在此输入您的文本。请在此输入您的文本。请在此输入您的文本。请在此输入您的文本。请在此输入您的文本。请在此输入您的文本。请在此输入您的文本。"/>
  <p:tag name="KSO_WM_UNIT_TYPE" val="h_f"/>
  <p:tag name="KSO_WM_UNIT_VALUE" val="84"/>
</p:tagLst>
</file>

<file path=ppt/tags/tag16.xml><?xml version="1.0" encoding="utf-8"?>
<p:tagLst xmlns:p="http://schemas.openxmlformats.org/presentationml/2006/main">
  <p:tag name="PA" val="v3.2.0"/>
</p:tagLst>
</file>

<file path=ppt/tags/tag17.xml><?xml version="1.0" encoding="utf-8"?>
<p:tagLst xmlns:p="http://schemas.openxmlformats.org/presentationml/2006/main">
  <p:tag name="MH" val="20170808105605"/>
  <p:tag name="MH_LIBRARY" val="GRAPHIC"/>
  <p:tag name="MH_ORDER" val="16"/>
  <p:tag name="MH_TYPE" val="Other"/>
</p:tagLst>
</file>

<file path=ppt/tags/tag18.xml><?xml version="1.0" encoding="utf-8"?>
<p:tagLst xmlns:p="http://schemas.openxmlformats.org/presentationml/2006/main">
  <p:tag name="MH" val="20170808105605"/>
  <p:tag name="MH_LIBRARY" val="GRAPHIC"/>
  <p:tag name="MH_ORDER" val="1"/>
  <p:tag name="MH_TYPE" val="SubTitle"/>
</p:tagLst>
</file>

<file path=ppt/tags/tag19.xml><?xml version="1.0" encoding="utf-8"?>
<p:tagLst xmlns:p="http://schemas.openxmlformats.org/presentationml/2006/main">
  <p:tag name="MH" val="20170808105605"/>
  <p:tag name="MH_LIBRARY" val="GRAPHIC"/>
  <p:tag name="MH_ORDER" val="2"/>
  <p:tag name="MH_TYPE" val="Other"/>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MH" val="20170808105605"/>
  <p:tag name="MH_LIBRARY" val="GRAPHIC"/>
  <p:tag name="MH_ORDER" val="2"/>
  <p:tag name="MH_TYPE" val="SubTitle"/>
</p:tagLst>
</file>

<file path=ppt/tags/tag21.xml><?xml version="1.0" encoding="utf-8"?>
<p:tagLst xmlns:p="http://schemas.openxmlformats.org/presentationml/2006/main">
  <p:tag name="MH" val="20170808105605"/>
  <p:tag name="MH_LIBRARY" val="GRAPHIC"/>
  <p:tag name="MH_ORDER" val="2"/>
  <p:tag name="MH_TYPE" val="Other"/>
</p:tagLst>
</file>

<file path=ppt/tags/tag22.xml><?xml version="1.0" encoding="utf-8"?>
<p:tagLst xmlns:p="http://schemas.openxmlformats.org/presentationml/2006/main">
  <p:tag name="MH" val="20170808105605"/>
  <p:tag name="MH_LIBRARY" val="GRAPHIC"/>
  <p:tag name="MH_ORDER" val="2"/>
  <p:tag name="MH_TYPE" val="SubTitle"/>
</p:tagLst>
</file>

<file path=ppt/tags/tag23.xml><?xml version="1.0" encoding="utf-8"?>
<p:tagLst xmlns:p="http://schemas.openxmlformats.org/presentationml/2006/main">
  <p:tag name="MH" val="20170808105605"/>
  <p:tag name="MH_LIBRARY" val="GRAPHIC"/>
  <p:tag name="MH_ORDER" val="2"/>
  <p:tag name="MH_TYPE" val="Other"/>
</p:tagLst>
</file>

<file path=ppt/tags/tag24.xml><?xml version="1.0" encoding="utf-8"?>
<p:tagLst xmlns:p="http://schemas.openxmlformats.org/presentationml/2006/main">
  <p:tag name="MH" val="20170808105605"/>
  <p:tag name="MH_LIBRARY" val="GRAPHIC"/>
  <p:tag name="MH_ORDER" val="2"/>
  <p:tag name="MH_TYPE" val="SubTitle"/>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41"/>
  <p:tag name="KSO_WM_UNIT_INDEX" val="41"/>
  <p:tag name="KSO_WM_UNIT_TYPE" val="i"/>
</p:tagLst>
</file>

<file path=ppt/tags/tag5.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1"/>
  <p:tag name="KSO_WM_UNIT_INDEX" val="51"/>
  <p:tag name="KSO_WM_UNIT_TYPE" val="i"/>
</p:tagLst>
</file>

<file path=ppt/tags/tag6.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2"/>
  <p:tag name="KSO_WM_UNIT_INDEX" val="52"/>
  <p:tag name="KSO_WM_UNIT_TYPE" val="i"/>
</p:tagLst>
</file>

<file path=ppt/tags/tag7.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3"/>
  <p:tag name="KSO_WM_UNIT_INDEX" val="53"/>
  <p:tag name="KSO_WM_UNIT_TYPE" val="i"/>
</p:tagLst>
</file>

<file path=ppt/tags/tag8.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4"/>
  <p:tag name="KSO_WM_UNIT_INDEX" val="54"/>
  <p:tag name="KSO_WM_UNIT_TYPE" val="i"/>
</p:tagLst>
</file>

<file path=ppt/tags/tag9.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5"/>
  <p:tag name="KSO_WM_UNIT_INDEX" val="55"/>
  <p:tag name="KSO_WM_UNIT_TYPE" val="i"/>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123</Paragraphs>
  <Slides>24</Slides>
  <Notes>1</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Calibri Light</vt:lpstr>
      <vt:lpstr>Calibri</vt:lpstr>
      <vt:lpstr>微软雅黑</vt:lpstr>
      <vt:lpstr>宋体</vt:lpstr>
      <vt:lpstr>幼圆</vt:lpstr>
      <vt:lpstr>时尚中黑简体</vt:lpstr>
      <vt:lpstr>方正静蕾简体</vt:lpstr>
      <vt:lpstr>文鼎PL细上海宋Uni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2021-08-22T11:57:42Z</dcterms:created>
  <cp:lastPrinted>2021-08-22T11:57:42Z</cp:lastPrinted>
  <dcterms:modified xsi:type="dcterms:W3CDTF">2021-08-22T05:51:34Z</dcterms:modified>
  <cp:revision>1</cp:revision>
</cp:coreProperties>
</file>