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3" r:id="rId8"/>
    <p:sldId id="262" r:id="rId9"/>
    <p:sldId id="264" r:id="rId10"/>
  </p:sldIdLst>
  <p:sldSz cx="9144000" cy="5143500" type="screen16x9"/>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0"/>
      </p:cViewPr>
      <p:guideLst>
        <p:guide orient="horz" pos="162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tags/tag1.xml" Type="http://schemas.openxmlformats.org/officeDocument/2006/relationships/tags"/><Relationship Id="rId12" Target="presProps.xml" Type="http://schemas.openxmlformats.org/officeDocument/2006/relationships/presProps"/><Relationship Id="rId13" Target="viewProps.xml" Type="http://schemas.openxmlformats.org/officeDocument/2006/relationships/viewProps"/><Relationship Id="rId14" Target="theme/theme1.xml" Type="http://schemas.openxmlformats.org/officeDocument/2006/relationships/theme"/><Relationship Id="rId15" Target="tableStyles.xml" Type="http://schemas.openxmlformats.org/officeDocument/2006/relationships/tableStyles"/><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rcRect t="7988"/>
          <a:stretch>
            <a:fillRect/>
          </a:stretch>
        </p:blipFill>
        <p:spPr>
          <a:xfrm>
            <a:off x="0" y="0"/>
            <a:ext cx="9144000" cy="5143500"/>
          </a:xfrm>
          <a:prstGeom prst="rect">
            <a:avLst/>
          </a:prstGeom>
        </p:spPr>
      </p:pic>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rcRect t="7988"/>
          <a:stretch>
            <a:fillRect/>
          </a:stretch>
        </p:blipFill>
        <p:spPr>
          <a:xfrm>
            <a:off x="0" y="0"/>
            <a:ext cx="9144000" cy="5143500"/>
          </a:xfrm>
          <a:prstGeom prst="rect">
            <a:avLst/>
          </a:prstGeom>
        </p:spPr>
      </p:pic>
      <p:sp>
        <p:nvSpPr>
          <p:cNvPr id="2" name="标题 1"/>
          <p:cNvSpPr>
            <a:spLocks noGrp="1"/>
          </p:cNvSpPr>
          <p:nvPr>
            <p:ph type="title"/>
          </p:nvPr>
        </p:nvSpPr>
        <p:spPr/>
        <p:txBody>
          <a:bodyPr>
            <a:normAutofit/>
          </a:bodyPr>
          <a:lstStyle>
            <a:lvl1pPr algn="l">
              <a:defRPr sz="2800" b="1"/>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矩形 7"/>
          <p:cNvSpPr/>
          <p:nvPr userDrawn="1"/>
        </p:nvSpPr>
        <p:spPr>
          <a:xfrm>
            <a:off x="0" y="4659982"/>
            <a:ext cx="9144000" cy="483518"/>
          </a:xfrm>
          <a:prstGeom prst="rect">
            <a:avLst/>
          </a:pr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4536504"/>
            <a:ext cx="9144000" cy="483518"/>
          </a:xfrm>
          <a:prstGeom prst="rect">
            <a:avLst/>
          </a:prstGeom>
          <a:solidFill>
            <a:srgbClr val="7D6834">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2015/4/19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med" p14:dur="700">
        <p:fade/>
      </p:transition>
    </mc:Choice>
    <mc:Fallback>
      <p:transition spd="med">
        <p:fade/>
      </p:transition>
    </mc:Fallback>
  </mc:AlternateContent>
  <p:timing/>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nvPr>
        </p:nvSpPr>
        <p:spPr/>
        <p:txBody>
          <a:bodyPr>
            <a:normAutofit/>
          </a:bodyPr>
          <a:lstStyle/>
          <a:p>
            <a:pPr algn="r"/>
            <a:r>
              <a:rPr altLang="zh-CN" b="1" lang="en-US" smtClean="0" sz="3600">
                <a:latin typeface="+mj-ea"/>
              </a:rPr>
              <a:t>POWERPOINT 模板</a:t>
            </a:r>
          </a:p>
        </p:txBody>
      </p:sp>
      <p:sp>
        <p:nvSpPr>
          <p:cNvPr id="3" name="副标题 2"/>
          <p:cNvSpPr>
            <a:spLocks noGrp="1"/>
          </p:cNvSpPr>
          <p:nvPr>
            <p:ph idx="1" type="subTitle"/>
          </p:nvPr>
        </p:nvSpPr>
        <p:spPr>
          <a:xfrm>
            <a:off x="2059632" y="2499742"/>
            <a:ext cx="6400800" cy="449188"/>
          </a:xfrm>
        </p:spPr>
        <p:txBody>
          <a:bodyPr>
            <a:noAutofit/>
          </a:bodyPr>
          <a:lstStyle/>
          <a:p>
            <a:pPr algn="r"/>
            <a:r>
              <a:rPr altLang="en-US" b="1" lang="zh-CN" smtClean="0">
                <a:solidFill>
                  <a:schemeClr val="tx1"/>
                </a:solidFill>
              </a:rPr>
              <a:t>北京中创幻想科技有限公司</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611560" y="357186"/>
            <a:ext cx="864096" cy="1077224"/>
          </a:xfrm>
          <a:prstGeom prst="rect">
            <a:avLst/>
          </a:prstGeom>
        </p:spPr>
      </p:pic>
      <p:sp>
        <p:nvSpPr>
          <p:cNvPr id="5" name="TextBox 4"/>
          <p:cNvSpPr txBox="1"/>
          <p:nvPr/>
        </p:nvSpPr>
        <p:spPr>
          <a:xfrm>
            <a:off x="1331640" y="711132"/>
            <a:ext cx="1656184" cy="335280"/>
          </a:xfrm>
          <a:prstGeom prst="rect">
            <a:avLst/>
          </a:prstGeom>
          <a:noFill/>
        </p:spPr>
        <p:txBody>
          <a:bodyPr rtlCol="0" wrap="square">
            <a:spAutoFit/>
          </a:bodyPr>
          <a:lstStyle/>
          <a:p>
            <a:r>
              <a:rPr altLang="zh-CN" b="1" lang="en-US" smtClean="0" sz="1600">
                <a:latin typeface="+mj-ea"/>
                <a:ea typeface="+mj-ea"/>
              </a:rPr>
              <a:t>LOGO位置</a:t>
            </a:r>
          </a:p>
        </p:txBody>
      </p:sp>
    </p:spTree>
    <p:extLst>
      <p:ext uri="{BB962C8B-B14F-4D97-AF65-F5344CB8AC3E}">
        <p14:creationId val="256749451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withEffect" presetClass="entr" presetID="55" presetSubtype="0">
                                  <p:stCondLst>
                                    <p:cond delay="0"/>
                                  </p:stCondLst>
                                  <p:iterate type="lt">
                                    <p:tmPct val="0"/>
                                  </p:iterate>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strVal val="#ppt_w*0.70"/>
                                          </p:val>
                                        </p:tav>
                                        <p:tav tm="100000">
                                          <p:val>
                                            <p:strVal val="#ppt_w"/>
                                          </p:val>
                                        </p:tav>
                                      </p:tavLst>
                                    </p:anim>
                                    <p:anim calcmode="lin" valueType="num">
                                      <p:cBhvr>
                                        <p:cTn dur="1000" fill="hold" id="8"/>
                                        <p:tgtEl>
                                          <p:spTgt spid="2"/>
                                        </p:tgtEl>
                                        <p:attrNameLst>
                                          <p:attrName>ppt_h</p:attrName>
                                        </p:attrNameLst>
                                      </p:cBhvr>
                                      <p:tavLst>
                                        <p:tav tm="0">
                                          <p:val>
                                            <p:strVal val="#ppt_h"/>
                                          </p:val>
                                        </p:tav>
                                        <p:tav tm="100000">
                                          <p:val>
                                            <p:strVal val="#ppt_h"/>
                                          </p:val>
                                        </p:tav>
                                      </p:tavLst>
                                    </p:anim>
                                    <p:animEffect filter="fade" transition="in">
                                      <p:cBhvr>
                                        <p:cTn dur="1000" id="9"/>
                                        <p:tgtEl>
                                          <p:spTgt spid="2"/>
                                        </p:tgtEl>
                                      </p:cBhvr>
                                    </p:animEffect>
                                  </p:childTnLst>
                                </p:cTn>
                              </p:par>
                            </p:childTnLst>
                          </p:cTn>
                        </p:par>
                        <p:par>
                          <p:cTn fill="hold" id="10" nodeType="afterGroup">
                            <p:stCondLst>
                              <p:cond delay="1000"/>
                            </p:stCondLst>
                            <p:childTnLst>
                              <p:par>
                                <p:cTn fill="hold" grpId="0" id="11" nodeType="afterEffect" presetClass="entr" presetID="55" presetSubtype="0">
                                  <p:stCondLst>
                                    <p:cond delay="0"/>
                                  </p:stCondLst>
                                  <p:iterate type="lt">
                                    <p:tmPct val="0"/>
                                  </p:iterate>
                                  <p:childTnLst>
                                    <p:set>
                                      <p:cBhvr>
                                        <p:cTn dur="1" fill="hold" id="12">
                                          <p:stCondLst>
                                            <p:cond delay="0"/>
                                          </p:stCondLst>
                                        </p:cTn>
                                        <p:tgtEl>
                                          <p:spTgt spid="3"/>
                                        </p:tgtEl>
                                        <p:attrNameLst>
                                          <p:attrName>style.visibility</p:attrName>
                                        </p:attrNameLst>
                                      </p:cBhvr>
                                      <p:to>
                                        <p:strVal val="visible"/>
                                      </p:to>
                                    </p:set>
                                    <p:anim calcmode="lin" valueType="num">
                                      <p:cBhvr>
                                        <p:cTn dur="1000" fill="hold" id="13"/>
                                        <p:tgtEl>
                                          <p:spTgt spid="3"/>
                                        </p:tgtEl>
                                        <p:attrNameLst>
                                          <p:attrName>ppt_w</p:attrName>
                                        </p:attrNameLst>
                                      </p:cBhvr>
                                      <p:tavLst>
                                        <p:tav tm="0">
                                          <p:val>
                                            <p:strVal val="#ppt_w*0.70"/>
                                          </p:val>
                                        </p:tav>
                                        <p:tav tm="100000">
                                          <p:val>
                                            <p:strVal val="#ppt_w"/>
                                          </p:val>
                                        </p:tav>
                                      </p:tavLst>
                                    </p:anim>
                                    <p:anim calcmode="lin" valueType="num">
                                      <p:cBhvr>
                                        <p:cTn dur="1000" fill="hold" id="14"/>
                                        <p:tgtEl>
                                          <p:spTgt spid="3"/>
                                        </p:tgtEl>
                                        <p:attrNameLst>
                                          <p:attrName>ppt_h</p:attrName>
                                        </p:attrNameLst>
                                      </p:cBhvr>
                                      <p:tavLst>
                                        <p:tav tm="0">
                                          <p:val>
                                            <p:strVal val="#ppt_h"/>
                                          </p:val>
                                        </p:tav>
                                        <p:tav tm="100000">
                                          <p:val>
                                            <p:strVal val="#ppt_h"/>
                                          </p:val>
                                        </p:tav>
                                      </p:tavLst>
                                    </p:anim>
                                    <p:animEffect filter="fade" transition="in">
                                      <p:cBhvr>
                                        <p:cTn dur="1000" id="1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2"/>
      <p:bldP grpId="0" spid="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pPr algn="l"/>
            <a:r>
              <a:rPr altLang="en-US" b="1" lang="zh-CN" smtClean="0" sz="2800"/>
              <a:t>目录</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6012160" y="2787774"/>
            <a:ext cx="2959378" cy="2133294"/>
          </a:xfrm>
          <a:prstGeom prst="rect">
            <a:avLst/>
          </a:prstGeom>
        </p:spPr>
      </p:pic>
      <p:grpSp>
        <p:nvGrpSpPr>
          <p:cNvPr id="9" name="组合 8"/>
          <p:cNvGrpSpPr/>
          <p:nvPr/>
        </p:nvGrpSpPr>
        <p:grpSpPr>
          <a:xfrm>
            <a:off x="2123728" y="1784585"/>
            <a:ext cx="3096344" cy="432048"/>
            <a:chOff x="1907704" y="1635646"/>
            <a:chExt cx="3096344" cy="432048"/>
          </a:xfrm>
        </p:grpSpPr>
        <p:sp>
          <p:nvSpPr>
            <p:cNvPr id="7" name="圆角矩形 6"/>
            <p:cNvSpPr/>
            <p:nvPr/>
          </p:nvSpPr>
          <p:spPr>
            <a:xfrm>
              <a:off x="1907704" y="1635646"/>
              <a:ext cx="504056" cy="432048"/>
            </a:xfrm>
            <a:prstGeom prst="roundRect">
              <a:avLst/>
            </a:pr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1</a:t>
              </a:r>
            </a:p>
          </p:txBody>
        </p:sp>
        <p:sp>
          <p:nvSpPr>
            <p:cNvPr id="8" name="TextBox 7"/>
            <p:cNvSpPr txBox="1"/>
            <p:nvPr/>
          </p:nvSpPr>
          <p:spPr>
            <a:xfrm>
              <a:off x="2555776" y="1682393"/>
              <a:ext cx="2448272" cy="335280"/>
            </a:xfrm>
            <a:prstGeom prst="rect">
              <a:avLst/>
            </a:prstGeom>
            <a:noFill/>
          </p:spPr>
          <p:txBody>
            <a:bodyPr rtlCol="0" wrap="square">
              <a:spAutoFit/>
            </a:bodyPr>
            <a:lstStyle/>
            <a:p>
              <a:r>
                <a:rPr altLang="en-US" b="1" lang="zh-CN" smtClean="0" sz="1600"/>
                <a:t>单击此处添加标题</a:t>
              </a:r>
            </a:p>
          </p:txBody>
        </p:sp>
      </p:grpSp>
      <p:grpSp>
        <p:nvGrpSpPr>
          <p:cNvPr id="10" name="组合 9"/>
          <p:cNvGrpSpPr/>
          <p:nvPr/>
        </p:nvGrpSpPr>
        <p:grpSpPr>
          <a:xfrm>
            <a:off x="2123728" y="2335005"/>
            <a:ext cx="3096344" cy="432048"/>
            <a:chOff x="1907704" y="1635646"/>
            <a:chExt cx="3096344" cy="432048"/>
          </a:xfrm>
        </p:grpSpPr>
        <p:sp>
          <p:nvSpPr>
            <p:cNvPr id="11" name="圆角矩形 10"/>
            <p:cNvSpPr/>
            <p:nvPr/>
          </p:nvSpPr>
          <p:spPr>
            <a:xfrm>
              <a:off x="1907704" y="1635646"/>
              <a:ext cx="504056" cy="432048"/>
            </a:xfrm>
            <a:prstGeom prst="roundRect">
              <a:avLst/>
            </a:pr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2</a:t>
              </a:r>
            </a:p>
          </p:txBody>
        </p:sp>
        <p:sp>
          <p:nvSpPr>
            <p:cNvPr id="12" name="TextBox 11"/>
            <p:cNvSpPr txBox="1"/>
            <p:nvPr/>
          </p:nvSpPr>
          <p:spPr>
            <a:xfrm>
              <a:off x="2555776" y="1682393"/>
              <a:ext cx="2448272" cy="335280"/>
            </a:xfrm>
            <a:prstGeom prst="rect">
              <a:avLst/>
            </a:prstGeom>
            <a:noFill/>
          </p:spPr>
          <p:txBody>
            <a:bodyPr rtlCol="0" wrap="square">
              <a:spAutoFit/>
            </a:bodyPr>
            <a:lstStyle/>
            <a:p>
              <a:r>
                <a:rPr altLang="en-US" b="1" lang="zh-CN" smtClean="0" sz="1600"/>
                <a:t>单击此处添加标题</a:t>
              </a:r>
            </a:p>
          </p:txBody>
        </p:sp>
      </p:grpSp>
      <p:grpSp>
        <p:nvGrpSpPr>
          <p:cNvPr id="13" name="组合 12"/>
          <p:cNvGrpSpPr/>
          <p:nvPr/>
        </p:nvGrpSpPr>
        <p:grpSpPr>
          <a:xfrm>
            <a:off x="2123728" y="2885425"/>
            <a:ext cx="3096344" cy="432048"/>
            <a:chOff x="1907704" y="1635646"/>
            <a:chExt cx="3096344" cy="432048"/>
          </a:xfrm>
        </p:grpSpPr>
        <p:sp>
          <p:nvSpPr>
            <p:cNvPr id="14" name="圆角矩形 13"/>
            <p:cNvSpPr/>
            <p:nvPr/>
          </p:nvSpPr>
          <p:spPr>
            <a:xfrm>
              <a:off x="1907704" y="1635646"/>
              <a:ext cx="504056" cy="432048"/>
            </a:xfrm>
            <a:prstGeom prst="roundRect">
              <a:avLst/>
            </a:pr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3</a:t>
              </a:r>
            </a:p>
          </p:txBody>
        </p:sp>
        <p:sp>
          <p:nvSpPr>
            <p:cNvPr id="15" name="TextBox 14"/>
            <p:cNvSpPr txBox="1"/>
            <p:nvPr/>
          </p:nvSpPr>
          <p:spPr>
            <a:xfrm>
              <a:off x="2555776" y="1682393"/>
              <a:ext cx="2448272" cy="335280"/>
            </a:xfrm>
            <a:prstGeom prst="rect">
              <a:avLst/>
            </a:prstGeom>
            <a:noFill/>
          </p:spPr>
          <p:txBody>
            <a:bodyPr rtlCol="0" wrap="square">
              <a:spAutoFit/>
            </a:bodyPr>
            <a:lstStyle/>
            <a:p>
              <a:r>
                <a:rPr altLang="en-US" b="1" lang="zh-CN" smtClean="0" sz="1600"/>
                <a:t>单击此处添加标题</a:t>
              </a:r>
            </a:p>
          </p:txBody>
        </p:sp>
      </p:grpSp>
      <p:grpSp>
        <p:nvGrpSpPr>
          <p:cNvPr id="16" name="组合 15"/>
          <p:cNvGrpSpPr/>
          <p:nvPr/>
        </p:nvGrpSpPr>
        <p:grpSpPr>
          <a:xfrm>
            <a:off x="2123728" y="3435846"/>
            <a:ext cx="3096344" cy="432048"/>
            <a:chOff x="1907704" y="1635646"/>
            <a:chExt cx="3096344" cy="432048"/>
          </a:xfrm>
        </p:grpSpPr>
        <p:sp>
          <p:nvSpPr>
            <p:cNvPr id="17" name="圆角矩形 16"/>
            <p:cNvSpPr/>
            <p:nvPr/>
          </p:nvSpPr>
          <p:spPr>
            <a:xfrm>
              <a:off x="1907704" y="1635646"/>
              <a:ext cx="504056" cy="432048"/>
            </a:xfrm>
            <a:prstGeom prst="roundRect">
              <a:avLst/>
            </a:pr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4</a:t>
              </a:r>
            </a:p>
          </p:txBody>
        </p:sp>
        <p:sp>
          <p:nvSpPr>
            <p:cNvPr id="18" name="TextBox 17"/>
            <p:cNvSpPr txBox="1"/>
            <p:nvPr/>
          </p:nvSpPr>
          <p:spPr>
            <a:xfrm>
              <a:off x="2555776" y="1682394"/>
              <a:ext cx="2448272" cy="335280"/>
            </a:xfrm>
            <a:prstGeom prst="rect">
              <a:avLst/>
            </a:prstGeom>
            <a:noFill/>
          </p:spPr>
          <p:txBody>
            <a:bodyPr rtlCol="0" wrap="square">
              <a:spAutoFit/>
            </a:bodyPr>
            <a:lstStyle/>
            <a:p>
              <a:r>
                <a:rPr altLang="en-US" b="1" lang="zh-CN" smtClean="0" sz="1600"/>
                <a:t>单击此处添加标题</a:t>
              </a:r>
            </a:p>
          </p:txBody>
        </p:sp>
      </p:grpSp>
      <p:cxnSp>
        <p:nvCxnSpPr>
          <p:cNvPr id="20" name="直接连接符 19"/>
          <p:cNvCxnSpPr/>
          <p:nvPr/>
        </p:nvCxnSpPr>
        <p:spPr>
          <a:xfrm>
            <a:off x="323528" y="843558"/>
            <a:ext cx="8648010" cy="0"/>
          </a:xfrm>
          <a:prstGeom prst="line">
            <a:avLst/>
          </a:prstGeom>
          <a:ln w="12700">
            <a:solidFill>
              <a:srgbClr val="7D68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85300350"/>
      </p:ext>
    </p:extLst>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内容页参考</a:t>
            </a:r>
          </a:p>
        </p:txBody>
      </p:sp>
      <p:cxnSp>
        <p:nvCxnSpPr>
          <p:cNvPr id="4" name="直接连接符 3"/>
          <p:cNvCxnSpPr/>
          <p:nvPr/>
        </p:nvCxnSpPr>
        <p:spPr>
          <a:xfrm>
            <a:off x="323528" y="843558"/>
            <a:ext cx="8648010" cy="0"/>
          </a:xfrm>
          <a:prstGeom prst="line">
            <a:avLst/>
          </a:prstGeom>
          <a:ln w="12700">
            <a:solidFill>
              <a:srgbClr val="7D6834"/>
            </a:solidFill>
          </a:ln>
        </p:spPr>
        <p:style>
          <a:lnRef idx="1">
            <a:schemeClr val="accent1"/>
          </a:lnRef>
          <a:fillRef idx="0">
            <a:schemeClr val="accent1"/>
          </a:fillRef>
          <a:effectRef idx="0">
            <a:schemeClr val="accent1"/>
          </a:effectRef>
          <a:fontRef idx="minor">
            <a:schemeClr val="tx1"/>
          </a:fontRef>
        </p:style>
      </p:cxnSp>
      <p:pic>
        <p:nvPicPr>
          <p:cNvPr descr="E:\我的作品\4比3标准\中国风\传统风格类型模板\PSD002767.png" id="64" name="Picture 3"/>
          <p:cNvPicPr>
            <a:picLocks noChangeArrowheads="1" noChangeAspect="1"/>
          </p:cNvPicPr>
          <p:nvPr/>
        </p:nvPicPr>
        <p:blipFill>
          <a:blip r:embed="rId2">
            <a:extLst>
              <a:ext uri="{28A0092B-C50C-407E-A947-70E740481C1C}">
                <a14:useLocalDpi val="0"/>
              </a:ext>
            </a:extLst>
          </a:blip>
          <a:stretch>
            <a:fillRect/>
          </a:stretch>
        </p:blipFill>
        <p:spPr bwMode="auto">
          <a:xfrm>
            <a:off x="1331640" y="2088216"/>
            <a:ext cx="2214565" cy="1853161"/>
          </a:xfrm>
          <a:prstGeom prst="rect">
            <a:avLst/>
          </a:prstGeom>
          <a:noFill/>
          <a:extLst>
            <a:ext uri="{909E8E84-426E-40DD-AFC4-6F175D3DCCD1}">
              <a14:hiddenFill>
                <a:solidFill>
                  <a:srgbClr val="FFFFFF"/>
                </a:solidFill>
              </a14:hiddenFill>
            </a:ext>
          </a:extLst>
        </p:spPr>
      </p:pic>
      <p:sp>
        <p:nvSpPr>
          <p:cNvPr id="65" name="TextBox 64"/>
          <p:cNvSpPr txBox="1"/>
          <p:nvPr/>
        </p:nvSpPr>
        <p:spPr>
          <a:xfrm>
            <a:off x="1516460" y="1645229"/>
            <a:ext cx="1800200" cy="640080"/>
          </a:xfrm>
          <a:prstGeom prst="rect">
            <a:avLst/>
          </a:prstGeom>
          <a:noFill/>
        </p:spPr>
        <p:txBody>
          <a:bodyPr rtlCol="0" wrap="square">
            <a:spAutoFit/>
          </a:bodyPr>
          <a:lstStyle/>
          <a:p>
            <a:pPr algn="ctr"/>
            <a:r>
              <a:rPr altLang="zh-CN" b="1" lang="en-US" smtClean="0">
                <a:solidFill>
                  <a:schemeClr val="tx1">
                    <a:lumMod val="75000"/>
                    <a:lumOff val="25000"/>
                  </a:schemeClr>
                </a:solidFill>
                <a:latin typeface="+mn-ea"/>
              </a:rPr>
              <a:t>[ 添加图片说明 ]</a:t>
            </a:r>
          </a:p>
        </p:txBody>
      </p:sp>
      <p:sp>
        <p:nvSpPr>
          <p:cNvPr id="66" name="TextBox 65"/>
          <p:cNvSpPr txBox="1"/>
          <p:nvPr/>
        </p:nvSpPr>
        <p:spPr>
          <a:xfrm>
            <a:off x="4211960" y="1814506"/>
            <a:ext cx="4248472" cy="731520"/>
          </a:xfrm>
          <a:prstGeom prst="rect">
            <a:avLst/>
          </a:prstGeom>
          <a:noFill/>
        </p:spPr>
        <p:txBody>
          <a:bodyPr rtlCol="0" wrap="square">
            <a:spAutoFit/>
          </a:bodyPr>
          <a:lstStyle>
            <a:defPPr>
              <a:defRPr lang="zh-CN"/>
            </a:defPPr>
            <a:lvl1pPr>
              <a:lnSpc>
                <a:spcPct val="150000"/>
              </a:lnSpc>
              <a:defRPr b="1">
                <a:solidFill>
                  <a:schemeClr val="tx1">
                    <a:lumMod val="75000"/>
                    <a:lumOff val="25000"/>
                  </a:schemeClr>
                </a:solidFill>
                <a:latin charset="-122" pitchFamily="49" typeface="隶书"/>
                <a:ea charset="-122" pitchFamily="49" typeface="隶书"/>
              </a:defRPr>
            </a:lvl1pPr>
          </a:lstStyle>
          <a:p>
            <a:pPr indent="-285750" marL="285750">
              <a:buFont charset="0" pitchFamily="34" typeface="Arial"/>
              <a:buChar char="•"/>
            </a:pPr>
            <a:r>
              <a:rPr altLang="en-US" lang="zh-CN" sz="1400">
                <a:latin typeface="+mn-ea"/>
                <a:ea typeface="+mn-ea"/>
              </a:rPr>
              <a:t>单击此处添加文本单击此处添加文本单击此处添加文本单击此处添加文本单击此处添加文本</a:t>
            </a:r>
          </a:p>
        </p:txBody>
      </p:sp>
      <p:cxnSp>
        <p:nvCxnSpPr>
          <p:cNvPr id="67" name="直接连接符 66"/>
          <p:cNvCxnSpPr/>
          <p:nvPr/>
        </p:nvCxnSpPr>
        <p:spPr>
          <a:xfrm flipH="1">
            <a:off x="3923928" y="1749662"/>
            <a:ext cx="0" cy="2191715"/>
          </a:xfrm>
          <a:prstGeom prst="line">
            <a:avLst/>
          </a:prstGeom>
          <a:ln w="12700">
            <a:solidFill>
              <a:srgbClr val="B69F7F"/>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211960" y="2715766"/>
            <a:ext cx="4364260" cy="731520"/>
          </a:xfrm>
          <a:prstGeom prst="rect">
            <a:avLst/>
          </a:prstGeom>
          <a:noFill/>
        </p:spPr>
        <p:txBody>
          <a:bodyPr rtlCol="0" wrap="square">
            <a:spAutoFit/>
          </a:bodyPr>
          <a:lstStyle>
            <a:defPPr>
              <a:defRPr lang="zh-CN"/>
            </a:defPPr>
            <a:lvl1pPr>
              <a:lnSpc>
                <a:spcPct val="150000"/>
              </a:lnSpc>
              <a:defRPr b="1">
                <a:solidFill>
                  <a:schemeClr val="tx1">
                    <a:lumMod val="75000"/>
                    <a:lumOff val="25000"/>
                  </a:schemeClr>
                </a:solidFill>
                <a:latin charset="-122" pitchFamily="49" typeface="隶书"/>
                <a:ea charset="-122" pitchFamily="49" typeface="隶书"/>
              </a:defRPr>
            </a:lvl1pPr>
          </a:lstStyle>
          <a:p>
            <a:pPr indent="-285750" marL="285750">
              <a:buFont charset="0" pitchFamily="34" typeface="Arial"/>
              <a:buChar char="•"/>
            </a:pPr>
            <a:r>
              <a:rPr altLang="en-US" lang="zh-CN" sz="1400">
                <a:latin typeface="+mn-ea"/>
                <a:ea typeface="+mn-ea"/>
              </a:rPr>
              <a:t>单击此处添加文本单击此处添加文本单击此处添加文本单击此处添加文本单击此处添加文本</a:t>
            </a:r>
          </a:p>
        </p:txBody>
      </p:sp>
    </p:spTree>
    <p:extLst>
      <p:ext uri="{BB962C8B-B14F-4D97-AF65-F5344CB8AC3E}">
        <p14:creationId val="3022856529"/>
      </p:ext>
    </p:extLst>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内容页</a:t>
            </a:r>
          </a:p>
        </p:txBody>
      </p:sp>
      <p:cxnSp>
        <p:nvCxnSpPr>
          <p:cNvPr id="4" name="直接连接符 3"/>
          <p:cNvCxnSpPr/>
          <p:nvPr/>
        </p:nvCxnSpPr>
        <p:spPr>
          <a:xfrm>
            <a:off x="323528" y="843558"/>
            <a:ext cx="8648010" cy="0"/>
          </a:xfrm>
          <a:prstGeom prst="line">
            <a:avLst/>
          </a:prstGeom>
          <a:ln w="12700">
            <a:solidFill>
              <a:srgbClr val="7D6834"/>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330834" y="1507711"/>
            <a:ext cx="0" cy="2413780"/>
          </a:xfrm>
          <a:prstGeom prst="line">
            <a:avLst/>
          </a:prstGeom>
          <a:ln>
            <a:solidFill>
              <a:srgbClr val="7D6834"/>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411192" y="934759"/>
            <a:ext cx="504016" cy="504016"/>
          </a:xfrm>
          <a:prstGeom prst="rect">
            <a:avLst/>
          </a:prstGeom>
          <a:solidFill>
            <a:srgbClr val="7D6834"/>
          </a:solidFill>
          <a:ln w="25400">
            <a:noFill/>
          </a:ln>
          <a:effectLst>
            <a:reflection algn="bl" dir="5400000" dist="50800" rotWithShape="0" stA="34000" sy="-100000"/>
          </a:effectLst>
          <a:scene3d>
            <a:camera fov="1800000" prst="perspectiveRelaxed">
              <a:rot lat="19097596" lon="4752575" rev="16666128"/>
            </a:camera>
            <a:lightRig dir="t" rig="glow"/>
          </a:scene3d>
          <a:sp3d extrusionH="2540000" prstMaterial="dkEdge">
            <a:bevelT prst="coolSlant" w="0"/>
            <a:bevelB h="0" w="0"/>
            <a:extrusionClr>
              <a:srgbClr val="7D6834"/>
            </a:extrusionClr>
            <a:contourClr>
              <a:schemeClr val="bg1">
                <a:lumMod val="85000"/>
              </a:schemeClr>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en-US" b="1" lang="zh-CN" sz="1600">
              <a:solidFill>
                <a:srgbClr val="FFC000"/>
              </a:solidFill>
              <a:latin charset="-122" pitchFamily="34" typeface="微软雅黑"/>
              <a:ea charset="-122" pitchFamily="34" typeface="微软雅黑"/>
            </a:endParaRPr>
          </a:p>
        </p:txBody>
      </p:sp>
      <p:sp>
        <p:nvSpPr>
          <p:cNvPr id="7" name="TextBox 6"/>
          <p:cNvSpPr txBox="1">
            <a:spLocks noChangeArrowheads="1"/>
          </p:cNvSpPr>
          <p:nvPr/>
        </p:nvSpPr>
        <p:spPr bwMode="auto">
          <a:xfrm rot="20643136">
            <a:off x="4784467" y="3790578"/>
            <a:ext cx="785812"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a:r>
              <a:rPr altLang="zh-CN" lang="en-US" sz="1100">
                <a:solidFill>
                  <a:srgbClr val="625348"/>
                </a:solidFill>
                <a:latin charset="-122" pitchFamily="34" typeface="微软雅黑"/>
                <a:ea charset="-122" pitchFamily="34" typeface="微软雅黑"/>
              </a:rPr>
              <a:t>175</a:t>
            </a:r>
          </a:p>
        </p:txBody>
      </p:sp>
      <p:sp>
        <p:nvSpPr>
          <p:cNvPr id="8" name="TextBox 7"/>
          <p:cNvSpPr txBox="1">
            <a:spLocks noChangeArrowheads="1"/>
          </p:cNvSpPr>
          <p:nvPr/>
        </p:nvSpPr>
        <p:spPr bwMode="auto">
          <a:xfrm rot="20643136">
            <a:off x="5360728" y="3908053"/>
            <a:ext cx="785813"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a:r>
              <a:rPr altLang="zh-CN" lang="en-US" sz="1100">
                <a:solidFill>
                  <a:srgbClr val="625348"/>
                </a:solidFill>
                <a:latin charset="-122" pitchFamily="34" typeface="微软雅黑"/>
                <a:ea charset="-122" pitchFamily="34" typeface="微软雅黑"/>
              </a:rPr>
              <a:t>150</a:t>
            </a:r>
          </a:p>
        </p:txBody>
      </p:sp>
      <p:sp>
        <p:nvSpPr>
          <p:cNvPr id="9" name="TextBox 8"/>
          <p:cNvSpPr txBox="1">
            <a:spLocks noChangeArrowheads="1"/>
          </p:cNvSpPr>
          <p:nvPr/>
        </p:nvSpPr>
        <p:spPr bwMode="auto">
          <a:xfrm rot="20643136">
            <a:off x="5929053" y="4036640"/>
            <a:ext cx="785813"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a:r>
              <a:rPr altLang="zh-CN" lang="en-US" sz="1100">
                <a:solidFill>
                  <a:srgbClr val="625348"/>
                </a:solidFill>
                <a:latin charset="-122" pitchFamily="34" typeface="微软雅黑"/>
                <a:ea charset="-122" pitchFamily="34" typeface="微软雅黑"/>
              </a:rPr>
              <a:t>125</a:t>
            </a:r>
          </a:p>
        </p:txBody>
      </p:sp>
      <p:sp>
        <p:nvSpPr>
          <p:cNvPr id="10" name="TextBox 9"/>
          <p:cNvSpPr txBox="1">
            <a:spLocks noChangeArrowheads="1"/>
          </p:cNvSpPr>
          <p:nvPr/>
        </p:nvSpPr>
        <p:spPr bwMode="auto">
          <a:xfrm rot="20643136">
            <a:off x="6530716" y="4185865"/>
            <a:ext cx="784225"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a:r>
              <a:rPr altLang="zh-CN" lang="en-US" sz="1100">
                <a:solidFill>
                  <a:srgbClr val="625348"/>
                </a:solidFill>
                <a:latin charset="-122" pitchFamily="34" typeface="微软雅黑"/>
                <a:ea charset="-122" pitchFamily="34" typeface="微软雅黑"/>
              </a:rPr>
              <a:t>100</a:t>
            </a:r>
          </a:p>
        </p:txBody>
      </p:sp>
      <p:sp>
        <p:nvSpPr>
          <p:cNvPr id="11" name="TextBox 10"/>
          <p:cNvSpPr txBox="1">
            <a:spLocks noChangeArrowheads="1"/>
          </p:cNvSpPr>
          <p:nvPr/>
        </p:nvSpPr>
        <p:spPr bwMode="auto">
          <a:xfrm rot="20643136">
            <a:off x="7089517" y="4295403"/>
            <a:ext cx="784225"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a:r>
              <a:rPr altLang="zh-CN" lang="en-US" sz="1100">
                <a:solidFill>
                  <a:srgbClr val="625348"/>
                </a:solidFill>
                <a:latin charset="-122" pitchFamily="34" typeface="微软雅黑"/>
                <a:ea charset="-122" pitchFamily="34" typeface="微软雅黑"/>
              </a:rPr>
              <a:t>75</a:t>
            </a:r>
          </a:p>
        </p:txBody>
      </p:sp>
      <p:sp>
        <p:nvSpPr>
          <p:cNvPr id="12" name="矩形 11"/>
          <p:cNvSpPr/>
          <p:nvPr/>
        </p:nvSpPr>
        <p:spPr>
          <a:xfrm>
            <a:off x="5987256" y="1372039"/>
            <a:ext cx="504016" cy="504016"/>
          </a:xfrm>
          <a:prstGeom prst="rect">
            <a:avLst/>
          </a:prstGeom>
          <a:solidFill>
            <a:srgbClr val="7D6834"/>
          </a:solidFill>
          <a:ln w="25400">
            <a:noFill/>
          </a:ln>
          <a:effectLst>
            <a:reflection algn="bl" dir="5400000" dist="50800" rotWithShape="0" stA="34000" sy="-100000"/>
          </a:effectLst>
          <a:scene3d>
            <a:camera fov="1800000" prst="perspectiveRelaxed">
              <a:rot lat="19097596" lon="4752575" rev="16666128"/>
            </a:camera>
            <a:lightRig dir="t" rig="glow"/>
          </a:scene3d>
          <a:sp3d extrusionH="2222500" prstMaterial="dkEdge">
            <a:bevelT prst="coolSlant" w="0"/>
            <a:bevelB h="0" w="0"/>
            <a:extrusionClr>
              <a:srgbClr val="7D6834"/>
            </a:extrusionClr>
            <a:contourClr>
              <a:schemeClr val="bg1">
                <a:lumMod val="85000"/>
              </a:schemeClr>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en-US" b="1" lang="zh-CN" sz="1600">
              <a:solidFill>
                <a:srgbClr val="FFC000"/>
              </a:solidFill>
              <a:latin charset="-122" pitchFamily="34" typeface="微软雅黑"/>
              <a:ea charset="-122" pitchFamily="34" typeface="微软雅黑"/>
            </a:endParaRPr>
          </a:p>
        </p:txBody>
      </p:sp>
      <p:sp>
        <p:nvSpPr>
          <p:cNvPr id="13" name="矩形 12"/>
          <p:cNvSpPr/>
          <p:nvPr/>
        </p:nvSpPr>
        <p:spPr>
          <a:xfrm>
            <a:off x="6563360" y="1804087"/>
            <a:ext cx="504016" cy="504016"/>
          </a:xfrm>
          <a:prstGeom prst="rect">
            <a:avLst/>
          </a:prstGeom>
          <a:solidFill>
            <a:srgbClr val="7D6834"/>
          </a:solidFill>
          <a:ln w="25400">
            <a:noFill/>
          </a:ln>
          <a:effectLst>
            <a:reflection algn="bl" dir="5400000" dist="50800" rotWithShape="0" stA="34000" sy="-100000"/>
          </a:effectLst>
          <a:scene3d>
            <a:camera fov="1800000" prst="perspectiveRelaxed">
              <a:rot lat="19097596" lon="4752575" rev="16666128"/>
            </a:camera>
            <a:lightRig dir="t" rig="glow"/>
          </a:scene3d>
          <a:sp3d extrusionH="1905000" prstMaterial="dkEdge">
            <a:bevelT prst="coolSlant" w="0"/>
            <a:bevelB h="0" w="0"/>
            <a:extrusionClr>
              <a:srgbClr val="7D6834"/>
            </a:extrusionClr>
            <a:contourClr>
              <a:schemeClr val="bg1">
                <a:lumMod val="85000"/>
              </a:schemeClr>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en-US" b="1" lang="zh-CN" sz="1600">
              <a:solidFill>
                <a:srgbClr val="FFC000"/>
              </a:solidFill>
              <a:latin charset="-122" pitchFamily="34" typeface="微软雅黑"/>
              <a:ea charset="-122" pitchFamily="34" typeface="微软雅黑"/>
            </a:endParaRPr>
          </a:p>
        </p:txBody>
      </p:sp>
      <p:sp>
        <p:nvSpPr>
          <p:cNvPr id="14" name="矩形 13"/>
          <p:cNvSpPr/>
          <p:nvPr/>
        </p:nvSpPr>
        <p:spPr>
          <a:xfrm>
            <a:off x="7139424" y="2236175"/>
            <a:ext cx="504016" cy="504016"/>
          </a:xfrm>
          <a:prstGeom prst="rect">
            <a:avLst/>
          </a:prstGeom>
          <a:solidFill>
            <a:srgbClr val="7D6834"/>
          </a:solidFill>
          <a:ln w="25400">
            <a:noFill/>
          </a:ln>
          <a:effectLst>
            <a:reflection algn="bl" dir="5400000" dist="50800" rotWithShape="0" stA="34000" sy="-100000"/>
          </a:effectLst>
          <a:scene3d>
            <a:camera fov="1800000" prst="perspectiveRelaxed">
              <a:rot lat="19097596" lon="4752575" rev="16666128"/>
            </a:camera>
            <a:lightRig dir="t" rig="glow"/>
          </a:scene3d>
          <a:sp3d extrusionH="1587500" prstMaterial="dkEdge">
            <a:bevelT prst="coolSlant" w="0"/>
            <a:bevelB h="0" w="0"/>
            <a:extrusionClr>
              <a:srgbClr val="7D6834"/>
            </a:extrusionClr>
            <a:contourClr>
              <a:schemeClr val="bg1">
                <a:lumMod val="85000"/>
              </a:schemeClr>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en-US" b="1" lang="zh-CN" sz="1600">
              <a:solidFill>
                <a:srgbClr val="FFC000"/>
              </a:solidFill>
              <a:latin charset="-122" pitchFamily="34" typeface="微软雅黑"/>
              <a:ea charset="-122" pitchFamily="34" typeface="微软雅黑"/>
            </a:endParaRPr>
          </a:p>
        </p:txBody>
      </p:sp>
      <p:sp>
        <p:nvSpPr>
          <p:cNvPr id="15" name="矩形 14"/>
          <p:cNvSpPr/>
          <p:nvPr/>
        </p:nvSpPr>
        <p:spPr>
          <a:xfrm>
            <a:off x="7715448" y="2668183"/>
            <a:ext cx="504016" cy="504016"/>
          </a:xfrm>
          <a:prstGeom prst="rect">
            <a:avLst/>
          </a:prstGeom>
          <a:solidFill>
            <a:srgbClr val="7D6834"/>
          </a:solidFill>
          <a:ln w="25400">
            <a:noFill/>
          </a:ln>
          <a:effectLst>
            <a:reflection algn="bl" dir="5400000" dist="50800" rotWithShape="0" stA="34000" sy="-100000"/>
          </a:effectLst>
          <a:scene3d>
            <a:camera fov="1800000" prst="perspectiveRelaxed">
              <a:rot lat="19097596" lon="4752575" rev="16666128"/>
            </a:camera>
            <a:lightRig dir="t" rig="glow"/>
          </a:scene3d>
          <a:sp3d extrusionH="1270000" prstMaterial="dkEdge">
            <a:bevelT prst="coolSlant" w="0"/>
            <a:bevelB h="0" w="0"/>
            <a:extrusionClr>
              <a:srgbClr val="7D6834"/>
            </a:extrusionClr>
            <a:contourClr>
              <a:schemeClr val="bg1">
                <a:lumMod val="85000"/>
              </a:schemeClr>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en-US" b="1" lang="zh-CN" sz="1600">
              <a:solidFill>
                <a:srgbClr val="FFC000"/>
              </a:solidFill>
              <a:latin charset="-122" pitchFamily="34" typeface="微软雅黑"/>
              <a:ea charset="-122" pitchFamily="34" typeface="微软雅黑"/>
            </a:endParaRPr>
          </a:p>
        </p:txBody>
      </p:sp>
      <p:sp>
        <p:nvSpPr>
          <p:cNvPr id="16" name="TextBox 15"/>
          <p:cNvSpPr txBox="1"/>
          <p:nvPr/>
        </p:nvSpPr>
        <p:spPr bwMode="auto">
          <a:xfrm>
            <a:off x="1224096" y="1582380"/>
            <a:ext cx="2895600" cy="335280"/>
          </a:xfrm>
          <a:prstGeom prst="rect">
            <a:avLst/>
          </a:prstGeom>
          <a:noFill/>
        </p:spPr>
        <p:txBody>
          <a:bodyPr>
            <a:spAutoFit/>
          </a:bodyPr>
          <a:lstStyle/>
          <a:p>
            <a:pPr algn="ctr" eaLnBrk="0" fontAlgn="auto" hangingPunct="0">
              <a:spcBef>
                <a:spcPct val="0"/>
              </a:spcBef>
              <a:spcAft>
                <a:spcPct val="0"/>
              </a:spcAft>
              <a:defRPr/>
            </a:pPr>
            <a:r>
              <a:rPr altLang="en-US" b="1" lang="zh-CN" spc="300" sz="1600">
                <a:solidFill>
                  <a:srgbClr val="625348"/>
                </a:solidFill>
                <a:latin typeface="+mn-ea"/>
              </a:rPr>
              <a:t>点击添加文本内容</a:t>
            </a:r>
          </a:p>
        </p:txBody>
      </p:sp>
      <p:sp>
        <p:nvSpPr>
          <p:cNvPr id="17" name="椭圆 40"/>
          <p:cNvSpPr>
            <a:spLocks noChangeArrowheads="1"/>
          </p:cNvSpPr>
          <p:nvPr/>
        </p:nvSpPr>
        <p:spPr bwMode="auto">
          <a:xfrm>
            <a:off x="1160596" y="1651645"/>
            <a:ext cx="198438" cy="200025"/>
          </a:xfrm>
          <a:prstGeom prst="ellipse">
            <a:avLst/>
          </a:prstGeom>
          <a:solidFill>
            <a:srgbClr val="7D6834"/>
          </a:solidFill>
          <a:ln algn="ctr" w="9525">
            <a:solidFill>
              <a:schemeClr val="bg2"/>
            </a:solidFill>
            <a:round/>
          </a:ln>
        </p:spPr>
        <p:txBody>
          <a:bodyPr/>
          <a:lstStyle/>
          <a:p>
            <a:pPr eaLnBrk="0" hangingPunct="0"/>
            <a:endParaRPr altLang="en-US" b="1" lang="zh-CN">
              <a:solidFill>
                <a:srgbClr val="625348"/>
              </a:solidFill>
              <a:latin charset="-122" pitchFamily="2" typeface="时尚中黑简体"/>
              <a:ea charset="-122" pitchFamily="2" typeface="时尚中黑简体"/>
            </a:endParaRPr>
          </a:p>
        </p:txBody>
      </p:sp>
      <p:sp>
        <p:nvSpPr>
          <p:cNvPr id="18" name="TextBox 17"/>
          <p:cNvSpPr txBox="1"/>
          <p:nvPr/>
        </p:nvSpPr>
        <p:spPr bwMode="auto">
          <a:xfrm>
            <a:off x="1224096" y="2068506"/>
            <a:ext cx="2895600" cy="335280"/>
          </a:xfrm>
          <a:prstGeom prst="rect">
            <a:avLst/>
          </a:prstGeom>
          <a:noFill/>
        </p:spPr>
        <p:txBody>
          <a:bodyPr>
            <a:spAutoFit/>
          </a:bodyPr>
          <a:lstStyle/>
          <a:p>
            <a:pPr algn="ctr" eaLnBrk="0" fontAlgn="auto" hangingPunct="0">
              <a:spcBef>
                <a:spcPct val="0"/>
              </a:spcBef>
              <a:spcAft>
                <a:spcPct val="0"/>
              </a:spcAft>
              <a:defRPr/>
            </a:pPr>
            <a:r>
              <a:rPr altLang="en-US" b="1" lang="zh-CN" spc="300" sz="1600">
                <a:solidFill>
                  <a:srgbClr val="625348"/>
                </a:solidFill>
                <a:latin typeface="+mn-ea"/>
              </a:rPr>
              <a:t>点击添加文本内容</a:t>
            </a:r>
          </a:p>
        </p:txBody>
      </p:sp>
      <p:sp>
        <p:nvSpPr>
          <p:cNvPr id="19" name="椭圆 40"/>
          <p:cNvSpPr>
            <a:spLocks noChangeArrowheads="1"/>
          </p:cNvSpPr>
          <p:nvPr/>
        </p:nvSpPr>
        <p:spPr bwMode="auto">
          <a:xfrm>
            <a:off x="1160596" y="2138890"/>
            <a:ext cx="198438" cy="198437"/>
          </a:xfrm>
          <a:prstGeom prst="ellipse">
            <a:avLst/>
          </a:prstGeom>
          <a:solidFill>
            <a:srgbClr val="7D6834"/>
          </a:solidFill>
          <a:ln algn="ctr" w="9525">
            <a:solidFill>
              <a:schemeClr val="bg2"/>
            </a:solidFill>
            <a:round/>
          </a:ln>
        </p:spPr>
        <p:txBody>
          <a:bodyPr/>
          <a:lstStyle/>
          <a:p>
            <a:pPr eaLnBrk="0" hangingPunct="0"/>
            <a:endParaRPr altLang="en-US" b="1" lang="zh-CN">
              <a:solidFill>
                <a:srgbClr val="625348"/>
              </a:solidFill>
              <a:latin charset="-122" pitchFamily="2" typeface="时尚中黑简体"/>
              <a:ea charset="-122" pitchFamily="2" typeface="时尚中黑简体"/>
            </a:endParaRPr>
          </a:p>
        </p:txBody>
      </p:sp>
      <p:sp>
        <p:nvSpPr>
          <p:cNvPr id="20" name="TextBox 19"/>
          <p:cNvSpPr txBox="1"/>
          <p:nvPr/>
        </p:nvSpPr>
        <p:spPr bwMode="auto">
          <a:xfrm>
            <a:off x="1224096" y="2554632"/>
            <a:ext cx="2895600" cy="335280"/>
          </a:xfrm>
          <a:prstGeom prst="rect">
            <a:avLst/>
          </a:prstGeom>
          <a:noFill/>
        </p:spPr>
        <p:txBody>
          <a:bodyPr>
            <a:spAutoFit/>
          </a:bodyPr>
          <a:lstStyle/>
          <a:p>
            <a:pPr algn="ctr" eaLnBrk="0" fontAlgn="auto" hangingPunct="0">
              <a:spcBef>
                <a:spcPct val="0"/>
              </a:spcBef>
              <a:spcAft>
                <a:spcPct val="0"/>
              </a:spcAft>
              <a:defRPr/>
            </a:pPr>
            <a:r>
              <a:rPr altLang="en-US" b="1" lang="zh-CN" spc="300" sz="1600">
                <a:solidFill>
                  <a:srgbClr val="625348"/>
                </a:solidFill>
                <a:latin typeface="+mn-ea"/>
              </a:rPr>
              <a:t>点击添加文本内容</a:t>
            </a:r>
          </a:p>
        </p:txBody>
      </p:sp>
      <p:sp>
        <p:nvSpPr>
          <p:cNvPr id="21" name="椭圆 40"/>
          <p:cNvSpPr>
            <a:spLocks noChangeArrowheads="1"/>
          </p:cNvSpPr>
          <p:nvPr/>
        </p:nvSpPr>
        <p:spPr bwMode="auto">
          <a:xfrm>
            <a:off x="1160596" y="2624547"/>
            <a:ext cx="198438" cy="198438"/>
          </a:xfrm>
          <a:prstGeom prst="ellipse">
            <a:avLst/>
          </a:prstGeom>
          <a:solidFill>
            <a:srgbClr val="7D6834"/>
          </a:solidFill>
          <a:ln algn="ctr" w="9525">
            <a:solidFill>
              <a:schemeClr val="bg2"/>
            </a:solidFill>
            <a:round/>
          </a:ln>
        </p:spPr>
        <p:txBody>
          <a:bodyPr/>
          <a:lstStyle/>
          <a:p>
            <a:pPr eaLnBrk="0" hangingPunct="0"/>
            <a:endParaRPr altLang="en-US" b="1" lang="zh-CN">
              <a:solidFill>
                <a:srgbClr val="625348"/>
              </a:solidFill>
              <a:latin charset="-122" pitchFamily="2" typeface="时尚中黑简体"/>
              <a:ea charset="-122" pitchFamily="2" typeface="时尚中黑简体"/>
            </a:endParaRPr>
          </a:p>
        </p:txBody>
      </p:sp>
      <p:sp>
        <p:nvSpPr>
          <p:cNvPr id="22" name="TextBox 21"/>
          <p:cNvSpPr txBox="1"/>
          <p:nvPr/>
        </p:nvSpPr>
        <p:spPr bwMode="auto">
          <a:xfrm>
            <a:off x="1224096" y="3040758"/>
            <a:ext cx="2895600" cy="335280"/>
          </a:xfrm>
          <a:prstGeom prst="rect">
            <a:avLst/>
          </a:prstGeom>
          <a:noFill/>
        </p:spPr>
        <p:txBody>
          <a:bodyPr>
            <a:spAutoFit/>
          </a:bodyPr>
          <a:lstStyle/>
          <a:p>
            <a:pPr algn="ctr" eaLnBrk="0" fontAlgn="auto" hangingPunct="0">
              <a:spcBef>
                <a:spcPct val="0"/>
              </a:spcBef>
              <a:spcAft>
                <a:spcPct val="0"/>
              </a:spcAft>
              <a:defRPr/>
            </a:pPr>
            <a:r>
              <a:rPr altLang="en-US" b="1" lang="zh-CN" spc="300" sz="1600">
                <a:solidFill>
                  <a:srgbClr val="625348"/>
                </a:solidFill>
                <a:latin typeface="+mn-ea"/>
              </a:rPr>
              <a:t>点击添加文本内容</a:t>
            </a:r>
          </a:p>
        </p:txBody>
      </p:sp>
      <p:sp>
        <p:nvSpPr>
          <p:cNvPr id="23" name="椭圆 40"/>
          <p:cNvSpPr>
            <a:spLocks noChangeArrowheads="1"/>
          </p:cNvSpPr>
          <p:nvPr/>
        </p:nvSpPr>
        <p:spPr bwMode="auto">
          <a:xfrm>
            <a:off x="1160596" y="3110205"/>
            <a:ext cx="198438" cy="198437"/>
          </a:xfrm>
          <a:prstGeom prst="ellipse">
            <a:avLst/>
          </a:prstGeom>
          <a:solidFill>
            <a:srgbClr val="7D6834"/>
          </a:solidFill>
          <a:ln algn="ctr" w="9525">
            <a:solidFill>
              <a:schemeClr val="bg2"/>
            </a:solidFill>
            <a:round/>
          </a:ln>
        </p:spPr>
        <p:txBody>
          <a:bodyPr/>
          <a:lstStyle/>
          <a:p>
            <a:pPr eaLnBrk="0" hangingPunct="0"/>
            <a:endParaRPr altLang="en-US" b="1" lang="zh-CN">
              <a:solidFill>
                <a:srgbClr val="625348"/>
              </a:solidFill>
              <a:latin charset="-122" pitchFamily="2" typeface="时尚中黑简体"/>
              <a:ea charset="-122" pitchFamily="2" typeface="时尚中黑简体"/>
            </a:endParaRPr>
          </a:p>
        </p:txBody>
      </p:sp>
      <p:sp>
        <p:nvSpPr>
          <p:cNvPr id="24" name="TextBox 23"/>
          <p:cNvSpPr txBox="1"/>
          <p:nvPr/>
        </p:nvSpPr>
        <p:spPr bwMode="auto">
          <a:xfrm>
            <a:off x="1227271" y="3526882"/>
            <a:ext cx="2895600" cy="335280"/>
          </a:xfrm>
          <a:prstGeom prst="rect">
            <a:avLst/>
          </a:prstGeom>
          <a:noFill/>
        </p:spPr>
        <p:txBody>
          <a:bodyPr>
            <a:spAutoFit/>
          </a:bodyPr>
          <a:lstStyle/>
          <a:p>
            <a:pPr algn="ctr" eaLnBrk="0" fontAlgn="auto" hangingPunct="0">
              <a:spcBef>
                <a:spcPct val="0"/>
              </a:spcBef>
              <a:spcAft>
                <a:spcPct val="0"/>
              </a:spcAft>
              <a:defRPr/>
            </a:pPr>
            <a:r>
              <a:rPr altLang="en-US" b="1" lang="zh-CN" spc="300" sz="1600">
                <a:solidFill>
                  <a:srgbClr val="625348"/>
                </a:solidFill>
                <a:latin typeface="+mn-ea"/>
              </a:rPr>
              <a:t>点击添加文本内容</a:t>
            </a:r>
          </a:p>
        </p:txBody>
      </p:sp>
      <p:sp>
        <p:nvSpPr>
          <p:cNvPr id="25" name="椭圆 40"/>
          <p:cNvSpPr>
            <a:spLocks noChangeArrowheads="1"/>
          </p:cNvSpPr>
          <p:nvPr/>
        </p:nvSpPr>
        <p:spPr bwMode="auto">
          <a:xfrm>
            <a:off x="1162184" y="3595861"/>
            <a:ext cx="200025" cy="200025"/>
          </a:xfrm>
          <a:prstGeom prst="ellipse">
            <a:avLst/>
          </a:prstGeom>
          <a:solidFill>
            <a:srgbClr val="7D6834"/>
          </a:solidFill>
          <a:ln algn="ctr" w="9525">
            <a:solidFill>
              <a:schemeClr val="bg2"/>
            </a:solidFill>
            <a:round/>
          </a:ln>
        </p:spPr>
        <p:txBody>
          <a:bodyPr/>
          <a:lstStyle/>
          <a:p>
            <a:pPr eaLnBrk="0" hangingPunct="0"/>
            <a:endParaRPr altLang="en-US" b="1" lang="zh-CN">
              <a:solidFill>
                <a:srgbClr val="625348"/>
              </a:solidFill>
              <a:latin charset="-122" pitchFamily="2" typeface="时尚中黑简体"/>
              <a:ea charset="-122" pitchFamily="2" typeface="时尚中黑简体"/>
            </a:endParaRPr>
          </a:p>
        </p:txBody>
      </p:sp>
    </p:spTree>
    <p:extLst>
      <p:ext uri="{BB962C8B-B14F-4D97-AF65-F5344CB8AC3E}">
        <p14:creationId val="149687907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2"/>
                                        </p:tgtEl>
                                        <p:attrNameLst>
                                          <p:attrName>style.visibility</p:attrName>
                                        </p:attrNameLst>
                                      </p:cBhvr>
                                      <p:to>
                                        <p:strVal val="visible"/>
                                      </p:to>
                                    </p:set>
                                    <p:animEffect filter="wipe(down)" transition="in">
                                      <p:cBhvr>
                                        <p:cTn dur="500" id="15"/>
                                        <p:tgtEl>
                                          <p:spTgt spid="12"/>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3"/>
                                        </p:tgtEl>
                                        <p:attrNameLst>
                                          <p:attrName>style.visibility</p:attrName>
                                        </p:attrNameLst>
                                      </p:cBhvr>
                                      <p:to>
                                        <p:strVal val="visible"/>
                                      </p:to>
                                    </p:set>
                                    <p:animEffect filter="wipe(down)" transition="in">
                                      <p:cBhvr>
                                        <p:cTn dur="500" id="19"/>
                                        <p:tgtEl>
                                          <p:spTgt spid="13"/>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4"/>
                                        </p:tgtEl>
                                        <p:attrNameLst>
                                          <p:attrName>style.visibility</p:attrName>
                                        </p:attrNameLst>
                                      </p:cBhvr>
                                      <p:to>
                                        <p:strVal val="visible"/>
                                      </p:to>
                                    </p:set>
                                    <p:animEffect filter="wipe(down)" transition="in">
                                      <p:cBhvr>
                                        <p:cTn dur="500" id="23"/>
                                        <p:tgtEl>
                                          <p:spTgt spid="14"/>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5"/>
                                        </p:tgtEl>
                                        <p:attrNameLst>
                                          <p:attrName>style.visibility</p:attrName>
                                        </p:attrNameLst>
                                      </p:cBhvr>
                                      <p:to>
                                        <p:strVal val="visible"/>
                                      </p:to>
                                    </p:set>
                                    <p:animEffect filter="wipe(down)" transition="in">
                                      <p:cBhvr>
                                        <p:cTn dur="500" id="27"/>
                                        <p:tgtEl>
                                          <p:spTgt spid="15"/>
                                        </p:tgtEl>
                                      </p:cBhvr>
                                    </p:animEffect>
                                  </p:childTnLst>
                                </p:cTn>
                              </p:par>
                            </p:childTnLst>
                          </p:cTn>
                        </p:par>
                        <p:par>
                          <p:cTn fill="hold" id="28" nodeType="afterGroup">
                            <p:stCondLst>
                              <p:cond delay="3000"/>
                            </p:stCondLst>
                            <p:childTnLst>
                              <p:par>
                                <p:cTn fill="hold" grpId="0" id="29" nodeType="afterEffect" presetClass="entr" presetID="2" presetSubtype="12">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500" fill="hold" id="31"/>
                                        <p:tgtEl>
                                          <p:spTgt spid="11"/>
                                        </p:tgtEl>
                                        <p:attrNameLst>
                                          <p:attrName>ppt_x</p:attrName>
                                        </p:attrNameLst>
                                      </p:cBhvr>
                                      <p:tavLst>
                                        <p:tav tm="0">
                                          <p:val>
                                            <p:strVal val="0-#ppt_w/2"/>
                                          </p:val>
                                        </p:tav>
                                        <p:tav tm="100000">
                                          <p:val>
                                            <p:strVal val="#ppt_x"/>
                                          </p:val>
                                        </p:tav>
                                      </p:tavLst>
                                    </p:anim>
                                    <p:anim calcmode="lin" valueType="num">
                                      <p:cBhvr additive="base">
                                        <p:cTn dur="500" fill="hold" id="32"/>
                                        <p:tgtEl>
                                          <p:spTgt spid="11"/>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12">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500" fill="hold" id="35"/>
                                        <p:tgtEl>
                                          <p:spTgt spid="10"/>
                                        </p:tgtEl>
                                        <p:attrNameLst>
                                          <p:attrName>ppt_x</p:attrName>
                                        </p:attrNameLst>
                                      </p:cBhvr>
                                      <p:tavLst>
                                        <p:tav tm="0">
                                          <p:val>
                                            <p:strVal val="0-#ppt_w/2"/>
                                          </p:val>
                                        </p:tav>
                                        <p:tav tm="100000">
                                          <p:val>
                                            <p:strVal val="#ppt_x"/>
                                          </p:val>
                                        </p:tav>
                                      </p:tavLst>
                                    </p:anim>
                                    <p:anim calcmode="lin" valueType="num">
                                      <p:cBhvr additive="base">
                                        <p:cTn dur="500" fill="hold" id="36"/>
                                        <p:tgtEl>
                                          <p:spTgt spid="10"/>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12">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500" fill="hold" id="39"/>
                                        <p:tgtEl>
                                          <p:spTgt spid="9"/>
                                        </p:tgtEl>
                                        <p:attrNameLst>
                                          <p:attrName>ppt_x</p:attrName>
                                        </p:attrNameLst>
                                      </p:cBhvr>
                                      <p:tavLst>
                                        <p:tav tm="0">
                                          <p:val>
                                            <p:strVal val="0-#ppt_w/2"/>
                                          </p:val>
                                        </p:tav>
                                        <p:tav tm="100000">
                                          <p:val>
                                            <p:strVal val="#ppt_x"/>
                                          </p:val>
                                        </p:tav>
                                      </p:tavLst>
                                    </p:anim>
                                    <p:anim calcmode="lin" valueType="num">
                                      <p:cBhvr additive="base">
                                        <p:cTn dur="500" fill="hold" id="40"/>
                                        <p:tgtEl>
                                          <p:spTgt spid="9"/>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2">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additive="base">
                                        <p:cTn dur="500" fill="hold" id="43"/>
                                        <p:tgtEl>
                                          <p:spTgt spid="8"/>
                                        </p:tgtEl>
                                        <p:attrNameLst>
                                          <p:attrName>ppt_x</p:attrName>
                                        </p:attrNameLst>
                                      </p:cBhvr>
                                      <p:tavLst>
                                        <p:tav tm="0">
                                          <p:val>
                                            <p:strVal val="0-#ppt_w/2"/>
                                          </p:val>
                                        </p:tav>
                                        <p:tav tm="100000">
                                          <p:val>
                                            <p:strVal val="#ppt_x"/>
                                          </p:val>
                                        </p:tav>
                                      </p:tavLst>
                                    </p:anim>
                                    <p:anim calcmode="lin" valueType="num">
                                      <p:cBhvr additive="base">
                                        <p:cTn dur="500" fill="hold" id="44"/>
                                        <p:tgtEl>
                                          <p:spTgt spid="8"/>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12">
                                  <p:stCondLst>
                                    <p:cond delay="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fill="hold" id="47"/>
                                        <p:tgtEl>
                                          <p:spTgt spid="7"/>
                                        </p:tgtEl>
                                        <p:attrNameLst>
                                          <p:attrName>ppt_x</p:attrName>
                                        </p:attrNameLst>
                                      </p:cBhvr>
                                      <p:tavLst>
                                        <p:tav tm="0">
                                          <p:val>
                                            <p:strVal val="0-#ppt_w/2"/>
                                          </p:val>
                                        </p:tav>
                                        <p:tav tm="100000">
                                          <p:val>
                                            <p:strVal val="#ppt_x"/>
                                          </p:val>
                                        </p:tav>
                                      </p:tavLst>
                                    </p:anim>
                                    <p:anim calcmode="lin" valueType="num">
                                      <p:cBhvr additive="base">
                                        <p:cTn dur="500" fill="hold" id="48"/>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内容页参考</a:t>
            </a:r>
          </a:p>
        </p:txBody>
      </p:sp>
      <p:cxnSp>
        <p:nvCxnSpPr>
          <p:cNvPr id="4" name="直接连接符 3"/>
          <p:cNvCxnSpPr/>
          <p:nvPr/>
        </p:nvCxnSpPr>
        <p:spPr>
          <a:xfrm>
            <a:off x="323528" y="843558"/>
            <a:ext cx="8648010" cy="0"/>
          </a:xfrm>
          <a:prstGeom prst="line">
            <a:avLst/>
          </a:prstGeom>
          <a:ln w="12700">
            <a:solidFill>
              <a:srgbClr val="7D6834"/>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043608" y="1210520"/>
            <a:ext cx="3947344" cy="3296077"/>
            <a:chOff x="1128712" y="557212"/>
            <a:chExt cx="4887912" cy="4081462"/>
          </a:xfrm>
        </p:grpSpPr>
        <p:sp>
          <p:nvSpPr>
            <p:cNvPr id="5" name="任意多边形 4"/>
            <p:cNvSpPr/>
            <p:nvPr/>
          </p:nvSpPr>
          <p:spPr>
            <a:xfrm>
              <a:off x="3144837" y="557212"/>
              <a:ext cx="1071562" cy="696912"/>
            </a:xfrm>
            <a:custGeom>
              <a:gdLst>
                <a:gd fmla="*/ 0 w 1072314" name="connsiteX0"/>
                <a:gd fmla="*/ 116170 h 697004" name="connsiteY0"/>
                <a:gd fmla="*/ 116170 w 1072314" name="connsiteX1"/>
                <a:gd fmla="*/ 0 h 697004" name="connsiteY1"/>
                <a:gd fmla="*/ 956144 w 1072314" name="connsiteX2"/>
                <a:gd fmla="*/ 0 h 697004" name="connsiteY2"/>
                <a:gd fmla="*/ 1072314 w 1072314" name="connsiteX3"/>
                <a:gd fmla="*/ 116170 h 697004" name="connsiteY3"/>
                <a:gd fmla="*/ 1072314 w 1072314" name="connsiteX4"/>
                <a:gd fmla="*/ 580834 h 697004" name="connsiteY4"/>
                <a:gd fmla="*/ 956144 w 1072314" name="connsiteX5"/>
                <a:gd fmla="*/ 697004 h 697004" name="connsiteY5"/>
                <a:gd fmla="*/ 116170 w 1072314" name="connsiteX6"/>
                <a:gd fmla="*/ 697004 h 697004" name="connsiteY6"/>
                <a:gd fmla="*/ 0 w 1072314" name="connsiteX7"/>
                <a:gd fmla="*/ 580834 h 697004" name="connsiteY7"/>
                <a:gd fmla="*/ 0 w 1072314" name="connsiteX8"/>
                <a:gd fmla="*/ 116170 h 6970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97004" w="1072314">
                  <a:moveTo>
                    <a:pt x="0" y="116170"/>
                  </a:moveTo>
                  <a:cubicBezTo>
                    <a:pt x="0" y="52011"/>
                    <a:pt x="52011" y="0"/>
                    <a:pt x="116170" y="0"/>
                  </a:cubicBezTo>
                  <a:lnTo>
                    <a:pt x="956144" y="0"/>
                  </a:lnTo>
                  <a:cubicBezTo>
                    <a:pt x="1020303" y="0"/>
                    <a:pt x="1072314" y="52011"/>
                    <a:pt x="1072314" y="116170"/>
                  </a:cubicBezTo>
                  <a:lnTo>
                    <a:pt x="1072314" y="580834"/>
                  </a:lnTo>
                  <a:cubicBezTo>
                    <a:pt x="1072314" y="644993"/>
                    <a:pt x="1020303" y="697004"/>
                    <a:pt x="956144" y="697004"/>
                  </a:cubicBezTo>
                  <a:lnTo>
                    <a:pt x="116170" y="697004"/>
                  </a:lnTo>
                  <a:cubicBezTo>
                    <a:pt x="52011" y="697004"/>
                    <a:pt x="0" y="644993"/>
                    <a:pt x="0" y="580834"/>
                  </a:cubicBezTo>
                  <a:lnTo>
                    <a:pt x="0" y="116170"/>
                  </a:lnTo>
                  <a:close/>
                </a:path>
              </a:pathLst>
            </a:cu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b="1" lang="zh-CN" sz="1600">
                  <a:solidFill>
                    <a:schemeClr val="bg2">
                      <a:lumMod val="90000"/>
                    </a:schemeClr>
                  </a:solidFill>
                  <a:latin typeface="+mn-ea"/>
                </a:rPr>
                <a:t>点击添加文本</a:t>
              </a:r>
            </a:p>
          </p:txBody>
        </p:sp>
        <p:sp>
          <p:nvSpPr>
            <p:cNvPr id="6" name="任意多边形 5"/>
            <p:cNvSpPr/>
            <p:nvPr/>
          </p:nvSpPr>
          <p:spPr>
            <a:xfrm>
              <a:off x="4945062" y="2046287"/>
              <a:ext cx="1071562" cy="696912"/>
            </a:xfrm>
            <a:custGeom>
              <a:gdLst>
                <a:gd fmla="*/ 0 w 1072314" name="connsiteX0"/>
                <a:gd fmla="*/ 116170 h 697004" name="connsiteY0"/>
                <a:gd fmla="*/ 116170 w 1072314" name="connsiteX1"/>
                <a:gd fmla="*/ 0 h 697004" name="connsiteY1"/>
                <a:gd fmla="*/ 956144 w 1072314" name="connsiteX2"/>
                <a:gd fmla="*/ 0 h 697004" name="connsiteY2"/>
                <a:gd fmla="*/ 1072314 w 1072314" name="connsiteX3"/>
                <a:gd fmla="*/ 116170 h 697004" name="connsiteY3"/>
                <a:gd fmla="*/ 1072314 w 1072314" name="connsiteX4"/>
                <a:gd fmla="*/ 580834 h 697004" name="connsiteY4"/>
                <a:gd fmla="*/ 956144 w 1072314" name="connsiteX5"/>
                <a:gd fmla="*/ 697004 h 697004" name="connsiteY5"/>
                <a:gd fmla="*/ 116170 w 1072314" name="connsiteX6"/>
                <a:gd fmla="*/ 697004 h 697004" name="connsiteY6"/>
                <a:gd fmla="*/ 0 w 1072314" name="connsiteX7"/>
                <a:gd fmla="*/ 580834 h 697004" name="connsiteY7"/>
                <a:gd fmla="*/ 0 w 1072314" name="connsiteX8"/>
                <a:gd fmla="*/ 116170 h 6970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97004" w="1072314">
                  <a:moveTo>
                    <a:pt x="0" y="116170"/>
                  </a:moveTo>
                  <a:cubicBezTo>
                    <a:pt x="0" y="52011"/>
                    <a:pt x="52011" y="0"/>
                    <a:pt x="116170" y="0"/>
                  </a:cubicBezTo>
                  <a:lnTo>
                    <a:pt x="956144" y="0"/>
                  </a:lnTo>
                  <a:cubicBezTo>
                    <a:pt x="1020303" y="0"/>
                    <a:pt x="1072314" y="52011"/>
                    <a:pt x="1072314" y="116170"/>
                  </a:cubicBezTo>
                  <a:lnTo>
                    <a:pt x="1072314" y="580834"/>
                  </a:lnTo>
                  <a:cubicBezTo>
                    <a:pt x="1072314" y="644993"/>
                    <a:pt x="1020303" y="697004"/>
                    <a:pt x="956144" y="697004"/>
                  </a:cubicBezTo>
                  <a:lnTo>
                    <a:pt x="116170" y="697004"/>
                  </a:lnTo>
                  <a:cubicBezTo>
                    <a:pt x="52011" y="697004"/>
                    <a:pt x="0" y="644993"/>
                    <a:pt x="0" y="580834"/>
                  </a:cubicBezTo>
                  <a:lnTo>
                    <a:pt x="0" y="116170"/>
                  </a:lnTo>
                  <a:close/>
                </a:path>
              </a:pathLst>
            </a:cu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b="1" lang="zh-CN" sz="1600">
                  <a:solidFill>
                    <a:schemeClr val="bg2">
                      <a:lumMod val="90000"/>
                    </a:schemeClr>
                  </a:solidFill>
                  <a:latin typeface="+mn-ea"/>
                </a:rPr>
                <a:t>点击添加文本</a:t>
              </a:r>
            </a:p>
          </p:txBody>
        </p:sp>
        <p:sp>
          <p:nvSpPr>
            <p:cNvPr id="7" name="任意多边形 6"/>
            <p:cNvSpPr/>
            <p:nvPr/>
          </p:nvSpPr>
          <p:spPr>
            <a:xfrm>
              <a:off x="4224337" y="3773487"/>
              <a:ext cx="1073150" cy="696912"/>
            </a:xfrm>
            <a:custGeom>
              <a:gdLst>
                <a:gd fmla="*/ 0 w 1072314" name="connsiteX0"/>
                <a:gd fmla="*/ 116170 h 697004" name="connsiteY0"/>
                <a:gd fmla="*/ 116170 w 1072314" name="connsiteX1"/>
                <a:gd fmla="*/ 0 h 697004" name="connsiteY1"/>
                <a:gd fmla="*/ 956144 w 1072314" name="connsiteX2"/>
                <a:gd fmla="*/ 0 h 697004" name="connsiteY2"/>
                <a:gd fmla="*/ 1072314 w 1072314" name="connsiteX3"/>
                <a:gd fmla="*/ 116170 h 697004" name="connsiteY3"/>
                <a:gd fmla="*/ 1072314 w 1072314" name="connsiteX4"/>
                <a:gd fmla="*/ 580834 h 697004" name="connsiteY4"/>
                <a:gd fmla="*/ 956144 w 1072314" name="connsiteX5"/>
                <a:gd fmla="*/ 697004 h 697004" name="connsiteY5"/>
                <a:gd fmla="*/ 116170 w 1072314" name="connsiteX6"/>
                <a:gd fmla="*/ 697004 h 697004" name="connsiteY6"/>
                <a:gd fmla="*/ 0 w 1072314" name="connsiteX7"/>
                <a:gd fmla="*/ 580834 h 697004" name="connsiteY7"/>
                <a:gd fmla="*/ 0 w 1072314" name="connsiteX8"/>
                <a:gd fmla="*/ 116170 h 6970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97004" w="1072314">
                  <a:moveTo>
                    <a:pt x="0" y="116170"/>
                  </a:moveTo>
                  <a:cubicBezTo>
                    <a:pt x="0" y="52011"/>
                    <a:pt x="52011" y="0"/>
                    <a:pt x="116170" y="0"/>
                  </a:cubicBezTo>
                  <a:lnTo>
                    <a:pt x="956144" y="0"/>
                  </a:lnTo>
                  <a:cubicBezTo>
                    <a:pt x="1020303" y="0"/>
                    <a:pt x="1072314" y="52011"/>
                    <a:pt x="1072314" y="116170"/>
                  </a:cubicBezTo>
                  <a:lnTo>
                    <a:pt x="1072314" y="580834"/>
                  </a:lnTo>
                  <a:cubicBezTo>
                    <a:pt x="1072314" y="644993"/>
                    <a:pt x="1020303" y="697004"/>
                    <a:pt x="956144" y="697004"/>
                  </a:cubicBezTo>
                  <a:lnTo>
                    <a:pt x="116170" y="697004"/>
                  </a:lnTo>
                  <a:cubicBezTo>
                    <a:pt x="52011" y="697004"/>
                    <a:pt x="0" y="644993"/>
                    <a:pt x="0" y="580834"/>
                  </a:cubicBezTo>
                  <a:lnTo>
                    <a:pt x="0" y="116170"/>
                  </a:lnTo>
                  <a:close/>
                </a:path>
              </a:pathLst>
            </a:cu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b="1" lang="zh-CN" sz="1600">
                  <a:solidFill>
                    <a:schemeClr val="bg2">
                      <a:lumMod val="90000"/>
                    </a:schemeClr>
                  </a:solidFill>
                  <a:latin typeface="+mn-ea"/>
                </a:rPr>
                <a:t>点击添加文本</a:t>
              </a:r>
            </a:p>
          </p:txBody>
        </p:sp>
        <p:sp>
          <p:nvSpPr>
            <p:cNvPr id="8" name="任意多边形 7"/>
            <p:cNvSpPr/>
            <p:nvPr/>
          </p:nvSpPr>
          <p:spPr>
            <a:xfrm>
              <a:off x="1928812" y="3797299"/>
              <a:ext cx="1071562" cy="696913"/>
            </a:xfrm>
            <a:custGeom>
              <a:gdLst>
                <a:gd fmla="*/ 0 w 1072314" name="connsiteX0"/>
                <a:gd fmla="*/ 116170 h 697004" name="connsiteY0"/>
                <a:gd fmla="*/ 116170 w 1072314" name="connsiteX1"/>
                <a:gd fmla="*/ 0 h 697004" name="connsiteY1"/>
                <a:gd fmla="*/ 956144 w 1072314" name="connsiteX2"/>
                <a:gd fmla="*/ 0 h 697004" name="connsiteY2"/>
                <a:gd fmla="*/ 1072314 w 1072314" name="connsiteX3"/>
                <a:gd fmla="*/ 116170 h 697004" name="connsiteY3"/>
                <a:gd fmla="*/ 1072314 w 1072314" name="connsiteX4"/>
                <a:gd fmla="*/ 580834 h 697004" name="connsiteY4"/>
                <a:gd fmla="*/ 956144 w 1072314" name="connsiteX5"/>
                <a:gd fmla="*/ 697004 h 697004" name="connsiteY5"/>
                <a:gd fmla="*/ 116170 w 1072314" name="connsiteX6"/>
                <a:gd fmla="*/ 697004 h 697004" name="connsiteY6"/>
                <a:gd fmla="*/ 0 w 1072314" name="connsiteX7"/>
                <a:gd fmla="*/ 580834 h 697004" name="connsiteY7"/>
                <a:gd fmla="*/ 0 w 1072314" name="connsiteX8"/>
                <a:gd fmla="*/ 116170 h 6970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97004" w="1072314">
                  <a:moveTo>
                    <a:pt x="0" y="116170"/>
                  </a:moveTo>
                  <a:cubicBezTo>
                    <a:pt x="0" y="52011"/>
                    <a:pt x="52011" y="0"/>
                    <a:pt x="116170" y="0"/>
                  </a:cubicBezTo>
                  <a:lnTo>
                    <a:pt x="956144" y="0"/>
                  </a:lnTo>
                  <a:cubicBezTo>
                    <a:pt x="1020303" y="0"/>
                    <a:pt x="1072314" y="52011"/>
                    <a:pt x="1072314" y="116170"/>
                  </a:cubicBezTo>
                  <a:lnTo>
                    <a:pt x="1072314" y="580834"/>
                  </a:lnTo>
                  <a:cubicBezTo>
                    <a:pt x="1072314" y="644993"/>
                    <a:pt x="1020303" y="697004"/>
                    <a:pt x="956144" y="697004"/>
                  </a:cubicBezTo>
                  <a:lnTo>
                    <a:pt x="116170" y="697004"/>
                  </a:lnTo>
                  <a:cubicBezTo>
                    <a:pt x="52011" y="697004"/>
                    <a:pt x="0" y="644993"/>
                    <a:pt x="0" y="580834"/>
                  </a:cubicBezTo>
                  <a:lnTo>
                    <a:pt x="0" y="116170"/>
                  </a:lnTo>
                  <a:close/>
                </a:path>
              </a:pathLst>
            </a:cu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b="1" lang="zh-CN" sz="1600">
                  <a:solidFill>
                    <a:schemeClr val="bg2">
                      <a:lumMod val="90000"/>
                    </a:schemeClr>
                  </a:solidFill>
                  <a:latin typeface="+mn-ea"/>
                </a:rPr>
                <a:t>点击添加文本</a:t>
              </a:r>
            </a:p>
          </p:txBody>
        </p:sp>
        <p:sp>
          <p:nvSpPr>
            <p:cNvPr id="9" name="任意多边形 8"/>
            <p:cNvSpPr/>
            <p:nvPr/>
          </p:nvSpPr>
          <p:spPr>
            <a:xfrm>
              <a:off x="1128712" y="1973262"/>
              <a:ext cx="1071562" cy="696912"/>
            </a:xfrm>
            <a:custGeom>
              <a:gdLst>
                <a:gd fmla="*/ 0 w 1072314" name="connsiteX0"/>
                <a:gd fmla="*/ 116170 h 697004" name="connsiteY0"/>
                <a:gd fmla="*/ 116170 w 1072314" name="connsiteX1"/>
                <a:gd fmla="*/ 0 h 697004" name="connsiteY1"/>
                <a:gd fmla="*/ 956144 w 1072314" name="connsiteX2"/>
                <a:gd fmla="*/ 0 h 697004" name="connsiteY2"/>
                <a:gd fmla="*/ 1072314 w 1072314" name="connsiteX3"/>
                <a:gd fmla="*/ 116170 h 697004" name="connsiteY3"/>
                <a:gd fmla="*/ 1072314 w 1072314" name="connsiteX4"/>
                <a:gd fmla="*/ 580834 h 697004" name="connsiteY4"/>
                <a:gd fmla="*/ 956144 w 1072314" name="connsiteX5"/>
                <a:gd fmla="*/ 697004 h 697004" name="connsiteY5"/>
                <a:gd fmla="*/ 116170 w 1072314" name="connsiteX6"/>
                <a:gd fmla="*/ 697004 h 697004" name="connsiteY6"/>
                <a:gd fmla="*/ 0 w 1072314" name="connsiteX7"/>
                <a:gd fmla="*/ 580834 h 697004" name="connsiteY7"/>
                <a:gd fmla="*/ 0 w 1072314" name="connsiteX8"/>
                <a:gd fmla="*/ 116170 h 6970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97004" w="1072314">
                  <a:moveTo>
                    <a:pt x="0" y="116170"/>
                  </a:moveTo>
                  <a:cubicBezTo>
                    <a:pt x="0" y="52011"/>
                    <a:pt x="52011" y="0"/>
                    <a:pt x="116170" y="0"/>
                  </a:cubicBezTo>
                  <a:lnTo>
                    <a:pt x="956144" y="0"/>
                  </a:lnTo>
                  <a:cubicBezTo>
                    <a:pt x="1020303" y="0"/>
                    <a:pt x="1072314" y="52011"/>
                    <a:pt x="1072314" y="116170"/>
                  </a:cubicBezTo>
                  <a:lnTo>
                    <a:pt x="1072314" y="580834"/>
                  </a:lnTo>
                  <a:cubicBezTo>
                    <a:pt x="1072314" y="644993"/>
                    <a:pt x="1020303" y="697004"/>
                    <a:pt x="956144" y="697004"/>
                  </a:cubicBezTo>
                  <a:lnTo>
                    <a:pt x="116170" y="697004"/>
                  </a:lnTo>
                  <a:cubicBezTo>
                    <a:pt x="52011" y="697004"/>
                    <a:pt x="0" y="644993"/>
                    <a:pt x="0" y="580834"/>
                  </a:cubicBezTo>
                  <a:lnTo>
                    <a:pt x="0" y="116170"/>
                  </a:lnTo>
                  <a:close/>
                </a:path>
              </a:pathLst>
            </a:cu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b="1" lang="zh-CN" sz="1600">
                  <a:solidFill>
                    <a:schemeClr val="bg2">
                      <a:lumMod val="90000"/>
                    </a:schemeClr>
                  </a:solidFill>
                  <a:latin typeface="+mn-ea"/>
                </a:rPr>
                <a:t>点击添加文本</a:t>
              </a:r>
            </a:p>
          </p:txBody>
        </p:sp>
        <p:grpSp>
          <p:nvGrpSpPr>
            <p:cNvPr id="10" name="组合 49"/>
            <p:cNvGrpSpPr/>
            <p:nvPr/>
          </p:nvGrpSpPr>
          <p:grpSpPr>
            <a:xfrm>
              <a:off x="1631949" y="895349"/>
              <a:ext cx="3886200" cy="3743325"/>
              <a:chOff x="2575940" y="1390148"/>
              <a:chExt cx="3886870" cy="3741882"/>
            </a:xfrm>
          </p:grpSpPr>
          <p:sp>
            <p:nvSpPr>
              <p:cNvPr id="11" name="任意多边形 10"/>
              <p:cNvSpPr>
                <a:spLocks noChangeAspect="1"/>
              </p:cNvSpPr>
              <p:nvPr/>
            </p:nvSpPr>
            <p:spPr>
              <a:xfrm flipH="1" rot="16915640">
                <a:off x="2726297" y="1536705"/>
                <a:ext cx="1120343" cy="827230"/>
              </a:xfrm>
              <a:custGeom>
                <a:gdLst>
                  <a:gd fmla="*/ 0 w 967584" name="connsiteX0"/>
                  <a:gd fmla="*/ 785244 h 785244" name="connsiteY0"/>
                  <a:gd fmla="*/ 643520 w 967584" name="connsiteX1"/>
                  <a:gd fmla="*/ 130175 h 785244" name="connsiteY1"/>
                  <a:gd fmla="*/ 589545 w 967584" name="connsiteX2"/>
                  <a:gd fmla="*/ 0 h 785244" name="connsiteY2"/>
                  <a:gd fmla="*/ 967584 w 967584" name="connsiteX3"/>
                  <a:gd fmla="*/ 135937 h 785244" name="connsiteY3"/>
                  <a:gd fmla="*/ 748295 w 967584" name="connsiteX4"/>
                  <a:gd fmla="*/ 424657 h 785244" name="connsiteY4"/>
                  <a:gd fmla="*/ 694319 w 967584" name="connsiteX5"/>
                  <a:gd fmla="*/ 328130 h 785244" name="connsiteY5"/>
                  <a:gd fmla="*/ 0 w 967584" name="connsiteX6"/>
                  <a:gd fmla="*/ 785244 h 785244" name="connsiteY6"/>
                  <a:gd fmla="*/ 0 w 990600" name="connsiteX7"/>
                  <a:gd fmla="*/ 685800 h 685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5244" w="967584">
                    <a:moveTo>
                      <a:pt x="0" y="785244"/>
                    </a:moveTo>
                    <a:cubicBezTo>
                      <a:pt x="136004" y="525741"/>
                      <a:pt x="316580" y="331974"/>
                      <a:pt x="643520" y="130175"/>
                    </a:cubicBezTo>
                    <a:lnTo>
                      <a:pt x="589545" y="0"/>
                    </a:lnTo>
                    <a:lnTo>
                      <a:pt x="967584" y="135937"/>
                    </a:lnTo>
                    <a:lnTo>
                      <a:pt x="748295" y="424657"/>
                    </a:lnTo>
                    <a:lnTo>
                      <a:pt x="694319" y="328130"/>
                    </a:lnTo>
                    <a:cubicBezTo>
                      <a:pt x="527638" y="376354"/>
                      <a:pt x="254811" y="533127"/>
                      <a:pt x="0" y="785244"/>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solidFill>
                    <a:schemeClr val="bg2">
                      <a:lumMod val="90000"/>
                    </a:schemeClr>
                  </a:solidFill>
                  <a:latin typeface="+mn-ea"/>
                </a:endParaRPr>
              </a:p>
            </p:txBody>
          </p:sp>
          <p:sp>
            <p:nvSpPr>
              <p:cNvPr id="12" name="任意多边形 11"/>
              <p:cNvSpPr>
                <a:spLocks noChangeAspect="1"/>
              </p:cNvSpPr>
              <p:nvPr/>
            </p:nvSpPr>
            <p:spPr>
              <a:xfrm flipH="1" rot="5719333">
                <a:off x="5539834" y="3425132"/>
                <a:ext cx="1126691" cy="719261"/>
              </a:xfrm>
              <a:custGeom>
                <a:gdLst>
                  <a:gd fmla="*/ 0 w 1024177" name="connsiteX0"/>
                  <a:gd fmla="*/ 653883 h 653883" name="connsiteY0"/>
                  <a:gd fmla="*/ 709286 w 1024177" name="connsiteX1"/>
                  <a:gd fmla="*/ 95645 h 653883" name="connsiteY1"/>
                  <a:gd fmla="*/ 671413 w 1024177" name="connsiteX2"/>
                  <a:gd fmla="*/ 0 h 653883" name="connsiteY2"/>
                  <a:gd fmla="*/ 1024177 w 1024177" name="connsiteX3"/>
                  <a:gd fmla="*/ 141284 h 653883" name="connsiteY3"/>
                  <a:gd fmla="*/ 814061 w 1024177" name="connsiteX4"/>
                  <a:gd fmla="*/ 390127 h 653883" name="connsiteY4"/>
                  <a:gd fmla="*/ 775897 w 1024177" name="connsiteX5"/>
                  <a:gd fmla="*/ 298797 h 653883" name="connsiteY5"/>
                  <a:gd fmla="*/ 0 w 1024177" name="connsiteX6"/>
                  <a:gd fmla="*/ 653883 h 653883" name="connsiteY6"/>
                  <a:gd fmla="*/ 0 w 990600" name="connsiteX7"/>
                  <a:gd fmla="*/ 685800 h 685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53883" w="1024177">
                    <a:moveTo>
                      <a:pt x="0" y="653883"/>
                    </a:moveTo>
                    <a:cubicBezTo>
                      <a:pt x="62715" y="501228"/>
                      <a:pt x="256539" y="248412"/>
                      <a:pt x="709286" y="95645"/>
                    </a:cubicBezTo>
                    <a:lnTo>
                      <a:pt x="671413" y="0"/>
                    </a:lnTo>
                    <a:lnTo>
                      <a:pt x="1024177" y="141284"/>
                    </a:lnTo>
                    <a:lnTo>
                      <a:pt x="814061" y="390127"/>
                    </a:lnTo>
                    <a:lnTo>
                      <a:pt x="775897" y="298797"/>
                    </a:lnTo>
                    <a:cubicBezTo>
                      <a:pt x="485595" y="351098"/>
                      <a:pt x="194624" y="458957"/>
                      <a:pt x="0" y="653883"/>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solidFill>
                    <a:schemeClr val="bg2">
                      <a:lumMod val="90000"/>
                    </a:schemeClr>
                  </a:solidFill>
                  <a:latin typeface="+mn-ea"/>
                </a:endParaRPr>
              </a:p>
            </p:txBody>
          </p:sp>
          <p:sp>
            <p:nvSpPr>
              <p:cNvPr id="13" name="任意多边形 12"/>
              <p:cNvSpPr>
                <a:spLocks noChangeAspect="1"/>
              </p:cNvSpPr>
              <p:nvPr/>
            </p:nvSpPr>
            <p:spPr>
              <a:xfrm flipV="1" rot="20523424">
                <a:off x="3984296" y="4411583"/>
                <a:ext cx="1114617" cy="720447"/>
              </a:xfrm>
              <a:custGeom>
                <a:gdLst>
                  <a:gd fmla="*/ 0 w 1091171" name="connsiteX0"/>
                  <a:gd fmla="*/ 704114 h 704114" name="connsiteY0"/>
                  <a:gd fmla="*/ 742704 w 1091171" name="connsiteX1"/>
                  <a:gd fmla="*/ 113597 h 704114" name="connsiteY1"/>
                  <a:gd fmla="*/ 700496 w 1091171" name="connsiteX2"/>
                  <a:gd fmla="*/ 0 h 704114" name="connsiteY2"/>
                  <a:gd fmla="*/ 1091171 w 1091171" name="connsiteX3"/>
                  <a:gd fmla="*/ 132718 h 704114" name="connsiteY3"/>
                  <a:gd fmla="*/ 847479 w 1091171" name="connsiteX4"/>
                  <a:gd fmla="*/ 408079 h 704114" name="connsiteY4"/>
                  <a:gd fmla="*/ 809315 w 1091171" name="connsiteX5"/>
                  <a:gd fmla="*/ 316749 h 704114" name="connsiteY5"/>
                  <a:gd fmla="*/ 0 w 1091171" name="connsiteX6"/>
                  <a:gd fmla="*/ 704114 h 704114" name="connsiteY6"/>
                  <a:gd fmla="*/ 0 w 990600" name="connsiteX7"/>
                  <a:gd fmla="*/ 685800 h 685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04114" w="1091171">
                    <a:moveTo>
                      <a:pt x="0" y="704114"/>
                    </a:moveTo>
                    <a:cubicBezTo>
                      <a:pt x="95941" y="563653"/>
                      <a:pt x="279090" y="347122"/>
                      <a:pt x="742704" y="113597"/>
                    </a:cubicBezTo>
                    <a:lnTo>
                      <a:pt x="700496" y="0"/>
                    </a:lnTo>
                    <a:lnTo>
                      <a:pt x="1091171" y="132718"/>
                    </a:lnTo>
                    <a:lnTo>
                      <a:pt x="847479" y="408079"/>
                    </a:lnTo>
                    <a:lnTo>
                      <a:pt x="809315" y="316749"/>
                    </a:lnTo>
                    <a:cubicBezTo>
                      <a:pt x="570871" y="390926"/>
                      <a:pt x="265265" y="509019"/>
                      <a:pt x="0" y="704114"/>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solidFill>
                    <a:schemeClr val="bg2">
                      <a:lumMod val="90000"/>
                    </a:schemeClr>
                  </a:solidFill>
                  <a:latin typeface="+mn-ea"/>
                </a:endParaRPr>
              </a:p>
            </p:txBody>
          </p:sp>
          <p:sp>
            <p:nvSpPr>
              <p:cNvPr id="14" name="任意多边形 13"/>
              <p:cNvSpPr>
                <a:spLocks noChangeAspect="1"/>
              </p:cNvSpPr>
              <p:nvPr/>
            </p:nvSpPr>
            <p:spPr>
              <a:xfrm flipH="1" rot="13795012">
                <a:off x="2422215" y="3381489"/>
                <a:ext cx="1037825" cy="730376"/>
              </a:xfrm>
              <a:custGeom>
                <a:gdLst>
                  <a:gd fmla="*/ 0 w 974100" name="connsiteX0"/>
                  <a:gd fmla="*/ 685801 h 685801" name="connsiteY0"/>
                  <a:gd fmla="*/ 662798 w 974100" name="connsiteX1"/>
                  <a:gd fmla="*/ 130175 h 685801" name="connsiteY1"/>
                  <a:gd fmla="*/ 608823 w 974100" name="connsiteX2"/>
                  <a:gd fmla="*/ 0 h 685801" name="connsiteY2"/>
                  <a:gd fmla="*/ 974100 w 974100" name="connsiteX3"/>
                  <a:gd fmla="*/ 151215 h 685801" name="connsiteY3"/>
                  <a:gd fmla="*/ 767573 w 974100" name="connsiteX4"/>
                  <a:gd fmla="*/ 424657 h 685801" name="connsiteY4"/>
                  <a:gd fmla="*/ 729409 w 974100" name="connsiteX5"/>
                  <a:gd fmla="*/ 333327 h 685801" name="connsiteY5"/>
                  <a:gd fmla="*/ 0 w 974100" name="connsiteX6"/>
                  <a:gd fmla="*/ 685801 h 685801" name="connsiteY6"/>
                  <a:gd fmla="*/ 0 w 990600" name="connsiteX7"/>
                  <a:gd fmla="*/ 685800 h 685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1" w="974100">
                    <a:moveTo>
                      <a:pt x="0" y="685801"/>
                    </a:moveTo>
                    <a:cubicBezTo>
                      <a:pt x="145560" y="425327"/>
                      <a:pt x="341596" y="238243"/>
                      <a:pt x="662798" y="130175"/>
                    </a:cubicBezTo>
                    <a:lnTo>
                      <a:pt x="608823" y="0"/>
                    </a:lnTo>
                    <a:lnTo>
                      <a:pt x="974100" y="151215"/>
                    </a:lnTo>
                    <a:lnTo>
                      <a:pt x="767573" y="424657"/>
                    </a:lnTo>
                    <a:lnTo>
                      <a:pt x="729409" y="333327"/>
                    </a:lnTo>
                    <a:cubicBezTo>
                      <a:pt x="487544" y="367422"/>
                      <a:pt x="218172" y="473763"/>
                      <a:pt x="0" y="685801"/>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solidFill>
                    <a:schemeClr val="bg2">
                      <a:lumMod val="90000"/>
                    </a:schemeClr>
                  </a:solidFill>
                  <a:latin typeface="+mn-ea"/>
                </a:endParaRPr>
              </a:p>
            </p:txBody>
          </p:sp>
          <p:sp>
            <p:nvSpPr>
              <p:cNvPr id="15" name="任意多边形 14"/>
              <p:cNvSpPr>
                <a:spLocks noChangeAspect="1"/>
              </p:cNvSpPr>
              <p:nvPr/>
            </p:nvSpPr>
            <p:spPr>
              <a:xfrm flipH="1" rot="1991258">
                <a:off x="5273568" y="1572641"/>
                <a:ext cx="1128907" cy="720447"/>
              </a:xfrm>
              <a:custGeom>
                <a:gdLst>
                  <a:gd fmla="*/ 0 w 1024177" name="connsiteX0"/>
                  <a:gd fmla="*/ 653883 h 653883" name="connsiteY0"/>
                  <a:gd fmla="*/ 709286 w 1024177" name="connsiteX1"/>
                  <a:gd fmla="*/ 95645 h 653883" name="connsiteY1"/>
                  <a:gd fmla="*/ 671413 w 1024177" name="connsiteX2"/>
                  <a:gd fmla="*/ 0 h 653883" name="connsiteY2"/>
                  <a:gd fmla="*/ 1024177 w 1024177" name="connsiteX3"/>
                  <a:gd fmla="*/ 141284 h 653883" name="connsiteY3"/>
                  <a:gd fmla="*/ 814061 w 1024177" name="connsiteX4"/>
                  <a:gd fmla="*/ 390127 h 653883" name="connsiteY4"/>
                  <a:gd fmla="*/ 775897 w 1024177" name="connsiteX5"/>
                  <a:gd fmla="*/ 298797 h 653883" name="connsiteY5"/>
                  <a:gd fmla="*/ 0 w 1024177" name="connsiteX6"/>
                  <a:gd fmla="*/ 653883 h 653883" name="connsiteY6"/>
                  <a:gd fmla="*/ 0 w 990600" name="connsiteX7"/>
                  <a:gd fmla="*/ 685800 h 685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53883" w="1024177">
                    <a:moveTo>
                      <a:pt x="0" y="653883"/>
                    </a:moveTo>
                    <a:cubicBezTo>
                      <a:pt x="62715" y="501228"/>
                      <a:pt x="256539" y="248412"/>
                      <a:pt x="709286" y="95645"/>
                    </a:cubicBezTo>
                    <a:lnTo>
                      <a:pt x="671413" y="0"/>
                    </a:lnTo>
                    <a:lnTo>
                      <a:pt x="1024177" y="141284"/>
                    </a:lnTo>
                    <a:lnTo>
                      <a:pt x="814061" y="390127"/>
                    </a:lnTo>
                    <a:lnTo>
                      <a:pt x="775897" y="298797"/>
                    </a:lnTo>
                    <a:cubicBezTo>
                      <a:pt x="485595" y="351098"/>
                      <a:pt x="194624" y="458957"/>
                      <a:pt x="0" y="653883"/>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solidFill>
                    <a:schemeClr val="bg2">
                      <a:lumMod val="90000"/>
                    </a:schemeClr>
                  </a:solidFill>
                  <a:latin typeface="+mn-ea"/>
                </a:endParaRPr>
              </a:p>
            </p:txBody>
          </p:sp>
          <p:sp>
            <p:nvSpPr>
              <p:cNvPr id="16" name="椭圆 15"/>
              <p:cNvSpPr>
                <a:spLocks noChangeAspect="1"/>
              </p:cNvSpPr>
              <p:nvPr/>
            </p:nvSpPr>
            <p:spPr>
              <a:xfrm>
                <a:off x="3203111" y="1786870"/>
                <a:ext cx="2664284" cy="2662798"/>
              </a:xfrm>
              <a:prstGeom prst="ellipse">
                <a:avLst/>
              </a:prstGeom>
              <a:gradFill flip="none" rotWithShape="1">
                <a:gsLst>
                  <a:gs pos="0">
                    <a:schemeClr val="bg1">
                      <a:lumMod val="85000"/>
                      <a:alpha val="50000"/>
                    </a:schemeClr>
                  </a:gs>
                  <a:gs pos="100000">
                    <a:schemeClr val="bg1">
                      <a:alpha val="0"/>
                    </a:schemeClr>
                  </a:gs>
                </a:gsLst>
                <a:path path="rect">
                  <a:fillToRect b="50000" l="50000" r="50000" t="50000"/>
                </a:path>
              </a:gradFill>
              <a:ln w="19050">
                <a:solidFill>
                  <a:srgbClr val="625348">
                    <a:alpha val="5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solidFill>
                    <a:schemeClr val="bg2">
                      <a:lumMod val="90000"/>
                    </a:schemeClr>
                  </a:solidFill>
                  <a:latin typeface="+mn-ea"/>
                </a:endParaRPr>
              </a:p>
            </p:txBody>
          </p:sp>
        </p:grpSp>
      </p:grpSp>
      <p:sp>
        <p:nvSpPr>
          <p:cNvPr id="18" name="矩形 17"/>
          <p:cNvSpPr>
            <a:spLocks noChangeArrowheads="1"/>
          </p:cNvSpPr>
          <p:nvPr/>
        </p:nvSpPr>
        <p:spPr bwMode="auto">
          <a:xfrm>
            <a:off x="6080711" y="189752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a:solidFill>
                  <a:schemeClr val="tx1">
                    <a:lumMod val="75000"/>
                    <a:lumOff val="25000"/>
                  </a:schemeClr>
                </a:solidFill>
                <a:latin typeface="+mn-ea"/>
              </a:rPr>
              <a:t>点击添加文本</a:t>
            </a:r>
          </a:p>
        </p:txBody>
      </p:sp>
      <p:sp>
        <p:nvSpPr>
          <p:cNvPr id="19" name="矩形 18"/>
          <p:cNvSpPr>
            <a:spLocks noChangeArrowheads="1"/>
          </p:cNvSpPr>
          <p:nvPr/>
        </p:nvSpPr>
        <p:spPr bwMode="auto">
          <a:xfrm>
            <a:off x="5877510" y="2694448"/>
            <a:ext cx="196088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en-US" b="1" lang="zh-CN" sz="1400">
                <a:solidFill>
                  <a:schemeClr val="tx1">
                    <a:lumMod val="75000"/>
                    <a:lumOff val="25000"/>
                  </a:schemeClr>
                </a:solidFill>
                <a:latin typeface="+mn-ea"/>
              </a:rPr>
              <a:t>点击此处添加说明文本</a:t>
            </a:r>
          </a:p>
          <a:p>
            <a:pPr algn="ctr">
              <a:lnSpc>
                <a:spcPct val="150000"/>
              </a:lnSpc>
            </a:pPr>
            <a:r>
              <a:rPr altLang="en-US" b="1" lang="zh-CN" sz="1400">
                <a:solidFill>
                  <a:schemeClr val="tx1">
                    <a:lumMod val="75000"/>
                    <a:lumOff val="25000"/>
                  </a:schemeClr>
                </a:solidFill>
                <a:latin typeface="+mn-ea"/>
              </a:rPr>
              <a:t>点击此处添加说明文本</a:t>
            </a:r>
          </a:p>
          <a:p>
            <a:pPr algn="ctr">
              <a:lnSpc>
                <a:spcPct val="150000"/>
              </a:lnSpc>
            </a:pPr>
            <a:r>
              <a:rPr altLang="en-US" b="1" lang="zh-CN" sz="1400">
                <a:solidFill>
                  <a:schemeClr val="tx1">
                    <a:lumMod val="75000"/>
                    <a:lumOff val="25000"/>
                  </a:schemeClr>
                </a:solidFill>
                <a:latin typeface="+mn-ea"/>
              </a:rPr>
              <a:t>点击此处添加说明文本</a:t>
            </a:r>
          </a:p>
          <a:p>
            <a:pPr algn="ctr">
              <a:lnSpc>
                <a:spcPct val="150000"/>
              </a:lnSpc>
            </a:pPr>
            <a:r>
              <a:rPr altLang="en-US" b="1" lang="zh-CN" sz="1400">
                <a:solidFill>
                  <a:schemeClr val="tx1">
                    <a:lumMod val="75000"/>
                    <a:lumOff val="25000"/>
                  </a:schemeClr>
                </a:solidFill>
                <a:latin typeface="+mn-ea"/>
              </a:rPr>
              <a:t>点击此处添加说明文本</a:t>
            </a:r>
          </a:p>
        </p:txBody>
      </p:sp>
      <p:cxnSp>
        <p:nvCxnSpPr>
          <p:cNvPr id="20" name="直接连接符 19"/>
          <p:cNvCxnSpPr/>
          <p:nvPr/>
        </p:nvCxnSpPr>
        <p:spPr>
          <a:xfrm>
            <a:off x="5571282" y="2483311"/>
            <a:ext cx="2655887"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3952091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49"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 calcmode="lin" valueType="num">
                                      <p:cBhvr>
                                        <p:cTn dur="500" fill="hold" id="9"/>
                                        <p:tgtEl>
                                          <p:spTgt spid="17"/>
                                        </p:tgtEl>
                                        <p:attrNameLst>
                                          <p:attrName>style.rotation</p:attrName>
                                        </p:attrNameLst>
                                      </p:cBhvr>
                                      <p:tavLst>
                                        <p:tav tm="0">
                                          <p:val>
                                            <p:fltVal val="360"/>
                                          </p:val>
                                        </p:tav>
                                        <p:tav tm="100000">
                                          <p:val>
                                            <p:fltVal val="0"/>
                                          </p:val>
                                        </p:tav>
                                      </p:tavLst>
                                    </p:anim>
                                    <p:animEffect filter="fade" transition="in">
                                      <p:cBhvr>
                                        <p:cTn dur="500" id="10"/>
                                        <p:tgtEl>
                                          <p:spTgt spid="17"/>
                                        </p:tgtEl>
                                      </p:cBhvr>
                                    </p:animEffec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20"/>
                                        </p:tgtEl>
                                        <p:attrNameLst>
                                          <p:attrName>style.visibility</p:attrName>
                                        </p:attrNameLst>
                                      </p:cBhvr>
                                      <p:to>
                                        <p:strVal val="visible"/>
                                      </p:to>
                                    </p:set>
                                    <p:animEffect filter="wipe(left)" transition="in">
                                      <p:cBhvr>
                                        <p:cTn dur="500" id="14"/>
                                        <p:tgtEl>
                                          <p:spTgt spid="20"/>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18"/>
                                        </p:tgtEl>
                                        <p:attrNameLst>
                                          <p:attrName>style.visibility</p:attrName>
                                        </p:attrNameLst>
                                      </p:cBhvr>
                                      <p:to>
                                        <p:strVal val="visible"/>
                                      </p:to>
                                    </p:set>
                                    <p:animEffect filter="fade" transition="in">
                                      <p:cBhvr>
                                        <p:cTn dur="500" id="18"/>
                                        <p:tgtEl>
                                          <p:spTgt spid="18"/>
                                        </p:tgtEl>
                                      </p:cBhvr>
                                    </p:animEffect>
                                    <p:anim calcmode="lin" valueType="num">
                                      <p:cBhvr>
                                        <p:cTn dur="500" fill="hold" id="19"/>
                                        <p:tgtEl>
                                          <p:spTgt spid="18"/>
                                        </p:tgtEl>
                                        <p:attrNameLst>
                                          <p:attrName>ppt_x</p:attrName>
                                        </p:attrNameLst>
                                      </p:cBhvr>
                                      <p:tavLst>
                                        <p:tav tm="0">
                                          <p:val>
                                            <p:strVal val="#ppt_x"/>
                                          </p:val>
                                        </p:tav>
                                        <p:tav tm="100000">
                                          <p:val>
                                            <p:strVal val="#ppt_x"/>
                                          </p:val>
                                        </p:tav>
                                      </p:tavLst>
                                    </p:anim>
                                    <p:anim calcmode="lin" valueType="num">
                                      <p:cBhvr>
                                        <p:cTn dur="500" fill="hold" id="20"/>
                                        <p:tgtEl>
                                          <p:spTgt spid="18"/>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47" presetSubtype="0">
                                  <p:stCondLst>
                                    <p:cond delay="0"/>
                                  </p:stCondLst>
                                  <p:childTnLst>
                                    <p:set>
                                      <p:cBhvr>
                                        <p:cTn dur="1" fill="hold" id="23">
                                          <p:stCondLst>
                                            <p:cond delay="0"/>
                                          </p:stCondLst>
                                        </p:cTn>
                                        <p:tgtEl>
                                          <p:spTgt spid="19"/>
                                        </p:tgtEl>
                                        <p:attrNameLst>
                                          <p:attrName>style.visibility</p:attrName>
                                        </p:attrNameLst>
                                      </p:cBhvr>
                                      <p:to>
                                        <p:strVal val="visible"/>
                                      </p:to>
                                    </p:set>
                                    <p:animEffect filter="fade" transition="in">
                                      <p:cBhvr>
                                        <p:cTn dur="1000" id="24"/>
                                        <p:tgtEl>
                                          <p:spTgt spid="19"/>
                                        </p:tgtEl>
                                      </p:cBhvr>
                                    </p:animEffect>
                                    <p:anim calcmode="lin" valueType="num">
                                      <p:cBhvr>
                                        <p:cTn dur="1000" fill="hold" id="25"/>
                                        <p:tgtEl>
                                          <p:spTgt spid="19"/>
                                        </p:tgtEl>
                                        <p:attrNameLst>
                                          <p:attrName>ppt_x</p:attrName>
                                        </p:attrNameLst>
                                      </p:cBhvr>
                                      <p:tavLst>
                                        <p:tav tm="0">
                                          <p:val>
                                            <p:strVal val="#ppt_x"/>
                                          </p:val>
                                        </p:tav>
                                        <p:tav tm="100000">
                                          <p:val>
                                            <p:strVal val="#ppt_x"/>
                                          </p:val>
                                        </p:tav>
                                      </p:tavLst>
                                    </p:anim>
                                    <p:anim calcmode="lin" valueType="num">
                                      <p:cBhvr>
                                        <p:cTn dur="1000" fill="hold" id="26"/>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内容页参考</a:t>
            </a:r>
          </a:p>
        </p:txBody>
      </p:sp>
      <p:cxnSp>
        <p:nvCxnSpPr>
          <p:cNvPr id="4" name="直接连接符 3"/>
          <p:cNvCxnSpPr/>
          <p:nvPr/>
        </p:nvCxnSpPr>
        <p:spPr>
          <a:xfrm>
            <a:off x="323528" y="843558"/>
            <a:ext cx="8648010" cy="0"/>
          </a:xfrm>
          <a:prstGeom prst="line">
            <a:avLst/>
          </a:prstGeom>
          <a:ln w="12700">
            <a:solidFill>
              <a:srgbClr val="7D6834"/>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907597" y="1373188"/>
            <a:ext cx="3128962" cy="2834404"/>
          </a:xfrm>
          <a:prstGeom prst="roundRect">
            <a:avLst>
              <a:gd fmla="val 7083" name="adj"/>
            </a:avLst>
          </a:pr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b="1" lang="zh-CN" sz="2400">
              <a:latin charset="-122" pitchFamily="34" typeface="微软雅黑"/>
              <a:ea charset="-122" pitchFamily="34" typeface="微软雅黑"/>
            </a:endParaRPr>
          </a:p>
        </p:txBody>
      </p:sp>
      <p:grpSp>
        <p:nvGrpSpPr>
          <p:cNvPr id="6" name="组合 5"/>
          <p:cNvGrpSpPr/>
          <p:nvPr/>
        </p:nvGrpSpPr>
        <p:grpSpPr>
          <a:xfrm>
            <a:off x="1339397" y="1670050"/>
            <a:ext cx="2952750" cy="534988"/>
            <a:chOff x="1331640" y="1781613"/>
            <a:chExt cx="2952328" cy="535099"/>
          </a:xfrm>
        </p:grpSpPr>
        <p:sp>
          <p:nvSpPr>
            <p:cNvPr id="7" name="圆角矩形 6"/>
            <p:cNvSpPr/>
            <p:nvPr/>
          </p:nvSpPr>
          <p:spPr>
            <a:xfrm>
              <a:off x="1331640" y="1781613"/>
              <a:ext cx="2952328" cy="535099"/>
            </a:xfrm>
            <a:prstGeom prst="round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ct val="0"/>
                </a:spcBef>
                <a:spcAft>
                  <a:spcPct val="0"/>
                </a:spcAft>
                <a:defRPr/>
              </a:pPr>
              <a:r>
                <a:rPr altLang="en-US" b="1" lang="zh-CN" sz="1600">
                  <a:solidFill>
                    <a:srgbClr val="625348"/>
                  </a:solidFill>
                  <a:latin typeface="+mn-ea"/>
                </a:rPr>
                <a:t>点击添加标题</a:t>
              </a:r>
            </a:p>
          </p:txBody>
        </p:sp>
        <p:sp>
          <p:nvSpPr>
            <p:cNvPr id="8" name="燕尾形 7"/>
            <p:cNvSpPr/>
            <p:nvPr/>
          </p:nvSpPr>
          <p:spPr>
            <a:xfrm>
              <a:off x="3779215" y="1905464"/>
              <a:ext cx="288884" cy="287398"/>
            </a:xfrm>
            <a:prstGeom prst="chevron">
              <a:avLst/>
            </a:prstGeom>
            <a:solidFill>
              <a:srgbClr val="6253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b="1" lang="zh-CN" sz="1600">
                <a:latin typeface="+mn-ea"/>
              </a:endParaRPr>
            </a:p>
          </p:txBody>
        </p:sp>
      </p:grpSp>
      <p:sp>
        <p:nvSpPr>
          <p:cNvPr id="9" name="圆角矩形 8"/>
          <p:cNvSpPr/>
          <p:nvPr/>
        </p:nvSpPr>
        <p:spPr>
          <a:xfrm>
            <a:off x="5222422" y="1400176"/>
            <a:ext cx="3095625" cy="2807416"/>
          </a:xfrm>
          <a:prstGeom prst="roundRect">
            <a:avLst>
              <a:gd fmla="val 5679" name="adj"/>
            </a:avLst>
          </a:prstGeom>
          <a:solidFill>
            <a:srgbClr val="7D68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b="1" lang="zh-CN" sz="2400">
              <a:latin charset="-122" pitchFamily="34" typeface="微软雅黑"/>
              <a:ea charset="-122" pitchFamily="34" typeface="微软雅黑"/>
            </a:endParaRPr>
          </a:p>
        </p:txBody>
      </p:sp>
      <p:grpSp>
        <p:nvGrpSpPr>
          <p:cNvPr id="10" name="组合 9"/>
          <p:cNvGrpSpPr/>
          <p:nvPr/>
        </p:nvGrpSpPr>
        <p:grpSpPr>
          <a:xfrm>
            <a:off x="4868409" y="1670050"/>
            <a:ext cx="2952750" cy="534988"/>
            <a:chOff x="4578557" y="1781612"/>
            <a:chExt cx="2952328" cy="535099"/>
          </a:xfrm>
        </p:grpSpPr>
        <p:sp>
          <p:nvSpPr>
            <p:cNvPr id="11" name="圆角矩形 10"/>
            <p:cNvSpPr/>
            <p:nvPr/>
          </p:nvSpPr>
          <p:spPr>
            <a:xfrm>
              <a:off x="4578557" y="1781612"/>
              <a:ext cx="2952328" cy="535099"/>
            </a:xfrm>
            <a:prstGeom prst="round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ct val="0"/>
                </a:spcBef>
                <a:spcAft>
                  <a:spcPct val="0"/>
                </a:spcAft>
                <a:defRPr/>
              </a:pPr>
              <a:r>
                <a:rPr altLang="en-US" b="1" lang="zh-CN" sz="1600">
                  <a:solidFill>
                    <a:srgbClr val="625348"/>
                  </a:solidFill>
                  <a:latin typeface="+mn-ea"/>
                </a:rPr>
                <a:t>点击添加标题</a:t>
              </a:r>
            </a:p>
          </p:txBody>
        </p:sp>
        <p:sp>
          <p:nvSpPr>
            <p:cNvPr id="12" name="燕尾形 11"/>
            <p:cNvSpPr/>
            <p:nvPr/>
          </p:nvSpPr>
          <p:spPr>
            <a:xfrm flipH="1">
              <a:off x="4788077" y="1905463"/>
              <a:ext cx="287297" cy="287398"/>
            </a:xfrm>
            <a:prstGeom prst="chevron">
              <a:avLst/>
            </a:prstGeom>
            <a:solidFill>
              <a:srgbClr val="6253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b="1" lang="zh-CN" sz="1600">
                <a:latin typeface="+mn-ea"/>
              </a:endParaRPr>
            </a:p>
          </p:txBody>
        </p:sp>
      </p:grpSp>
      <p:grpSp>
        <p:nvGrpSpPr>
          <p:cNvPr id="13" name="组合 12"/>
          <p:cNvGrpSpPr/>
          <p:nvPr/>
        </p:nvGrpSpPr>
        <p:grpSpPr>
          <a:xfrm>
            <a:off x="1259632" y="2427734"/>
            <a:ext cx="2529277" cy="1604058"/>
            <a:chOff x="1107289" y="2191965"/>
            <a:chExt cx="2528607" cy="1603888"/>
          </a:xfrm>
        </p:grpSpPr>
        <p:grpSp>
          <p:nvGrpSpPr>
            <p:cNvPr id="14" name="组合 26"/>
            <p:cNvGrpSpPr/>
            <p:nvPr/>
          </p:nvGrpSpPr>
          <p:grpSpPr>
            <a:xfrm>
              <a:off x="1115614" y="2499907"/>
              <a:ext cx="2520282" cy="1295263"/>
              <a:chOff x="1115614" y="2499907"/>
              <a:chExt cx="2520282" cy="1295263"/>
            </a:xfrm>
          </p:grpSpPr>
          <p:cxnSp>
            <p:nvCxnSpPr>
              <p:cNvPr id="20" name="直接连接符 19"/>
              <p:cNvCxnSpPr/>
              <p:nvPr/>
            </p:nvCxnSpPr>
            <p:spPr>
              <a:xfrm>
                <a:off x="1115614" y="2499907"/>
                <a:ext cx="2520282" cy="0"/>
              </a:xfrm>
              <a:prstGeom prst="line">
                <a:avLst/>
              </a:prstGeom>
              <a:noFill/>
              <a:ln w="12700">
                <a:solidFill>
                  <a:schemeClr val="bg2">
                    <a:lumMod val="90000"/>
                  </a:schemeClr>
                </a:solidFill>
                <a:prstDash val="dash"/>
              </a:ln>
              <a:effectLst/>
            </p:spPr>
            <p:style>
              <a:lnRef idx="1">
                <a:schemeClr val="accent2"/>
              </a:lnRef>
              <a:fillRef idx="3">
                <a:schemeClr val="accent2"/>
              </a:fillRef>
              <a:effectRef idx="2">
                <a:schemeClr val="accent2"/>
              </a:effectRef>
              <a:fontRef idx="minor">
                <a:schemeClr val="lt1"/>
              </a:fontRef>
            </p:style>
          </p:cxnSp>
          <p:cxnSp>
            <p:nvCxnSpPr>
              <p:cNvPr id="21" name="直接连接符 20"/>
              <p:cNvCxnSpPr/>
              <p:nvPr/>
            </p:nvCxnSpPr>
            <p:spPr>
              <a:xfrm>
                <a:off x="1115614" y="2931661"/>
                <a:ext cx="2520282" cy="0"/>
              </a:xfrm>
              <a:prstGeom prst="line">
                <a:avLst/>
              </a:prstGeom>
              <a:noFill/>
              <a:ln w="12700">
                <a:solidFill>
                  <a:schemeClr val="bg2">
                    <a:lumMod val="90000"/>
                  </a:schemeClr>
                </a:solidFill>
                <a:prstDash val="dash"/>
              </a:ln>
              <a:effectLst/>
            </p:spPr>
            <p:style>
              <a:lnRef idx="1">
                <a:schemeClr val="accent2"/>
              </a:lnRef>
              <a:fillRef idx="3">
                <a:schemeClr val="accent2"/>
              </a:fillRef>
              <a:effectRef idx="2">
                <a:schemeClr val="accent2"/>
              </a:effectRef>
              <a:fontRef idx="minor">
                <a:schemeClr val="lt1"/>
              </a:fontRef>
            </p:style>
          </p:cxnSp>
          <p:cxnSp>
            <p:nvCxnSpPr>
              <p:cNvPr id="22" name="直接连接符 21"/>
              <p:cNvCxnSpPr/>
              <p:nvPr/>
            </p:nvCxnSpPr>
            <p:spPr>
              <a:xfrm>
                <a:off x="1115614" y="3363416"/>
                <a:ext cx="2520282" cy="0"/>
              </a:xfrm>
              <a:prstGeom prst="line">
                <a:avLst/>
              </a:prstGeom>
              <a:noFill/>
              <a:ln w="12700">
                <a:solidFill>
                  <a:schemeClr val="bg2">
                    <a:lumMod val="90000"/>
                  </a:schemeClr>
                </a:solidFill>
                <a:prstDash val="dash"/>
              </a:ln>
              <a:effectLst/>
            </p:spPr>
            <p:style>
              <a:lnRef idx="1">
                <a:schemeClr val="accent2"/>
              </a:lnRef>
              <a:fillRef idx="3">
                <a:schemeClr val="accent2"/>
              </a:fillRef>
              <a:effectRef idx="2">
                <a:schemeClr val="accent2"/>
              </a:effectRef>
              <a:fontRef idx="minor">
                <a:schemeClr val="lt1"/>
              </a:fontRef>
            </p:style>
          </p:cxnSp>
          <p:cxnSp>
            <p:nvCxnSpPr>
              <p:cNvPr id="23" name="直接连接符 22"/>
              <p:cNvCxnSpPr/>
              <p:nvPr/>
            </p:nvCxnSpPr>
            <p:spPr>
              <a:xfrm>
                <a:off x="1115614" y="3795170"/>
                <a:ext cx="2520282" cy="0"/>
              </a:xfrm>
              <a:prstGeom prst="line">
                <a:avLst/>
              </a:prstGeom>
              <a:noFill/>
              <a:ln w="12700">
                <a:solidFill>
                  <a:schemeClr val="bg2">
                    <a:lumMod val="90000"/>
                  </a:schemeClr>
                </a:solidFill>
                <a:prstDash val="dash"/>
              </a:ln>
              <a:effectLst/>
            </p:spPr>
            <p:style>
              <a:lnRef idx="1">
                <a:schemeClr val="accent2"/>
              </a:lnRef>
              <a:fillRef idx="3">
                <a:schemeClr val="accent2"/>
              </a:fillRef>
              <a:effectRef idx="2">
                <a:schemeClr val="accent2"/>
              </a:effectRef>
              <a:fontRef idx="minor">
                <a:schemeClr val="lt1"/>
              </a:fontRef>
            </p:style>
          </p:cxnSp>
        </p:grpSp>
        <p:sp>
          <p:nvSpPr>
            <p:cNvPr id="15" name="矩形 27"/>
            <p:cNvSpPr>
              <a:spLocks noChangeArrowheads="1"/>
            </p:cNvSpPr>
            <p:nvPr/>
          </p:nvSpPr>
          <p:spPr bwMode="auto">
            <a:xfrm>
              <a:off x="1107289" y="2191965"/>
              <a:ext cx="2315866" cy="3047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2">
                      <a:lumMod val="90000"/>
                    </a:schemeClr>
                  </a:solidFill>
                  <a:latin typeface="+mn-ea"/>
                </a:rPr>
                <a:t>点击此处添加详细说明文本</a:t>
              </a:r>
            </a:p>
          </p:txBody>
        </p:sp>
        <p:sp>
          <p:nvSpPr>
            <p:cNvPr id="16" name="矩形 28"/>
            <p:cNvSpPr>
              <a:spLocks noChangeArrowheads="1"/>
            </p:cNvSpPr>
            <p:nvPr/>
          </p:nvSpPr>
          <p:spPr bwMode="auto">
            <a:xfrm>
              <a:off x="1107289" y="2624013"/>
              <a:ext cx="2315866" cy="3047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2">
                      <a:lumMod val="90000"/>
                    </a:schemeClr>
                  </a:solidFill>
                  <a:latin typeface="+mn-ea"/>
                </a:rPr>
                <a:t>点击此处添加详细说明文本</a:t>
              </a:r>
            </a:p>
          </p:txBody>
        </p:sp>
        <p:sp>
          <p:nvSpPr>
            <p:cNvPr id="17" name="矩形 29"/>
            <p:cNvSpPr>
              <a:spLocks noChangeArrowheads="1"/>
            </p:cNvSpPr>
            <p:nvPr/>
          </p:nvSpPr>
          <p:spPr bwMode="auto">
            <a:xfrm>
              <a:off x="1107289" y="3056061"/>
              <a:ext cx="2315866" cy="3047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2">
                      <a:lumMod val="90000"/>
                    </a:schemeClr>
                  </a:solidFill>
                  <a:latin typeface="+mn-ea"/>
                </a:rPr>
                <a:t>点击此处添加详细说明文本</a:t>
              </a:r>
            </a:p>
          </p:txBody>
        </p:sp>
        <p:sp>
          <p:nvSpPr>
            <p:cNvPr id="18" name="矩形 30"/>
            <p:cNvSpPr>
              <a:spLocks noChangeArrowheads="1"/>
            </p:cNvSpPr>
            <p:nvPr/>
          </p:nvSpPr>
          <p:spPr bwMode="auto">
            <a:xfrm>
              <a:off x="1107289" y="3488109"/>
              <a:ext cx="2315866" cy="3047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2">
                      <a:lumMod val="90000"/>
                    </a:schemeClr>
                  </a:solidFill>
                  <a:latin typeface="+mn-ea"/>
                </a:rPr>
                <a:t>点击此处添加详细说明文本</a:t>
              </a:r>
            </a:p>
          </p:txBody>
        </p:sp>
      </p:grpSp>
      <p:grpSp>
        <p:nvGrpSpPr>
          <p:cNvPr id="25" name="组合 24"/>
          <p:cNvGrpSpPr/>
          <p:nvPr/>
        </p:nvGrpSpPr>
        <p:grpSpPr>
          <a:xfrm>
            <a:off x="5508105" y="2427734"/>
            <a:ext cx="2528954" cy="1603082"/>
            <a:chOff x="5500100" y="2335981"/>
            <a:chExt cx="2528284" cy="1604120"/>
          </a:xfrm>
        </p:grpSpPr>
        <p:grpSp>
          <p:nvGrpSpPr>
            <p:cNvPr id="26" name="组合 38"/>
            <p:cNvGrpSpPr/>
            <p:nvPr/>
          </p:nvGrpSpPr>
          <p:grpSpPr>
            <a:xfrm>
              <a:off x="5508102" y="2621916"/>
              <a:ext cx="2520282" cy="1296239"/>
              <a:chOff x="5508102" y="2621916"/>
              <a:chExt cx="2520282" cy="1296239"/>
            </a:xfrm>
          </p:grpSpPr>
          <p:cxnSp>
            <p:nvCxnSpPr>
              <p:cNvPr id="32" name="直接连接符 31"/>
              <p:cNvCxnSpPr/>
              <p:nvPr/>
            </p:nvCxnSpPr>
            <p:spPr>
              <a:xfrm>
                <a:off x="5508102" y="2621916"/>
                <a:ext cx="2520282" cy="0"/>
              </a:xfrm>
              <a:prstGeom prst="line">
                <a:avLst/>
              </a:prstGeom>
              <a:noFill/>
              <a:ln w="12700">
                <a:solidFill>
                  <a:schemeClr val="bg2">
                    <a:lumMod val="90000"/>
                  </a:schemeClr>
                </a:solidFill>
                <a:prstDash val="dash"/>
              </a:ln>
              <a:effectLst/>
            </p:spPr>
            <p:style>
              <a:lnRef idx="1">
                <a:schemeClr val="accent2"/>
              </a:lnRef>
              <a:fillRef idx="3">
                <a:schemeClr val="accent2"/>
              </a:fillRef>
              <a:effectRef idx="2">
                <a:schemeClr val="accent2"/>
              </a:effectRef>
              <a:fontRef idx="minor">
                <a:schemeClr val="lt1"/>
              </a:fontRef>
            </p:style>
          </p:cxnSp>
          <p:cxnSp>
            <p:nvCxnSpPr>
              <p:cNvPr id="33" name="直接连接符 32"/>
              <p:cNvCxnSpPr/>
              <p:nvPr/>
            </p:nvCxnSpPr>
            <p:spPr>
              <a:xfrm>
                <a:off x="5508102" y="3053996"/>
                <a:ext cx="2520282" cy="0"/>
              </a:xfrm>
              <a:prstGeom prst="line">
                <a:avLst/>
              </a:prstGeom>
              <a:noFill/>
              <a:ln w="12700">
                <a:solidFill>
                  <a:schemeClr val="bg2">
                    <a:lumMod val="90000"/>
                  </a:schemeClr>
                </a:solidFill>
                <a:prstDash val="dash"/>
              </a:ln>
              <a:effectLst/>
            </p:spPr>
            <p:style>
              <a:lnRef idx="1">
                <a:schemeClr val="accent2"/>
              </a:lnRef>
              <a:fillRef idx="3">
                <a:schemeClr val="accent2"/>
              </a:fillRef>
              <a:effectRef idx="2">
                <a:schemeClr val="accent2"/>
              </a:effectRef>
              <a:fontRef idx="minor">
                <a:schemeClr val="lt1"/>
              </a:fontRef>
            </p:style>
          </p:cxnSp>
          <p:cxnSp>
            <p:nvCxnSpPr>
              <p:cNvPr id="34" name="直接连接符 33"/>
              <p:cNvCxnSpPr/>
              <p:nvPr/>
            </p:nvCxnSpPr>
            <p:spPr>
              <a:xfrm>
                <a:off x="5508102" y="3486075"/>
                <a:ext cx="2520282" cy="0"/>
              </a:xfrm>
              <a:prstGeom prst="line">
                <a:avLst/>
              </a:prstGeom>
              <a:noFill/>
              <a:ln w="12700">
                <a:solidFill>
                  <a:schemeClr val="bg2">
                    <a:lumMod val="90000"/>
                  </a:schemeClr>
                </a:solidFill>
                <a:prstDash val="dash"/>
              </a:ln>
              <a:effectLst/>
            </p:spPr>
            <p:style>
              <a:lnRef idx="1">
                <a:schemeClr val="accent2"/>
              </a:lnRef>
              <a:fillRef idx="3">
                <a:schemeClr val="accent2"/>
              </a:fillRef>
              <a:effectRef idx="2">
                <a:schemeClr val="accent2"/>
              </a:effectRef>
              <a:fontRef idx="minor">
                <a:schemeClr val="lt1"/>
              </a:fontRef>
            </p:style>
          </p:cxnSp>
          <p:cxnSp>
            <p:nvCxnSpPr>
              <p:cNvPr id="35" name="直接连接符 34"/>
              <p:cNvCxnSpPr/>
              <p:nvPr/>
            </p:nvCxnSpPr>
            <p:spPr>
              <a:xfrm>
                <a:off x="5508102" y="3918155"/>
                <a:ext cx="2520282" cy="0"/>
              </a:xfrm>
              <a:prstGeom prst="line">
                <a:avLst/>
              </a:prstGeom>
              <a:noFill/>
              <a:ln w="12700">
                <a:solidFill>
                  <a:schemeClr val="bg2">
                    <a:lumMod val="90000"/>
                  </a:schemeClr>
                </a:solidFill>
                <a:prstDash val="dash"/>
              </a:ln>
              <a:effectLst/>
            </p:spPr>
            <p:style>
              <a:lnRef idx="1">
                <a:schemeClr val="accent2"/>
              </a:lnRef>
              <a:fillRef idx="3">
                <a:schemeClr val="accent2"/>
              </a:fillRef>
              <a:effectRef idx="2">
                <a:schemeClr val="accent2"/>
              </a:effectRef>
              <a:fontRef idx="minor">
                <a:schemeClr val="lt1"/>
              </a:fontRef>
            </p:style>
          </p:cxnSp>
        </p:grpSp>
        <p:sp>
          <p:nvSpPr>
            <p:cNvPr id="27" name="矩形 39"/>
            <p:cNvSpPr>
              <a:spLocks noChangeArrowheads="1"/>
            </p:cNvSpPr>
            <p:nvPr/>
          </p:nvSpPr>
          <p:spPr bwMode="auto">
            <a:xfrm>
              <a:off x="5500101" y="2335981"/>
              <a:ext cx="2315866" cy="304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2">
                      <a:lumMod val="90000"/>
                    </a:schemeClr>
                  </a:solidFill>
                  <a:latin typeface="+mn-ea"/>
                </a:rPr>
                <a:t>点击此处添加详细说明文本</a:t>
              </a:r>
            </a:p>
          </p:txBody>
        </p:sp>
        <p:sp>
          <p:nvSpPr>
            <p:cNvPr id="28" name="矩形 40"/>
            <p:cNvSpPr>
              <a:spLocks noChangeArrowheads="1"/>
            </p:cNvSpPr>
            <p:nvPr/>
          </p:nvSpPr>
          <p:spPr bwMode="auto">
            <a:xfrm>
              <a:off x="5500101" y="2768029"/>
              <a:ext cx="2315866" cy="304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2">
                      <a:lumMod val="90000"/>
                    </a:schemeClr>
                  </a:solidFill>
                  <a:latin typeface="+mn-ea"/>
                </a:rPr>
                <a:t>点击此处添加详细说明文本</a:t>
              </a:r>
            </a:p>
          </p:txBody>
        </p:sp>
        <p:sp>
          <p:nvSpPr>
            <p:cNvPr id="29" name="矩形 41"/>
            <p:cNvSpPr>
              <a:spLocks noChangeArrowheads="1"/>
            </p:cNvSpPr>
            <p:nvPr/>
          </p:nvSpPr>
          <p:spPr bwMode="auto">
            <a:xfrm>
              <a:off x="5500101" y="3200078"/>
              <a:ext cx="2315866" cy="304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2">
                      <a:lumMod val="90000"/>
                    </a:schemeClr>
                  </a:solidFill>
                  <a:latin typeface="+mn-ea"/>
                </a:rPr>
                <a:t>点击此处添加详细说明文本</a:t>
              </a:r>
            </a:p>
          </p:txBody>
        </p:sp>
        <p:sp>
          <p:nvSpPr>
            <p:cNvPr id="30" name="矩形 42"/>
            <p:cNvSpPr>
              <a:spLocks noChangeArrowheads="1"/>
            </p:cNvSpPr>
            <p:nvPr/>
          </p:nvSpPr>
          <p:spPr bwMode="auto">
            <a:xfrm>
              <a:off x="5500101" y="3632125"/>
              <a:ext cx="2315866" cy="304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2">
                      <a:lumMod val="90000"/>
                    </a:schemeClr>
                  </a:solidFill>
                  <a:latin typeface="+mn-ea"/>
                </a:rPr>
                <a:t>点击此处添加详细说明文本</a:t>
              </a:r>
            </a:p>
          </p:txBody>
        </p:sp>
      </p:grpSp>
    </p:spTree>
    <p:extLst>
      <p:ext uri="{BB962C8B-B14F-4D97-AF65-F5344CB8AC3E}">
        <p14:creationId val="244741711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1+#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8">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0-#ppt_w/2"/>
                                          </p:val>
                                        </p:tav>
                                        <p:tav tm="100000">
                                          <p:val>
                                            <p:strVal val="#ppt_x"/>
                                          </p:val>
                                        </p:tav>
                                      </p:tavLst>
                                    </p:anim>
                                    <p:anim calcmode="lin" valueType="num">
                                      <p:cBhvr additive="base">
                                        <p:cTn dur="500" fill="hold" id="17"/>
                                        <p:tgtEl>
                                          <p:spTgt spid="6"/>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1+#ppt_w/2"/>
                                          </p:val>
                                        </p:tav>
                                        <p:tav tm="100000">
                                          <p:val>
                                            <p:strVal val="#ppt_x"/>
                                          </p:val>
                                        </p:tav>
                                      </p:tavLst>
                                    </p:anim>
                                    <p:anim calcmode="lin" valueType="num">
                                      <p:cBhvr additive="base">
                                        <p:cTn dur="500" fill="hold" id="21"/>
                                        <p:tgtEl>
                                          <p:spTgt spid="10"/>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id="23" nodeType="afterEffect" presetClass="entr" presetID="42"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1000" id="25"/>
                                        <p:tgtEl>
                                          <p:spTgt spid="13"/>
                                        </p:tgtEl>
                                      </p:cBhvr>
                                    </p:animEffect>
                                    <p:anim calcmode="lin" valueType="num">
                                      <p:cBhvr>
                                        <p:cTn dur="1000" fill="hold" id="26"/>
                                        <p:tgtEl>
                                          <p:spTgt spid="13"/>
                                        </p:tgtEl>
                                        <p:attrNameLst>
                                          <p:attrName>ppt_x</p:attrName>
                                        </p:attrNameLst>
                                      </p:cBhvr>
                                      <p:tavLst>
                                        <p:tav tm="0">
                                          <p:val>
                                            <p:strVal val="#ppt_x"/>
                                          </p:val>
                                        </p:tav>
                                        <p:tav tm="100000">
                                          <p:val>
                                            <p:strVal val="#ppt_x"/>
                                          </p:val>
                                        </p:tav>
                                      </p:tavLst>
                                    </p:anim>
                                    <p:anim calcmode="lin" valueType="num">
                                      <p:cBhvr>
                                        <p:cTn dur="1000" fill="hold" id="27"/>
                                        <p:tgtEl>
                                          <p:spTgt spid="13"/>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25"/>
                                        </p:tgtEl>
                                        <p:attrNameLst>
                                          <p:attrName>style.visibility</p:attrName>
                                        </p:attrNameLst>
                                      </p:cBhvr>
                                      <p:to>
                                        <p:strVal val="visible"/>
                                      </p:to>
                                    </p:set>
                                    <p:animEffect filter="fade" transition="in">
                                      <p:cBhvr>
                                        <p:cTn dur="1000" id="30"/>
                                        <p:tgtEl>
                                          <p:spTgt spid="25"/>
                                        </p:tgtEl>
                                      </p:cBhvr>
                                    </p:animEffect>
                                    <p:anim calcmode="lin" valueType="num">
                                      <p:cBhvr>
                                        <p:cTn dur="1000" fill="hold" id="31"/>
                                        <p:tgtEl>
                                          <p:spTgt spid="25"/>
                                        </p:tgtEl>
                                        <p:attrNameLst>
                                          <p:attrName>ppt_x</p:attrName>
                                        </p:attrNameLst>
                                      </p:cBhvr>
                                      <p:tavLst>
                                        <p:tav tm="0">
                                          <p:val>
                                            <p:strVal val="#ppt_x"/>
                                          </p:val>
                                        </p:tav>
                                        <p:tav tm="100000">
                                          <p:val>
                                            <p:strVal val="#ppt_x"/>
                                          </p:val>
                                        </p:tav>
                                      </p:tavLst>
                                    </p:anim>
                                    <p:anim calcmode="lin" valueType="num">
                                      <p:cBhvr>
                                        <p:cTn dur="1000" fill="hold" id="32"/>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endParaRPr altLang="en-US" lang="zh-CN"/>
          </a:p>
        </p:txBody>
      </p:sp>
      <p:sp>
        <p:nvSpPr>
          <p:cNvPr id="3" name="内容占位符 2"/>
          <p:cNvSpPr>
            <a:spLocks noGrp="1"/>
          </p:cNvSpPr>
          <p:nvPr>
            <p:ph idx="1"/>
          </p:nvPr>
        </p:nvSpPr>
        <p:spPr/>
        <p:txBody>
          <a:bodyPr/>
          <a:lstStyle/>
          <a:p>
            <a:endParaRPr altLang="en-US" lang="zh-CN"/>
          </a:p>
        </p:txBody>
      </p:sp>
      <p:cxnSp>
        <p:nvCxnSpPr>
          <p:cNvPr id="4" name="直接连接符 3"/>
          <p:cNvCxnSpPr/>
          <p:nvPr/>
        </p:nvCxnSpPr>
        <p:spPr>
          <a:xfrm>
            <a:off x="323528" y="843558"/>
            <a:ext cx="8648010" cy="0"/>
          </a:xfrm>
          <a:prstGeom prst="line">
            <a:avLst/>
          </a:prstGeom>
          <a:ln w="12700">
            <a:solidFill>
              <a:srgbClr val="7D68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5317937"/>
      </p:ext>
    </p:extLst>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nvPr>
        </p:nvSpPr>
        <p:spPr/>
        <p:txBody>
          <a:bodyPr>
            <a:normAutofit/>
          </a:bodyPr>
          <a:lstStyle/>
          <a:p>
            <a:pPr algn="r"/>
            <a:r>
              <a:rPr altLang="zh-CN" b="1" lang="en-US" smtClean="0" sz="3600">
                <a:latin typeface="+mj-ea"/>
              </a:rPr>
              <a:t>THANKS</a:t>
            </a:r>
          </a:p>
        </p:txBody>
      </p:sp>
      <p:sp>
        <p:nvSpPr>
          <p:cNvPr id="3" name="副标题 2"/>
          <p:cNvSpPr>
            <a:spLocks noGrp="1"/>
          </p:cNvSpPr>
          <p:nvPr>
            <p:ph idx="1" type="subTitle"/>
          </p:nvPr>
        </p:nvSpPr>
        <p:spPr>
          <a:xfrm>
            <a:off x="2059632" y="2499742"/>
            <a:ext cx="6400800" cy="449188"/>
          </a:xfrm>
        </p:spPr>
        <p:txBody>
          <a:bodyPr>
            <a:noAutofit/>
          </a:bodyPr>
          <a:lstStyle/>
          <a:p>
            <a:pPr algn="r"/>
            <a:r>
              <a:rPr altLang="en-US" b="1" lang="zh-CN" smtClean="0">
                <a:solidFill>
                  <a:schemeClr val="tx1"/>
                </a:solidFill>
              </a:rPr>
              <a:t>谢谢大家！</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611560" y="357186"/>
            <a:ext cx="864096" cy="1077224"/>
          </a:xfrm>
          <a:prstGeom prst="rect">
            <a:avLst/>
          </a:prstGeom>
        </p:spPr>
      </p:pic>
      <p:sp>
        <p:nvSpPr>
          <p:cNvPr id="5" name="TextBox 4"/>
          <p:cNvSpPr txBox="1"/>
          <p:nvPr/>
        </p:nvSpPr>
        <p:spPr>
          <a:xfrm>
            <a:off x="1331640" y="711132"/>
            <a:ext cx="1656184" cy="335280"/>
          </a:xfrm>
          <a:prstGeom prst="rect">
            <a:avLst/>
          </a:prstGeom>
          <a:noFill/>
        </p:spPr>
        <p:txBody>
          <a:bodyPr rtlCol="0" wrap="square">
            <a:spAutoFit/>
          </a:bodyPr>
          <a:lstStyle/>
          <a:p>
            <a:r>
              <a:rPr altLang="zh-CN" b="1" lang="en-US" smtClean="0" sz="1600">
                <a:latin typeface="+mj-ea"/>
                <a:ea typeface="+mj-ea"/>
              </a:rPr>
              <a:t>LOGO位置</a:t>
            </a:r>
          </a:p>
        </p:txBody>
      </p:sp>
    </p:spTree>
    <p:extLst>
      <p:ext uri="{BB962C8B-B14F-4D97-AF65-F5344CB8AC3E}">
        <p14:creationId val="288692248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iterate type="lt">
                                    <p:tmPct val="0"/>
                                  </p:iterate>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strVal val="#ppt_w*0.70"/>
                                          </p:val>
                                        </p:tav>
                                        <p:tav tm="100000">
                                          <p:val>
                                            <p:strVal val="#ppt_w"/>
                                          </p:val>
                                        </p:tav>
                                      </p:tavLst>
                                    </p:anim>
                                    <p:anim calcmode="lin" valueType="num">
                                      <p:cBhvr>
                                        <p:cTn dur="1000" fill="hold" id="8"/>
                                        <p:tgtEl>
                                          <p:spTgt spid="2"/>
                                        </p:tgtEl>
                                        <p:attrNameLst>
                                          <p:attrName>ppt_h</p:attrName>
                                        </p:attrNameLst>
                                      </p:cBhvr>
                                      <p:tavLst>
                                        <p:tav tm="0">
                                          <p:val>
                                            <p:strVal val="#ppt_h"/>
                                          </p:val>
                                        </p:tav>
                                        <p:tav tm="100000">
                                          <p:val>
                                            <p:strVal val="#ppt_h"/>
                                          </p:val>
                                        </p:tav>
                                      </p:tavLst>
                                    </p:anim>
                                    <p:animEffect filter="fade" transition="in">
                                      <p:cBhvr>
                                        <p:cTn dur="1000" id="9"/>
                                        <p:tgtEl>
                                          <p:spTgt spid="2"/>
                                        </p:tgtEl>
                                      </p:cBhvr>
                                    </p:animEffect>
                                  </p:childTnLst>
                                </p:cTn>
                              </p:par>
                            </p:childTnLst>
                          </p:cTn>
                        </p:par>
                        <p:par>
                          <p:cTn fill="hold" id="10" nodeType="afterGroup">
                            <p:stCondLst>
                              <p:cond delay="1000"/>
                            </p:stCondLst>
                            <p:childTnLst>
                              <p:par>
                                <p:cTn fill="hold" grpId="0" id="11" nodeType="afterEffect" presetClass="entr" presetID="55" presetSubtype="0">
                                  <p:stCondLst>
                                    <p:cond delay="0"/>
                                  </p:stCondLst>
                                  <p:iterate type="lt">
                                    <p:tmPct val="0"/>
                                  </p:iterate>
                                  <p:childTnLst>
                                    <p:set>
                                      <p:cBhvr>
                                        <p:cTn dur="1" fill="hold" id="12">
                                          <p:stCondLst>
                                            <p:cond delay="0"/>
                                          </p:stCondLst>
                                        </p:cTn>
                                        <p:tgtEl>
                                          <p:spTgt spid="3"/>
                                        </p:tgtEl>
                                        <p:attrNameLst>
                                          <p:attrName>style.visibility</p:attrName>
                                        </p:attrNameLst>
                                      </p:cBhvr>
                                      <p:to>
                                        <p:strVal val="visible"/>
                                      </p:to>
                                    </p:set>
                                    <p:anim calcmode="lin" valueType="num">
                                      <p:cBhvr>
                                        <p:cTn dur="1000" fill="hold" id="13"/>
                                        <p:tgtEl>
                                          <p:spTgt spid="3"/>
                                        </p:tgtEl>
                                        <p:attrNameLst>
                                          <p:attrName>ppt_w</p:attrName>
                                        </p:attrNameLst>
                                      </p:cBhvr>
                                      <p:tavLst>
                                        <p:tav tm="0">
                                          <p:val>
                                            <p:strVal val="#ppt_w*0.70"/>
                                          </p:val>
                                        </p:tav>
                                        <p:tav tm="100000">
                                          <p:val>
                                            <p:strVal val="#ppt_w"/>
                                          </p:val>
                                        </p:tav>
                                      </p:tavLst>
                                    </p:anim>
                                    <p:anim calcmode="lin" valueType="num">
                                      <p:cBhvr>
                                        <p:cTn dur="1000" fill="hold" id="14"/>
                                        <p:tgtEl>
                                          <p:spTgt spid="3"/>
                                        </p:tgtEl>
                                        <p:attrNameLst>
                                          <p:attrName>ppt_h</p:attrName>
                                        </p:attrNameLst>
                                      </p:cBhvr>
                                      <p:tavLst>
                                        <p:tav tm="0">
                                          <p:val>
                                            <p:strVal val="#ppt_h"/>
                                          </p:val>
                                        </p:tav>
                                        <p:tav tm="100000">
                                          <p:val>
                                            <p:strVal val="#ppt_h"/>
                                          </p:val>
                                        </p:tav>
                                      </p:tavLst>
                                    </p:anim>
                                    <p:animEffect filter="fade" transition="in">
                                      <p:cBhvr>
                                        <p:cTn dur="1000" id="1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endParaRPr altLang="en-US" lang="zh-CN"/>
          </a:p>
        </p:txBody>
      </p:sp>
      <p:sp>
        <p:nvSpPr>
          <p:cNvPr id="3" name="内容占位符 2"/>
          <p:cNvSpPr>
            <a:spLocks noGrp="1"/>
          </p:cNvSpPr>
          <p:nvPr>
            <p:ph idx="1"/>
          </p:nvPr>
        </p:nvSpPr>
        <p:spPr/>
        <p:txBody>
          <a:bodyPr/>
          <a:lstStyle/>
          <a:p>
            <a:endParaRPr altLang="en-US" lang="zh-CN"/>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2611" y="0"/>
            <a:ext cx="9138777" cy="5143500"/>
          </a:xfrm>
          <a:prstGeom prst="rect">
            <a:avLst/>
          </a:prstGeom>
        </p:spPr>
      </p:pic>
    </p:spTree>
    <p:extLst>
      <p:ext uri="{BB962C8B-B14F-4D97-AF65-F5344CB8AC3E}">
        <p14:creationId val="1000769806"/>
      </p:ext>
    </p:extLst>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4">
      <a:majorFont>
        <a:latin typeface="Calibri"/>
        <a:ea typeface="方正宋黑简体"/>
        <a:cs typeface="Arial"/>
      </a:majorFont>
      <a:minorFont>
        <a:latin typeface="Calibri"/>
        <a:ea typeface="楷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52</Paragraphs>
  <Slides>9</Slides>
  <Notes>0</Notes>
  <TotalTime>65</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9</vt:i4>
      </vt:variant>
    </vt:vector>
  </HeadingPairs>
  <TitlesOfParts>
    <vt:vector baseType="lpstr" size="18">
      <vt:lpstr>Arial</vt:lpstr>
      <vt:lpstr>Calibri</vt:lpstr>
      <vt:lpstr>方正宋黑简体</vt:lpstr>
      <vt:lpstr>楷体</vt:lpstr>
      <vt:lpstr>隶书</vt:lpstr>
      <vt:lpstr>微软雅黑</vt:lpstr>
      <vt:lpstr>宋体</vt:lpstr>
      <vt:lpstr>时尚中黑简体</vt:lpstr>
      <vt:lpstr>Office 主题</vt:lpstr>
      <vt:lpstr>POWERPOINT 模板</vt:lpstr>
      <vt:lpstr>目录</vt:lpstr>
      <vt:lpstr>内容页参考</vt:lpstr>
      <vt:lpstr>内容页</vt:lpstr>
      <vt:lpstr>内容页参考</vt:lpstr>
      <vt:lpstr>内容页参考</vt:lpstr>
      <vt:lpstr>PowerPoint Presentation</vt:lpstr>
      <vt:lpstr>THANKS</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2012-12-02T09:49:21Z</dcterms:created>
  <cp:lastModifiedBy>kan</cp:lastModifiedBy>
  <dcterms:modified xsi:type="dcterms:W3CDTF">2021-08-22T05:51:47Z</dcterms:modified>
  <cp:revision>7</cp:revision>
  <dc:title>POWERPOINT 模板</dc:title>
</cp:coreProperties>
</file>