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application/vnd.openxmlformats-officedocument.spreadsheetml.sheet" Extension="xlsx"/>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drawingml.chart+xml" PartName="/ppt/charts/chart1.xml"/>
  <Override ContentType="application/vnd.openxmlformats-officedocument.drawingml.chart+xml" PartName="/ppt/charts/chart2.xml"/>
  <Override ContentType="application/vnd.openxmlformats-officedocument.drawingml.chart+xml" PartName="/ppt/charts/chart3.xml"/>
  <Override ContentType="application/vnd.openxmlformats-officedocument.drawingml.chart+xml" PartName="/ppt/charts/chart4.xml"/>
  <Override ContentType="application/vnd.openxmlformats-officedocument.drawingml.chart+xml" PartName="/ppt/charts/chart5.xml"/>
  <Override ContentType="application/vnd.ms-office.chartcolorstyle+xml" PartName="/ppt/charts/colors1.xml"/>
  <Override ContentType="application/vnd.ms-office.chartcolorstyle+xml" PartName="/ppt/charts/colors2.xml"/>
  <Override ContentType="application/vnd.ms-office.chartcolorstyle+xml" PartName="/ppt/charts/colors3.xml"/>
  <Override ContentType="application/vnd.ms-office.chartstyle+xml" PartName="/ppt/charts/style1.xml"/>
  <Override ContentType="application/vnd.ms-office.chartstyle+xml" PartName="/ppt/charts/style2.xml"/>
  <Override ContentType="application/vnd.ms-office.chartstyle+xml" PartName="/ppt/charts/style3.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tableStyles+xml" PartName="/ppt/tableStyles.xml"/>
  <Override ContentType="application/vnd.openxmlformats-officedocument.presentationml.tags+xml" PartName="/ppt/tags/tag1.xml"/>
  <Override ContentType="application/vnd.openxmlformats-officedocument.presentationml.tags+xml" PartName="/ppt/tags/tag2.xml"/>
  <Override ContentType="application/vnd.openxmlformats-officedocument.presentationml.tags+xml" PartName="/ppt/tags/tag3.xml"/>
  <Override ContentType="application/vnd.openxmlformats-officedocument.presentationml.tags+xml" PartName="/ppt/tags/tag4.xml"/>
  <Override ContentType="application/vnd.openxmlformats-officedocument.presentationml.tags+xml" PartName="/ppt/tags/tag5.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core.xml" Type="http://schemas.openxmlformats.org/package/2006/relationships/metadata/core-properties"/><Relationship Id="rId3" Target="docProps/app.xml" Type="http://schemas.openxmlformats.org/officeDocument/2006/relationships/extended-properties"/><Relationship Id="rId4" Target="docProps/thumbnail.jpeg" Type="http://schemas.openxmlformats.org/package/2006/relationships/metadata/thumbnail"/></Relationships>
</file>

<file path=ppt/presentation.xml><?xml version="1.0" encoding="utf-8"?>
<p:presentation xmlns:r="http://schemas.openxmlformats.org/officeDocument/2006/relationships" xmlns:a="http://schemas.openxmlformats.org/drawingml/2006/main" xmlns:p="http://schemas.openxmlformats.org/presentationml/2006/main" saveSubsetFonts="1">
  <p:sldMasterIdLst>
    <p:sldMasterId id="2147483648" r:id="rId1"/>
    <p:sldMasterId id="2147483660" r:id="rId2"/>
  </p:sldMasterIdLst>
  <p:notesMasterIdLst>
    <p:notesMasterId r:id="rId3"/>
  </p:notesMasterIdLst>
  <p:sldIdLst>
    <p:sldId id="4749" r:id="rId4"/>
    <p:sldId id="4734" r:id="rId5"/>
    <p:sldId id="4735" r:id="rId6"/>
    <p:sldId id="263" r:id="rId7"/>
    <p:sldId id="4740" r:id="rId8"/>
    <p:sldId id="260" r:id="rId9"/>
    <p:sldId id="276" r:id="rId10"/>
    <p:sldId id="4736" r:id="rId11"/>
    <p:sldId id="4741" r:id="rId12"/>
    <p:sldId id="269" r:id="rId13"/>
    <p:sldId id="4745" r:id="rId14"/>
    <p:sldId id="274" r:id="rId15"/>
    <p:sldId id="4737" r:id="rId16"/>
    <p:sldId id="273" r:id="rId17"/>
    <p:sldId id="4739" r:id="rId18"/>
    <p:sldId id="272" r:id="rId19"/>
    <p:sldId id="4743" r:id="rId20"/>
    <p:sldId id="4744" r:id="rId21"/>
    <p:sldId id="4738" r:id="rId22"/>
    <p:sldId id="4747" r:id="rId23"/>
    <p:sldId id="262" r:id="rId24"/>
    <p:sldId id="4742" r:id="rId25"/>
    <p:sldId id="4746" r:id="rId26"/>
    <p:sldId id="4750" r:id="rId27"/>
  </p:sldIdLst>
  <p:sldSz cx="12192000" cy="6858000"/>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3840" userDrawn="1">
          <p15:clr>
            <a:srgbClr val="A4A3A4"/>
          </p15:clr>
        </p15:guide>
        <p15:guide id="3" pos="438" userDrawn="1">
          <p15:clr>
            <a:srgbClr val="A4A3A4"/>
          </p15:clr>
        </p15:guide>
        <p15:guide id="4" pos="7265" userDrawn="1">
          <p15:clr>
            <a:srgbClr val="A4A3A4"/>
          </p15:clr>
        </p15:guide>
        <p15:guide id="5" orient="horz" pos="414" userDrawn="1">
          <p15:clr>
            <a:srgbClr val="A4A3A4"/>
          </p15:clr>
        </p15:guide>
        <p15:guide id="6" orient="horz" pos="958" userDrawn="1">
          <p15:clr>
            <a:srgbClr val="A4A3A4"/>
          </p15:clr>
        </p15:guide>
        <p15:guide id="7" orient="horz" pos="4020" userDrawn="1">
          <p15:clr>
            <a:srgbClr val="A4A3A4"/>
          </p15:clr>
        </p15:guide>
        <p15:guide id="8" orient="horz" pos="2432"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107" d="100"/>
          <a:sy n="107" d="100"/>
        </p:scale>
        <p:origin x="714" y="102"/>
      </p:cViewPr>
      <p:guideLst>
        <p:guide pos="3840"/>
        <p:guide pos="438"/>
        <p:guide pos="7265"/>
        <p:guide orient="horz" pos="414"/>
        <p:guide orient="horz" pos="958"/>
        <p:guide orient="horz" pos="4020"/>
        <p:guide orient="horz" pos="2432"/>
      </p:guideLst>
    </p:cSldViewPr>
  </p:slideViewPr>
  <p:notesTextViewPr>
    <p:cViewPr>
      <p:scale>
        <a:sx n="1" d="1"/>
        <a:sy n="1" d="1"/>
      </p:scale>
      <p:origin x="0" y="0"/>
    </p:cViewPr>
  </p:notesTextViewPr>
  <p:sorterViewPr>
    <p:cViewPr>
      <p:scale>
        <a:sx n="79" d="100"/>
        <a:sy n="79" d="100"/>
      </p:scale>
      <p:origin x="0" y="-1176"/>
    </p:cViewPr>
  </p:sorterViewPr>
  <p:notesViewPr>
    <p:cSldViewPr>
      <p:cViewPr>
        <p:scale>
          <a:sx n="1" d="100"/>
          <a:sy n="1" d="100"/>
        </p:scale>
        <p:origin x="0" y="0"/>
      </p:cViewPr>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7.xml" Type="http://schemas.openxmlformats.org/officeDocument/2006/relationships/slide"/><Relationship Id="rId11" Target="slides/slide8.xml" Type="http://schemas.openxmlformats.org/officeDocument/2006/relationships/slide"/><Relationship Id="rId12" Target="slides/slide9.xml" Type="http://schemas.openxmlformats.org/officeDocument/2006/relationships/slide"/><Relationship Id="rId13" Target="slides/slide10.xml" Type="http://schemas.openxmlformats.org/officeDocument/2006/relationships/slide"/><Relationship Id="rId14" Target="slides/slide11.xml" Type="http://schemas.openxmlformats.org/officeDocument/2006/relationships/slide"/><Relationship Id="rId15" Target="slides/slide12.xml" Type="http://schemas.openxmlformats.org/officeDocument/2006/relationships/slide"/><Relationship Id="rId16" Target="slides/slide13.xml" Type="http://schemas.openxmlformats.org/officeDocument/2006/relationships/slide"/><Relationship Id="rId17" Target="slides/slide14.xml" Type="http://schemas.openxmlformats.org/officeDocument/2006/relationships/slide"/><Relationship Id="rId18" Target="slides/slide15.xml" Type="http://schemas.openxmlformats.org/officeDocument/2006/relationships/slide"/><Relationship Id="rId19" Target="slides/slide16.xml" Type="http://schemas.openxmlformats.org/officeDocument/2006/relationships/slide"/><Relationship Id="rId2" Target="slideMasters/slideMaster2.xml" Type="http://schemas.openxmlformats.org/officeDocument/2006/relationships/slideMaster"/><Relationship Id="rId20" Target="slides/slide17.xml" Type="http://schemas.openxmlformats.org/officeDocument/2006/relationships/slide"/><Relationship Id="rId21" Target="slides/slide18.xml" Type="http://schemas.openxmlformats.org/officeDocument/2006/relationships/slide"/><Relationship Id="rId22" Target="slides/slide19.xml" Type="http://schemas.openxmlformats.org/officeDocument/2006/relationships/slide"/><Relationship Id="rId23" Target="slides/slide20.xml" Type="http://schemas.openxmlformats.org/officeDocument/2006/relationships/slide"/><Relationship Id="rId24" Target="slides/slide21.xml" Type="http://schemas.openxmlformats.org/officeDocument/2006/relationships/slide"/><Relationship Id="rId25" Target="slides/slide22.xml" Type="http://schemas.openxmlformats.org/officeDocument/2006/relationships/slide"/><Relationship Id="rId26" Target="slides/slide23.xml" Type="http://schemas.openxmlformats.org/officeDocument/2006/relationships/slide"/><Relationship Id="rId27" Target="slides/slide24.xml" Type="http://schemas.openxmlformats.org/officeDocument/2006/relationships/slide"/><Relationship Id="rId28" Target="tags/tag5.xml" Type="http://schemas.openxmlformats.org/officeDocument/2006/relationships/tags"/><Relationship Id="rId29" Target="presProps.xml" Type="http://schemas.openxmlformats.org/officeDocument/2006/relationships/presProps"/><Relationship Id="rId3" Target="notesMasters/notesMaster1.xml" Type="http://schemas.openxmlformats.org/officeDocument/2006/relationships/notesMaster"/><Relationship Id="rId30" Target="viewProps.xml" Type="http://schemas.openxmlformats.org/officeDocument/2006/relationships/viewProps"/><Relationship Id="rId31" Target="theme/theme1.xml" Type="http://schemas.openxmlformats.org/officeDocument/2006/relationships/theme"/><Relationship Id="rId32" Target="tableStyles.xml" Type="http://schemas.openxmlformats.org/officeDocument/2006/relationships/tableStyles"/><Relationship Id="rId4" Target="slides/slide1.xml" Type="http://schemas.openxmlformats.org/officeDocument/2006/relationships/slide"/><Relationship Id="rId5" Target="slides/slide2.xml" Type="http://schemas.openxmlformats.org/officeDocument/2006/relationships/slide"/><Relationship Id="rId6" Target="slides/slide3.xml" Type="http://schemas.openxmlformats.org/officeDocument/2006/relationships/slide"/><Relationship Id="rId7" Target="slides/slide4.xml" Type="http://schemas.openxmlformats.org/officeDocument/2006/relationships/slide"/><Relationship Id="rId8" Target="slides/slide5.xml" Type="http://schemas.openxmlformats.org/officeDocument/2006/relationships/slide"/><Relationship Id="rId9" Target="slides/slide6.xml" Type="http://schemas.openxmlformats.org/officeDocument/2006/relationships/slide"/></Relationships>
</file>

<file path=ppt/charts/_rels/chart1.xml.rels><?xml version="1.0" encoding="UTF-8" standalone="yes"?><Relationships xmlns="http://schemas.openxmlformats.org/package/2006/relationships"><Relationship Id="rId1" Target="../embeddings/Microsoft_Excel_Worksheet1.xlsx" Type="http://schemas.openxmlformats.org/officeDocument/2006/relationships/package"/><Relationship Id="rId2" Target="../media/image3.png" Type="http://schemas.openxmlformats.org/officeDocument/2006/relationships/image"/></Relationships>
</file>

<file path=ppt/charts/_rels/chart2.xml.rels><?xml version="1.0" encoding="UTF-8" standalone="yes"?><Relationships xmlns="http://schemas.openxmlformats.org/package/2006/relationships"><Relationship Id="rId1" Target="../embeddings/Microsoft_Excel_Worksheet2.xlsx" Type="http://schemas.openxmlformats.org/officeDocument/2006/relationships/package"/><Relationship Id="rId2" Target="colors1.xml" Type="http://schemas.microsoft.com/office/2011/relationships/chartColorStyle"/><Relationship Id="rId3" Target="style1.xml" Type="http://schemas.microsoft.com/office/2011/relationships/chartStyle"/></Relationships>
</file>

<file path=ppt/charts/_rels/chart3.xml.rels><?xml version="1.0" encoding="UTF-8" standalone="yes"?><Relationships xmlns="http://schemas.openxmlformats.org/package/2006/relationships"><Relationship Id="rId1" Target="../embeddings/Microsoft_Excel_Worksheet3.xlsx" Type="http://schemas.openxmlformats.org/officeDocument/2006/relationships/package"/><Relationship Id="rId2" Target="colors2.xml" Type="http://schemas.microsoft.com/office/2011/relationships/chartColorStyle"/><Relationship Id="rId3" Target="style2.xml" Type="http://schemas.microsoft.com/office/2011/relationships/chartStyle"/></Relationships>
</file>

<file path=ppt/charts/_rels/chart4.xml.rels><?xml version="1.0" encoding="UTF-8" standalone="yes"?><Relationships xmlns="http://schemas.openxmlformats.org/package/2006/relationships"><Relationship Id="rId1" Target="../embeddings/Microsoft_Excel_Worksheet4.xlsx" Type="http://schemas.openxmlformats.org/officeDocument/2006/relationships/package"/><Relationship Id="rId2" Target="colors3.xml" Type="http://schemas.microsoft.com/office/2011/relationships/chartColorStyle"/><Relationship Id="rId3" Target="style3.xml" Type="http://schemas.microsoft.com/office/2011/relationships/chartStyle"/></Relationships>
</file>

<file path=ppt/charts/_rels/chart5.xml.rels><?xml version="1.0" encoding="UTF-8" standalone="yes"?><Relationships xmlns="http://schemas.openxmlformats.org/package/2006/relationships"><Relationship Id="rId1" Target="../embeddings/Microsoft_Excel_Worksheet5.xlsx" Type="http://schemas.openxmlformats.org/officeDocument/2006/relationships/package"/><Relationship Id="rId2" Target="../media/image10.png" Type="http://schemas.openxmlformats.org/officeDocument/2006/relationships/image"/></Relationships>
</file>

<file path=ppt/charts/chart1.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0025606902781873941"/>
          <c:w val="0.97883599996566772"/>
          <c:h val="0.90400820970535278"/>
        </c:manualLayout>
      </c:layout>
      <c:lineChart>
        <c:grouping/>
        <c:varyColors val="0"/>
        <c:ser>
          <c:idx val="0"/>
          <c:order val="0"/>
          <c:tx>
            <c:strRef>
              <c:f>Sheet1!$B$1</c:f>
              <c:strCache>
                <c:ptCount val="1"/>
                <c:pt idx="0">
                  <c:v>系列 1</c:v>
                </c:pt>
              </c:strCache>
            </c:strRef>
          </c:tx>
          <c:spPr>
            <a:ln w="3175" cap="rnd">
              <a:solidFill>
                <a:schemeClr val="bg1">
                  <a:alpha val="43000"/>
                </a:schemeClr>
              </a:solidFill>
              <a:round/>
            </a:ln>
            <a:effectLst/>
          </c:spPr>
          <c:marker>
            <c:symbol val="picture"/>
            <c:spPr>
              <a:blipFill>
                <a:blip r:embed="rId2"/>
                <a:stretch>
                  <a:fillRect/>
                </a:stretch>
              </a:blipFill>
              <a:ln w="25400">
                <a:noFill/>
              </a:ln>
              <a:effectLst/>
            </c:spPr>
          </c:marker>
          <c:cat>
            <c:strRef>
              <c:f>Sheet1!$A$2:$A$8</c:f>
              <c:strCache>
                <c:ptCount val="7"/>
                <c:pt idx="0">
                  <c:v>标题 1</c:v>
                </c:pt>
                <c:pt idx="1">
                  <c:v>标题 2</c:v>
                </c:pt>
                <c:pt idx="2">
                  <c:v>标题 3</c:v>
                </c:pt>
                <c:pt idx="3">
                  <c:v>标题 4</c:v>
                </c:pt>
                <c:pt idx="4">
                  <c:v>标题 5</c:v>
                </c:pt>
                <c:pt idx="5">
                  <c:v>标题 6</c:v>
                </c:pt>
                <c:pt idx="6">
                  <c:v>标题 7</c:v>
                </c:pt>
              </c:strCache>
            </c:strRef>
          </c:cat>
          <c:val>
            <c:numRef>
              <c:f>Sheet1!$B$2:$B$8</c:f>
              <c:numCache>
                <c:formatCode>General</c:formatCode>
                <c:ptCount val="7"/>
                <c:pt idx="0">
                  <c:v>12</c:v>
                </c:pt>
                <c:pt idx="1">
                  <c:v>3</c:v>
                </c:pt>
                <c:pt idx="2">
                  <c:v>5</c:v>
                </c:pt>
                <c:pt idx="3">
                  <c:v>14</c:v>
                </c:pt>
                <c:pt idx="4">
                  <c:v>7</c:v>
                </c:pt>
                <c:pt idx="5">
                  <c:v>6</c:v>
                </c:pt>
                <c:pt idx="6">
                  <c:v>8</c:v>
                </c:pt>
              </c:numCache>
            </c:numRef>
          </c:val>
          <c:smooth val="0"/>
          <c:extLst>
            <c:ext xmlns:c16="http://schemas.microsoft.com/office/drawing/2014/chart" uri="{C3380CC4-5D6E-409C-BE32-E72D297353CC}">
              <c16:uniqueId val="{00000000-061E-4CA3-A241-7E646225222E}"/>
            </c:ext>
          </c:extLst>
        </c:ser>
        <c:dLbls>
          <c:showLegendKey val="0"/>
          <c:showVal val="0"/>
          <c:showCatName val="0"/>
          <c:showSerName val="0"/>
          <c:showPercent val="0"/>
          <c:showBubbleSize val="0"/>
          <c:showLeaderLines val="0"/>
        </c:dLbls>
        <c:axId val="681200096"/>
        <c:axId val="681200656"/>
      </c:lineChart>
      <c:catAx>
        <c:axId val="681200096"/>
        <c:scaling>
          <c:orientation/>
        </c:scaling>
        <c:delete val="0"/>
        <c:axPos val="b"/>
        <c:numFmt formatCode="General" sourceLinked="1"/>
        <c:majorTickMark val="none"/>
        <c:minorTickMark val="none"/>
        <c:spPr>
          <a:noFill/>
          <a:ln w="9525" cap="flat" cmpd="sng" algn="ctr">
            <a:noFill/>
            <a:round/>
          </a:ln>
          <a:effectLst/>
        </c:spPr>
        <c:txPr>
          <a:bodyPr rot="-60000000" spcFirstLastPara="1" vertOverflow="ellipsis" vert="horz" wrap="square" anchor="ctr" anchorCtr="1"/>
          <a:p>
            <a:pPr>
              <a:defRPr sz="1400" b="0" i="0" u="none" strike="noStrike" kern="1200" baseline="0" smtId="4294967295">
                <a:solidFill>
                  <a:schemeClr val="bg1"/>
                </a:solidFill>
                <a:latin typeface="+mn-lt"/>
                <a:ea typeface="+mn-ea"/>
                <a:cs typeface="+mn-cs"/>
              </a:defRPr>
            </a:pPr>
            <a:endParaRPr sz="1400" b="0" i="0" u="none" strike="noStrike" kern="1200" baseline="0" smtId="4294967295">
              <a:solidFill>
                <a:schemeClr val="bg1"/>
              </a:solidFill>
              <a:latin typeface="+mn-lt"/>
              <a:ea typeface="+mn-ea"/>
              <a:cs typeface="+mn-cs"/>
            </a:endParaRPr>
          </a:p>
        </c:txPr>
        <c:crossAx val="681200656"/>
        <c:crosses val="autoZero"/>
        <c:auto val="0"/>
        <c:lblAlgn val="ctr"/>
        <c:lblOffset/>
        <c:noMultiLvlLbl val="0"/>
      </c:catAx>
      <c:valAx>
        <c:axId val="681200656"/>
        <c:scaling>
          <c:orientation/>
        </c:scaling>
        <c:delete val="1"/>
        <c:axPos val="l"/>
        <c:numFmt formatCode="General" sourceLinked="1"/>
        <c:majorTickMark val="none"/>
        <c:minorTickMark val="none"/>
        <c:crossAx val="681200096"/>
        <c:crossBetween val="between"/>
      </c:valAx>
      <c:spPr>
        <a:noFill/>
        <a:ln w="25400">
          <a:noFill/>
        </a:ln>
        <a:effectLst/>
      </c:spPr>
    </c:plotArea>
    <c:plotVisOnly val="1"/>
    <c:dispBlanksAs val="gap"/>
    <c:showDLblsOverMax val="0"/>
  </c:chart>
  <c:spPr>
    <a:noFill/>
    <a:ln>
      <a:noFill/>
    </a:ln>
    <a:effectLst/>
  </c:spPr>
  <c:txPr>
    <a:bodyPr/>
    <a:p>
      <a:pPr>
        <a:defRPr sz="1400" smtId="4294967295">
          <a:solidFill>
            <a:schemeClr val="bg1"/>
          </a:solidFill>
        </a:defRPr>
      </a:pPr>
      <a:endParaRPr sz="1400" smtId="4294967295">
        <a:solidFill>
          <a:schemeClr val="bg1"/>
        </a:solidFill>
      </a:endParaRPr>
    </a:p>
  </c:txPr>
  <c:externalData r:id="rId1">
    <c:autoUpdate val="0"/>
  </c:externalData>
</c:chartSpace>
</file>

<file path=ppt/charts/chart2.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solidFill>
              <a:srgbClr val="04263D">
                <a:alpha val="68000"/>
              </a:srgbClr>
            </a:solidFill>
          </c:spPr>
          <c:dPt>
            <c:idx val="0"/>
            <c:invertIfNegative val="1"/>
            <c:spPr>
              <a:solidFill>
                <a:schemeClr val="bg1">
                  <a:alpha val="44000"/>
                </a:schemeClr>
              </a:solidFill>
              <a:ln w="3175">
                <a:solidFill>
                  <a:schemeClr val="lt1">
                    <a:alpha val="54000"/>
                  </a:schemeClr>
                </a:solidFill>
              </a:ln>
            </c:spPr>
            <c:extLst>
              <c:ext xmlns:c16="http://schemas.microsoft.com/office/drawing/2014/chart" uri="{C3380CC4-5D6E-409C-BE32-E72D297353CC}">
                <c16:uniqueId val="{00000001-200D-4EA0-994C-B96EED5673F7}"/>
              </c:ext>
            </c:extLst>
          </c:dPt>
          <c:dPt>
            <c:idx val="1"/>
            <c:invertIfNegative val="1"/>
            <c:spPr>
              <a:noFill/>
              <a:ln w="19050">
                <a:noFill/>
              </a:ln>
            </c:spPr>
            <c:extLst>
              <c:ext xmlns:c16="http://schemas.microsoft.com/office/drawing/2014/chart" uri="{C3380CC4-5D6E-409C-BE32-E72D297353CC}">
                <c16:uniqueId val="{00000003-200D-4EA0-994C-B96EED5673F7}"/>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25</c:v>
                </c:pt>
                <c:pt idx="1">
                  <c:v>75</c:v>
                </c:pt>
              </c:numCache>
            </c:numRef>
          </c:val>
          <c:extLst>
            <c:ext xmlns:c16="http://schemas.microsoft.com/office/drawing/2014/chart" uri="{C3380CC4-5D6E-409C-BE32-E72D297353CC}">
              <c16:uniqueId val="{00000004-200D-4EA0-994C-B96EED5673F7}"/>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3.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solidFill>
              <a:srgbClr val="04263D">
                <a:alpha val="68000"/>
              </a:srgbClr>
            </a:solidFill>
          </c:spPr>
          <c:dPt>
            <c:idx val="0"/>
            <c:invertIfNegative val="1"/>
            <c:spPr>
              <a:solidFill>
                <a:schemeClr val="bg1">
                  <a:alpha val="44000"/>
                </a:schemeClr>
              </a:solidFill>
              <a:ln w="3175">
                <a:solidFill>
                  <a:schemeClr val="lt1">
                    <a:alpha val="54000"/>
                  </a:schemeClr>
                </a:solidFill>
              </a:ln>
            </c:spPr>
            <c:extLst>
              <c:ext xmlns:c16="http://schemas.microsoft.com/office/drawing/2014/chart" uri="{C3380CC4-5D6E-409C-BE32-E72D297353CC}">
                <c16:uniqueId val="{00000001-3B55-4C21-B06A-5F3E8438375A}"/>
              </c:ext>
            </c:extLst>
          </c:dPt>
          <c:dPt>
            <c:idx val="1"/>
            <c:invertIfNegative val="1"/>
            <c:spPr>
              <a:noFill/>
              <a:ln w="19050">
                <a:noFill/>
              </a:ln>
            </c:spPr>
            <c:extLst>
              <c:ext xmlns:c16="http://schemas.microsoft.com/office/drawing/2014/chart" uri="{C3380CC4-5D6E-409C-BE32-E72D297353CC}">
                <c16:uniqueId val="{00000003-3B55-4C21-B06A-5F3E8438375A}"/>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75</c:v>
                </c:pt>
                <c:pt idx="1">
                  <c:v>25</c:v>
                </c:pt>
              </c:numCache>
            </c:numRef>
          </c:val>
          <c:extLst>
            <c:ext xmlns:c16="http://schemas.microsoft.com/office/drawing/2014/chart" uri="{C3380CC4-5D6E-409C-BE32-E72D297353CC}">
              <c16:uniqueId val="{00000004-3B55-4C21-B06A-5F3E8438375A}"/>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4.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doughnutChart>
        <c:varyColors val="1"/>
        <c:ser>
          <c:idx val="0"/>
          <c:order val="0"/>
          <c:tx>
            <c:strRef>
              <c:f>Sheet1!$B$1</c:f>
              <c:strCache>
                <c:ptCount val="1"/>
                <c:pt idx="0">
                  <c:v>销售额</c:v>
                </c:pt>
              </c:strCache>
            </c:strRef>
          </c:tx>
          <c:spPr>
            <a:solidFill>
              <a:srgbClr val="04263D">
                <a:alpha val="68000"/>
              </a:srgbClr>
            </a:solidFill>
          </c:spPr>
          <c:dPt>
            <c:idx val="0"/>
            <c:invertIfNegative val="1"/>
            <c:spPr>
              <a:solidFill>
                <a:schemeClr val="bg1">
                  <a:alpha val="44000"/>
                </a:schemeClr>
              </a:solidFill>
              <a:ln w="3175">
                <a:solidFill>
                  <a:schemeClr val="lt1">
                    <a:alpha val="54000"/>
                  </a:schemeClr>
                </a:solidFill>
              </a:ln>
            </c:spPr>
            <c:extLst>
              <c:ext xmlns:c16="http://schemas.microsoft.com/office/drawing/2014/chart" uri="{C3380CC4-5D6E-409C-BE32-E72D297353CC}">
                <c16:uniqueId val="{00000001-151C-45B6-9269-2889AA934D32}"/>
              </c:ext>
            </c:extLst>
          </c:dPt>
          <c:dPt>
            <c:idx val="1"/>
            <c:invertIfNegative val="1"/>
            <c:spPr>
              <a:noFill/>
              <a:ln w="19050">
                <a:noFill/>
              </a:ln>
            </c:spPr>
            <c:extLst>
              <c:ext xmlns:c16="http://schemas.microsoft.com/office/drawing/2014/chart" uri="{C3380CC4-5D6E-409C-BE32-E72D297353CC}">
                <c16:uniqueId val="{00000003-151C-45B6-9269-2889AA934D32}"/>
              </c:ext>
            </c:extLst>
          </c:dPt>
          <c:dLbls>
            <c:delete val="1"/>
            <c:extLst>
              <c:ext xmlns:c15="http://schemas.microsoft.com/office/drawing/2012/chart" uri="{CE6537A1-D6FC-4f65-9D91-7224C49458BB}">
                <c15:showLeaderLines val="1"/>
              </c:ext>
            </c:extLst>
          </c:dLbls>
          <c:cat>
            <c:strRef>
              <c:f>Sheet1!$A$2:$A$3</c:f>
              <c:strCache>
                <c:ptCount val="2"/>
                <c:pt idx="0">
                  <c:v>第一季度</c:v>
                </c:pt>
                <c:pt idx="1">
                  <c:v>第二季度</c:v>
                </c:pt>
              </c:strCache>
            </c:strRef>
          </c:cat>
          <c:val>
            <c:numRef>
              <c:f>Sheet1!$B$2:$B$3</c:f>
              <c:numCache>
                <c:formatCode>General</c:formatCode>
                <c:ptCount val="2"/>
                <c:pt idx="0">
                  <c:v>33</c:v>
                </c:pt>
                <c:pt idx="1">
                  <c:v>67</c:v>
                </c:pt>
              </c:numCache>
            </c:numRef>
          </c:val>
          <c:extLst>
            <c:ext xmlns:c16="http://schemas.microsoft.com/office/drawing/2014/chart" uri="{C3380CC4-5D6E-409C-BE32-E72D297353CC}">
              <c16:uniqueId val="{00000004-151C-45B6-9269-2889AA934D32}"/>
            </c:ext>
          </c:extLst>
        </c:ser>
        <c:dLbls>
          <c:showLegendKey val="0"/>
          <c:showVal val="0"/>
          <c:showCatName val="0"/>
          <c:showSerName val="0"/>
          <c:showPercent val="0"/>
          <c:showBubbleSize val="0"/>
          <c:showLeaderLines val="0"/>
        </c:dLbls>
        <c:firstSliceAng/>
        <c:holeSize val="84"/>
      </c:doughnutChart>
      <c:spPr>
        <a:noFill/>
        <a:ln>
          <a:noFill/>
        </a:ln>
        <a:effectLst/>
      </c:spPr>
    </c:plotArea>
    <c:plotVisOnly val="1"/>
    <c:dispBlanksAs val="gap"/>
    <c:showDLblsOverMax val="0"/>
  </c:chart>
  <c:spPr>
    <a:noFill/>
    <a:ln>
      <a:noFill/>
    </a:ln>
    <a:effectLst/>
  </c:spPr>
  <c:txPr>
    <a:bodyPr/>
    <a:p>
      <a:pPr>
        <a:defRPr/>
      </a:pPr>
      <a:endParaRPr lang="zh-CN"/>
    </a:p>
  </c:txPr>
  <c:externalData r:id="rId1">
    <c:autoUpdate val="0"/>
  </c:externalData>
</c:chartSpace>
</file>

<file path=ppt/charts/chart5.xml><?xml version="1.0" encoding="utf-8"?>
<c:chartSpace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c="http://schemas.openxmlformats.org/drawingml/20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
          <c:y val="0.15026575326919556"/>
          <c:w val="1"/>
          <c:h val="0.82785922288894653"/>
        </c:manualLayout>
      </c:layout>
      <c:barChart>
        <c:barDir val="col"/>
        <c:grouping val="clustered"/>
        <c:varyColors val="0"/>
        <c:ser>
          <c:idx val="0"/>
          <c:order val="0"/>
          <c:tx>
            <c:strRef>
              <c:f>Sheet1!$B$1</c:f>
              <c:strCache>
                <c:ptCount val="1"/>
                <c:pt idx="0">
                  <c:v>系列 1</c:v>
                </c:pt>
              </c:strCache>
            </c:strRef>
          </c:tx>
          <c:spPr>
            <a:blipFill>
              <a:blip r:embed="rId2"/>
              <a:stretch>
                <a:fillRect/>
              </a:stretch>
            </a:blipFill>
          </c:spPr>
          <c:invertIfNegative val="0"/>
          <c:dPt>
            <c:idx val="0"/>
            <c:invertIfNegative val="0"/>
            <c:spPr>
              <a:blipFill dpi="0" rotWithShape="1">
                <a:blip r:embed="rId2"/>
                <a:stretch>
                  <a:fillRect/>
                </a:stretch>
              </a:blipFill>
            </c:spPr>
            <c:extLst>
              <c:ext xmlns:c16="http://schemas.microsoft.com/office/drawing/2014/chart" uri="{C3380CC4-5D6E-409C-BE32-E72D297353CC}">
                <c16:uniqueId val="{00000001-8D52-4F28-B01E-BB8834E33683}"/>
              </c:ext>
            </c:extLst>
          </c:dPt>
          <c:trendline>
            <c:trendlineType val="linear"/>
            <c:dispRSqr val="0"/>
            <c:dispEq val="0"/>
          </c:trendline>
          <c:cat>
            <c:strRef>
              <c:f>Sheet1!$A$2</c:f>
              <c:strCache>
                <c:ptCount val="1"/>
                <c:pt idx="0">
                  <c:v>类别 1</c:v>
                </c:pt>
              </c:strCache>
            </c:strRef>
          </c:cat>
          <c:val>
            <c:numRef>
              <c:f>Sheet1!$B$2</c:f>
              <c:numCache>
                <c:formatCode>0%</c:formatCode>
                <c:ptCount val="1"/>
                <c:pt idx="0">
                  <c:v>0.93</c:v>
                </c:pt>
              </c:numCache>
            </c:numRef>
          </c:val>
          <c:extLst>
            <c:ext xmlns:c16="http://schemas.microsoft.com/office/drawing/2014/chart" uri="{C3380CC4-5D6E-409C-BE32-E72D297353CC}">
              <c16:uniqueId val="{00000003-8D52-4F28-B01E-BB8834E33683}"/>
            </c:ext>
          </c:extLst>
        </c:ser>
        <c:ser>
          <c:idx val="1"/>
          <c:order val="1"/>
          <c:tx>
            <c:strRef>
              <c:f>Sheet1!$C$1</c:f>
              <c:strCache>
                <c:ptCount val="1"/>
                <c:pt idx="0">
                  <c:v>系列 2</c:v>
                </c:pt>
              </c:strCache>
            </c:strRef>
          </c:tx>
          <c:spPr>
            <a:blipFill>
              <a:blip r:embed="rId2"/>
              <a:stretch>
                <a:fillRect/>
              </a:stretch>
            </a:blipFill>
          </c:spPr>
          <c:invertIfNegative val="0"/>
          <c:dPt>
            <c:idx val="0"/>
            <c:invertIfNegative val="0"/>
            <c:extLst>
              <c:ext xmlns:c16="http://schemas.microsoft.com/office/drawing/2014/chart" uri="{C3380CC4-5D6E-409C-BE32-E72D297353CC}">
                <c16:uniqueId val="{00000004-8D52-4F28-B01E-BB8834E33683}"/>
              </c:ext>
            </c:extLst>
          </c:dPt>
          <c:cat>
            <c:strRef>
              <c:f>Sheet1!$A$2</c:f>
              <c:strCache>
                <c:ptCount val="1"/>
                <c:pt idx="0">
                  <c:v>类别 1</c:v>
                </c:pt>
              </c:strCache>
            </c:strRef>
          </c:cat>
          <c:val>
            <c:numRef>
              <c:f>Sheet1!$C$2</c:f>
              <c:numCache>
                <c:formatCode>0.00%</c:formatCode>
                <c:ptCount val="1"/>
                <c:pt idx="0">
                  <c:v>0.654</c:v>
                </c:pt>
              </c:numCache>
            </c:numRef>
          </c:val>
          <c:extLst>
            <c:ext xmlns:c16="http://schemas.microsoft.com/office/drawing/2014/chart" uri="{C3380CC4-5D6E-409C-BE32-E72D297353CC}">
              <c16:uniqueId val="{00000005-8D52-4F28-B01E-BB8834E33683}"/>
            </c:ext>
          </c:extLst>
        </c:ser>
        <c:ser>
          <c:idx val="2"/>
          <c:order val="2"/>
          <c:tx>
            <c:strRef>
              <c:f>Sheet1!$D$1</c:f>
              <c:strCache>
                <c:ptCount val="1"/>
                <c:pt idx="0">
                  <c:v>系列 3</c:v>
                </c:pt>
              </c:strCache>
            </c:strRef>
          </c:tx>
          <c:spPr>
            <a:blipFill>
              <a:blip r:embed="rId2"/>
              <a:stretch>
                <a:fillRect/>
              </a:stretch>
            </a:blipFill>
          </c:spPr>
          <c:invertIfNegative val="0"/>
          <c:dPt>
            <c:idx val="0"/>
            <c:invertIfNegative val="0"/>
            <c:extLst>
              <c:ext xmlns:c16="http://schemas.microsoft.com/office/drawing/2014/chart" uri="{C3380CC4-5D6E-409C-BE32-E72D297353CC}">
                <c16:uniqueId val="{00000006-8D52-4F28-B01E-BB8834E33683}"/>
              </c:ext>
            </c:extLst>
          </c:dPt>
          <c:cat>
            <c:strRef>
              <c:f>Sheet1!$A$2</c:f>
              <c:strCache>
                <c:ptCount val="1"/>
                <c:pt idx="0">
                  <c:v>类别 1</c:v>
                </c:pt>
              </c:strCache>
            </c:strRef>
          </c:cat>
          <c:val>
            <c:numRef>
              <c:f>Sheet1!$D$2</c:f>
              <c:numCache>
                <c:formatCode>0%</c:formatCode>
                <c:ptCount val="1"/>
                <c:pt idx="0">
                  <c:v>0.8</c:v>
                </c:pt>
              </c:numCache>
            </c:numRef>
          </c:val>
          <c:extLst>
            <c:ext xmlns:c16="http://schemas.microsoft.com/office/drawing/2014/chart" uri="{C3380CC4-5D6E-409C-BE32-E72D297353CC}">
              <c16:uniqueId val="{00000007-8D52-4F28-B01E-BB8834E33683}"/>
            </c:ext>
          </c:extLst>
        </c:ser>
        <c:ser>
          <c:idx val="3"/>
          <c:order val="3"/>
          <c:tx>
            <c:strRef>
              <c:f>Sheet1!$E$1</c:f>
              <c:strCache>
                <c:ptCount val="1"/>
                <c:pt idx="0">
                  <c:v>系列 4</c:v>
                </c:pt>
              </c:strCache>
            </c:strRef>
          </c:tx>
          <c:spPr>
            <a:blipFill>
              <a:blip r:embed="rId2"/>
              <a:stretch>
                <a:fillRect/>
              </a:stretch>
            </a:blipFill>
          </c:spPr>
          <c:invertIfNegative val="0"/>
          <c:cat>
            <c:strRef>
              <c:f>Sheet1!$A$2</c:f>
              <c:strCache>
                <c:ptCount val="1"/>
                <c:pt idx="0">
                  <c:v>类别 1</c:v>
                </c:pt>
              </c:strCache>
            </c:strRef>
          </c:cat>
          <c:val>
            <c:numRef>
              <c:f>Sheet1!$E$2</c:f>
              <c:numCache>
                <c:formatCode>0.00%</c:formatCode>
                <c:ptCount val="1"/>
                <c:pt idx="0">
                  <c:v>0.782</c:v>
                </c:pt>
              </c:numCache>
            </c:numRef>
          </c:val>
          <c:extLst>
            <c:ext xmlns:c16="http://schemas.microsoft.com/office/drawing/2014/chart" uri="{C3380CC4-5D6E-409C-BE32-E72D297353CC}">
              <c16:uniqueId val="{00000008-8D52-4F28-B01E-BB8834E33683}"/>
            </c:ext>
          </c:extLst>
        </c:ser>
        <c:ser>
          <c:idx val="7"/>
          <c:order val="4"/>
          <c:tx>
            <c:strRef>
              <c:f>Sheet1!$I$1</c:f>
              <c:strCache>
                <c:ptCount val="1"/>
                <c:pt idx="0">
                  <c:v>系列 8</c:v>
                </c:pt>
              </c:strCache>
            </c:strRef>
          </c:tx>
          <c:spPr>
            <a:blipFill>
              <a:blip r:embed="rId2"/>
              <a:stretch>
                <a:fillRect/>
              </a:stretch>
            </a:blipFill>
          </c:spPr>
          <c:invertIfNegative val="0"/>
          <c:cat>
            <c:strRef>
              <c:f>Sheet1!$A$2</c:f>
              <c:strCache>
                <c:ptCount val="1"/>
                <c:pt idx="0">
                  <c:v>类别 1</c:v>
                </c:pt>
              </c:strCache>
            </c:strRef>
          </c:cat>
          <c:val>
            <c:numRef>
              <c:f>Sheet1!$I$2</c:f>
              <c:numCache>
                <c:formatCode>0.00%</c:formatCode>
                <c:ptCount val="1"/>
                <c:pt idx="0">
                  <c:v>0.669</c:v>
                </c:pt>
              </c:numCache>
            </c:numRef>
          </c:val>
          <c:extLst>
            <c:ext xmlns:c16="http://schemas.microsoft.com/office/drawing/2014/chart" uri="{C3380CC4-5D6E-409C-BE32-E72D297353CC}">
              <c16:uniqueId val="{00000009-8D52-4F28-B01E-BB8834E33683}"/>
            </c:ext>
          </c:extLst>
        </c:ser>
        <c:dLbls>
          <c:showLegendKey val="0"/>
          <c:showVal val="0"/>
          <c:showCatName val="0"/>
          <c:showSerName val="0"/>
          <c:showPercent val="0"/>
          <c:showBubbleSize val="0"/>
          <c:showLeaderLines val="0"/>
        </c:dLbls>
        <c:gapWidth val="115"/>
        <c:overlap val="42"/>
        <c:axId val="681215776"/>
        <c:axId val="681216336"/>
      </c:barChart>
      <c:catAx>
        <c:axId val="681215776"/>
        <c:scaling>
          <c:orientation/>
        </c:scaling>
        <c:delete val="1"/>
        <c:axPos val="b"/>
        <c:numFmt formatCode="General" sourceLinked="0"/>
        <c:majorTickMark val="out"/>
        <c:minorTickMark val="none"/>
        <c:crossAx val="681216336"/>
        <c:auto val="0"/>
        <c:lblAlgn val="ctr"/>
        <c:lblOffset/>
        <c:noMultiLvlLbl val="0"/>
      </c:catAx>
      <c:valAx>
        <c:axId val="681216336"/>
        <c:scaling>
          <c:orientation/>
        </c:scaling>
        <c:delete val="1"/>
        <c:axPos val="l"/>
        <c:numFmt formatCode="0%" sourceLinked="1"/>
        <c:majorTickMark val="out"/>
        <c:minorTickMark val="none"/>
        <c:crossAx val="681215776"/>
        <c:crossBetween val="between"/>
      </c:valAx>
      <c:spPr>
        <a:noFill/>
        <a:ln w="25400">
          <a:noFill/>
        </a:ln>
      </c:spPr>
    </c:plotArea>
    <c:plotVisOnly val="1"/>
    <c:dispBlanksAs val="gap"/>
    <c:showDLblsOverMax val="0"/>
  </c:chart>
  <c:txPr>
    <a:bodyPr/>
    <a:p>
      <a:pPr>
        <a:defRPr sz="1800" smtId="4294967295">
          <a:latin typeface="+mn-lt"/>
          <a:ea typeface="+mn-ea"/>
          <a:cs typeface="+mn-ea"/>
          <a:sym typeface="+mn-lt"/>
        </a:defRPr>
      </a:pPr>
      <a:endParaRPr sz="1800" smtId="4294967295">
        <a:latin typeface="+mn-lt"/>
        <a:ea typeface="+mn-ea"/>
        <a:cs typeface="+mn-ea"/>
        <a:sym typeface="+mn-lt"/>
      </a:endParaRPr>
    </a:p>
  </c:txPr>
  <c:externalData r:id="rId1">
    <c:autoUpdate val="0"/>
  </c:externalData>
</c:chartSpace>
</file>

<file path=ppt/charts/colors1.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a="http://schemas.openxmlformats.org/drawingml/2006/main" xmlns:cs="http://schemas.microsoft.com/office/drawing/2012/chartStyle"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a="http://schemas.openxmlformats.org/drawingml/2006/main" xmlns:r="http://schemas.openxmlformats.org/officeDocument/2006/relationships" xmlns:cs="http://schemas.microsoft.com/office/drawing/2012/chartStyle"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884E3D-CF29-4B19-A8DE-7D246D0C2312}" type="datetimeFigureOut">
              <a:rPr lang="zh-CN" altLang="en-US" smtClean="0"/>
              <a:t>2018/7/7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672D8E-4DD0-432D-9C00-484C56F3A9B3}" type="slidenum">
              <a:rPr lang="zh-CN" altLang="en-US" smtClean="0"/>
              <a:t>‹#›</a:t>
            </a:fld>
            <a:endParaRPr lang="zh-CN" altLang="en-US"/>
          </a:p>
        </p:txBody>
      </p:sp>
    </p:spTree>
    <p:extLst>
      <p:ext uri="{BB962C8B-B14F-4D97-AF65-F5344CB8AC3E}">
        <p14:creationId val="36850164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slides/slide2.xml" Type="http://schemas.openxmlformats.org/officeDocument/2006/relationships/slide"/><Relationship Id="rId2" Target="../notesMasters/notesMaster1.xml" Type="http://schemas.openxmlformats.org/officeDocument/2006/relationships/notesMaster"/></Relationships>
</file>

<file path=ppt/notesSlides/_rels/notesSlide2.xml.rels><?xml version="1.0" encoding="UTF-8" standalone="yes"?><Relationships xmlns="http://schemas.openxmlformats.org/package/2006/relationships"><Relationship Id="rId1" Target="../slides/slide3.xml" Type="http://schemas.openxmlformats.org/officeDocument/2006/relationships/slide"/><Relationship Id="rId2" Target="../notesMasters/notesMaster1.xml" Type="http://schemas.openxmlformats.org/officeDocument/2006/relationships/notesMaster"/></Relationships>
</file>

<file path=ppt/notesSlides/_rels/notesSlide3.xml.rels><?xml version="1.0" encoding="UTF-8" standalone="yes"?><Relationships xmlns="http://schemas.openxmlformats.org/package/2006/relationships"><Relationship Id="rId1" Target="../slides/slide8.xml" Type="http://schemas.openxmlformats.org/officeDocument/2006/relationships/slide"/><Relationship Id="rId2" Target="../notesMasters/notesMaster1.xml" Type="http://schemas.openxmlformats.org/officeDocument/2006/relationships/notesMaster"/></Relationships>
</file>

<file path=ppt/notesSlides/_rels/notesSlide4.xml.rels><?xml version="1.0" encoding="UTF-8" standalone="yes"?><Relationships xmlns="http://schemas.openxmlformats.org/package/2006/relationships"><Relationship Id="rId1" Target="../slides/slide13.xml" Type="http://schemas.openxmlformats.org/officeDocument/2006/relationships/slide"/><Relationship Id="rId2" Target="../notesMasters/notesMaster1.xml" Type="http://schemas.openxmlformats.org/officeDocument/2006/relationships/notesMaster"/></Relationships>
</file>

<file path=ppt/notesSlides/_rels/notesSlide5.xml.rels><?xml version="1.0" encoding="UTF-8" standalone="yes"?><Relationships xmlns="http://schemas.openxmlformats.org/package/2006/relationships"><Relationship Id="rId1" Target="../slides/slide19.xml" Type="http://schemas.openxmlformats.org/officeDocument/2006/relationships/slide"/><Relationship Id="rId2" Target="../notesMasters/notesMaster1.xml" Type="http://schemas.openxmlformats.org/officeDocument/2006/relationships/notesMaster"/></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07777254"/>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2834425410"/>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571629064"/>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1749152786"/>
      </p:ext>
    </p:extLst>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Tree>
    <p:extLst>
      <p:ext uri="{BB962C8B-B14F-4D97-AF65-F5344CB8AC3E}">
        <p14:creationId val="3984136205"/>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media/image1.png" Type="http://schemas.openxmlformats.org/officeDocument/2006/relationships/image"/><Relationship Id="rId2"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10215278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3440551761"/>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1320108119"/>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28493210"/>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555894091"/>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12728657"/>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4053480804"/>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1340296737"/>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0389892"/>
      </p:ext>
    </p:extLst>
  </p:cSld>
  <p:clrMapOvr>
    <a:masterClrMapping/>
  </p:clrMapOvr>
  <p:transition/>
  <p:timing/>
</p:sldLayout>
</file>

<file path=ppt/slideLayouts/slideLayout1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73154683"/>
      </p:ext>
    </p:extLst>
  </p:cSld>
  <p:clrMapOvr>
    <a:masterClrMapping/>
  </p:clrMapOvr>
  <p:transition/>
  <p:timing/>
</p:sldLayout>
</file>

<file path=ppt/slideLayouts/slideLayout1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2927316439"/>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3476491460"/>
      </p:ext>
    </p:extLst>
  </p:cSld>
  <p:clrMapOvr>
    <a:masterClrMapping/>
  </p:clrMapOvr>
  <p:transition/>
  <p:timing/>
</p:sldLayout>
</file>

<file path=ppt/slideLayouts/slideLayout2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348656084"/>
      </p:ext>
    </p:extLst>
  </p:cSld>
  <p:clrMapOvr>
    <a:masterClrMapping/>
  </p:clrMapOvr>
  <p:transition/>
  <p:timing/>
</p:sldLayout>
</file>

<file path=ppt/slideLayouts/slideLayout2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Title 1"/>
          <p:cNvSpPr>
            <a:spLocks noGrp="1"/>
          </p:cNvSpPr>
          <p:nvPr>
            <p:ph type="title"/>
          </p:nvPr>
        </p:nvSpPr>
        <p:spPr/>
        <p:txBody>
          <a:bodyPr/>
          <a:lstStyle/>
          <a:p>
            <a:r>
              <a:rPr lang="zh-CN" altLang="en-US" smtClean="0"/>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941896454"/>
      </p:ext>
    </p:extLst>
  </p:cSld>
  <p:clrMapOvr>
    <a:masterClrMapping/>
  </p:clrMapOvr>
  <p:transition/>
  <p:timing/>
</p:sldLayout>
</file>

<file path=ppt/slideLayouts/slideLayout2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 文本">
    <p:spTree>
      <p:nvGrpSpPr>
        <p:cNvPr id="1" name=""/>
        <p:cNvGrpSpPr/>
        <p:nvPr/>
      </p:nvGrpSpPr>
      <p:grpSpPr>
        <a:xfrm>
          <a:off x="0" y="0"/>
          <a: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27950051"/>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1666711957"/>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2055175338"/>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1113024462"/>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仅标题">
    <p:spTree>
      <p:nvGrpSpPr>
        <p:cNvPr id="1" name=""/>
        <p:cNvGrpSpPr/>
        <p:nvPr/>
      </p:nvGrpSpPr>
      <p:grpSpPr>
        <a:xfrm>
          <a:off x="0" y="0"/>
          <a:ext cx="0" cy="0"/>
        </a:xfrm>
      </p:grpSpPr>
      <p:sp>
        <p:nvSpPr>
          <p:cNvPr id="3" name="日期占位符 2"/>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05E00C6-2938-4951-B2AA-BE3BF0330D27}" type="slidenum">
              <a:rPr lang="zh-CN" altLang="en-US" smtClean="0"/>
              <a:t>‹#›</a:t>
            </a:fld>
            <a:endParaRPr lang="zh-CN" altLang="en-US"/>
          </a:p>
        </p:txBody>
      </p:sp>
      <p:pic>
        <p:nvPicPr>
          <p:cNvPr id="6" name="图片 5"/>
          <p:cNvPicPr>
            <a:picLocks noChangeAspect="1"/>
          </p:cNvPicPr>
          <p:nvPr userDrawn="1"/>
        </p:nvPicPr>
        <p:blipFill>
          <a:blip r:embed="rId1">
            <a:extLst>
              <a:ext uri="{BEBA8EAE-BF5A-486C-A8C5-ECC9F3942E4B}">
                <a14:imgProps>
                  <a14:imgLayer xmlns:d3p1="http://schemas.openxmlformats.org/officeDocument/2006/relationships" d3p1:embed="">
                    <a14:imgEffect>
                      <a14:artisticBlur radius="24"/>
                    </a14:imgEffect>
                  </a14:imgLayer>
                </a14:imgProps>
              </a:ext>
              <a:ext uri="{28A0092B-C50C-407E-A947-70E740481C1C}">
                <a14:useLocalDpi val="0"/>
              </a:ext>
            </a:extLst>
          </a:blip>
          <a:srcRect t="-404" r="-319" b="34858"/>
          <a:stretch>
            <a:fillRect/>
          </a:stretch>
        </p:blipFill>
        <p:spPr>
          <a:xfrm>
            <a:off x="0" y="-76200"/>
            <a:ext cx="12230911" cy="7120646"/>
          </a:xfrm>
          <a:prstGeom prst="rect">
            <a:avLst/>
          </a:prstGeom>
        </p:spPr>
      </p:pic>
    </p:spTree>
    <p:extLst>
      <p:ext uri="{BB962C8B-B14F-4D97-AF65-F5344CB8AC3E}">
        <p14:creationId val="139401541"/>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bg>
      <p:bgPr>
        <a:solidFill>
          <a:schemeClr val="bg1"/>
        </a:solidFill>
        <a:effectLst/>
      </p:bgPr>
    </p:bg>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05E00C6-2938-4951-B2AA-BE3BF0330D27}" type="slidenum">
              <a:rPr lang="zh-CN" altLang="en-US" smtClean="0"/>
              <a:t>‹#›</a:t>
            </a:fld>
            <a:endParaRPr lang="zh-CN" altLang="en-US"/>
          </a:p>
        </p:txBody>
      </p:sp>
      <p:pic>
        <p:nvPicPr>
          <p:cNvPr id="6" name="图片 5"/>
          <p:cNvPicPr>
            <a:picLocks noChangeAspect="1"/>
          </p:cNvPicPr>
          <p:nvPr userDrawn="1"/>
        </p:nvPicPr>
        <p:blipFill>
          <a:blip r:embed="rId1">
            <a:extLst>
              <a:ext uri="{BEBA8EAE-BF5A-486C-A8C5-ECC9F3942E4B}">
                <a14:imgProps>
                  <a14:imgLayer xmlns:d3p1="http://schemas.openxmlformats.org/officeDocument/2006/relationships" d3p1:embed="">
                    <a14:imgEffect>
                      <a14:artisticBlur radius="24"/>
                    </a14:imgEffect>
                  </a14:imgLayer>
                </a14:imgProps>
              </a:ext>
              <a:ext uri="{28A0092B-C50C-407E-A947-70E740481C1C}">
                <a14:useLocalDpi val="0"/>
              </a:ext>
            </a:extLst>
          </a:blip>
          <a:srcRect t="-404" r="-319" b="34858"/>
          <a:stretch>
            <a:fillRect/>
          </a:stretch>
        </p:blipFill>
        <p:spPr>
          <a:xfrm>
            <a:off x="0" y="-76200"/>
            <a:ext cx="12230911" cy="7120646"/>
          </a:xfrm>
          <a:prstGeom prst="rect">
            <a:avLst/>
          </a:prstGeom>
        </p:spPr>
      </p:pic>
    </p:spTree>
    <p:extLst>
      <p:ext uri="{BB962C8B-B14F-4D97-AF65-F5344CB8AC3E}">
        <p14:creationId val="562548737"/>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3359751087"/>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DAB18D3-D3B1-4BB8-9BA9-8D5277AA4608}" type="datetimeFigureOut">
              <a:rPr lang="zh-CN" altLang="en-US" smtClean="0"/>
              <a:t>2018/7/7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05E00C6-2938-4951-B2AA-BE3BF0330D27}" type="slidenum">
              <a:rPr lang="zh-CN" altLang="en-US" smtClean="0"/>
              <a:t>‹#›</a:t>
            </a:fld>
            <a:endParaRPr lang="zh-CN" altLang="en-US"/>
          </a:p>
        </p:txBody>
      </p:sp>
    </p:spTree>
    <p:extLst>
      <p:ext uri="{BB962C8B-B14F-4D97-AF65-F5344CB8AC3E}">
        <p14:creationId val="2441664859"/>
      </p:ext>
    </p:extLst>
  </p:cSld>
  <p:clrMapOvr>
    <a:masterClrMapping/>
  </p:clrMapOvr>
  <p:transition/>
  <p:timing/>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theme/theme2.xml" Type="http://schemas.openxmlformats.org/officeDocument/2006/relationships/theme"/><Relationship Id="rId2" Target="../slideLayouts/slideLayout13.xml" Type="http://schemas.openxmlformats.org/officeDocument/2006/relationships/slideLayout"/><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AB18D3-D3B1-4BB8-9BA9-8D5277AA4608}" type="datetimeFigureOut">
              <a:rPr lang="zh-CN" altLang="en-US" smtClean="0"/>
              <a:t>2018/7/7</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05E00C6-2938-4951-B2AA-BE3BF0330D27}" type="slidenum">
              <a:rPr lang="zh-CN" altLang="en-US" smtClean="0"/>
              <a:t>‹#›</a:t>
            </a:fld>
            <a:endParaRPr lang="zh-CN" altLang="en-US"/>
          </a:p>
        </p:txBody>
      </p:sp>
    </p:spTree>
    <p:extLst>
      <p:ext uri="{BB962C8B-B14F-4D97-AF65-F5344CB8AC3E}">
        <p14:creationId val="23058819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t>2018/7/7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t>‹#›</a:t>
            </a:fld>
            <a:endParaRPr lang="zh-CN" altLang="en-US">
              <a:solidFill>
                <a:prstClr val="black">
                  <a:tint val="75000"/>
                </a:prstClr>
              </a:solidFill>
            </a:endParaRPr>
          </a:p>
        </p:txBody>
      </p:sp>
    </p:spTree>
    <p:extLst>
      <p:ext uri="{BB962C8B-B14F-4D97-AF65-F5344CB8AC3E}">
        <p14:creationId val="37975006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2.jpe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1.xml" Type="http://schemas.openxmlformats.org/officeDocument/2006/relationships/chart"/></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2.xml" Type="http://schemas.openxmlformats.org/officeDocument/2006/relationships/chart"/><Relationship Id="rId3" Target="../charts/chart3.xml" Type="http://schemas.openxmlformats.org/officeDocument/2006/relationships/chart"/><Relationship Id="rId4" Target="../charts/chart4.xml" Type="http://schemas.openxmlformats.org/officeDocument/2006/relationships/chart"/></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4.jpeg" Type="http://schemas.openxmlformats.org/officeDocument/2006/relationships/image"/><Relationship Id="rId3" Target="../media/image5.jpe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6.jpeg" Type="http://schemas.openxmlformats.org/officeDocument/2006/relationships/image"/><Relationship Id="rId3" Target="../media/image7.jpeg" Type="http://schemas.openxmlformats.org/officeDocument/2006/relationships/image"/><Relationship Id="rId4" Target="../media/image8.jpeg" Type="http://schemas.openxmlformats.org/officeDocument/2006/relationships/image"/><Relationship Id="rId5" Target="../media/image9.jpe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8.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tags/tag1.xml" Type="http://schemas.openxmlformats.org/officeDocument/2006/relationships/tags"/><Relationship Id="rId4" Target="../tags/tag2.xml" Type="http://schemas.openxmlformats.org/officeDocument/2006/relationships/tags"/><Relationship Id="rId5" Target="../tags/tag3.xml" Type="http://schemas.openxmlformats.org/officeDocument/2006/relationships/tags"/><Relationship Id="rId6" Target="../tags/tag4.xml" Type="http://schemas.openxmlformats.org/officeDocument/2006/relationships/tags"/></Relationships>
</file>

<file path=ppt/slides/_rels/slide20.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7.xml" Type="http://schemas.openxmlformats.org/officeDocument/2006/relationships/slideLayout"/><Relationship Id="rId2" Target="../charts/chart5.xml" Type="http://schemas.openxmlformats.org/officeDocument/2006/relationships/chart"/></Relationships>
</file>

<file path=ppt/slides/_rels/slide22.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6.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slide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bg>
      <p:bgPr>
        <a:solidFill>
          <a:schemeClr val="bg1"/>
        </a:solidFill>
        <a:effectLst/>
      </p:bgPr>
    </p:bg>
    <p:spTree>
      <p:nvGrpSpPr>
        <p:cNvPr id="1" name=""/>
        <p:cNvGrpSpPr/>
        <p:nvPr/>
      </p:nvGrpSpPr>
      <p:grpSpPr>
        <a:xfrm>
          <a:off x="0" y="0"/>
          <a:ext cx="0" cy="0"/>
        </a:xfrm>
      </p:grpSpPr>
      <p:sp>
        <p:nvSpPr>
          <p:cNvPr id="76" name="文本框 75">
            <a:extLst>
              <a:ext uri="{FF2B5EF4-FFF2-40B4-BE49-F238E27FC236}">
                <a16:creationId xmlns:a16="http://schemas.microsoft.com/office/drawing/2014/main" id="{F69A7F2B-5AC2-46D9-94D2-1E504FD667E6}"/>
              </a:ext>
            </a:extLst>
          </p:cNvPr>
          <p:cNvSpPr txBox="1"/>
          <p:nvPr/>
        </p:nvSpPr>
        <p:spPr>
          <a:xfrm>
            <a:off x="827121" y="4298235"/>
            <a:ext cx="6440557" cy="457200"/>
          </a:xfrm>
          <a:prstGeom prst="rect">
            <a:avLst/>
          </a:prstGeom>
          <a:noFill/>
        </p:spPr>
        <p:txBody>
          <a:bodyPr rtlCol="0" wrap="square">
            <a:spAutoFit/>
          </a:bodyPr>
          <a:lstStyle/>
          <a:p>
            <a:r>
              <a:rPr altLang="en-US" lang="zh-CN" sz="1200">
                <a:solidFill>
                  <a:schemeClr val="bg1"/>
                </a:solidFill>
                <a:latin charset="-122" panose="020b0503020204020204" pitchFamily="34" typeface="微软雅黑"/>
                <a:ea charset="-122" panose="020b0503020204020204" pitchFamily="34" typeface="微软雅黑"/>
              </a:rPr>
              <a:t>添加相关内容添加相关内容添加相关内容添加相关内容添加相关内容添加相关内容添加相关内容添加相关内容添加相关内容添加相关内容。</a:t>
            </a:r>
          </a:p>
        </p:txBody>
      </p:sp>
      <p:sp>
        <p:nvSpPr>
          <p:cNvPr id="78" name="文本框 77">
            <a:extLst>
              <a:ext uri="{FF2B5EF4-FFF2-40B4-BE49-F238E27FC236}">
                <a16:creationId xmlns:a16="http://schemas.microsoft.com/office/drawing/2014/main" id="{E1BF43CC-8442-4FF7-8506-8F5C334F6AD3}"/>
              </a:ext>
            </a:extLst>
          </p:cNvPr>
          <p:cNvSpPr txBox="1"/>
          <p:nvPr/>
        </p:nvSpPr>
        <p:spPr>
          <a:xfrm>
            <a:off x="11949626" y="6858000"/>
            <a:ext cx="182880" cy="297332"/>
          </a:xfrm>
          <a:prstGeom prst="rect">
            <a:avLst/>
          </a:prstGeom>
          <a:noFill/>
        </p:spPr>
        <p:txBody>
          <a:bodyPr rtlCol="0" wrap="none">
            <a:spAutoFit/>
          </a:bodyPr>
          <a:lstStyle/>
          <a:p>
            <a:r>
              <a:rPr altLang="zh-CN" lang="en-US" sz="1351"/>
              <a:t>.</a:t>
            </a:r>
          </a:p>
        </p:txBody>
      </p:sp>
      <p:sp>
        <p:nvSpPr>
          <p:cNvPr id="79" name="矩形 259">
            <a:extLst>
              <a:ext uri="{FF2B5EF4-FFF2-40B4-BE49-F238E27FC236}">
                <a16:creationId xmlns:a16="http://schemas.microsoft.com/office/drawing/2014/main" id="{3CA43941-F821-46E1-9298-0C3E64D5076E}"/>
              </a:ext>
            </a:extLst>
          </p:cNvPr>
          <p:cNvSpPr>
            <a:spLocks noChangeArrowheads="1"/>
          </p:cNvSpPr>
          <p:nvPr/>
        </p:nvSpPr>
        <p:spPr bwMode="auto">
          <a:xfrm>
            <a:off x="-940125" y="4855294"/>
            <a:ext cx="8336145" cy="4267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50000"/>
              </a:lnSpc>
              <a:buNone/>
            </a:pPr>
            <a:r>
              <a:rPr altLang="en-US" lang="zh-CN" sz="1867" u="sng">
                <a:solidFill>
                  <a:schemeClr val="bg1"/>
                </a:solidFill>
                <a:latin charset="-122" panose="020b0502040204020203" pitchFamily="34" typeface="微软雅黑 Light"/>
                <a:ea charset="-122" panose="020b0502040204020203" pitchFamily="34" typeface="微软雅黑 Light"/>
                <a:cs charset="0" panose="020b0604020202020204" pitchFamily="34" typeface="Arial"/>
              </a:rPr>
              <a:t>商业计划书| 工作总结 | 述职报告 | 项目计划 |</a:t>
            </a:r>
          </a:p>
        </p:txBody>
      </p:sp>
      <p:sp>
        <p:nvSpPr>
          <p:cNvPr id="80" name="矩形 79">
            <a:extLst>
              <a:ext uri="{FF2B5EF4-FFF2-40B4-BE49-F238E27FC236}">
                <a16:creationId xmlns:a16="http://schemas.microsoft.com/office/drawing/2014/main" id="{9C427632-5D5D-4221-879F-5FCEE0FB1058}"/>
              </a:ext>
            </a:extLst>
          </p:cNvPr>
          <p:cNvSpPr/>
          <p:nvPr/>
        </p:nvSpPr>
        <p:spPr>
          <a:xfrm>
            <a:off x="807502" y="1726402"/>
            <a:ext cx="5171732" cy="1188720"/>
          </a:xfrm>
          <a:prstGeom prst="rect">
            <a:avLst/>
          </a:prstGeom>
        </p:spPr>
        <p:txBody>
          <a:bodyPr wrap="square">
            <a:spAutoFit/>
          </a:bodyPr>
          <a:lstStyle/>
          <a:p>
            <a:r>
              <a:rPr altLang="en-US" lang="zh-CN" sz="3600">
                <a:solidFill>
                  <a:schemeClr val="bg1"/>
                </a:solidFill>
                <a:latin charset="0" panose="02020603050405020304" pitchFamily="18" typeface="Times New Roman"/>
                <a:cs charset="0" panose="02020603050405020304" pitchFamily="18" typeface="Times New Roman"/>
              </a:rPr>
              <a:t>Azure Star Business</a:t>
            </a:r>
          </a:p>
          <a:p>
            <a:r>
              <a:rPr altLang="en-US" lang="zh-CN" sz="3600">
                <a:solidFill>
                  <a:schemeClr val="bg1"/>
                </a:solidFill>
                <a:latin charset="0" panose="02020603050405020304" pitchFamily="18" typeface="Times New Roman"/>
                <a:cs charset="0" panose="02020603050405020304" pitchFamily="18" typeface="Times New Roman"/>
              </a:rPr>
              <a:t>Dynamic PPT Templates</a:t>
            </a:r>
          </a:p>
        </p:txBody>
      </p:sp>
      <p:cxnSp>
        <p:nvCxnSpPr>
          <p:cNvPr id="81" name="直接连接符 80">
            <a:extLst>
              <a:ext uri="{FF2B5EF4-FFF2-40B4-BE49-F238E27FC236}">
                <a16:creationId xmlns:a16="http://schemas.microsoft.com/office/drawing/2014/main" id="{467BEA9E-E2F7-4306-A107-9A94C61F458B}"/>
              </a:ext>
            </a:extLst>
          </p:cNvPr>
          <p:cNvCxnSpPr/>
          <p:nvPr/>
        </p:nvCxnSpPr>
        <p:spPr>
          <a:xfrm>
            <a:off x="905499" y="4073893"/>
            <a:ext cx="1018486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86" name="矩形 85">
            <a:extLst>
              <a:ext uri="{FF2B5EF4-FFF2-40B4-BE49-F238E27FC236}">
                <a16:creationId xmlns:a16="http://schemas.microsoft.com/office/drawing/2014/main" id="{EF62F81D-8ABF-4EFE-A57B-6A9F6F30D098}"/>
              </a:ext>
            </a:extLst>
          </p:cNvPr>
          <p:cNvSpPr/>
          <p:nvPr/>
        </p:nvSpPr>
        <p:spPr>
          <a:xfrm>
            <a:off x="9870810" y="6513342"/>
            <a:ext cx="1175657" cy="47977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矩形 259">
            <a:extLst>
              <a:ext uri="{FF2B5EF4-FFF2-40B4-BE49-F238E27FC236}">
                <a16:creationId xmlns:a16="http://schemas.microsoft.com/office/drawing/2014/main" id="{F2F86B88-4463-49C8-9C68-025420588D1F}"/>
              </a:ext>
            </a:extLst>
          </p:cNvPr>
          <p:cNvSpPr>
            <a:spLocks noChangeArrowheads="1"/>
          </p:cNvSpPr>
          <p:nvPr/>
        </p:nvSpPr>
        <p:spPr bwMode="auto">
          <a:xfrm>
            <a:off x="873683" y="3059459"/>
            <a:ext cx="10382571" cy="8229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b="1" lang="zh-CN" sz="5400">
                <a:solidFill>
                  <a:schemeClr val="bg1"/>
                </a:solidFill>
                <a:latin charset="0" panose="020b0604020202020204" pitchFamily="34" typeface="Arial"/>
                <a:cs charset="0" panose="020b0604020202020204" pitchFamily="34" typeface="Arial"/>
              </a:rPr>
              <a:t>简约精致IOS风格PPT模板</a:t>
            </a:r>
          </a:p>
        </p:txBody>
      </p:sp>
      <p:sp>
        <p:nvSpPr>
          <p:cNvPr id="88" name="Freeform 1173">
            <a:extLst>
              <a:ext uri="{FF2B5EF4-FFF2-40B4-BE49-F238E27FC236}">
                <a16:creationId xmlns:a16="http://schemas.microsoft.com/office/drawing/2014/main" id="{3B8835D4-4CEA-4FAB-B986-72D057A5AD09}"/>
              </a:ext>
            </a:extLst>
          </p:cNvPr>
          <p:cNvSpPr/>
          <p:nvPr/>
        </p:nvSpPr>
        <p:spPr bwMode="auto">
          <a:xfrm>
            <a:off x="9870810" y="6047551"/>
            <a:ext cx="1177922" cy="34181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9" name="Freeform 591">
            <a:extLst>
              <a:ext uri="{FF2B5EF4-FFF2-40B4-BE49-F238E27FC236}">
                <a16:creationId xmlns:a16="http://schemas.microsoft.com/office/drawing/2014/main" id="{1D247AF5-A83F-41CC-8C35-1885D2CB21AA}"/>
              </a:ext>
            </a:extLst>
          </p:cNvPr>
          <p:cNvSpPr/>
          <p:nvPr/>
        </p:nvSpPr>
        <p:spPr bwMode="auto">
          <a:xfrm>
            <a:off x="9226847" y="620010"/>
            <a:ext cx="2426594" cy="993724"/>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1173">
            <a:extLst>
              <a:ext uri="{FF2B5EF4-FFF2-40B4-BE49-F238E27FC236}">
                <a16:creationId xmlns:a16="http://schemas.microsoft.com/office/drawing/2014/main" id="{66413362-97C5-498B-98A1-47B23056DE4A}"/>
              </a:ext>
            </a:extLst>
          </p:cNvPr>
          <p:cNvSpPr/>
          <p:nvPr/>
        </p:nvSpPr>
        <p:spPr bwMode="auto">
          <a:xfrm>
            <a:off x="1428910" y="5635429"/>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5" name="文本框 84">
            <a:extLst>
              <a:ext uri="{FF2B5EF4-FFF2-40B4-BE49-F238E27FC236}">
                <a16:creationId xmlns:a16="http://schemas.microsoft.com/office/drawing/2014/main" id="{6E3A4A1F-649B-4A2D-9FB4-712F71ED5742}"/>
              </a:ext>
            </a:extLst>
          </p:cNvPr>
          <p:cNvSpPr txBox="1"/>
          <p:nvPr/>
        </p:nvSpPr>
        <p:spPr>
          <a:xfrm>
            <a:off x="9712651" y="908490"/>
            <a:ext cx="1109980" cy="670560"/>
          </a:xfrm>
          <a:prstGeom prst="rect">
            <a:avLst/>
          </a:prstGeom>
          <a:noFill/>
        </p:spPr>
        <p:txBody>
          <a:bodyPr rtlCol="0" wrap="none">
            <a:spAutoFit/>
          </a:bodyPr>
          <a:lstStyle/>
          <a:p>
            <a:pPr algn="ctr"/>
            <a:r>
              <a:rPr altLang="zh-CN" lang="en-US" sz="3800">
                <a:solidFill>
                  <a:schemeClr val="bg1"/>
                </a:solidFill>
                <a:latin charset="0" panose="020b0806030902050204" pitchFamily="34" typeface="Impact"/>
              </a:rPr>
              <a:t>Logo</a:t>
            </a:r>
          </a:p>
        </p:txBody>
      </p:sp>
    </p:spTree>
    <p:extLst>
      <p:ext uri="{BB962C8B-B14F-4D97-AF65-F5344CB8AC3E}">
        <p14:creationId val="190095355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76"/>
                                        </p:tgtEl>
                                        <p:attrNameLst>
                                          <p:attrName>style.visibility</p:attrName>
                                        </p:attrNameLst>
                                      </p:cBhvr>
                                      <p:to>
                                        <p:strVal val="visible"/>
                                      </p:to>
                                    </p:set>
                                    <p:anim calcmode="lin" valueType="num">
                                      <p:cBhvr additive="base">
                                        <p:cTn dur="500" fill="hold" id="7"/>
                                        <p:tgtEl>
                                          <p:spTgt spid="76"/>
                                        </p:tgtEl>
                                        <p:attrNameLst>
                                          <p:attrName>ppt_x</p:attrName>
                                        </p:attrNameLst>
                                      </p:cBhvr>
                                      <p:tavLst>
                                        <p:tav tm="0">
                                          <p:val>
                                            <p:strVal val="0-#ppt_w/2"/>
                                          </p:val>
                                        </p:tav>
                                        <p:tav tm="100000">
                                          <p:val>
                                            <p:strVal val="#ppt_x"/>
                                          </p:val>
                                        </p:tav>
                                      </p:tavLst>
                                    </p:anim>
                                    <p:anim calcmode="lin" valueType="num">
                                      <p:cBhvr additive="base">
                                        <p:cTn dur="500" fill="hold" id="8"/>
                                        <p:tgtEl>
                                          <p:spTgt spid="76"/>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80"/>
                                        </p:tgtEl>
                                        <p:attrNameLst>
                                          <p:attrName>style.visibility</p:attrName>
                                        </p:attrNameLst>
                                      </p:cBhvr>
                                      <p:to>
                                        <p:strVal val="visible"/>
                                      </p:to>
                                    </p:set>
                                    <p:anim calcmode="lin" valueType="num">
                                      <p:cBhvr additive="base">
                                        <p:cTn dur="500" fill="hold" id="11"/>
                                        <p:tgtEl>
                                          <p:spTgt spid="80"/>
                                        </p:tgtEl>
                                        <p:attrNameLst>
                                          <p:attrName>ppt_x</p:attrName>
                                        </p:attrNameLst>
                                      </p:cBhvr>
                                      <p:tavLst>
                                        <p:tav tm="0">
                                          <p:val>
                                            <p:strVal val="0-#ppt_w/2"/>
                                          </p:val>
                                        </p:tav>
                                        <p:tav tm="100000">
                                          <p:val>
                                            <p:strVal val="#ppt_x"/>
                                          </p:val>
                                        </p:tav>
                                      </p:tavLst>
                                    </p:anim>
                                    <p:anim calcmode="lin" valueType="num">
                                      <p:cBhvr additive="base">
                                        <p:cTn dur="500" fill="hold" id="12"/>
                                        <p:tgtEl>
                                          <p:spTgt spid="80"/>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xit" presetID="10" presetSubtype="0">
                                  <p:stCondLst>
                                    <p:cond delay="4000"/>
                                  </p:stCondLst>
                                  <p:childTnLst>
                                    <p:animEffect filter="fade" transition="out">
                                      <p:cBhvr>
                                        <p:cTn dur="500" id="16"/>
                                        <p:tgtEl>
                                          <p:spTgt spid="78"/>
                                        </p:tgtEl>
                                      </p:cBhvr>
                                    </p:animEffect>
                                    <p:set>
                                      <p:cBhvr>
                                        <p:cTn dur="1" fill="hold" id="17">
                                          <p:stCondLst>
                                            <p:cond delay="499"/>
                                          </p:stCondLst>
                                        </p:cTn>
                                        <p:tgtEl>
                                          <p:spTgt spid="78"/>
                                        </p:tgtEl>
                                        <p:attrNameLst>
                                          <p:attrName>style.visibility</p:attrName>
                                        </p:attrNameLst>
                                      </p:cBhvr>
                                      <p:to>
                                        <p:strVal val="hidden"/>
                                      </p:to>
                                    </p:set>
                                  </p:childTnLst>
                                </p:cTn>
                              </p:par>
                            </p:childTnLst>
                          </p:cTn>
                        </p:par>
                        <p:par>
                          <p:cTn fill="hold" id="18" nodeType="afterGroup">
                            <p:stCondLst>
                              <p:cond delay="4500"/>
                            </p:stCondLst>
                            <p:childTnLst>
                              <p:par>
                                <p:cTn fill="hold" grpId="0" id="19" nodeType="afterEffect" presetClass="entr" presetID="41" presetSubtype="0">
                                  <p:stCondLst>
                                    <p:cond delay="0"/>
                                  </p:stCondLst>
                                  <p:iterate type="lt">
                                    <p:tmPct val="10000"/>
                                  </p:iterate>
                                  <p:childTnLst>
                                    <p:set>
                                      <p:cBhvr>
                                        <p:cTn dur="1" fill="hold" id="20">
                                          <p:stCondLst>
                                            <p:cond delay="0"/>
                                          </p:stCondLst>
                                        </p:cTn>
                                        <p:tgtEl>
                                          <p:spTgt spid="79"/>
                                        </p:tgtEl>
                                        <p:attrNameLst>
                                          <p:attrName>style.visibility</p:attrName>
                                        </p:attrNameLst>
                                      </p:cBhvr>
                                      <p:to>
                                        <p:strVal val="visible"/>
                                      </p:to>
                                    </p:set>
                                    <p:anim calcmode="lin" valueType="num">
                                      <p:cBhvr>
                                        <p:cTn dur="500" fill="hold" id="21"/>
                                        <p:tgtEl>
                                          <p:spTgt spid="7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2"/>
                                        <p:tgtEl>
                                          <p:spTgt spid="79"/>
                                        </p:tgtEl>
                                        <p:attrNameLst>
                                          <p:attrName>ppt_y</p:attrName>
                                        </p:attrNameLst>
                                      </p:cBhvr>
                                      <p:tavLst>
                                        <p:tav tm="0">
                                          <p:val>
                                            <p:strVal val="#ppt_y"/>
                                          </p:val>
                                        </p:tav>
                                        <p:tav tm="100000">
                                          <p:val>
                                            <p:strVal val="#ppt_y"/>
                                          </p:val>
                                        </p:tav>
                                      </p:tavLst>
                                    </p:anim>
                                    <p:anim calcmode="lin" valueType="num">
                                      <p:cBhvr>
                                        <p:cTn dur="500" fill="hold" id="23"/>
                                        <p:tgtEl>
                                          <p:spTgt spid="7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4"/>
                                        <p:tgtEl>
                                          <p:spTgt spid="7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5" tmFilter="0,0; .5, 1; 1, 1"/>
                                        <p:tgtEl>
                                          <p:spTgt spid="79"/>
                                        </p:tgtEl>
                                      </p:cBhvr>
                                    </p:animEffect>
                                  </p:childTnLst>
                                </p:cTn>
                              </p:par>
                            </p:childTnLst>
                          </p:cTn>
                        </p:par>
                        <p:par>
                          <p:cTn fill="hold" id="26" nodeType="afterGroup">
                            <p:stCondLst>
                              <p:cond delay="5000"/>
                            </p:stCondLst>
                            <p:childTnLst>
                              <p:par>
                                <p:cTn fill="hold" grpId="1" id="27" nodeType="afterEffect" presetClass="emph" presetID="26" presetSubtype="0">
                                  <p:stCondLst>
                                    <p:cond delay="0"/>
                                  </p:stCondLst>
                                  <p:iterate type="lt">
                                    <p:tmPct val="0"/>
                                  </p:iterate>
                                  <p:childTnLst>
                                    <p:animEffect filter="fade" transition="out">
                                      <p:cBhvr>
                                        <p:cTn dur="500" id="28" tmFilter="0, 0; .2, .5; .8, .5; 1, 0"/>
                                        <p:tgtEl>
                                          <p:spTgt spid="79"/>
                                        </p:tgtEl>
                                      </p:cBhvr>
                                    </p:animEffect>
                                    <p:animScale>
                                      <p:cBhvr>
                                        <p:cTn autoRev="1" dur="250" fill="hold" id="29"/>
                                        <p:tgtEl>
                                          <p:spTgt spid="79"/>
                                        </p:tgtEl>
                                      </p:cBhvr>
                                      <p:by x="105000" y="105000"/>
                                    </p:animScale>
                                  </p:childTnLst>
                                </p:cTn>
                              </p:par>
                            </p:childTnLst>
                          </p:cTn>
                        </p:par>
                        <p:par>
                          <p:cTn fill="hold" id="30" nodeType="afterGroup">
                            <p:stCondLst>
                              <p:cond delay="5500"/>
                            </p:stCondLst>
                            <p:childTnLst>
                              <p:par>
                                <p:cTn fill="hold" grpId="0" id="31" nodeType="afterEffect" presetClass="entr" presetID="41" presetSubtype="0">
                                  <p:stCondLst>
                                    <p:cond delay="0"/>
                                  </p:stCondLst>
                                  <p:iterate type="lt">
                                    <p:tmPct val="10000"/>
                                  </p:iterate>
                                  <p:childTnLst>
                                    <p:set>
                                      <p:cBhvr>
                                        <p:cTn dur="1" fill="hold" id="32">
                                          <p:stCondLst>
                                            <p:cond delay="0"/>
                                          </p:stCondLst>
                                        </p:cTn>
                                        <p:tgtEl>
                                          <p:spTgt spid="87"/>
                                        </p:tgtEl>
                                        <p:attrNameLst>
                                          <p:attrName>style.visibility</p:attrName>
                                        </p:attrNameLst>
                                      </p:cBhvr>
                                      <p:to>
                                        <p:strVal val="visible"/>
                                      </p:to>
                                    </p:set>
                                    <p:anim calcmode="lin" valueType="num">
                                      <p:cBhvr>
                                        <p:cTn dur="500" fill="hold" id="33"/>
                                        <p:tgtEl>
                                          <p:spTgt spid="8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4"/>
                                        <p:tgtEl>
                                          <p:spTgt spid="87"/>
                                        </p:tgtEl>
                                        <p:attrNameLst>
                                          <p:attrName>ppt_y</p:attrName>
                                        </p:attrNameLst>
                                      </p:cBhvr>
                                      <p:tavLst>
                                        <p:tav tm="0">
                                          <p:val>
                                            <p:strVal val="#ppt_y"/>
                                          </p:val>
                                        </p:tav>
                                        <p:tav tm="100000">
                                          <p:val>
                                            <p:strVal val="#ppt_y"/>
                                          </p:val>
                                        </p:tav>
                                      </p:tavLst>
                                    </p:anim>
                                    <p:anim calcmode="lin" valueType="num">
                                      <p:cBhvr>
                                        <p:cTn dur="500" fill="hold" id="35"/>
                                        <p:tgtEl>
                                          <p:spTgt spid="8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6"/>
                                        <p:tgtEl>
                                          <p:spTgt spid="8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7" tmFilter="0,0; .5, 1; 1, 1"/>
                                        <p:tgtEl>
                                          <p:spTgt spid="87"/>
                                        </p:tgtEl>
                                      </p:cBhvr>
                                    </p:animEffect>
                                  </p:childTnLst>
                                </p:cTn>
                              </p:par>
                            </p:childTnLst>
                          </p:cTn>
                        </p:par>
                        <p:par>
                          <p:cTn fill="hold" id="38" nodeType="afterGroup">
                            <p:stCondLst>
                              <p:cond delay="6000"/>
                            </p:stCondLst>
                            <p:childTnLst>
                              <p:par>
                                <p:cTn fill="hold" grpId="1" id="39" nodeType="afterEffect" presetClass="emph" presetID="26" presetSubtype="0">
                                  <p:stCondLst>
                                    <p:cond delay="0"/>
                                  </p:stCondLst>
                                  <p:iterate type="lt">
                                    <p:tmPct val="0"/>
                                  </p:iterate>
                                  <p:childTnLst>
                                    <p:animEffect filter="fade" transition="out">
                                      <p:cBhvr>
                                        <p:cTn dur="500" id="40" tmFilter="0, 0; .2, .5; .8, .5; 1, 0"/>
                                        <p:tgtEl>
                                          <p:spTgt spid="87"/>
                                        </p:tgtEl>
                                      </p:cBhvr>
                                    </p:animEffect>
                                    <p:animScale>
                                      <p:cBhvr>
                                        <p:cTn autoRev="1" dur="250" fill="hold" id="41"/>
                                        <p:tgtEl>
                                          <p:spTgt spid="87"/>
                                        </p:tgtEl>
                                      </p:cBhvr>
                                      <p:by x="105000" y="105000"/>
                                    </p:animScale>
                                  </p:childTnLst>
                                </p:cTn>
                              </p:par>
                              <p:par>
                                <p:cTn fill="hold" grpId="0" id="42" nodeType="withEffect" presetClass="entr" presetID="10" presetSubtype="0">
                                  <p:stCondLst>
                                    <p:cond delay="0"/>
                                  </p:stCondLst>
                                  <p:childTnLst>
                                    <p:set>
                                      <p:cBhvr>
                                        <p:cTn dur="1" fill="hold" id="43">
                                          <p:stCondLst>
                                            <p:cond delay="0"/>
                                          </p:stCondLst>
                                        </p:cTn>
                                        <p:tgtEl>
                                          <p:spTgt spid="88"/>
                                        </p:tgtEl>
                                        <p:attrNameLst>
                                          <p:attrName>style.visibility</p:attrName>
                                        </p:attrNameLst>
                                      </p:cBhvr>
                                      <p:to>
                                        <p:strVal val="visible"/>
                                      </p:to>
                                    </p:set>
                                    <p:animEffect filter="fade" transition="in">
                                      <p:cBhvr>
                                        <p:cTn dur="500" id="44"/>
                                        <p:tgtEl>
                                          <p:spTgt spid="88"/>
                                        </p:tgtEl>
                                      </p:cBhvr>
                                    </p:animEffect>
                                  </p:childTnLst>
                                </p:cTn>
                              </p:par>
                              <p:par>
                                <p:cTn accel="50000" autoRev="1" decel="50000" fill="hold" grpId="1" id="45" nodeType="withEffect" presetClass="path" presetID="42" presetSubtype="0" repeatCount="indefinite">
                                  <p:stCondLst>
                                    <p:cond delay="500"/>
                                  </p:stCondLst>
                                  <p:childTnLst>
                                    <p:animMotion origin="layout" path="M -2.08333E-06 -2.22222E-06 L 0.0793 -0.00023" pathEditMode="relative" ptsTypes="AA" rAng="0">
                                      <p:cBhvr>
                                        <p:cTn dur="3100" fill="hold" id="46"/>
                                        <p:tgtEl>
                                          <p:spTgt spid="88"/>
                                        </p:tgtEl>
                                        <p:attrNameLst>
                                          <p:attrName>ppt_x</p:attrName>
                                          <p:attrName>ppt_y</p:attrName>
                                        </p:attrNameLst>
                                      </p:cBhvr>
                                      <p:rCtr x="3958" y="-23"/>
                                    </p:animMotion>
                                  </p:childTnLst>
                                </p:cTn>
                              </p:par>
                              <p:par>
                                <p:cTn fill="hold" grpId="0" id="47" nodeType="withEffect" presetClass="entr" presetID="10" presetSubtype="0">
                                  <p:stCondLst>
                                    <p:cond delay="0"/>
                                  </p:stCondLst>
                                  <p:childTnLst>
                                    <p:set>
                                      <p:cBhvr>
                                        <p:cTn dur="1" fill="hold" id="48">
                                          <p:stCondLst>
                                            <p:cond delay="0"/>
                                          </p:stCondLst>
                                        </p:cTn>
                                        <p:tgtEl>
                                          <p:spTgt spid="89"/>
                                        </p:tgtEl>
                                        <p:attrNameLst>
                                          <p:attrName>style.visibility</p:attrName>
                                        </p:attrNameLst>
                                      </p:cBhvr>
                                      <p:to>
                                        <p:strVal val="visible"/>
                                      </p:to>
                                    </p:set>
                                    <p:animEffect filter="fade" transition="in">
                                      <p:cBhvr>
                                        <p:cTn dur="500" id="49"/>
                                        <p:tgtEl>
                                          <p:spTgt spid="89"/>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91"/>
                                        </p:tgtEl>
                                        <p:attrNameLst>
                                          <p:attrName>style.visibility</p:attrName>
                                        </p:attrNameLst>
                                      </p:cBhvr>
                                      <p:to>
                                        <p:strVal val="visible"/>
                                      </p:to>
                                    </p:set>
                                    <p:animEffect filter="fade" transition="in">
                                      <p:cBhvr>
                                        <p:cTn dur="500" id="52"/>
                                        <p:tgtEl>
                                          <p:spTgt spid="9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78"/>
      <p:bldP grpId="0" spid="79"/>
      <p:bldP grpId="1" spid="79"/>
      <p:bldP grpId="0" spid="80"/>
      <p:bldP grpId="0" spid="87"/>
      <p:bldP grpId="1" spid="87"/>
      <p:bldP grpId="0" spid="88"/>
      <p:bldP grpId="1" spid="88"/>
      <p:bldP grpId="0" spid="89"/>
      <p:bldP grpId="0" spid="91"/>
    </p:bldLst>
  </p:timing>
</p:sld>
</file>

<file path=ppt/slides/slide1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1" name="文本框 10"/>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pic>
        <p:nvPicPr>
          <p:cNvPr id="13" name="图片 12"/>
          <p:cNvPicPr>
            <a:picLocks noChangeAspect="1"/>
          </p:cNvPicPr>
          <p:nvPr/>
        </p:nvPicPr>
        <p:blipFill>
          <a:blip r:embed="rId2">
            <a:extLst>
              <a:ext uri="{28A0092B-C50C-407E-A947-70E740481C1C}">
                <a14:useLocalDpi val="0"/>
              </a:ext>
            </a:extLst>
          </a:blip>
          <a:stretch>
            <a:fillRect/>
          </a:stretch>
        </p:blipFill>
        <p:spPr>
          <a:xfrm>
            <a:off x="4751108" y="1677389"/>
            <a:ext cx="3939819" cy="4598739"/>
          </a:xfrm>
          <a:prstGeom prst="rect">
            <a:avLst/>
          </a:prstGeom>
        </p:spPr>
      </p:pic>
      <p:sp>
        <p:nvSpPr>
          <p:cNvPr id="14" name="矩形 13"/>
          <p:cNvSpPr/>
          <p:nvPr/>
        </p:nvSpPr>
        <p:spPr>
          <a:xfrm>
            <a:off x="695324" y="1668026"/>
            <a:ext cx="4055783" cy="4605774"/>
          </a:xfrm>
          <a:prstGeom prst="rect">
            <a:avLst/>
          </a:prstGeom>
          <a:solidFill>
            <a:schemeClr val="bg1">
              <a:alpha val="22000"/>
            </a:schemeClr>
          </a:solidFill>
          <a:ln w="3175">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15" name="矩形 14"/>
          <p:cNvSpPr/>
          <p:nvPr/>
        </p:nvSpPr>
        <p:spPr>
          <a:xfrm>
            <a:off x="1230715" y="2816751"/>
            <a:ext cx="2984999" cy="228600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上海锐普广告有限公司是中国第一家精品PPT设计机构。拥有顶尖的PPT设计团队，坚持精益求精，拒接平庸的设计理念。帮您实现精致、美观、动感的PPT设计</a:t>
            </a:r>
          </a:p>
        </p:txBody>
      </p:sp>
      <p:sp>
        <p:nvSpPr>
          <p:cNvPr id="16" name="椭圆 15"/>
          <p:cNvSpPr/>
          <p:nvPr/>
        </p:nvSpPr>
        <p:spPr>
          <a:xfrm>
            <a:off x="8238334" y="2336500"/>
            <a:ext cx="905188" cy="905188"/>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latin typeface="+mn-ea"/>
              </a:rPr>
              <a:t>1</a:t>
            </a:r>
          </a:p>
        </p:txBody>
      </p:sp>
      <p:sp>
        <p:nvSpPr>
          <p:cNvPr id="17" name="椭圆 16"/>
          <p:cNvSpPr/>
          <p:nvPr/>
        </p:nvSpPr>
        <p:spPr>
          <a:xfrm>
            <a:off x="8238334" y="3910162"/>
            <a:ext cx="905188" cy="905188"/>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latin typeface="+mn-ea"/>
              </a:rPr>
              <a:t>2</a:t>
            </a:r>
          </a:p>
        </p:txBody>
      </p:sp>
      <p:sp>
        <p:nvSpPr>
          <p:cNvPr id="18" name="椭圆 17"/>
          <p:cNvSpPr/>
          <p:nvPr/>
        </p:nvSpPr>
        <p:spPr>
          <a:xfrm>
            <a:off x="8238334" y="5368612"/>
            <a:ext cx="905188" cy="905188"/>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latin typeface="+mn-ea"/>
              </a:rPr>
              <a:t>3</a:t>
            </a:r>
          </a:p>
        </p:txBody>
      </p:sp>
      <p:sp>
        <p:nvSpPr>
          <p:cNvPr id="19" name="文本框 18"/>
          <p:cNvSpPr txBox="1"/>
          <p:nvPr/>
        </p:nvSpPr>
        <p:spPr>
          <a:xfrm>
            <a:off x="9261456" y="2527484"/>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0" name="文本框 19"/>
          <p:cNvSpPr txBox="1"/>
          <p:nvPr/>
        </p:nvSpPr>
        <p:spPr>
          <a:xfrm>
            <a:off x="9261456" y="4101147"/>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1" name="文本框 20"/>
          <p:cNvSpPr txBox="1"/>
          <p:nvPr/>
        </p:nvSpPr>
        <p:spPr>
          <a:xfrm>
            <a:off x="9261456" y="5559596"/>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2" name="Freeform 591">
            <a:extLst>
              <a:ext uri="{FF2B5EF4-FFF2-40B4-BE49-F238E27FC236}">
                <a16:creationId xmlns:a16="http://schemas.microsoft.com/office/drawing/2014/main" id="{95BE16D1-B3CB-49C5-80C9-37A8B63D3BB7}"/>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54591919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2"/>
                                        </p:tgtEl>
                                        <p:attrNameLst>
                                          <p:attrName>style.visibility</p:attrName>
                                        </p:attrNameLst>
                                      </p:cBhvr>
                                      <p:to>
                                        <p:strVal val="visible"/>
                                      </p:to>
                                    </p:set>
                                    <p:animEffect filter="fade" transition="in">
                                      <p:cBhvr>
                                        <p:cTn dur="500" id="7"/>
                                        <p:tgtEl>
                                          <p:spTgt spid="32"/>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32"/>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2"/>
      <p:bldP grpId="1" spid="32"/>
    </p:bldLst>
  </p:timing>
</p:sld>
</file>

<file path=ppt/slides/slide1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0" name="同侧圆角矩形 23">
            <a:extLst>
              <a:ext uri="{FF2B5EF4-FFF2-40B4-BE49-F238E27FC236}">
                <a16:creationId xmlns:a16="http://schemas.microsoft.com/office/drawing/2014/main" id="{CED7C2FE-C312-4A9C-B5EA-CB2DD67E8878}"/>
              </a:ext>
            </a:extLst>
          </p:cNvPr>
          <p:cNvSpPr/>
          <p:nvPr/>
        </p:nvSpPr>
        <p:spPr>
          <a:xfrm>
            <a:off x="7891671" y="3140765"/>
            <a:ext cx="2478156" cy="2902227"/>
          </a:xfrm>
          <a:prstGeom prst="round2Same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同侧圆角矩形 22">
            <a:extLst>
              <a:ext uri="{FF2B5EF4-FFF2-40B4-BE49-F238E27FC236}">
                <a16:creationId xmlns:a16="http://schemas.microsoft.com/office/drawing/2014/main" id="{3CB3236A-FA00-4CC0-9A22-4B93E868968C}"/>
              </a:ext>
            </a:extLst>
          </p:cNvPr>
          <p:cNvSpPr/>
          <p:nvPr/>
        </p:nvSpPr>
        <p:spPr>
          <a:xfrm>
            <a:off x="4856923" y="3140765"/>
            <a:ext cx="2478156" cy="2902227"/>
          </a:xfrm>
          <a:prstGeom prst="round2Same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2" name="同侧圆角矩形 18">
            <a:extLst>
              <a:ext uri="{FF2B5EF4-FFF2-40B4-BE49-F238E27FC236}">
                <a16:creationId xmlns:a16="http://schemas.microsoft.com/office/drawing/2014/main" id="{B94245C7-0E35-4D4C-B9ED-D662357EBE63}"/>
              </a:ext>
            </a:extLst>
          </p:cNvPr>
          <p:cNvSpPr/>
          <p:nvPr/>
        </p:nvSpPr>
        <p:spPr>
          <a:xfrm>
            <a:off x="1815550" y="3140765"/>
            <a:ext cx="2478156" cy="2902227"/>
          </a:xfrm>
          <a:prstGeom prst="round2Same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3" name="矩形 12">
            <a:extLst>
              <a:ext uri="{FF2B5EF4-FFF2-40B4-BE49-F238E27FC236}">
                <a16:creationId xmlns:a16="http://schemas.microsoft.com/office/drawing/2014/main" id="{9615B279-1AE9-4FA5-B44A-DD3BBB9360A5}"/>
              </a:ext>
            </a:extLst>
          </p:cNvPr>
          <p:cNvSpPr/>
          <p:nvPr/>
        </p:nvSpPr>
        <p:spPr>
          <a:xfrm>
            <a:off x="1961324" y="4040808"/>
            <a:ext cx="2266123" cy="118872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点击此处添加内容点击此处添加内容点击此处添加内容点击此处添加内容点击点击此处添加内容点击此处添加内容</a:t>
            </a:r>
          </a:p>
          <a:p>
            <a:pPr algn="ctr"/>
            <a:r>
              <a:rPr altLang="en-US" lang="zh-CN" sz="1200">
                <a:solidFill>
                  <a:schemeClr val="bg1"/>
                </a:solidFill>
                <a:latin charset="-122" panose="020b0503020204020204" pitchFamily="34" typeface="微软雅黑"/>
                <a:ea charset="-122" panose="020b0503020204020204" pitchFamily="34" typeface="微软雅黑"/>
              </a:rPr>
              <a:t>点击此处添加内容点击</a:t>
            </a:r>
          </a:p>
          <a:p>
            <a:pPr algn="ctr"/>
            <a:r>
              <a:rPr altLang="en-US" lang="zh-CN" sz="1200">
                <a:solidFill>
                  <a:schemeClr val="bg1"/>
                </a:solidFill>
                <a:latin charset="-122" panose="020b0503020204020204" pitchFamily="34" typeface="微软雅黑"/>
                <a:ea charset="-122" panose="020b0503020204020204" pitchFamily="34" typeface="微软雅黑"/>
              </a:rPr>
              <a:t>此处添加内容点击</a:t>
            </a:r>
          </a:p>
        </p:txBody>
      </p:sp>
      <p:sp>
        <p:nvSpPr>
          <p:cNvPr id="14" name="矩形 13">
            <a:extLst>
              <a:ext uri="{FF2B5EF4-FFF2-40B4-BE49-F238E27FC236}">
                <a16:creationId xmlns:a16="http://schemas.microsoft.com/office/drawing/2014/main" id="{85C36DDA-2076-4A18-AF98-722C09E8CCB7}"/>
              </a:ext>
            </a:extLst>
          </p:cNvPr>
          <p:cNvSpPr/>
          <p:nvPr/>
        </p:nvSpPr>
        <p:spPr>
          <a:xfrm>
            <a:off x="7984437" y="4040808"/>
            <a:ext cx="2266123" cy="118872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点击此处添加内容点击此处添加内容点击此处添加内容点击此处添加内容点击点击此处添加内容点击此处添加内容</a:t>
            </a:r>
          </a:p>
          <a:p>
            <a:pPr algn="ctr"/>
            <a:r>
              <a:rPr altLang="en-US" lang="zh-CN" sz="1200">
                <a:solidFill>
                  <a:schemeClr val="bg1"/>
                </a:solidFill>
                <a:latin charset="-122" panose="020b0503020204020204" pitchFamily="34" typeface="微软雅黑"/>
                <a:ea charset="-122" panose="020b0503020204020204" pitchFamily="34" typeface="微软雅黑"/>
              </a:rPr>
              <a:t>点击此处添加内容点击</a:t>
            </a:r>
          </a:p>
          <a:p>
            <a:pPr algn="ctr"/>
            <a:r>
              <a:rPr altLang="en-US" lang="zh-CN" sz="1200">
                <a:solidFill>
                  <a:schemeClr val="bg1"/>
                </a:solidFill>
                <a:latin charset="-122" panose="020b0503020204020204" pitchFamily="34" typeface="微软雅黑"/>
                <a:ea charset="-122" panose="020b0503020204020204" pitchFamily="34" typeface="微软雅黑"/>
              </a:rPr>
              <a:t>此处添加内容点击</a:t>
            </a:r>
          </a:p>
        </p:txBody>
      </p:sp>
      <p:sp>
        <p:nvSpPr>
          <p:cNvPr id="15" name="矩形 14">
            <a:extLst>
              <a:ext uri="{FF2B5EF4-FFF2-40B4-BE49-F238E27FC236}">
                <a16:creationId xmlns:a16="http://schemas.microsoft.com/office/drawing/2014/main" id="{86976D96-CBDF-4947-9D1B-17A64ADBC204}"/>
              </a:ext>
            </a:extLst>
          </p:cNvPr>
          <p:cNvSpPr/>
          <p:nvPr/>
        </p:nvSpPr>
        <p:spPr>
          <a:xfrm>
            <a:off x="4962940" y="4040808"/>
            <a:ext cx="2266123" cy="1188720"/>
          </a:xfrm>
          <a:prstGeom prst="rect">
            <a:avLst/>
          </a:prstGeom>
        </p:spPr>
        <p:txBody>
          <a:bodyPr wrap="square">
            <a:spAutoFit/>
          </a:bodyPr>
          <a:lstStyle/>
          <a:p>
            <a:pPr algn="ctr"/>
            <a:r>
              <a:rPr altLang="en-US" lang="zh-CN" sz="1200">
                <a:solidFill>
                  <a:schemeClr val="bg1"/>
                </a:solidFill>
                <a:latin charset="-122" panose="020b0503020204020204" pitchFamily="34" typeface="微软雅黑"/>
                <a:ea charset="-122" panose="020b0503020204020204" pitchFamily="34" typeface="微软雅黑"/>
              </a:rPr>
              <a:t>点击此处添加内容点击此处添加内容点击此处添加内容点击此处添加内容点击点击此处添加内容点击此处添加内容</a:t>
            </a:r>
          </a:p>
          <a:p>
            <a:pPr algn="ctr"/>
            <a:r>
              <a:rPr altLang="en-US" lang="zh-CN" sz="1200">
                <a:solidFill>
                  <a:schemeClr val="bg1"/>
                </a:solidFill>
                <a:latin charset="-122" panose="020b0503020204020204" pitchFamily="34" typeface="微软雅黑"/>
                <a:ea charset="-122" panose="020b0503020204020204" pitchFamily="34" typeface="微软雅黑"/>
              </a:rPr>
              <a:t>点击此处添加内容点击</a:t>
            </a:r>
          </a:p>
          <a:p>
            <a:pPr algn="ctr"/>
            <a:r>
              <a:rPr altLang="en-US" lang="zh-CN" sz="1200">
                <a:solidFill>
                  <a:schemeClr val="bg1"/>
                </a:solidFill>
                <a:latin charset="-122" panose="020b0503020204020204" pitchFamily="34" typeface="微软雅黑"/>
                <a:ea charset="-122" panose="020b0503020204020204" pitchFamily="34" typeface="微软雅黑"/>
              </a:rPr>
              <a:t>此处添加内容点击</a:t>
            </a:r>
          </a:p>
        </p:txBody>
      </p:sp>
      <p:grpSp>
        <p:nvGrpSpPr>
          <p:cNvPr id="16" name="组合 15">
            <a:extLst>
              <a:ext uri="{FF2B5EF4-FFF2-40B4-BE49-F238E27FC236}">
                <a16:creationId xmlns:a16="http://schemas.microsoft.com/office/drawing/2014/main" id="{CE4320D4-60EE-4401-B47D-36BFC50311D4}"/>
              </a:ext>
            </a:extLst>
          </p:cNvPr>
          <p:cNvGrpSpPr/>
          <p:nvPr/>
        </p:nvGrpSpPr>
        <p:grpSpPr>
          <a:xfrm>
            <a:off x="2146852" y="1961323"/>
            <a:ext cx="1836000" cy="1828800"/>
            <a:chOff x="2146852" y="1961323"/>
            <a:chExt cx="1836000" cy="1828800"/>
          </a:xfrm>
        </p:grpSpPr>
        <p:sp>
          <p:nvSpPr>
            <p:cNvPr id="17" name="同心圆 12">
              <a:extLst>
                <a:ext uri="{FF2B5EF4-FFF2-40B4-BE49-F238E27FC236}">
                  <a16:creationId xmlns:a16="http://schemas.microsoft.com/office/drawing/2014/main" id="{F5AF6CC2-6912-4140-A220-91D82A2AB9C7}"/>
                </a:ext>
              </a:extLst>
            </p:cNvPr>
            <p:cNvSpPr/>
            <p:nvPr/>
          </p:nvSpPr>
          <p:spPr>
            <a:xfrm>
              <a:off x="2166730" y="1961323"/>
              <a:ext cx="1815548" cy="1828800"/>
            </a:xfrm>
            <a:prstGeom prst="donut">
              <a:avLst>
                <a:gd fmla="val 7457" name="adj"/>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18" name="文本框 17">
              <a:extLst>
                <a:ext uri="{FF2B5EF4-FFF2-40B4-BE49-F238E27FC236}">
                  <a16:creationId xmlns:a16="http://schemas.microsoft.com/office/drawing/2014/main" id="{F658BE07-5437-4493-A167-3C4D059A8AA7}"/>
                </a:ext>
              </a:extLst>
            </p:cNvPr>
            <p:cNvSpPr txBox="1"/>
            <p:nvPr/>
          </p:nvSpPr>
          <p:spPr>
            <a:xfrm>
              <a:off x="2504566" y="2704954"/>
              <a:ext cx="1111567" cy="315011"/>
            </a:xfrm>
            <a:prstGeom prst="rect">
              <a:avLst/>
            </a:prstGeom>
            <a:noFill/>
          </p:spPr>
          <p:txBody>
            <a:bodyPr rtlCol="0" wrap="none">
              <a:spAutoFit/>
            </a:bodyPr>
            <a:lstStyle/>
            <a:p>
              <a:pPr algn="ctr"/>
              <a:r>
                <a:rPr altLang="en-US" b="1" lang="zh-CN" sz="1467">
                  <a:solidFill>
                    <a:schemeClr val="bg1"/>
                  </a:solidFill>
                  <a:latin charset="-122" panose="020b0503020204020204" pitchFamily="34" typeface="微软雅黑"/>
                  <a:ea charset="-122" panose="020b0503020204020204" pitchFamily="34" typeface="微软雅黑"/>
                </a:rPr>
                <a:t>添加子标题</a:t>
              </a:r>
            </a:p>
          </p:txBody>
        </p:sp>
        <p:cxnSp>
          <p:nvCxnSpPr>
            <p:cNvPr id="19" name="直接连接符 18">
              <a:extLst>
                <a:ext uri="{FF2B5EF4-FFF2-40B4-BE49-F238E27FC236}">
                  <a16:creationId xmlns:a16="http://schemas.microsoft.com/office/drawing/2014/main" id="{565B6D92-6EA0-4CC2-9012-F79963C147F2}"/>
                </a:ext>
              </a:extLst>
            </p:cNvPr>
            <p:cNvCxnSpPr/>
            <p:nvPr/>
          </p:nvCxnSpPr>
          <p:spPr>
            <a:xfrm>
              <a:off x="2146852" y="3147391"/>
              <a:ext cx="1836000" cy="0"/>
            </a:xfrm>
            <a:prstGeom prst="line">
              <a:avLst/>
            </a:prstGeom>
            <a:ln w="57150">
              <a:solidFill>
                <a:schemeClr val="bg1">
                  <a:alpha val="50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20" name="KSO_Shape">
              <a:extLst>
                <a:ext uri="{FF2B5EF4-FFF2-40B4-BE49-F238E27FC236}">
                  <a16:creationId xmlns:a16="http://schemas.microsoft.com/office/drawing/2014/main" id="{1D9F0922-1B17-4486-9A22-05855D5EFBAE}"/>
                </a:ext>
              </a:extLst>
            </p:cNvPr>
            <p:cNvSpPr/>
            <p:nvPr/>
          </p:nvSpPr>
          <p:spPr bwMode="auto">
            <a:xfrm>
              <a:off x="2885751" y="2315712"/>
              <a:ext cx="378057" cy="282912"/>
            </a:xfrm>
            <a:custGeom>
              <a:gdLst>
                <a:gd fmla="*/ 151004 w 5185" name="T0"/>
                <a:gd fmla="*/ 1065477 h 3880" name="T1"/>
                <a:gd fmla="*/ 1873403 w 5185" name="T2"/>
                <a:gd fmla="*/ 1297678 h 3880" name="T3"/>
                <a:gd fmla="*/ 751713 w 5185" name="T4"/>
                <a:gd fmla="*/ 1241832 h 3880" name="T5"/>
                <a:gd fmla="*/ 1108464 w 5185" name="T6"/>
                <a:gd fmla="*/ 1148144 h 3880" name="T7"/>
                <a:gd fmla="*/ 751713 w 5185" name="T8"/>
                <a:gd fmla="*/ 1241832 h 3880" name="T9"/>
                <a:gd fmla="*/ 1726808 w 5185" name="T10"/>
                <a:gd fmla="*/ 1012203 h 3880" name="T11"/>
                <a:gd fmla="*/ 1726073 w 5185" name="T12"/>
                <a:gd fmla="*/ 1007794 h 3880" name="T13"/>
                <a:gd fmla="*/ 1726808 w 5185" name="T14"/>
                <a:gd fmla="*/ 44089 h 3880" name="T15"/>
                <a:gd fmla="*/ 1726441 w 5185" name="T16"/>
                <a:gd fmla="*/ 39680 h 3880" name="T17"/>
                <a:gd fmla="*/ 1724604 w 5185" name="T18"/>
                <a:gd fmla="*/ 30862 h 3880" name="T19"/>
                <a:gd fmla="*/ 1721297 w 5185" name="T20"/>
                <a:gd fmla="*/ 23147 h 3880" name="T21"/>
                <a:gd fmla="*/ 1716888 w 5185" name="T22"/>
                <a:gd fmla="*/ 15798 h 3880" name="T23"/>
                <a:gd fmla="*/ 1711010 w 5185" name="T24"/>
                <a:gd fmla="*/ 9920 h 3880" name="T25"/>
                <a:gd fmla="*/ 1703662 w 5185" name="T26"/>
                <a:gd fmla="*/ 5144 h 3880" name="T27"/>
                <a:gd fmla="*/ 1695946 w 5185" name="T28"/>
                <a:gd fmla="*/ 1837 h 3880" name="T29"/>
                <a:gd fmla="*/ 1687128 w 5185" name="T30"/>
                <a:gd fmla="*/ 367 h 3880" name="T31"/>
                <a:gd fmla="*/ 222281 w 5185" name="T32"/>
                <a:gd fmla="*/ 0 h 3880" name="T33"/>
                <a:gd fmla="*/ 217872 w 5185" name="T34"/>
                <a:gd fmla="*/ 367 h 3880" name="T35"/>
                <a:gd fmla="*/ 209054 w 5185" name="T36"/>
                <a:gd fmla="*/ 1837 h 3880" name="T37"/>
                <a:gd fmla="*/ 201338 w 5185" name="T38"/>
                <a:gd fmla="*/ 5144 h 3880" name="T39"/>
                <a:gd fmla="*/ 194358 w 5185" name="T40"/>
                <a:gd fmla="*/ 9920 h 3880" name="T41"/>
                <a:gd fmla="*/ 188112 w 5185" name="T42"/>
                <a:gd fmla="*/ 15798 h 3880" name="T43"/>
                <a:gd fmla="*/ 183336 w 5185" name="T44"/>
                <a:gd fmla="*/ 23147 h 3880" name="T45"/>
                <a:gd fmla="*/ 180029 w 5185" name="T46"/>
                <a:gd fmla="*/ 30862 h 3880" name="T47"/>
                <a:gd fmla="*/ 178559 w 5185" name="T48"/>
                <a:gd fmla="*/ 39680 h 3880" name="T49"/>
                <a:gd fmla="*/ 178192 w 5185" name="T50"/>
                <a:gd fmla="*/ 1003386 h 3880" name="T51"/>
                <a:gd fmla="*/ 178559 w 5185" name="T52"/>
                <a:gd fmla="*/ 1007794 h 3880" name="T53"/>
                <a:gd fmla="*/ 178192 w 5185" name="T54"/>
                <a:gd fmla="*/ 1012203 h 3880" name="T55"/>
                <a:gd fmla="*/ 1727176 w 5185" name="T56"/>
                <a:gd fmla="*/ 1012571 h 3880" name="T57"/>
                <a:gd fmla="*/ 1616954 w 5185" name="T58"/>
                <a:gd fmla="*/ 937620 h 3880" name="T59"/>
                <a:gd fmla="*/ 288046 w 5185" name="T60"/>
                <a:gd fmla="*/ 109854 h 3880" name="T61"/>
                <a:gd fmla="*/ 1616954 w 5185" name="T62"/>
                <a:gd fmla="*/ 937620 h 3880" name="T63"/>
                <a:gd fmla="*/ 4409 w 5185" name="T64"/>
                <a:gd fmla="*/ 1350584 h 3880" name="T65"/>
                <a:gd fmla="*/ 0 w 5185" name="T66"/>
                <a:gd fmla="*/ 1359402 h 3880" name="T67"/>
                <a:gd fmla="*/ 735 w 5185" name="T68"/>
                <a:gd fmla="*/ 1369322 h 3880" name="T69"/>
                <a:gd fmla="*/ 3307 w 5185" name="T70"/>
                <a:gd fmla="*/ 1379977 h 3880" name="T71"/>
                <a:gd fmla="*/ 7348 w 5185" name="T72"/>
                <a:gd fmla="*/ 1390999 h 3880" name="T73"/>
                <a:gd fmla="*/ 13227 w 5185" name="T74"/>
                <a:gd fmla="*/ 1401654 h 3880" name="T75"/>
                <a:gd fmla="*/ 19473 w 5185" name="T76"/>
                <a:gd fmla="*/ 1411206 h 3880" name="T77"/>
                <a:gd fmla="*/ 26821 w 5185" name="T78"/>
                <a:gd fmla="*/ 1418554 h 3880" name="T79"/>
                <a:gd fmla="*/ 35271 w 5185" name="T80"/>
                <a:gd fmla="*/ 1423698 h 3880" name="T81"/>
                <a:gd fmla="*/ 41884 w 5185" name="T82"/>
                <a:gd fmla="*/ 1425168 h 3880" name="T83"/>
                <a:gd fmla="*/ 1860911 w 5185" name="T84"/>
                <a:gd fmla="*/ 1425535 h 3880" name="T85"/>
                <a:gd fmla="*/ 1863116 w 5185" name="T86"/>
                <a:gd fmla="*/ 1425168 h 3880" name="T87"/>
                <a:gd fmla="*/ 1869729 w 5185" name="T88"/>
                <a:gd fmla="*/ 1423698 h 3880" name="T89"/>
                <a:gd fmla="*/ 1878179 w 5185" name="T90"/>
                <a:gd fmla="*/ 1418554 h 3880" name="T91"/>
                <a:gd fmla="*/ 1885527 w 5185" name="T92"/>
                <a:gd fmla="*/ 1411206 h 3880" name="T93"/>
                <a:gd fmla="*/ 1892141 w 5185" name="T94"/>
                <a:gd fmla="*/ 1401654 h 3880" name="T95"/>
                <a:gd fmla="*/ 1897652 w 5185" name="T96"/>
                <a:gd fmla="*/ 1390999 h 3880" name="T97"/>
                <a:gd fmla="*/ 1901693 w 5185" name="T98"/>
                <a:gd fmla="*/ 1379977 h 3880" name="T99"/>
                <a:gd fmla="*/ 1903898 w 5185" name="T100"/>
                <a:gd fmla="*/ 1369322 h 3880" name="T101"/>
                <a:gd fmla="*/ 1905000 w 5185" name="T102"/>
                <a:gd fmla="*/ 1359402 h 3880" name="T103"/>
                <a:gd fmla="*/ 0 60000 65536" name="T104"/>
                <a:gd fmla="*/ 0 60000 65536" name="T105"/>
                <a:gd fmla="*/ 0 60000 65536" name="T106"/>
                <a:gd fmla="*/ 0 60000 65536" name="T107"/>
                <a:gd fmla="*/ 0 60000 65536" name="T108"/>
                <a:gd fmla="*/ 0 60000 65536" name="T109"/>
                <a:gd fmla="*/ 0 60000 65536" name="T110"/>
                <a:gd fmla="*/ 0 60000 65536" name="T111"/>
                <a:gd fmla="*/ 0 60000 65536" name="T112"/>
                <a:gd fmla="*/ 0 60000 65536" name="T113"/>
                <a:gd fmla="*/ 0 60000 65536" name="T114"/>
                <a:gd fmla="*/ 0 60000 65536" name="T115"/>
                <a:gd fmla="*/ 0 60000 65536" name="T116"/>
                <a:gd fmla="*/ 0 60000 65536" name="T117"/>
                <a:gd fmla="*/ 0 60000 65536" name="T118"/>
                <a:gd fmla="*/ 0 60000 65536" name="T119"/>
                <a:gd fmla="*/ 0 60000 65536" name="T120"/>
                <a:gd fmla="*/ 0 60000 65536"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b="b" l="0" r="r" t="0"/>
              <a:pathLst>
                <a:path h="3880" w="5185">
                  <a:moveTo>
                    <a:pt x="4775" y="2900"/>
                  </a:moveTo>
                  <a:lnTo>
                    <a:pt x="411" y="2900"/>
                  </a:lnTo>
                  <a:lnTo>
                    <a:pt x="87" y="3532"/>
                  </a:lnTo>
                  <a:lnTo>
                    <a:pt x="5099" y="3532"/>
                  </a:lnTo>
                  <a:lnTo>
                    <a:pt x="4775" y="2900"/>
                  </a:lnTo>
                  <a:close/>
                  <a:moveTo>
                    <a:pt x="2046" y="3380"/>
                  </a:moveTo>
                  <a:lnTo>
                    <a:pt x="2181" y="3125"/>
                  </a:lnTo>
                  <a:lnTo>
                    <a:pt x="3017" y="3125"/>
                  </a:lnTo>
                  <a:lnTo>
                    <a:pt x="3139" y="3380"/>
                  </a:lnTo>
                  <a:lnTo>
                    <a:pt x="2046" y="3380"/>
                  </a:lnTo>
                  <a:close/>
                  <a:moveTo>
                    <a:pt x="4700" y="2755"/>
                  </a:moveTo>
                  <a:lnTo>
                    <a:pt x="4700" y="2755"/>
                  </a:lnTo>
                  <a:lnTo>
                    <a:pt x="4698" y="2743"/>
                  </a:lnTo>
                  <a:lnTo>
                    <a:pt x="4700" y="2731"/>
                  </a:lnTo>
                  <a:lnTo>
                    <a:pt x="4700" y="120"/>
                  </a:lnTo>
                  <a:lnTo>
                    <a:pt x="4699" y="108"/>
                  </a:lnTo>
                  <a:lnTo>
                    <a:pt x="4697" y="95"/>
                  </a:lnTo>
                  <a:lnTo>
                    <a:pt x="4694" y="84"/>
                  </a:lnTo>
                  <a:lnTo>
                    <a:pt x="4690" y="73"/>
                  </a:lnTo>
                  <a:lnTo>
                    <a:pt x="4685" y="63"/>
                  </a:lnTo>
                  <a:lnTo>
                    <a:pt x="4680" y="53"/>
                  </a:lnTo>
                  <a:lnTo>
                    <a:pt x="4673" y="43"/>
                  </a:lnTo>
                  <a:lnTo>
                    <a:pt x="4665" y="34"/>
                  </a:lnTo>
                  <a:lnTo>
                    <a:pt x="4657" y="27"/>
                  </a:lnTo>
                  <a:lnTo>
                    <a:pt x="4647" y="20"/>
                  </a:lnTo>
                  <a:lnTo>
                    <a:pt x="4637" y="14"/>
                  </a:lnTo>
                  <a:lnTo>
                    <a:pt x="4627" y="9"/>
                  </a:lnTo>
                  <a:lnTo>
                    <a:pt x="4616" y="5"/>
                  </a:lnTo>
                  <a:lnTo>
                    <a:pt x="4605" y="2"/>
                  </a:lnTo>
                  <a:lnTo>
                    <a:pt x="4592" y="1"/>
                  </a:lnTo>
                  <a:lnTo>
                    <a:pt x="4580" y="0"/>
                  </a:lnTo>
                  <a:lnTo>
                    <a:pt x="605" y="0"/>
                  </a:lnTo>
                  <a:lnTo>
                    <a:pt x="593" y="1"/>
                  </a:lnTo>
                  <a:lnTo>
                    <a:pt x="581" y="2"/>
                  </a:lnTo>
                  <a:lnTo>
                    <a:pt x="569" y="5"/>
                  </a:lnTo>
                  <a:lnTo>
                    <a:pt x="558" y="9"/>
                  </a:lnTo>
                  <a:lnTo>
                    <a:pt x="548" y="14"/>
                  </a:lnTo>
                  <a:lnTo>
                    <a:pt x="538" y="20"/>
                  </a:lnTo>
                  <a:lnTo>
                    <a:pt x="529" y="27"/>
                  </a:lnTo>
                  <a:lnTo>
                    <a:pt x="521" y="34"/>
                  </a:lnTo>
                  <a:lnTo>
                    <a:pt x="512" y="43"/>
                  </a:lnTo>
                  <a:lnTo>
                    <a:pt x="505" y="53"/>
                  </a:lnTo>
                  <a:lnTo>
                    <a:pt x="499" y="63"/>
                  </a:lnTo>
                  <a:lnTo>
                    <a:pt x="494" y="73"/>
                  </a:lnTo>
                  <a:lnTo>
                    <a:pt x="490" y="84"/>
                  </a:lnTo>
                  <a:lnTo>
                    <a:pt x="488" y="95"/>
                  </a:lnTo>
                  <a:lnTo>
                    <a:pt x="486" y="108"/>
                  </a:lnTo>
                  <a:lnTo>
                    <a:pt x="485" y="120"/>
                  </a:lnTo>
                  <a:lnTo>
                    <a:pt x="485" y="2731"/>
                  </a:lnTo>
                  <a:lnTo>
                    <a:pt x="486" y="2743"/>
                  </a:lnTo>
                  <a:lnTo>
                    <a:pt x="485" y="2755"/>
                  </a:lnTo>
                  <a:lnTo>
                    <a:pt x="484" y="2756"/>
                  </a:lnTo>
                  <a:lnTo>
                    <a:pt x="4701" y="2756"/>
                  </a:lnTo>
                  <a:lnTo>
                    <a:pt x="4700" y="2755"/>
                  </a:lnTo>
                  <a:close/>
                  <a:moveTo>
                    <a:pt x="4401" y="2552"/>
                  </a:moveTo>
                  <a:lnTo>
                    <a:pt x="784" y="2552"/>
                  </a:lnTo>
                  <a:lnTo>
                    <a:pt x="784" y="299"/>
                  </a:lnTo>
                  <a:lnTo>
                    <a:pt x="4401" y="299"/>
                  </a:lnTo>
                  <a:lnTo>
                    <a:pt x="4401" y="2552"/>
                  </a:lnTo>
                  <a:close/>
                  <a:moveTo>
                    <a:pt x="5172" y="3676"/>
                  </a:moveTo>
                  <a:lnTo>
                    <a:pt x="12" y="3676"/>
                  </a:lnTo>
                  <a:lnTo>
                    <a:pt x="0" y="3700"/>
                  </a:lnTo>
                  <a:lnTo>
                    <a:pt x="1" y="3713"/>
                  </a:lnTo>
                  <a:lnTo>
                    <a:pt x="2" y="3727"/>
                  </a:lnTo>
                  <a:lnTo>
                    <a:pt x="5" y="3741"/>
                  </a:lnTo>
                  <a:lnTo>
                    <a:pt x="9" y="3756"/>
                  </a:lnTo>
                  <a:lnTo>
                    <a:pt x="14" y="3771"/>
                  </a:lnTo>
                  <a:lnTo>
                    <a:pt x="20" y="3786"/>
                  </a:lnTo>
                  <a:lnTo>
                    <a:pt x="28" y="3801"/>
                  </a:lnTo>
                  <a:lnTo>
                    <a:pt x="36" y="3815"/>
                  </a:lnTo>
                  <a:lnTo>
                    <a:pt x="44" y="3828"/>
                  </a:lnTo>
                  <a:lnTo>
                    <a:pt x="53" y="3841"/>
                  </a:lnTo>
                  <a:lnTo>
                    <a:pt x="63" y="3852"/>
                  </a:lnTo>
                  <a:lnTo>
                    <a:pt x="73" y="3861"/>
                  </a:lnTo>
                  <a:lnTo>
                    <a:pt x="85" y="3869"/>
                  </a:lnTo>
                  <a:lnTo>
                    <a:pt x="96" y="3875"/>
                  </a:lnTo>
                  <a:lnTo>
                    <a:pt x="108" y="3878"/>
                  </a:lnTo>
                  <a:lnTo>
                    <a:pt x="114" y="3879"/>
                  </a:lnTo>
                  <a:lnTo>
                    <a:pt x="120" y="3880"/>
                  </a:lnTo>
                  <a:lnTo>
                    <a:pt x="5065" y="3880"/>
                  </a:lnTo>
                  <a:lnTo>
                    <a:pt x="5071" y="3879"/>
                  </a:lnTo>
                  <a:lnTo>
                    <a:pt x="5077" y="3878"/>
                  </a:lnTo>
                  <a:lnTo>
                    <a:pt x="5089" y="3875"/>
                  </a:lnTo>
                  <a:lnTo>
                    <a:pt x="5101" y="3869"/>
                  </a:lnTo>
                  <a:lnTo>
                    <a:pt x="5112" y="3861"/>
                  </a:lnTo>
                  <a:lnTo>
                    <a:pt x="5122" y="3852"/>
                  </a:lnTo>
                  <a:lnTo>
                    <a:pt x="5132" y="3841"/>
                  </a:lnTo>
                  <a:lnTo>
                    <a:pt x="5141" y="3828"/>
                  </a:lnTo>
                  <a:lnTo>
                    <a:pt x="5150" y="3815"/>
                  </a:lnTo>
                  <a:lnTo>
                    <a:pt x="5158" y="3801"/>
                  </a:lnTo>
                  <a:lnTo>
                    <a:pt x="5165" y="3786"/>
                  </a:lnTo>
                  <a:lnTo>
                    <a:pt x="5171" y="3771"/>
                  </a:lnTo>
                  <a:lnTo>
                    <a:pt x="5176" y="3756"/>
                  </a:lnTo>
                  <a:lnTo>
                    <a:pt x="5180" y="3741"/>
                  </a:lnTo>
                  <a:lnTo>
                    <a:pt x="5182" y="3727"/>
                  </a:lnTo>
                  <a:lnTo>
                    <a:pt x="5184" y="3713"/>
                  </a:lnTo>
                  <a:lnTo>
                    <a:pt x="5185" y="3700"/>
                  </a:lnTo>
                  <a:lnTo>
                    <a:pt x="5172" y="3676"/>
                  </a:lnTo>
                  <a:close/>
                </a:path>
              </a:pathLst>
            </a:custGeom>
            <a:solidFill>
              <a:schemeClr val="bg1"/>
            </a:solidFill>
            <a:ln>
              <a:noFill/>
            </a:ln>
            <a:extLst/>
          </p:spPr>
          <p:txBody>
            <a:bodyPr anchor="ctr" bIns="360000">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chemeClr val="bg1"/>
                </a:solidFill>
              </a:endParaRPr>
            </a:p>
          </p:txBody>
        </p:sp>
      </p:grpSp>
      <p:grpSp>
        <p:nvGrpSpPr>
          <p:cNvPr id="21" name="组合 20">
            <a:extLst>
              <a:ext uri="{FF2B5EF4-FFF2-40B4-BE49-F238E27FC236}">
                <a16:creationId xmlns:a16="http://schemas.microsoft.com/office/drawing/2014/main" id="{4BBDC0B6-F4CF-4B62-9DF8-5ABC006E04CC}"/>
              </a:ext>
            </a:extLst>
          </p:cNvPr>
          <p:cNvGrpSpPr/>
          <p:nvPr/>
        </p:nvGrpSpPr>
        <p:grpSpPr>
          <a:xfrm>
            <a:off x="5178000" y="1961323"/>
            <a:ext cx="1836000" cy="1828800"/>
            <a:chOff x="5178000" y="1961323"/>
            <a:chExt cx="1836000" cy="1828800"/>
          </a:xfrm>
        </p:grpSpPr>
        <p:sp>
          <p:nvSpPr>
            <p:cNvPr id="22" name="同心圆 1">
              <a:extLst>
                <a:ext uri="{FF2B5EF4-FFF2-40B4-BE49-F238E27FC236}">
                  <a16:creationId xmlns:a16="http://schemas.microsoft.com/office/drawing/2014/main" id="{A99679A4-6295-46E6-9A72-3BAA7CDF7B95}"/>
                </a:ext>
              </a:extLst>
            </p:cNvPr>
            <p:cNvSpPr/>
            <p:nvPr/>
          </p:nvSpPr>
          <p:spPr>
            <a:xfrm>
              <a:off x="5184913" y="1961323"/>
              <a:ext cx="1815548" cy="1828800"/>
            </a:xfrm>
            <a:prstGeom prst="donut">
              <a:avLst>
                <a:gd fmla="val 7457" name="adj"/>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3" name="文本框 22">
              <a:extLst>
                <a:ext uri="{FF2B5EF4-FFF2-40B4-BE49-F238E27FC236}">
                  <a16:creationId xmlns:a16="http://schemas.microsoft.com/office/drawing/2014/main" id="{E7C90745-EE81-4BCA-B38E-55E48EDDA781}"/>
                </a:ext>
              </a:extLst>
            </p:cNvPr>
            <p:cNvSpPr txBox="1"/>
            <p:nvPr/>
          </p:nvSpPr>
          <p:spPr>
            <a:xfrm>
              <a:off x="5540215" y="2704954"/>
              <a:ext cx="1111567" cy="315011"/>
            </a:xfrm>
            <a:prstGeom prst="rect">
              <a:avLst/>
            </a:prstGeom>
            <a:noFill/>
          </p:spPr>
          <p:txBody>
            <a:bodyPr rtlCol="0" wrap="none">
              <a:spAutoFit/>
            </a:bodyPr>
            <a:lstStyle/>
            <a:p>
              <a:pPr algn="ctr"/>
              <a:r>
                <a:rPr altLang="en-US" b="1" lang="zh-CN" sz="1467">
                  <a:solidFill>
                    <a:schemeClr val="bg1"/>
                  </a:solidFill>
                  <a:latin charset="-122" panose="020b0503020204020204" pitchFamily="34" typeface="微软雅黑"/>
                  <a:ea charset="-122" panose="020b0503020204020204" pitchFamily="34" typeface="微软雅黑"/>
                </a:rPr>
                <a:t>添加子标题</a:t>
              </a:r>
            </a:p>
          </p:txBody>
        </p:sp>
        <p:cxnSp>
          <p:nvCxnSpPr>
            <p:cNvPr id="24" name="直接连接符 23">
              <a:extLst>
                <a:ext uri="{FF2B5EF4-FFF2-40B4-BE49-F238E27FC236}">
                  <a16:creationId xmlns:a16="http://schemas.microsoft.com/office/drawing/2014/main" id="{4CE15012-E506-482B-A1EC-E0BDB174CC5A}"/>
                </a:ext>
              </a:extLst>
            </p:cNvPr>
            <p:cNvCxnSpPr/>
            <p:nvPr/>
          </p:nvCxnSpPr>
          <p:spPr>
            <a:xfrm>
              <a:off x="5178000" y="3147391"/>
              <a:ext cx="1836000" cy="0"/>
            </a:xfrm>
            <a:prstGeom prst="line">
              <a:avLst/>
            </a:prstGeom>
            <a:ln w="57150">
              <a:solidFill>
                <a:schemeClr val="bg1">
                  <a:alpha val="50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25" name="KSO_Shape">
              <a:extLst>
                <a:ext uri="{FF2B5EF4-FFF2-40B4-BE49-F238E27FC236}">
                  <a16:creationId xmlns:a16="http://schemas.microsoft.com/office/drawing/2014/main" id="{FE0AD6B8-3BB6-41D7-A13F-D2425BC45371}"/>
                </a:ext>
              </a:extLst>
            </p:cNvPr>
            <p:cNvSpPr/>
            <p:nvPr/>
          </p:nvSpPr>
          <p:spPr bwMode="auto">
            <a:xfrm>
              <a:off x="5967487" y="2276062"/>
              <a:ext cx="288843" cy="288843"/>
            </a:xfrm>
            <a:custGeom>
              <a:gdLst>
                <a:gd fmla="*/ 1619312 w 3280" name="T0"/>
                <a:gd fmla="*/ 1800397 h 3280" name="T1"/>
                <a:gd fmla="*/ 179924 w 3280" name="T2"/>
                <a:gd fmla="*/ 1800397 h 3280" name="T3"/>
                <a:gd fmla="*/ 0 w 3280" name="T4"/>
                <a:gd fmla="*/ 1620357 h 3280" name="T5"/>
                <a:gd fmla="*/ 0 w 3280" name="T6"/>
                <a:gd fmla="*/ 180040 h 3280" name="T7"/>
                <a:gd fmla="*/ 179924 w 3280" name="T8"/>
                <a:gd fmla="*/ 0 h 3280" name="T9"/>
                <a:gd fmla="*/ 1619312 w 3280" name="T10"/>
                <a:gd fmla="*/ 0 h 3280" name="T11"/>
                <a:gd fmla="*/ 1799236 w 3280" name="T12"/>
                <a:gd fmla="*/ 180040 h 3280" name="T13"/>
                <a:gd fmla="*/ 1799236 w 3280" name="T14"/>
                <a:gd fmla="*/ 1620357 h 3280" name="T15"/>
                <a:gd fmla="*/ 1619312 w 3280" name="T16"/>
                <a:gd fmla="*/ 1800397 h 3280" name="T17"/>
                <a:gd fmla="*/ 749316 w 3280" name="T18"/>
                <a:gd fmla="*/ 912274 h 3280" name="T19"/>
                <a:gd fmla="*/ 748219 w 3280" name="T20"/>
                <a:gd fmla="*/ 904590 h 3280" name="T21"/>
                <a:gd fmla="*/ 1103678 w 3280" name="T22"/>
                <a:gd fmla="*/ 706985 h 3280" name="T23"/>
                <a:gd fmla="*/ 1231489 w 3280" name="T24"/>
                <a:gd fmla="*/ 754740 h 3280" name="T25"/>
                <a:gd fmla="*/ 1431161 w 3280" name="T26"/>
                <a:gd fmla="*/ 554939 h 3280" name="T27"/>
                <a:gd fmla="*/ 1231489 w 3280" name="T28"/>
                <a:gd fmla="*/ 355139 h 3280" name="T29"/>
                <a:gd fmla="*/ 1031818 w 3280" name="T30"/>
                <a:gd fmla="*/ 554939 h 3280" name="T31"/>
                <a:gd fmla="*/ 1035109 w 3280" name="T32"/>
                <a:gd fmla="*/ 584580 h 3280" name="T33"/>
                <a:gd fmla="*/ 693364 w 3280" name="T34"/>
                <a:gd fmla="*/ 774500 h 3280" name="T35"/>
                <a:gd fmla="*/ 549645 w 3280" name="T36"/>
                <a:gd fmla="*/ 713023 h 3280" name="T37"/>
                <a:gd fmla="*/ 349973 w 3280" name="T38"/>
                <a:gd fmla="*/ 912274 h 3280" name="T39"/>
                <a:gd fmla="*/ 549645 w 3280" name="T40"/>
                <a:gd fmla="*/ 1112623 h 3280" name="T41"/>
                <a:gd fmla="*/ 690073 w 3280" name="T42"/>
                <a:gd fmla="*/ 1054440 h 3280" name="T43"/>
                <a:gd fmla="*/ 1032915 w 3280" name="T44"/>
                <a:gd fmla="*/ 1244360 h 3280" name="T45"/>
                <a:gd fmla="*/ 1231489 w 3280" name="T46"/>
                <a:gd fmla="*/ 1437573 h 3280" name="T47"/>
                <a:gd fmla="*/ 1431161 w 3280" name="T48"/>
                <a:gd fmla="*/ 1237773 h 3280" name="T49"/>
                <a:gd fmla="*/ 1231489 w 3280" name="T50"/>
                <a:gd fmla="*/ 1037973 h 3280" name="T51"/>
                <a:gd fmla="*/ 1078993 w 3280" name="T52"/>
                <a:gd fmla="*/ 1109879 h 3280" name="T53"/>
                <a:gd fmla="*/ 747670 w 3280" name="T54"/>
                <a:gd fmla="*/ 925997 h 3280" name="T55"/>
                <a:gd fmla="*/ 749316 w 3280" name="T56"/>
                <a:gd fmla="*/ 912274 h 3280"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3280" w="3280">
                  <a:moveTo>
                    <a:pt x="2952" y="3280"/>
                  </a:moveTo>
                  <a:cubicBezTo>
                    <a:pt x="328" y="3280"/>
                    <a:pt x="328" y="3280"/>
                    <a:pt x="328" y="3280"/>
                  </a:cubicBezTo>
                  <a:cubicBezTo>
                    <a:pt x="147" y="3280"/>
                    <a:pt x="0" y="3133"/>
                    <a:pt x="0" y="2952"/>
                  </a:cubicBezTo>
                  <a:cubicBezTo>
                    <a:pt x="0" y="328"/>
                    <a:pt x="0" y="328"/>
                    <a:pt x="0" y="328"/>
                  </a:cubicBezTo>
                  <a:cubicBezTo>
                    <a:pt x="0" y="147"/>
                    <a:pt x="147" y="0"/>
                    <a:pt x="328" y="0"/>
                  </a:cubicBezTo>
                  <a:cubicBezTo>
                    <a:pt x="2952" y="0"/>
                    <a:pt x="2952" y="0"/>
                    <a:pt x="2952" y="0"/>
                  </a:cubicBezTo>
                  <a:cubicBezTo>
                    <a:pt x="3133" y="0"/>
                    <a:pt x="3280" y="147"/>
                    <a:pt x="3280" y="328"/>
                  </a:cubicBezTo>
                  <a:cubicBezTo>
                    <a:pt x="3280" y="2952"/>
                    <a:pt x="3280" y="2952"/>
                    <a:pt x="3280" y="2952"/>
                  </a:cubicBezTo>
                  <a:cubicBezTo>
                    <a:pt x="3280" y="3133"/>
                    <a:pt x="3133" y="3280"/>
                    <a:pt x="2952" y="3280"/>
                  </a:cubicBezTo>
                  <a:close/>
                  <a:moveTo>
                    <a:pt x="1366" y="1662"/>
                  </a:moveTo>
                  <a:cubicBezTo>
                    <a:pt x="1366" y="1658"/>
                    <a:pt x="1365" y="1653"/>
                    <a:pt x="1364" y="1648"/>
                  </a:cubicBezTo>
                  <a:cubicBezTo>
                    <a:pt x="2012" y="1288"/>
                    <a:pt x="2012" y="1288"/>
                    <a:pt x="2012" y="1288"/>
                  </a:cubicBezTo>
                  <a:cubicBezTo>
                    <a:pt x="2075" y="1342"/>
                    <a:pt x="2156" y="1375"/>
                    <a:pt x="2245" y="1375"/>
                  </a:cubicBezTo>
                  <a:cubicBezTo>
                    <a:pt x="2446" y="1375"/>
                    <a:pt x="2609" y="1212"/>
                    <a:pt x="2609" y="1011"/>
                  </a:cubicBezTo>
                  <a:cubicBezTo>
                    <a:pt x="2609" y="810"/>
                    <a:pt x="2446" y="647"/>
                    <a:pt x="2245" y="647"/>
                  </a:cubicBezTo>
                  <a:cubicBezTo>
                    <a:pt x="2044" y="647"/>
                    <a:pt x="1881" y="810"/>
                    <a:pt x="1881" y="1011"/>
                  </a:cubicBezTo>
                  <a:cubicBezTo>
                    <a:pt x="1881" y="1030"/>
                    <a:pt x="1884" y="1048"/>
                    <a:pt x="1887" y="1065"/>
                  </a:cubicBezTo>
                  <a:cubicBezTo>
                    <a:pt x="1264" y="1411"/>
                    <a:pt x="1264" y="1411"/>
                    <a:pt x="1264" y="1411"/>
                  </a:cubicBezTo>
                  <a:cubicBezTo>
                    <a:pt x="1198" y="1342"/>
                    <a:pt x="1105" y="1299"/>
                    <a:pt x="1002" y="1299"/>
                  </a:cubicBezTo>
                  <a:cubicBezTo>
                    <a:pt x="801" y="1299"/>
                    <a:pt x="638" y="1461"/>
                    <a:pt x="638" y="1662"/>
                  </a:cubicBezTo>
                  <a:cubicBezTo>
                    <a:pt x="638" y="1864"/>
                    <a:pt x="801" y="2027"/>
                    <a:pt x="1002" y="2027"/>
                  </a:cubicBezTo>
                  <a:cubicBezTo>
                    <a:pt x="1102" y="2027"/>
                    <a:pt x="1193" y="1986"/>
                    <a:pt x="1258" y="1921"/>
                  </a:cubicBezTo>
                  <a:cubicBezTo>
                    <a:pt x="1883" y="2267"/>
                    <a:pt x="1883" y="2267"/>
                    <a:pt x="1883" y="2267"/>
                  </a:cubicBezTo>
                  <a:cubicBezTo>
                    <a:pt x="1889" y="2462"/>
                    <a:pt x="2049" y="2619"/>
                    <a:pt x="2245" y="2619"/>
                  </a:cubicBezTo>
                  <a:cubicBezTo>
                    <a:pt x="2446" y="2619"/>
                    <a:pt x="2609" y="2456"/>
                    <a:pt x="2609" y="2255"/>
                  </a:cubicBezTo>
                  <a:cubicBezTo>
                    <a:pt x="2609" y="2054"/>
                    <a:pt x="2446" y="1891"/>
                    <a:pt x="2245" y="1891"/>
                  </a:cubicBezTo>
                  <a:cubicBezTo>
                    <a:pt x="2133" y="1891"/>
                    <a:pt x="2034" y="1942"/>
                    <a:pt x="1967" y="2022"/>
                  </a:cubicBezTo>
                  <a:cubicBezTo>
                    <a:pt x="1363" y="1687"/>
                    <a:pt x="1363" y="1687"/>
                    <a:pt x="1363" y="1687"/>
                  </a:cubicBezTo>
                  <a:cubicBezTo>
                    <a:pt x="1364" y="1678"/>
                    <a:pt x="1366" y="1671"/>
                    <a:pt x="1366" y="1662"/>
                  </a:cubicBezTo>
                  <a:close/>
                </a:path>
              </a:pathLst>
            </a:custGeom>
            <a:solidFill>
              <a:schemeClr val="bg1"/>
            </a:solidFill>
            <a:ln>
              <a:noFill/>
            </a:ln>
            <a:extLst/>
          </p:spPr>
          <p:txBody>
            <a:bodyPr anchor="ctr" anchorCtr="1"/>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endParaRPr altLang="en-US" lang="zh-CN">
                <a:solidFill>
                  <a:schemeClr val="bg1"/>
                </a:solidFill>
              </a:endParaRPr>
            </a:p>
          </p:txBody>
        </p:sp>
      </p:grpSp>
      <p:grpSp>
        <p:nvGrpSpPr>
          <p:cNvPr id="26" name="组合 25">
            <a:extLst>
              <a:ext uri="{FF2B5EF4-FFF2-40B4-BE49-F238E27FC236}">
                <a16:creationId xmlns:a16="http://schemas.microsoft.com/office/drawing/2014/main" id="{E5F71848-9E58-45FA-A4DE-8EE90D5AF4AC}"/>
              </a:ext>
            </a:extLst>
          </p:cNvPr>
          <p:cNvGrpSpPr/>
          <p:nvPr/>
        </p:nvGrpSpPr>
        <p:grpSpPr>
          <a:xfrm>
            <a:off x="8203097" y="1961323"/>
            <a:ext cx="1839027" cy="1828800"/>
            <a:chOff x="8203096" y="1961323"/>
            <a:chExt cx="1839026" cy="1828800"/>
          </a:xfrm>
        </p:grpSpPr>
        <p:sp>
          <p:nvSpPr>
            <p:cNvPr id="27" name="同心圆 13">
              <a:extLst>
                <a:ext uri="{FF2B5EF4-FFF2-40B4-BE49-F238E27FC236}">
                  <a16:creationId xmlns:a16="http://schemas.microsoft.com/office/drawing/2014/main" id="{3CE651D1-751C-4C6A-854F-31681500070E}"/>
                </a:ext>
              </a:extLst>
            </p:cNvPr>
            <p:cNvSpPr/>
            <p:nvPr/>
          </p:nvSpPr>
          <p:spPr>
            <a:xfrm>
              <a:off x="8203096" y="1961323"/>
              <a:ext cx="1815548" cy="1828800"/>
            </a:xfrm>
            <a:prstGeom prst="donut">
              <a:avLst>
                <a:gd fmla="val 7457" name="adj"/>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endParaRPr>
            </a:p>
          </p:txBody>
        </p:sp>
        <p:sp>
          <p:nvSpPr>
            <p:cNvPr id="28" name="文本框 27">
              <a:extLst>
                <a:ext uri="{FF2B5EF4-FFF2-40B4-BE49-F238E27FC236}">
                  <a16:creationId xmlns:a16="http://schemas.microsoft.com/office/drawing/2014/main" id="{EDE09B06-83B1-4533-B1B1-D2D141EB671C}"/>
                </a:ext>
              </a:extLst>
            </p:cNvPr>
            <p:cNvSpPr txBox="1"/>
            <p:nvPr/>
          </p:nvSpPr>
          <p:spPr>
            <a:xfrm>
              <a:off x="8527680" y="2704954"/>
              <a:ext cx="1111567" cy="315011"/>
            </a:xfrm>
            <a:prstGeom prst="rect">
              <a:avLst/>
            </a:prstGeom>
            <a:noFill/>
          </p:spPr>
          <p:txBody>
            <a:bodyPr rtlCol="0" wrap="none">
              <a:spAutoFit/>
            </a:bodyPr>
            <a:lstStyle/>
            <a:p>
              <a:pPr algn="ctr"/>
              <a:r>
                <a:rPr altLang="en-US" b="1" lang="zh-CN" sz="1467">
                  <a:solidFill>
                    <a:schemeClr val="bg1"/>
                  </a:solidFill>
                  <a:latin charset="-122" panose="020b0503020204020204" pitchFamily="34" typeface="微软雅黑"/>
                  <a:ea charset="-122" panose="020b0503020204020204" pitchFamily="34" typeface="微软雅黑"/>
                </a:rPr>
                <a:t>添加子标题</a:t>
              </a:r>
            </a:p>
          </p:txBody>
        </p:sp>
        <p:cxnSp>
          <p:nvCxnSpPr>
            <p:cNvPr id="29" name="直接连接符 28">
              <a:extLst>
                <a:ext uri="{FF2B5EF4-FFF2-40B4-BE49-F238E27FC236}">
                  <a16:creationId xmlns:a16="http://schemas.microsoft.com/office/drawing/2014/main" id="{DE79C712-5B0E-4C1B-9968-DACD21581240}"/>
                </a:ext>
              </a:extLst>
            </p:cNvPr>
            <p:cNvCxnSpPr/>
            <p:nvPr/>
          </p:nvCxnSpPr>
          <p:spPr>
            <a:xfrm>
              <a:off x="8206122" y="3147391"/>
              <a:ext cx="1836000" cy="0"/>
            </a:xfrm>
            <a:prstGeom prst="line">
              <a:avLst/>
            </a:prstGeom>
            <a:ln w="57150">
              <a:solidFill>
                <a:schemeClr val="bg1">
                  <a:alpha val="50000"/>
                </a:schemeClr>
              </a:solidFill>
              <a:headEnd len="med" type="oval" w="med"/>
              <a:tailEnd len="med" type="oval" w="med"/>
            </a:ln>
          </p:spPr>
          <p:style>
            <a:lnRef idx="1">
              <a:schemeClr val="accent1"/>
            </a:lnRef>
            <a:fillRef idx="0">
              <a:schemeClr val="accent1"/>
            </a:fillRef>
            <a:effectRef idx="0">
              <a:schemeClr val="accent1"/>
            </a:effectRef>
            <a:fontRef idx="minor">
              <a:schemeClr val="tx1"/>
            </a:fontRef>
          </p:style>
        </p:cxnSp>
        <p:sp>
          <p:nvSpPr>
            <p:cNvPr id="30" name="KSO_Shape">
              <a:extLst>
                <a:ext uri="{FF2B5EF4-FFF2-40B4-BE49-F238E27FC236}">
                  <a16:creationId xmlns:a16="http://schemas.microsoft.com/office/drawing/2014/main" id="{F02A6885-578C-4C5C-B13F-D3586341D0F1}"/>
                </a:ext>
              </a:extLst>
            </p:cNvPr>
            <p:cNvSpPr/>
            <p:nvPr/>
          </p:nvSpPr>
          <p:spPr bwMode="auto">
            <a:xfrm>
              <a:off x="8974080" y="2262807"/>
              <a:ext cx="302097" cy="302097"/>
            </a:xfrm>
            <a:custGeom>
              <a:gdLst>
                <a:gd fmla="*/ 2147483646 w 5717" name="T0"/>
                <a:gd fmla="*/ 2147483646 h 5717" name="T1"/>
                <a:gd fmla="*/ 2147483646 w 5717" name="T2"/>
                <a:gd fmla="*/ 2147483646 h 5717" name="T3"/>
                <a:gd fmla="*/ 2147483646 w 5717" name="T4"/>
                <a:gd fmla="*/ 73948121 h 5717" name="T5"/>
                <a:gd fmla="*/ 2147483646 w 5717" name="T6"/>
                <a:gd fmla="*/ 2034908871 h 5717" name="T7"/>
                <a:gd fmla="*/ 2147483646 w 5717" name="T8"/>
                <a:gd fmla="*/ 2147483646 h 5717" name="T9"/>
                <a:gd fmla="*/ 2147483646 w 5717" name="T10"/>
                <a:gd fmla="*/ 2147483646 h 5717" name="T11"/>
                <a:gd fmla="*/ 2147483646 w 5717" name="T12"/>
                <a:gd fmla="*/ 2147483646 h 5717" name="T13"/>
                <a:gd fmla="*/ 2147483646 w 5717" name="T14"/>
                <a:gd fmla="*/ 2147483646 h 5717" name="T15"/>
                <a:gd fmla="*/ 2147483646 w 5717" name="T16"/>
                <a:gd fmla="*/ 2147483646 h 5717" name="T17"/>
                <a:gd fmla="*/ 2147483646 w 5717" name="T18"/>
                <a:gd fmla="*/ 0 h 5717" name="T19"/>
                <a:gd fmla="*/ 2147483646 w 5717" name="T20"/>
                <a:gd fmla="*/ 2147483646 h 5717" name="T21"/>
                <a:gd fmla="*/ 2147483646 w 5717" name="T22"/>
                <a:gd fmla="*/ 2147483646 h 5717" name="T23"/>
                <a:gd fmla="*/ 36974061 w 5717" name="T24"/>
                <a:gd fmla="*/ 2147483646 h 5717" name="T25"/>
                <a:gd fmla="*/ 1442878722 w 5717" name="T26"/>
                <a:gd fmla="*/ 2147483646 h 5717" name="T27"/>
                <a:gd fmla="*/ 2147483646 w 5717" name="T28"/>
                <a:gd fmla="*/ 2147483646 h 5717" name="T29"/>
                <a:gd fmla="*/ 2147483646 w 5717" name="T30"/>
                <a:gd fmla="*/ 2147483646 h 5717" name="T31"/>
                <a:gd fmla="*/ 2147483646 w 5717" name="T32"/>
                <a:gd fmla="*/ 2147483646 h 5717" name="T33"/>
                <a:gd fmla="*/ 2147483646 w 5717" name="T34"/>
                <a:gd fmla="*/ 2147483646 h 5717" name="T35"/>
                <a:gd fmla="*/ 924907989 w 5717" name="T36"/>
                <a:gd fmla="*/ 2147483646 h 5717" name="T37"/>
                <a:gd fmla="*/ 702952331 w 5717" name="T38"/>
                <a:gd fmla="*/ 2147483646 h 5717" name="T39"/>
                <a:gd fmla="*/ 2147483646 w 5717" name="T40"/>
                <a:gd fmla="*/ 2147483646 h 5717" name="T41"/>
                <a:gd fmla="*/ 2147483646 w 5717" name="T42"/>
                <a:gd fmla="*/ 2147483646 h 5717" name="T43"/>
                <a:gd fmla="*/ 2147483646 w 5717" name="T44"/>
                <a:gd fmla="*/ 2147483646 h 5717" name="T45"/>
                <a:gd fmla="*/ 2147483646 w 5717" name="T46"/>
                <a:gd fmla="*/ 2147483646 h 5717" name="T47"/>
                <a:gd fmla="*/ 2147483646 w 5717" name="T48"/>
                <a:gd fmla="*/ 2147483646 h 5717" name="T49"/>
                <a:gd fmla="*/ 2147483646 w 5717" name="T50"/>
                <a:gd fmla="*/ 2147483646 h 5717" name="T51"/>
                <a:gd fmla="*/ 2147483646 w 5717" name="T52"/>
                <a:gd fmla="*/ 2147483646 h 5717" name="T53"/>
                <a:gd fmla="*/ 2147483646 w 5717" name="T54"/>
                <a:gd fmla="*/ 2147483646 h 5717" name="T55"/>
                <a:gd fmla="*/ 2147483646 w 5717" name="T56"/>
                <a:gd fmla="*/ 2147483646 h 5717" name="T57"/>
                <a:gd fmla="*/ 2147483646 w 5717" name="T58"/>
                <a:gd fmla="*/ 2147483646 h 5717" name="T59"/>
                <a:gd fmla="*/ 2147483646 w 5717" name="T60"/>
                <a:gd fmla="*/ 2147483646 h 5717" name="T61"/>
                <a:gd fmla="*/ 2147483646 w 5717" name="T62"/>
                <a:gd fmla="*/ 2147483646 h 5717" name="T63"/>
                <a:gd fmla="*/ 2147483646 w 5717" name="T64"/>
                <a:gd fmla="*/ 2147483646 h 5717" name="T65"/>
                <a:gd fmla="*/ 2147483646 w 5717" name="T66"/>
                <a:gd fmla="*/ 2147483646 h 5717" name="T67"/>
                <a:gd fmla="*/ 2147483646 w 5717" name="T68"/>
                <a:gd fmla="*/ 2147483646 h 5717" name="T69"/>
                <a:gd fmla="*/ 2147483646 w 5717" name="T70"/>
                <a:gd fmla="*/ 2147483646 h 5717" name="T71"/>
                <a:gd fmla="*/ 2147483646 w 5717" name="T72"/>
                <a:gd fmla="*/ 2147483646 h 5717" name="T73"/>
                <a:gd fmla="*/ 2147483646 w 5717" name="T74"/>
                <a:gd fmla="*/ 2147483646 h 5717" name="T75"/>
                <a:gd fmla="*/ 2147483646 w 5717" name="T76"/>
                <a:gd fmla="*/ 2147483646 h 5717" name="T77"/>
                <a:gd fmla="*/ 2147483646 w 5717" name="T78"/>
                <a:gd fmla="*/ 2147483646 h 5717" name="T79"/>
                <a:gd fmla="*/ 2147483646 w 5717" name="T80"/>
                <a:gd fmla="*/ 2147483646 h 5717" name="T81"/>
                <a:gd fmla="*/ 2147483646 w 5717" name="T82"/>
                <a:gd fmla="*/ 2147483646 h 5717" name="T83"/>
                <a:gd fmla="*/ 2147483646 w 5717" name="T84"/>
                <a:gd fmla="*/ 2147483646 h 5717" name="T85"/>
                <a:gd fmla="*/ 2147483646 w 5717" name="T86"/>
                <a:gd fmla="*/ 2147483646 h 5717" name="T87"/>
                <a:gd fmla="*/ 2147483646 w 5717" name="T88"/>
                <a:gd fmla="*/ 2147483646 h 5717" name="T89"/>
                <a:gd fmla="*/ 2147483646 w 5717" name="T90"/>
                <a:gd fmla="*/ 2147483646 h 5717" name="T91"/>
                <a:gd fmla="*/ 2147483646 w 5717" name="T92"/>
                <a:gd fmla="*/ 2147483646 h 5717" name="T93"/>
                <a:gd fmla="*/ 2147483646 w 5717" name="T94"/>
                <a:gd fmla="*/ 2147483646 h 5717" name="T95"/>
                <a:gd fmla="*/ 2147483646 w 5717" name="T96"/>
                <a:gd fmla="*/ 2147483646 h 5717" name="T97"/>
                <a:gd fmla="*/ 2147483646 w 5717" name="T98"/>
                <a:gd fmla="*/ 2147483646 h 5717" name="T99"/>
                <a:gd fmla="*/ 2147483646 w 5717" name="T100"/>
                <a:gd fmla="*/ 2147483646 h 5717" name="T101"/>
                <a:gd fmla="*/ 2147483646 w 5717" name="T102"/>
                <a:gd fmla="*/ 2147483646 h 5717" name="T103"/>
                <a:gd fmla="*/ 2147483646 w 5717" name="T104"/>
                <a:gd fmla="*/ 2147483646 h 5717" name="T105"/>
                <a:gd fmla="*/ 2147483646 w 5717" name="T106"/>
                <a:gd fmla="*/ 2147483646 h 5717" name="T107"/>
                <a:gd fmla="*/ 2147483646 w 5717" name="T108"/>
                <a:gd fmla="*/ 2147483646 h 5717" name="T109"/>
                <a:gd fmla="*/ 2147483646 w 5717" name="T110"/>
                <a:gd fmla="*/ 2147483646 h 5717" name="T111"/>
                <a:gd fmla="*/ 2147483646 w 5717" name="T112"/>
                <a:gd fmla="*/ 2147483646 h 5717" name="T113"/>
                <a:gd fmla="*/ 2147483646 w 5717" name="T114"/>
                <a:gd fmla="*/ 2147483646 h 5717" name="T115"/>
                <a:gd fmla="*/ 2147483646 w 5717" name="T116"/>
                <a:gd fmla="*/ 2147483646 h 5717" name="T117"/>
                <a:gd fmla="*/ 2147483646 w 5717" name="T118"/>
                <a:gd fmla="*/ 2147483646 h 5717" name="T119"/>
                <a:gd fmla="*/ 2147483646 w 5717" name="T120"/>
                <a:gd fmla="*/ 2147483646 h 5717" name="T121"/>
                <a:gd fmla="*/ 0 60000 65536" name="T122"/>
                <a:gd fmla="*/ 0 60000 65536" name="T123"/>
                <a:gd fmla="*/ 0 60000 65536" name="T124"/>
                <a:gd fmla="*/ 0 60000 65536" name="T125"/>
                <a:gd fmla="*/ 0 60000 65536" name="T126"/>
                <a:gd fmla="*/ 0 60000 65536" name="T127"/>
                <a:gd fmla="*/ 0 60000 65536" name="T128"/>
                <a:gd fmla="*/ 0 60000 65536" name="T129"/>
                <a:gd fmla="*/ 0 60000 65536" name="T130"/>
                <a:gd fmla="*/ 0 60000 65536" name="T131"/>
                <a:gd fmla="*/ 0 60000 65536" name="T132"/>
                <a:gd fmla="*/ 0 60000 65536" name="T133"/>
                <a:gd fmla="*/ 0 60000 65536" name="T134"/>
                <a:gd fmla="*/ 0 60000 65536" name="T135"/>
                <a:gd fmla="*/ 0 60000 65536" name="T136"/>
                <a:gd fmla="*/ 0 60000 65536" name="T137"/>
                <a:gd fmla="*/ 0 60000 65536" name="T138"/>
                <a:gd fmla="*/ 0 60000 65536" name="T139"/>
                <a:gd fmla="*/ 0 60000 65536" name="T140"/>
                <a:gd fmla="*/ 0 60000 65536" name="T141"/>
                <a:gd fmla="*/ 0 60000 65536" name="T142"/>
                <a:gd fmla="*/ 0 60000 65536" name="T143"/>
                <a:gd fmla="*/ 0 60000 65536" name="T144"/>
                <a:gd fmla="*/ 0 60000 65536" name="T145"/>
                <a:gd fmla="*/ 0 60000 65536" name="T146"/>
                <a:gd fmla="*/ 0 60000 65536" name="T147"/>
                <a:gd fmla="*/ 0 60000 65536" name="T148"/>
                <a:gd fmla="*/ 0 60000 65536" name="T149"/>
                <a:gd fmla="*/ 0 60000 65536" name="T150"/>
                <a:gd fmla="*/ 0 60000 65536" name="T151"/>
                <a:gd fmla="*/ 0 60000 65536" name="T152"/>
                <a:gd fmla="*/ 0 60000 65536" name="T153"/>
                <a:gd fmla="*/ 0 60000 65536" name="T154"/>
                <a:gd fmla="*/ 0 60000 65536" name="T155"/>
                <a:gd fmla="*/ 0 60000 65536" name="T156"/>
                <a:gd fmla="*/ 0 60000 65536" name="T157"/>
                <a:gd fmla="*/ 0 60000 65536" name="T158"/>
                <a:gd fmla="*/ 0 60000 65536" name="T159"/>
                <a:gd fmla="*/ 0 60000 65536" name="T160"/>
                <a:gd fmla="*/ 0 60000 65536" name="T161"/>
                <a:gd fmla="*/ 0 60000 65536" name="T162"/>
                <a:gd fmla="*/ 0 60000 65536" name="T163"/>
                <a:gd fmla="*/ 0 60000 65536" name="T164"/>
                <a:gd fmla="*/ 0 60000 65536" name="T165"/>
                <a:gd fmla="*/ 0 60000 65536" name="T166"/>
                <a:gd fmla="*/ 0 60000 65536" name="T167"/>
                <a:gd fmla="*/ 0 60000 65536" name="T168"/>
                <a:gd fmla="*/ 0 60000 65536" name="T169"/>
                <a:gd fmla="*/ 0 60000 65536" name="T170"/>
                <a:gd fmla="*/ 0 60000 65536" name="T171"/>
                <a:gd fmla="*/ 0 60000 65536" name="T172"/>
                <a:gd fmla="*/ 0 60000 65536" name="T173"/>
                <a:gd fmla="*/ 0 60000 65536" name="T174"/>
                <a:gd fmla="*/ 0 60000 65536" name="T175"/>
                <a:gd fmla="*/ 0 60000 65536" name="T176"/>
                <a:gd fmla="*/ 0 60000 65536" name="T177"/>
                <a:gd fmla="*/ 0 60000 65536" name="T178"/>
                <a:gd fmla="*/ 0 60000 65536" name="T179"/>
                <a:gd fmla="*/ 0 60000 65536" name="T180"/>
                <a:gd fmla="*/ 0 60000 65536" name="T181"/>
                <a:gd fmla="*/ 0 60000 65536" name="T182"/>
              </a:gd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b="b" l="0" r="r" t="0"/>
              <a:pathLst>
                <a:path h="5717" w="5717">
                  <a:moveTo>
                    <a:pt x="5717" y="1186"/>
                  </a:moveTo>
                  <a:lnTo>
                    <a:pt x="5717" y="1186"/>
                  </a:lnTo>
                  <a:lnTo>
                    <a:pt x="5715" y="1128"/>
                  </a:lnTo>
                  <a:lnTo>
                    <a:pt x="5710" y="1070"/>
                  </a:lnTo>
                  <a:lnTo>
                    <a:pt x="5707" y="1041"/>
                  </a:lnTo>
                  <a:lnTo>
                    <a:pt x="5703" y="1013"/>
                  </a:lnTo>
                  <a:lnTo>
                    <a:pt x="5699" y="983"/>
                  </a:lnTo>
                  <a:lnTo>
                    <a:pt x="5693" y="955"/>
                  </a:lnTo>
                  <a:lnTo>
                    <a:pt x="5687" y="927"/>
                  </a:lnTo>
                  <a:lnTo>
                    <a:pt x="5680" y="900"/>
                  </a:lnTo>
                  <a:lnTo>
                    <a:pt x="5673" y="872"/>
                  </a:lnTo>
                  <a:lnTo>
                    <a:pt x="5665" y="845"/>
                  </a:lnTo>
                  <a:lnTo>
                    <a:pt x="5655" y="818"/>
                  </a:lnTo>
                  <a:lnTo>
                    <a:pt x="5646" y="791"/>
                  </a:lnTo>
                  <a:lnTo>
                    <a:pt x="5635" y="764"/>
                  </a:lnTo>
                  <a:lnTo>
                    <a:pt x="5625" y="737"/>
                  </a:lnTo>
                  <a:lnTo>
                    <a:pt x="5601" y="684"/>
                  </a:lnTo>
                  <a:lnTo>
                    <a:pt x="5574" y="633"/>
                  </a:lnTo>
                  <a:lnTo>
                    <a:pt x="5546" y="583"/>
                  </a:lnTo>
                  <a:lnTo>
                    <a:pt x="5517" y="534"/>
                  </a:lnTo>
                  <a:lnTo>
                    <a:pt x="5484" y="488"/>
                  </a:lnTo>
                  <a:lnTo>
                    <a:pt x="5450" y="442"/>
                  </a:lnTo>
                  <a:lnTo>
                    <a:pt x="5414" y="398"/>
                  </a:lnTo>
                  <a:lnTo>
                    <a:pt x="5376" y="356"/>
                  </a:lnTo>
                  <a:lnTo>
                    <a:pt x="5356" y="336"/>
                  </a:lnTo>
                  <a:lnTo>
                    <a:pt x="5335" y="316"/>
                  </a:lnTo>
                  <a:lnTo>
                    <a:pt x="5315" y="298"/>
                  </a:lnTo>
                  <a:lnTo>
                    <a:pt x="5293" y="279"/>
                  </a:lnTo>
                  <a:lnTo>
                    <a:pt x="5272" y="260"/>
                  </a:lnTo>
                  <a:lnTo>
                    <a:pt x="5250" y="243"/>
                  </a:lnTo>
                  <a:lnTo>
                    <a:pt x="5227" y="225"/>
                  </a:lnTo>
                  <a:lnTo>
                    <a:pt x="5204" y="209"/>
                  </a:lnTo>
                  <a:lnTo>
                    <a:pt x="5180" y="193"/>
                  </a:lnTo>
                  <a:lnTo>
                    <a:pt x="5157" y="178"/>
                  </a:lnTo>
                  <a:lnTo>
                    <a:pt x="5108" y="149"/>
                  </a:lnTo>
                  <a:lnTo>
                    <a:pt x="5056" y="122"/>
                  </a:lnTo>
                  <a:lnTo>
                    <a:pt x="5003" y="97"/>
                  </a:lnTo>
                  <a:lnTo>
                    <a:pt x="4976" y="85"/>
                  </a:lnTo>
                  <a:lnTo>
                    <a:pt x="4949" y="74"/>
                  </a:lnTo>
                  <a:lnTo>
                    <a:pt x="4921" y="64"/>
                  </a:lnTo>
                  <a:lnTo>
                    <a:pt x="4894" y="55"/>
                  </a:lnTo>
                  <a:lnTo>
                    <a:pt x="4866" y="47"/>
                  </a:lnTo>
                  <a:lnTo>
                    <a:pt x="4838" y="39"/>
                  </a:lnTo>
                  <a:lnTo>
                    <a:pt x="4810" y="32"/>
                  </a:lnTo>
                  <a:lnTo>
                    <a:pt x="4781" y="26"/>
                  </a:lnTo>
                  <a:lnTo>
                    <a:pt x="4753" y="20"/>
                  </a:lnTo>
                  <a:lnTo>
                    <a:pt x="4723" y="15"/>
                  </a:lnTo>
                  <a:lnTo>
                    <a:pt x="4694" y="10"/>
                  </a:lnTo>
                  <a:lnTo>
                    <a:pt x="4665" y="7"/>
                  </a:lnTo>
                  <a:lnTo>
                    <a:pt x="4634" y="5"/>
                  </a:lnTo>
                  <a:lnTo>
                    <a:pt x="4605" y="2"/>
                  </a:lnTo>
                  <a:lnTo>
                    <a:pt x="4574" y="1"/>
                  </a:lnTo>
                  <a:lnTo>
                    <a:pt x="4544" y="1"/>
                  </a:lnTo>
                  <a:lnTo>
                    <a:pt x="4543" y="1"/>
                  </a:lnTo>
                  <a:lnTo>
                    <a:pt x="4512" y="1"/>
                  </a:lnTo>
                  <a:lnTo>
                    <a:pt x="4482" y="2"/>
                  </a:lnTo>
                  <a:lnTo>
                    <a:pt x="4452" y="5"/>
                  </a:lnTo>
                  <a:lnTo>
                    <a:pt x="4422" y="7"/>
                  </a:lnTo>
                  <a:lnTo>
                    <a:pt x="4393" y="10"/>
                  </a:lnTo>
                  <a:lnTo>
                    <a:pt x="4363" y="15"/>
                  </a:lnTo>
                  <a:lnTo>
                    <a:pt x="4334" y="20"/>
                  </a:lnTo>
                  <a:lnTo>
                    <a:pt x="4305" y="25"/>
                  </a:lnTo>
                  <a:lnTo>
                    <a:pt x="4277" y="32"/>
                  </a:lnTo>
                  <a:lnTo>
                    <a:pt x="4247" y="39"/>
                  </a:lnTo>
                  <a:lnTo>
                    <a:pt x="4219" y="46"/>
                  </a:lnTo>
                  <a:lnTo>
                    <a:pt x="4191" y="55"/>
                  </a:lnTo>
                  <a:lnTo>
                    <a:pt x="4163" y="64"/>
                  </a:lnTo>
                  <a:lnTo>
                    <a:pt x="4135" y="74"/>
                  </a:lnTo>
                  <a:lnTo>
                    <a:pt x="4108" y="84"/>
                  </a:lnTo>
                  <a:lnTo>
                    <a:pt x="4081" y="96"/>
                  </a:lnTo>
                  <a:lnTo>
                    <a:pt x="4027" y="121"/>
                  </a:lnTo>
                  <a:lnTo>
                    <a:pt x="3975" y="148"/>
                  </a:lnTo>
                  <a:lnTo>
                    <a:pt x="3926" y="177"/>
                  </a:lnTo>
                  <a:lnTo>
                    <a:pt x="3902" y="192"/>
                  </a:lnTo>
                  <a:lnTo>
                    <a:pt x="3878" y="209"/>
                  </a:lnTo>
                  <a:lnTo>
                    <a:pt x="3855" y="225"/>
                  </a:lnTo>
                  <a:lnTo>
                    <a:pt x="3831" y="241"/>
                  </a:lnTo>
                  <a:lnTo>
                    <a:pt x="3809" y="260"/>
                  </a:lnTo>
                  <a:lnTo>
                    <a:pt x="3787" y="278"/>
                  </a:lnTo>
                  <a:lnTo>
                    <a:pt x="3766" y="296"/>
                  </a:lnTo>
                  <a:lnTo>
                    <a:pt x="3744" y="315"/>
                  </a:lnTo>
                  <a:lnTo>
                    <a:pt x="3723" y="335"/>
                  </a:lnTo>
                  <a:lnTo>
                    <a:pt x="3703" y="356"/>
                  </a:lnTo>
                  <a:lnTo>
                    <a:pt x="3665" y="397"/>
                  </a:lnTo>
                  <a:lnTo>
                    <a:pt x="3627" y="442"/>
                  </a:lnTo>
                  <a:lnTo>
                    <a:pt x="3593" y="486"/>
                  </a:lnTo>
                  <a:lnTo>
                    <a:pt x="3560" y="533"/>
                  </a:lnTo>
                  <a:lnTo>
                    <a:pt x="3530" y="581"/>
                  </a:lnTo>
                  <a:lnTo>
                    <a:pt x="3501" y="632"/>
                  </a:lnTo>
                  <a:lnTo>
                    <a:pt x="3474" y="683"/>
                  </a:lnTo>
                  <a:lnTo>
                    <a:pt x="3450" y="736"/>
                  </a:lnTo>
                  <a:lnTo>
                    <a:pt x="3438" y="763"/>
                  </a:lnTo>
                  <a:lnTo>
                    <a:pt x="3427" y="791"/>
                  </a:lnTo>
                  <a:lnTo>
                    <a:pt x="3417" y="818"/>
                  </a:lnTo>
                  <a:lnTo>
                    <a:pt x="3408" y="846"/>
                  </a:lnTo>
                  <a:lnTo>
                    <a:pt x="3400" y="874"/>
                  </a:lnTo>
                  <a:lnTo>
                    <a:pt x="3392" y="904"/>
                  </a:lnTo>
                  <a:lnTo>
                    <a:pt x="3385" y="932"/>
                  </a:lnTo>
                  <a:lnTo>
                    <a:pt x="3379" y="961"/>
                  </a:lnTo>
                  <a:lnTo>
                    <a:pt x="3373" y="990"/>
                  </a:lnTo>
                  <a:lnTo>
                    <a:pt x="3368" y="1019"/>
                  </a:lnTo>
                  <a:lnTo>
                    <a:pt x="3363" y="1049"/>
                  </a:lnTo>
                  <a:lnTo>
                    <a:pt x="3360" y="1078"/>
                  </a:lnTo>
                  <a:lnTo>
                    <a:pt x="3358" y="1108"/>
                  </a:lnTo>
                  <a:lnTo>
                    <a:pt x="3356" y="1138"/>
                  </a:lnTo>
                  <a:lnTo>
                    <a:pt x="3355" y="1169"/>
                  </a:lnTo>
                  <a:lnTo>
                    <a:pt x="3354" y="1199"/>
                  </a:lnTo>
                  <a:lnTo>
                    <a:pt x="3354" y="1689"/>
                  </a:lnTo>
                  <a:lnTo>
                    <a:pt x="2378" y="1689"/>
                  </a:lnTo>
                  <a:lnTo>
                    <a:pt x="2379" y="1183"/>
                  </a:lnTo>
                  <a:lnTo>
                    <a:pt x="2378" y="1183"/>
                  </a:lnTo>
                  <a:lnTo>
                    <a:pt x="2378" y="1153"/>
                  </a:lnTo>
                  <a:lnTo>
                    <a:pt x="2376" y="1124"/>
                  </a:lnTo>
                  <a:lnTo>
                    <a:pt x="2374" y="1095"/>
                  </a:lnTo>
                  <a:lnTo>
                    <a:pt x="2371" y="1067"/>
                  </a:lnTo>
                  <a:lnTo>
                    <a:pt x="2367" y="1037"/>
                  </a:lnTo>
                  <a:lnTo>
                    <a:pt x="2364" y="1009"/>
                  </a:lnTo>
                  <a:lnTo>
                    <a:pt x="2359" y="981"/>
                  </a:lnTo>
                  <a:lnTo>
                    <a:pt x="2353" y="953"/>
                  </a:lnTo>
                  <a:lnTo>
                    <a:pt x="2347" y="925"/>
                  </a:lnTo>
                  <a:lnTo>
                    <a:pt x="2340" y="898"/>
                  </a:lnTo>
                  <a:lnTo>
                    <a:pt x="2332" y="870"/>
                  </a:lnTo>
                  <a:lnTo>
                    <a:pt x="2324" y="843"/>
                  </a:lnTo>
                  <a:lnTo>
                    <a:pt x="2314" y="816"/>
                  </a:lnTo>
                  <a:lnTo>
                    <a:pt x="2305" y="789"/>
                  </a:lnTo>
                  <a:lnTo>
                    <a:pt x="2294" y="762"/>
                  </a:lnTo>
                  <a:lnTo>
                    <a:pt x="2283" y="736"/>
                  </a:lnTo>
                  <a:lnTo>
                    <a:pt x="2259" y="682"/>
                  </a:lnTo>
                  <a:lnTo>
                    <a:pt x="2232" y="631"/>
                  </a:lnTo>
                  <a:lnTo>
                    <a:pt x="2203" y="581"/>
                  </a:lnTo>
                  <a:lnTo>
                    <a:pt x="2172" y="533"/>
                  </a:lnTo>
                  <a:lnTo>
                    <a:pt x="2140" y="486"/>
                  </a:lnTo>
                  <a:lnTo>
                    <a:pt x="2106" y="441"/>
                  </a:lnTo>
                  <a:lnTo>
                    <a:pt x="2068" y="397"/>
                  </a:lnTo>
                  <a:lnTo>
                    <a:pt x="2029" y="355"/>
                  </a:lnTo>
                  <a:lnTo>
                    <a:pt x="2010" y="335"/>
                  </a:lnTo>
                  <a:lnTo>
                    <a:pt x="1988" y="315"/>
                  </a:lnTo>
                  <a:lnTo>
                    <a:pt x="1967" y="296"/>
                  </a:lnTo>
                  <a:lnTo>
                    <a:pt x="1946" y="278"/>
                  </a:lnTo>
                  <a:lnTo>
                    <a:pt x="1924" y="259"/>
                  </a:lnTo>
                  <a:lnTo>
                    <a:pt x="1902" y="241"/>
                  </a:lnTo>
                  <a:lnTo>
                    <a:pt x="1878" y="224"/>
                  </a:lnTo>
                  <a:lnTo>
                    <a:pt x="1855" y="207"/>
                  </a:lnTo>
                  <a:lnTo>
                    <a:pt x="1807" y="177"/>
                  </a:lnTo>
                  <a:lnTo>
                    <a:pt x="1757" y="148"/>
                  </a:lnTo>
                  <a:lnTo>
                    <a:pt x="1706" y="121"/>
                  </a:lnTo>
                  <a:lnTo>
                    <a:pt x="1653" y="96"/>
                  </a:lnTo>
                  <a:lnTo>
                    <a:pt x="1625" y="84"/>
                  </a:lnTo>
                  <a:lnTo>
                    <a:pt x="1598" y="74"/>
                  </a:lnTo>
                  <a:lnTo>
                    <a:pt x="1571" y="63"/>
                  </a:lnTo>
                  <a:lnTo>
                    <a:pt x="1543" y="54"/>
                  </a:lnTo>
                  <a:lnTo>
                    <a:pt x="1515" y="46"/>
                  </a:lnTo>
                  <a:lnTo>
                    <a:pt x="1487" y="37"/>
                  </a:lnTo>
                  <a:lnTo>
                    <a:pt x="1457" y="30"/>
                  </a:lnTo>
                  <a:lnTo>
                    <a:pt x="1429" y="25"/>
                  </a:lnTo>
                  <a:lnTo>
                    <a:pt x="1400" y="19"/>
                  </a:lnTo>
                  <a:lnTo>
                    <a:pt x="1372" y="14"/>
                  </a:lnTo>
                  <a:lnTo>
                    <a:pt x="1343" y="9"/>
                  </a:lnTo>
                  <a:lnTo>
                    <a:pt x="1312" y="7"/>
                  </a:lnTo>
                  <a:lnTo>
                    <a:pt x="1283" y="3"/>
                  </a:lnTo>
                  <a:lnTo>
                    <a:pt x="1253" y="2"/>
                  </a:lnTo>
                  <a:lnTo>
                    <a:pt x="1223" y="1"/>
                  </a:lnTo>
                  <a:lnTo>
                    <a:pt x="1192" y="0"/>
                  </a:lnTo>
                  <a:lnTo>
                    <a:pt x="1190" y="0"/>
                  </a:lnTo>
                  <a:lnTo>
                    <a:pt x="1160" y="1"/>
                  </a:lnTo>
                  <a:lnTo>
                    <a:pt x="1129" y="1"/>
                  </a:lnTo>
                  <a:lnTo>
                    <a:pt x="1100" y="3"/>
                  </a:lnTo>
                  <a:lnTo>
                    <a:pt x="1069" y="6"/>
                  </a:lnTo>
                  <a:lnTo>
                    <a:pt x="1040" y="9"/>
                  </a:lnTo>
                  <a:lnTo>
                    <a:pt x="1011" y="14"/>
                  </a:lnTo>
                  <a:lnTo>
                    <a:pt x="981" y="19"/>
                  </a:lnTo>
                  <a:lnTo>
                    <a:pt x="952" y="25"/>
                  </a:lnTo>
                  <a:lnTo>
                    <a:pt x="923" y="30"/>
                  </a:lnTo>
                  <a:lnTo>
                    <a:pt x="895" y="37"/>
                  </a:lnTo>
                  <a:lnTo>
                    <a:pt x="867" y="46"/>
                  </a:lnTo>
                  <a:lnTo>
                    <a:pt x="838" y="54"/>
                  </a:lnTo>
                  <a:lnTo>
                    <a:pt x="810" y="63"/>
                  </a:lnTo>
                  <a:lnTo>
                    <a:pt x="782" y="73"/>
                  </a:lnTo>
                  <a:lnTo>
                    <a:pt x="755" y="84"/>
                  </a:lnTo>
                  <a:lnTo>
                    <a:pt x="727" y="95"/>
                  </a:lnTo>
                  <a:lnTo>
                    <a:pt x="674" y="119"/>
                  </a:lnTo>
                  <a:lnTo>
                    <a:pt x="623" y="146"/>
                  </a:lnTo>
                  <a:lnTo>
                    <a:pt x="574" y="176"/>
                  </a:lnTo>
                  <a:lnTo>
                    <a:pt x="525" y="207"/>
                  </a:lnTo>
                  <a:lnTo>
                    <a:pt x="502" y="224"/>
                  </a:lnTo>
                  <a:lnTo>
                    <a:pt x="479" y="241"/>
                  </a:lnTo>
                  <a:lnTo>
                    <a:pt x="456" y="259"/>
                  </a:lnTo>
                  <a:lnTo>
                    <a:pt x="434" y="277"/>
                  </a:lnTo>
                  <a:lnTo>
                    <a:pt x="413" y="295"/>
                  </a:lnTo>
                  <a:lnTo>
                    <a:pt x="392" y="315"/>
                  </a:lnTo>
                  <a:lnTo>
                    <a:pt x="371" y="335"/>
                  </a:lnTo>
                  <a:lnTo>
                    <a:pt x="351" y="355"/>
                  </a:lnTo>
                  <a:lnTo>
                    <a:pt x="312" y="397"/>
                  </a:lnTo>
                  <a:lnTo>
                    <a:pt x="275" y="441"/>
                  </a:lnTo>
                  <a:lnTo>
                    <a:pt x="241" y="485"/>
                  </a:lnTo>
                  <a:lnTo>
                    <a:pt x="208" y="532"/>
                  </a:lnTo>
                  <a:lnTo>
                    <a:pt x="176" y="580"/>
                  </a:lnTo>
                  <a:lnTo>
                    <a:pt x="148" y="631"/>
                  </a:lnTo>
                  <a:lnTo>
                    <a:pt x="121" y="682"/>
                  </a:lnTo>
                  <a:lnTo>
                    <a:pt x="96" y="735"/>
                  </a:lnTo>
                  <a:lnTo>
                    <a:pt x="85" y="762"/>
                  </a:lnTo>
                  <a:lnTo>
                    <a:pt x="74" y="790"/>
                  </a:lnTo>
                  <a:lnTo>
                    <a:pt x="65" y="817"/>
                  </a:lnTo>
                  <a:lnTo>
                    <a:pt x="55" y="845"/>
                  </a:lnTo>
                  <a:lnTo>
                    <a:pt x="47" y="873"/>
                  </a:lnTo>
                  <a:lnTo>
                    <a:pt x="39" y="901"/>
                  </a:lnTo>
                  <a:lnTo>
                    <a:pt x="32" y="931"/>
                  </a:lnTo>
                  <a:lnTo>
                    <a:pt x="26" y="959"/>
                  </a:lnTo>
                  <a:lnTo>
                    <a:pt x="20" y="988"/>
                  </a:lnTo>
                  <a:lnTo>
                    <a:pt x="16" y="1017"/>
                  </a:lnTo>
                  <a:lnTo>
                    <a:pt x="11" y="1047"/>
                  </a:lnTo>
                  <a:lnTo>
                    <a:pt x="7" y="1076"/>
                  </a:lnTo>
                  <a:lnTo>
                    <a:pt x="5" y="1105"/>
                  </a:lnTo>
                  <a:lnTo>
                    <a:pt x="3" y="1136"/>
                  </a:lnTo>
                  <a:lnTo>
                    <a:pt x="1" y="1165"/>
                  </a:lnTo>
                  <a:lnTo>
                    <a:pt x="1" y="1196"/>
                  </a:lnTo>
                  <a:lnTo>
                    <a:pt x="1" y="1197"/>
                  </a:lnTo>
                  <a:lnTo>
                    <a:pt x="1" y="1198"/>
                  </a:lnTo>
                  <a:lnTo>
                    <a:pt x="1" y="1228"/>
                  </a:lnTo>
                  <a:lnTo>
                    <a:pt x="3" y="1259"/>
                  </a:lnTo>
                  <a:lnTo>
                    <a:pt x="5" y="1288"/>
                  </a:lnTo>
                  <a:lnTo>
                    <a:pt x="7" y="1319"/>
                  </a:lnTo>
                  <a:lnTo>
                    <a:pt x="11" y="1348"/>
                  </a:lnTo>
                  <a:lnTo>
                    <a:pt x="14" y="1377"/>
                  </a:lnTo>
                  <a:lnTo>
                    <a:pt x="20" y="1407"/>
                  </a:lnTo>
                  <a:lnTo>
                    <a:pt x="25" y="1436"/>
                  </a:lnTo>
                  <a:lnTo>
                    <a:pt x="32" y="1464"/>
                  </a:lnTo>
                  <a:lnTo>
                    <a:pt x="39" y="1492"/>
                  </a:lnTo>
                  <a:lnTo>
                    <a:pt x="46" y="1520"/>
                  </a:lnTo>
                  <a:lnTo>
                    <a:pt x="55" y="1548"/>
                  </a:lnTo>
                  <a:lnTo>
                    <a:pt x="65" y="1577"/>
                  </a:lnTo>
                  <a:lnTo>
                    <a:pt x="74" y="1604"/>
                  </a:lnTo>
                  <a:lnTo>
                    <a:pt x="85" y="1632"/>
                  </a:lnTo>
                  <a:lnTo>
                    <a:pt x="96" y="1659"/>
                  </a:lnTo>
                  <a:lnTo>
                    <a:pt x="121" y="1711"/>
                  </a:lnTo>
                  <a:lnTo>
                    <a:pt x="148" y="1762"/>
                  </a:lnTo>
                  <a:lnTo>
                    <a:pt x="176" y="1811"/>
                  </a:lnTo>
                  <a:lnTo>
                    <a:pt x="208" y="1858"/>
                  </a:lnTo>
                  <a:lnTo>
                    <a:pt x="241" y="1904"/>
                  </a:lnTo>
                  <a:lnTo>
                    <a:pt x="275" y="1948"/>
                  </a:lnTo>
                  <a:lnTo>
                    <a:pt x="312" y="1990"/>
                  </a:lnTo>
                  <a:lnTo>
                    <a:pt x="351" y="2030"/>
                  </a:lnTo>
                  <a:lnTo>
                    <a:pt x="392" y="2069"/>
                  </a:lnTo>
                  <a:lnTo>
                    <a:pt x="435" y="2105"/>
                  </a:lnTo>
                  <a:lnTo>
                    <a:pt x="479" y="2139"/>
                  </a:lnTo>
                  <a:lnTo>
                    <a:pt x="525" y="2171"/>
                  </a:lnTo>
                  <a:lnTo>
                    <a:pt x="574" y="2201"/>
                  </a:lnTo>
                  <a:lnTo>
                    <a:pt x="623" y="2229"/>
                  </a:lnTo>
                  <a:lnTo>
                    <a:pt x="674" y="2255"/>
                  </a:lnTo>
                  <a:lnTo>
                    <a:pt x="727" y="2280"/>
                  </a:lnTo>
                  <a:lnTo>
                    <a:pt x="755" y="2290"/>
                  </a:lnTo>
                  <a:lnTo>
                    <a:pt x="782" y="2301"/>
                  </a:lnTo>
                  <a:lnTo>
                    <a:pt x="810" y="2312"/>
                  </a:lnTo>
                  <a:lnTo>
                    <a:pt x="838" y="2320"/>
                  </a:lnTo>
                  <a:lnTo>
                    <a:pt x="867" y="2328"/>
                  </a:lnTo>
                  <a:lnTo>
                    <a:pt x="895" y="2336"/>
                  </a:lnTo>
                  <a:lnTo>
                    <a:pt x="923" y="2343"/>
                  </a:lnTo>
                  <a:lnTo>
                    <a:pt x="952" y="2349"/>
                  </a:lnTo>
                  <a:lnTo>
                    <a:pt x="981" y="2355"/>
                  </a:lnTo>
                  <a:lnTo>
                    <a:pt x="1010" y="2360"/>
                  </a:lnTo>
                  <a:lnTo>
                    <a:pt x="1040" y="2363"/>
                  </a:lnTo>
                  <a:lnTo>
                    <a:pt x="1069" y="2367"/>
                  </a:lnTo>
                  <a:lnTo>
                    <a:pt x="1099" y="2369"/>
                  </a:lnTo>
                  <a:lnTo>
                    <a:pt x="1129" y="2371"/>
                  </a:lnTo>
                  <a:lnTo>
                    <a:pt x="1160" y="2371"/>
                  </a:lnTo>
                  <a:lnTo>
                    <a:pt x="1189" y="2372"/>
                  </a:lnTo>
                  <a:lnTo>
                    <a:pt x="1704" y="2372"/>
                  </a:lnTo>
                  <a:lnTo>
                    <a:pt x="1704" y="3354"/>
                  </a:lnTo>
                  <a:lnTo>
                    <a:pt x="1191" y="3354"/>
                  </a:lnTo>
                  <a:lnTo>
                    <a:pt x="1187" y="3354"/>
                  </a:lnTo>
                  <a:lnTo>
                    <a:pt x="1156" y="3354"/>
                  </a:lnTo>
                  <a:lnTo>
                    <a:pt x="1127" y="3355"/>
                  </a:lnTo>
                  <a:lnTo>
                    <a:pt x="1096" y="3356"/>
                  </a:lnTo>
                  <a:lnTo>
                    <a:pt x="1067" y="3359"/>
                  </a:lnTo>
                  <a:lnTo>
                    <a:pt x="1038" y="3362"/>
                  </a:lnTo>
                  <a:lnTo>
                    <a:pt x="1008" y="3367"/>
                  </a:lnTo>
                  <a:lnTo>
                    <a:pt x="979" y="3371"/>
                  </a:lnTo>
                  <a:lnTo>
                    <a:pt x="951" y="3376"/>
                  </a:lnTo>
                  <a:lnTo>
                    <a:pt x="922" y="3383"/>
                  </a:lnTo>
                  <a:lnTo>
                    <a:pt x="894" y="3390"/>
                  </a:lnTo>
                  <a:lnTo>
                    <a:pt x="865" y="3397"/>
                  </a:lnTo>
                  <a:lnTo>
                    <a:pt x="837" y="3405"/>
                  </a:lnTo>
                  <a:lnTo>
                    <a:pt x="809" y="3415"/>
                  </a:lnTo>
                  <a:lnTo>
                    <a:pt x="782" y="3424"/>
                  </a:lnTo>
                  <a:lnTo>
                    <a:pt x="754" y="3435"/>
                  </a:lnTo>
                  <a:lnTo>
                    <a:pt x="727" y="3445"/>
                  </a:lnTo>
                  <a:lnTo>
                    <a:pt x="674" y="3470"/>
                  </a:lnTo>
                  <a:lnTo>
                    <a:pt x="623" y="3495"/>
                  </a:lnTo>
                  <a:lnTo>
                    <a:pt x="574" y="3524"/>
                  </a:lnTo>
                  <a:lnTo>
                    <a:pt x="525" y="3554"/>
                  </a:lnTo>
                  <a:lnTo>
                    <a:pt x="479" y="3586"/>
                  </a:lnTo>
                  <a:lnTo>
                    <a:pt x="434" y="3620"/>
                  </a:lnTo>
                  <a:lnTo>
                    <a:pt x="392" y="3656"/>
                  </a:lnTo>
                  <a:lnTo>
                    <a:pt x="351" y="3695"/>
                  </a:lnTo>
                  <a:lnTo>
                    <a:pt x="312" y="3736"/>
                  </a:lnTo>
                  <a:lnTo>
                    <a:pt x="275" y="3777"/>
                  </a:lnTo>
                  <a:lnTo>
                    <a:pt x="239" y="3821"/>
                  </a:lnTo>
                  <a:lnTo>
                    <a:pt x="207" y="3867"/>
                  </a:lnTo>
                  <a:lnTo>
                    <a:pt x="176" y="3914"/>
                  </a:lnTo>
                  <a:lnTo>
                    <a:pt x="147" y="3963"/>
                  </a:lnTo>
                  <a:lnTo>
                    <a:pt x="121" y="4014"/>
                  </a:lnTo>
                  <a:lnTo>
                    <a:pt x="96" y="4066"/>
                  </a:lnTo>
                  <a:lnTo>
                    <a:pt x="85" y="4093"/>
                  </a:lnTo>
                  <a:lnTo>
                    <a:pt x="74" y="4120"/>
                  </a:lnTo>
                  <a:lnTo>
                    <a:pt x="64" y="4148"/>
                  </a:lnTo>
                  <a:lnTo>
                    <a:pt x="54" y="4175"/>
                  </a:lnTo>
                  <a:lnTo>
                    <a:pt x="46" y="4203"/>
                  </a:lnTo>
                  <a:lnTo>
                    <a:pt x="38" y="4232"/>
                  </a:lnTo>
                  <a:lnTo>
                    <a:pt x="31" y="4261"/>
                  </a:lnTo>
                  <a:lnTo>
                    <a:pt x="25" y="4289"/>
                  </a:lnTo>
                  <a:lnTo>
                    <a:pt x="19" y="4318"/>
                  </a:lnTo>
                  <a:lnTo>
                    <a:pt x="14" y="4346"/>
                  </a:lnTo>
                  <a:lnTo>
                    <a:pt x="10" y="4376"/>
                  </a:lnTo>
                  <a:lnTo>
                    <a:pt x="6" y="4405"/>
                  </a:lnTo>
                  <a:lnTo>
                    <a:pt x="4" y="4436"/>
                  </a:lnTo>
                  <a:lnTo>
                    <a:pt x="3" y="4465"/>
                  </a:lnTo>
                  <a:lnTo>
                    <a:pt x="1" y="4495"/>
                  </a:lnTo>
                  <a:lnTo>
                    <a:pt x="0" y="4526"/>
                  </a:lnTo>
                  <a:lnTo>
                    <a:pt x="0" y="4527"/>
                  </a:lnTo>
                  <a:lnTo>
                    <a:pt x="1" y="4557"/>
                  </a:lnTo>
                  <a:lnTo>
                    <a:pt x="1" y="4588"/>
                  </a:lnTo>
                  <a:lnTo>
                    <a:pt x="4" y="4618"/>
                  </a:lnTo>
                  <a:lnTo>
                    <a:pt x="6" y="4648"/>
                  </a:lnTo>
                  <a:lnTo>
                    <a:pt x="10" y="4677"/>
                  </a:lnTo>
                  <a:lnTo>
                    <a:pt x="14" y="4706"/>
                  </a:lnTo>
                  <a:lnTo>
                    <a:pt x="19" y="4736"/>
                  </a:lnTo>
                  <a:lnTo>
                    <a:pt x="24" y="4765"/>
                  </a:lnTo>
                  <a:lnTo>
                    <a:pt x="31" y="4794"/>
                  </a:lnTo>
                  <a:lnTo>
                    <a:pt x="38" y="4822"/>
                  </a:lnTo>
                  <a:lnTo>
                    <a:pt x="45" y="4851"/>
                  </a:lnTo>
                  <a:lnTo>
                    <a:pt x="54" y="4879"/>
                  </a:lnTo>
                  <a:lnTo>
                    <a:pt x="64" y="4907"/>
                  </a:lnTo>
                  <a:lnTo>
                    <a:pt x="73" y="4935"/>
                  </a:lnTo>
                  <a:lnTo>
                    <a:pt x="84" y="4963"/>
                  </a:lnTo>
                  <a:lnTo>
                    <a:pt x="95" y="4990"/>
                  </a:lnTo>
                  <a:lnTo>
                    <a:pt x="120" y="5043"/>
                  </a:lnTo>
                  <a:lnTo>
                    <a:pt x="147" y="5094"/>
                  </a:lnTo>
                  <a:lnTo>
                    <a:pt x="175" y="5144"/>
                  </a:lnTo>
                  <a:lnTo>
                    <a:pt x="207" y="5192"/>
                  </a:lnTo>
                  <a:lnTo>
                    <a:pt x="239" y="5239"/>
                  </a:lnTo>
                  <a:lnTo>
                    <a:pt x="273" y="5282"/>
                  </a:lnTo>
                  <a:lnTo>
                    <a:pt x="311" y="5325"/>
                  </a:lnTo>
                  <a:lnTo>
                    <a:pt x="350" y="5366"/>
                  </a:lnTo>
                  <a:lnTo>
                    <a:pt x="391" y="5405"/>
                  </a:lnTo>
                  <a:lnTo>
                    <a:pt x="433" y="5441"/>
                  </a:lnTo>
                  <a:lnTo>
                    <a:pt x="477" y="5477"/>
                  </a:lnTo>
                  <a:lnTo>
                    <a:pt x="524" y="5509"/>
                  </a:lnTo>
                  <a:lnTo>
                    <a:pt x="572" y="5541"/>
                  </a:lnTo>
                  <a:lnTo>
                    <a:pt x="622" y="5569"/>
                  </a:lnTo>
                  <a:lnTo>
                    <a:pt x="673" y="5596"/>
                  </a:lnTo>
                  <a:lnTo>
                    <a:pt x="726" y="5621"/>
                  </a:lnTo>
                  <a:lnTo>
                    <a:pt x="753" y="5632"/>
                  </a:lnTo>
                  <a:lnTo>
                    <a:pt x="781" y="5643"/>
                  </a:lnTo>
                  <a:lnTo>
                    <a:pt x="809" y="5652"/>
                  </a:lnTo>
                  <a:lnTo>
                    <a:pt x="836" y="5662"/>
                  </a:lnTo>
                  <a:lnTo>
                    <a:pt x="864" y="5671"/>
                  </a:lnTo>
                  <a:lnTo>
                    <a:pt x="894" y="5678"/>
                  </a:lnTo>
                  <a:lnTo>
                    <a:pt x="922" y="5685"/>
                  </a:lnTo>
                  <a:lnTo>
                    <a:pt x="951" y="5692"/>
                  </a:lnTo>
                  <a:lnTo>
                    <a:pt x="980" y="5697"/>
                  </a:lnTo>
                  <a:lnTo>
                    <a:pt x="1008" y="5703"/>
                  </a:lnTo>
                  <a:lnTo>
                    <a:pt x="1039" y="5706"/>
                  </a:lnTo>
                  <a:lnTo>
                    <a:pt x="1068" y="5710"/>
                  </a:lnTo>
                  <a:lnTo>
                    <a:pt x="1098" y="5712"/>
                  </a:lnTo>
                  <a:lnTo>
                    <a:pt x="1128" y="5714"/>
                  </a:lnTo>
                  <a:lnTo>
                    <a:pt x="1158" y="5716"/>
                  </a:lnTo>
                  <a:lnTo>
                    <a:pt x="1189" y="5716"/>
                  </a:lnTo>
                  <a:lnTo>
                    <a:pt x="1229" y="5716"/>
                  </a:lnTo>
                  <a:lnTo>
                    <a:pt x="1230" y="5714"/>
                  </a:lnTo>
                  <a:lnTo>
                    <a:pt x="1285" y="5712"/>
                  </a:lnTo>
                  <a:lnTo>
                    <a:pt x="1339" y="5706"/>
                  </a:lnTo>
                  <a:lnTo>
                    <a:pt x="1393" y="5698"/>
                  </a:lnTo>
                  <a:lnTo>
                    <a:pt x="1446" y="5688"/>
                  </a:lnTo>
                  <a:lnTo>
                    <a:pt x="1498" y="5675"/>
                  </a:lnTo>
                  <a:lnTo>
                    <a:pt x="1550" y="5659"/>
                  </a:lnTo>
                  <a:lnTo>
                    <a:pt x="1602" y="5642"/>
                  </a:lnTo>
                  <a:lnTo>
                    <a:pt x="1651" y="5621"/>
                  </a:lnTo>
                  <a:lnTo>
                    <a:pt x="1705" y="5596"/>
                  </a:lnTo>
                  <a:lnTo>
                    <a:pt x="1755" y="5569"/>
                  </a:lnTo>
                  <a:lnTo>
                    <a:pt x="1806" y="5541"/>
                  </a:lnTo>
                  <a:lnTo>
                    <a:pt x="1854" y="5510"/>
                  </a:lnTo>
                  <a:lnTo>
                    <a:pt x="1899" y="5478"/>
                  </a:lnTo>
                  <a:lnTo>
                    <a:pt x="1944" y="5443"/>
                  </a:lnTo>
                  <a:lnTo>
                    <a:pt x="1986" y="5405"/>
                  </a:lnTo>
                  <a:lnTo>
                    <a:pt x="2027" y="5366"/>
                  </a:lnTo>
                  <a:lnTo>
                    <a:pt x="2067" y="5325"/>
                  </a:lnTo>
                  <a:lnTo>
                    <a:pt x="2103" y="5283"/>
                  </a:lnTo>
                  <a:lnTo>
                    <a:pt x="2138" y="5239"/>
                  </a:lnTo>
                  <a:lnTo>
                    <a:pt x="2171" y="5193"/>
                  </a:lnTo>
                  <a:lnTo>
                    <a:pt x="2202" y="5145"/>
                  </a:lnTo>
                  <a:lnTo>
                    <a:pt x="2231" y="5094"/>
                  </a:lnTo>
                  <a:lnTo>
                    <a:pt x="2257" y="5043"/>
                  </a:lnTo>
                  <a:lnTo>
                    <a:pt x="2281" y="4990"/>
                  </a:lnTo>
                  <a:lnTo>
                    <a:pt x="2293" y="4963"/>
                  </a:lnTo>
                  <a:lnTo>
                    <a:pt x="2304" y="4935"/>
                  </a:lnTo>
                  <a:lnTo>
                    <a:pt x="2314" y="4908"/>
                  </a:lnTo>
                  <a:lnTo>
                    <a:pt x="2324" y="4880"/>
                  </a:lnTo>
                  <a:lnTo>
                    <a:pt x="2332" y="4852"/>
                  </a:lnTo>
                  <a:lnTo>
                    <a:pt x="2340" y="4824"/>
                  </a:lnTo>
                  <a:lnTo>
                    <a:pt x="2347" y="4794"/>
                  </a:lnTo>
                  <a:lnTo>
                    <a:pt x="2353" y="4765"/>
                  </a:lnTo>
                  <a:lnTo>
                    <a:pt x="2359" y="4737"/>
                  </a:lnTo>
                  <a:lnTo>
                    <a:pt x="2364" y="4708"/>
                  </a:lnTo>
                  <a:lnTo>
                    <a:pt x="2368" y="4678"/>
                  </a:lnTo>
                  <a:lnTo>
                    <a:pt x="2372" y="4648"/>
                  </a:lnTo>
                  <a:lnTo>
                    <a:pt x="2374" y="4618"/>
                  </a:lnTo>
                  <a:lnTo>
                    <a:pt x="2375" y="4588"/>
                  </a:lnTo>
                  <a:lnTo>
                    <a:pt x="2376" y="4557"/>
                  </a:lnTo>
                  <a:lnTo>
                    <a:pt x="2378" y="4528"/>
                  </a:lnTo>
                  <a:lnTo>
                    <a:pt x="2378" y="4032"/>
                  </a:lnTo>
                  <a:lnTo>
                    <a:pt x="3354" y="4032"/>
                  </a:lnTo>
                  <a:lnTo>
                    <a:pt x="3353" y="4528"/>
                  </a:lnTo>
                  <a:lnTo>
                    <a:pt x="3354" y="4559"/>
                  </a:lnTo>
                  <a:lnTo>
                    <a:pt x="3355" y="4589"/>
                  </a:lnTo>
                  <a:lnTo>
                    <a:pt x="3356" y="4618"/>
                  </a:lnTo>
                  <a:lnTo>
                    <a:pt x="3360" y="4649"/>
                  </a:lnTo>
                  <a:lnTo>
                    <a:pt x="3362" y="4678"/>
                  </a:lnTo>
                  <a:lnTo>
                    <a:pt x="3367" y="4708"/>
                  </a:lnTo>
                  <a:lnTo>
                    <a:pt x="3372" y="4737"/>
                  </a:lnTo>
                  <a:lnTo>
                    <a:pt x="3378" y="4766"/>
                  </a:lnTo>
                  <a:lnTo>
                    <a:pt x="3383" y="4794"/>
                  </a:lnTo>
                  <a:lnTo>
                    <a:pt x="3390" y="4824"/>
                  </a:lnTo>
                  <a:lnTo>
                    <a:pt x="3399" y="4852"/>
                  </a:lnTo>
                  <a:lnTo>
                    <a:pt x="3407" y="4880"/>
                  </a:lnTo>
                  <a:lnTo>
                    <a:pt x="3416" y="4908"/>
                  </a:lnTo>
                  <a:lnTo>
                    <a:pt x="3427" y="4936"/>
                  </a:lnTo>
                  <a:lnTo>
                    <a:pt x="3437" y="4963"/>
                  </a:lnTo>
                  <a:lnTo>
                    <a:pt x="3449" y="4990"/>
                  </a:lnTo>
                  <a:lnTo>
                    <a:pt x="3474" y="5044"/>
                  </a:lnTo>
                  <a:lnTo>
                    <a:pt x="3499" y="5096"/>
                  </a:lnTo>
                  <a:lnTo>
                    <a:pt x="3529" y="5145"/>
                  </a:lnTo>
                  <a:lnTo>
                    <a:pt x="3559" y="5193"/>
                  </a:lnTo>
                  <a:lnTo>
                    <a:pt x="3592" y="5239"/>
                  </a:lnTo>
                  <a:lnTo>
                    <a:pt x="3627" y="5283"/>
                  </a:lnTo>
                  <a:lnTo>
                    <a:pt x="3664" y="5326"/>
                  </a:lnTo>
                  <a:lnTo>
                    <a:pt x="3702" y="5367"/>
                  </a:lnTo>
                  <a:lnTo>
                    <a:pt x="3743" y="5406"/>
                  </a:lnTo>
                  <a:lnTo>
                    <a:pt x="3787" y="5443"/>
                  </a:lnTo>
                  <a:lnTo>
                    <a:pt x="3831" y="5478"/>
                  </a:lnTo>
                  <a:lnTo>
                    <a:pt x="3877" y="5510"/>
                  </a:lnTo>
                  <a:lnTo>
                    <a:pt x="3925" y="5541"/>
                  </a:lnTo>
                  <a:lnTo>
                    <a:pt x="3974" y="5570"/>
                  </a:lnTo>
                  <a:lnTo>
                    <a:pt x="4026" y="5597"/>
                  </a:lnTo>
                  <a:lnTo>
                    <a:pt x="4079" y="5622"/>
                  </a:lnTo>
                  <a:lnTo>
                    <a:pt x="4107" y="5632"/>
                  </a:lnTo>
                  <a:lnTo>
                    <a:pt x="4134" y="5644"/>
                  </a:lnTo>
                  <a:lnTo>
                    <a:pt x="4162" y="5654"/>
                  </a:lnTo>
                  <a:lnTo>
                    <a:pt x="4189" y="5663"/>
                  </a:lnTo>
                  <a:lnTo>
                    <a:pt x="4217" y="5671"/>
                  </a:lnTo>
                  <a:lnTo>
                    <a:pt x="4246" y="5679"/>
                  </a:lnTo>
                  <a:lnTo>
                    <a:pt x="4274" y="5686"/>
                  </a:lnTo>
                  <a:lnTo>
                    <a:pt x="4302" y="5692"/>
                  </a:lnTo>
                  <a:lnTo>
                    <a:pt x="4332" y="5698"/>
                  </a:lnTo>
                  <a:lnTo>
                    <a:pt x="4361" y="5703"/>
                  </a:lnTo>
                  <a:lnTo>
                    <a:pt x="4390" y="5707"/>
                  </a:lnTo>
                  <a:lnTo>
                    <a:pt x="4420" y="5711"/>
                  </a:lnTo>
                  <a:lnTo>
                    <a:pt x="4450" y="5713"/>
                  </a:lnTo>
                  <a:lnTo>
                    <a:pt x="4479" y="5714"/>
                  </a:lnTo>
                  <a:lnTo>
                    <a:pt x="4510" y="5716"/>
                  </a:lnTo>
                  <a:lnTo>
                    <a:pt x="4540" y="5717"/>
                  </a:lnTo>
                  <a:lnTo>
                    <a:pt x="4542" y="5717"/>
                  </a:lnTo>
                  <a:lnTo>
                    <a:pt x="4648" y="5717"/>
                  </a:lnTo>
                  <a:lnTo>
                    <a:pt x="4646" y="5712"/>
                  </a:lnTo>
                  <a:lnTo>
                    <a:pt x="4693" y="5707"/>
                  </a:lnTo>
                  <a:lnTo>
                    <a:pt x="4738" y="5700"/>
                  </a:lnTo>
                  <a:lnTo>
                    <a:pt x="4784" y="5692"/>
                  </a:lnTo>
                  <a:lnTo>
                    <a:pt x="4829" y="5682"/>
                  </a:lnTo>
                  <a:lnTo>
                    <a:pt x="4873" y="5669"/>
                  </a:lnTo>
                  <a:lnTo>
                    <a:pt x="4917" y="5655"/>
                  </a:lnTo>
                  <a:lnTo>
                    <a:pt x="4960" y="5639"/>
                  </a:lnTo>
                  <a:lnTo>
                    <a:pt x="5002" y="5622"/>
                  </a:lnTo>
                  <a:lnTo>
                    <a:pt x="5055" y="5597"/>
                  </a:lnTo>
                  <a:lnTo>
                    <a:pt x="5105" y="5570"/>
                  </a:lnTo>
                  <a:lnTo>
                    <a:pt x="5155" y="5541"/>
                  </a:lnTo>
                  <a:lnTo>
                    <a:pt x="5202" y="5510"/>
                  </a:lnTo>
                  <a:lnTo>
                    <a:pt x="5247" y="5478"/>
                  </a:lnTo>
                  <a:lnTo>
                    <a:pt x="5292" y="5443"/>
                  </a:lnTo>
                  <a:lnTo>
                    <a:pt x="5334" y="5406"/>
                  </a:lnTo>
                  <a:lnTo>
                    <a:pt x="5374" y="5367"/>
                  </a:lnTo>
                  <a:lnTo>
                    <a:pt x="5413" y="5326"/>
                  </a:lnTo>
                  <a:lnTo>
                    <a:pt x="5449" y="5283"/>
                  </a:lnTo>
                  <a:lnTo>
                    <a:pt x="5483" y="5239"/>
                  </a:lnTo>
                  <a:lnTo>
                    <a:pt x="5515" y="5193"/>
                  </a:lnTo>
                  <a:lnTo>
                    <a:pt x="5545" y="5145"/>
                  </a:lnTo>
                  <a:lnTo>
                    <a:pt x="5573" y="5096"/>
                  </a:lnTo>
                  <a:lnTo>
                    <a:pt x="5599" y="5044"/>
                  </a:lnTo>
                  <a:lnTo>
                    <a:pt x="5624" y="4990"/>
                  </a:lnTo>
                  <a:lnTo>
                    <a:pt x="5634" y="4963"/>
                  </a:lnTo>
                  <a:lnTo>
                    <a:pt x="5645" y="4936"/>
                  </a:lnTo>
                  <a:lnTo>
                    <a:pt x="5655" y="4908"/>
                  </a:lnTo>
                  <a:lnTo>
                    <a:pt x="5663" y="4880"/>
                  </a:lnTo>
                  <a:lnTo>
                    <a:pt x="5673" y="4852"/>
                  </a:lnTo>
                  <a:lnTo>
                    <a:pt x="5680" y="4824"/>
                  </a:lnTo>
                  <a:lnTo>
                    <a:pt x="5687" y="4795"/>
                  </a:lnTo>
                  <a:lnTo>
                    <a:pt x="5693" y="4766"/>
                  </a:lnTo>
                  <a:lnTo>
                    <a:pt x="5699" y="4737"/>
                  </a:lnTo>
                  <a:lnTo>
                    <a:pt x="5703" y="4708"/>
                  </a:lnTo>
                  <a:lnTo>
                    <a:pt x="5707" y="4678"/>
                  </a:lnTo>
                  <a:lnTo>
                    <a:pt x="5710" y="4649"/>
                  </a:lnTo>
                  <a:lnTo>
                    <a:pt x="5713" y="4620"/>
                  </a:lnTo>
                  <a:lnTo>
                    <a:pt x="5715" y="4589"/>
                  </a:lnTo>
                  <a:lnTo>
                    <a:pt x="5716" y="4559"/>
                  </a:lnTo>
                  <a:lnTo>
                    <a:pt x="5716" y="4528"/>
                  </a:lnTo>
                  <a:lnTo>
                    <a:pt x="5716" y="4518"/>
                  </a:lnTo>
                  <a:lnTo>
                    <a:pt x="5714" y="4460"/>
                  </a:lnTo>
                  <a:lnTo>
                    <a:pt x="5709" y="4403"/>
                  </a:lnTo>
                  <a:lnTo>
                    <a:pt x="5706" y="4373"/>
                  </a:lnTo>
                  <a:lnTo>
                    <a:pt x="5702" y="4345"/>
                  </a:lnTo>
                  <a:lnTo>
                    <a:pt x="5697" y="4317"/>
                  </a:lnTo>
                  <a:lnTo>
                    <a:pt x="5692" y="4290"/>
                  </a:lnTo>
                  <a:lnTo>
                    <a:pt x="5686" y="4262"/>
                  </a:lnTo>
                  <a:lnTo>
                    <a:pt x="5679" y="4234"/>
                  </a:lnTo>
                  <a:lnTo>
                    <a:pt x="5672" y="4207"/>
                  </a:lnTo>
                  <a:lnTo>
                    <a:pt x="5663" y="4180"/>
                  </a:lnTo>
                  <a:lnTo>
                    <a:pt x="5654" y="4153"/>
                  </a:lnTo>
                  <a:lnTo>
                    <a:pt x="5645" y="4126"/>
                  </a:lnTo>
                  <a:lnTo>
                    <a:pt x="5634" y="4099"/>
                  </a:lnTo>
                  <a:lnTo>
                    <a:pt x="5624" y="4073"/>
                  </a:lnTo>
                  <a:lnTo>
                    <a:pt x="5600" y="4021"/>
                  </a:lnTo>
                  <a:lnTo>
                    <a:pt x="5573" y="3970"/>
                  </a:lnTo>
                  <a:lnTo>
                    <a:pt x="5545" y="3921"/>
                  </a:lnTo>
                  <a:lnTo>
                    <a:pt x="5515" y="3873"/>
                  </a:lnTo>
                  <a:lnTo>
                    <a:pt x="5482" y="3827"/>
                  </a:lnTo>
                  <a:lnTo>
                    <a:pt x="5448" y="3783"/>
                  </a:lnTo>
                  <a:lnTo>
                    <a:pt x="5410" y="3740"/>
                  </a:lnTo>
                  <a:lnTo>
                    <a:pt x="5371" y="3699"/>
                  </a:lnTo>
                  <a:lnTo>
                    <a:pt x="5330" y="3660"/>
                  </a:lnTo>
                  <a:lnTo>
                    <a:pt x="5288" y="3623"/>
                  </a:lnTo>
                  <a:lnTo>
                    <a:pt x="5244" y="3588"/>
                  </a:lnTo>
                  <a:lnTo>
                    <a:pt x="5198" y="3556"/>
                  </a:lnTo>
                  <a:lnTo>
                    <a:pt x="5150" y="3526"/>
                  </a:lnTo>
                  <a:lnTo>
                    <a:pt x="5101" y="3497"/>
                  </a:lnTo>
                  <a:lnTo>
                    <a:pt x="5050" y="3471"/>
                  </a:lnTo>
                  <a:lnTo>
                    <a:pt x="4998" y="3447"/>
                  </a:lnTo>
                  <a:lnTo>
                    <a:pt x="4971" y="3436"/>
                  </a:lnTo>
                  <a:lnTo>
                    <a:pt x="4944" y="3425"/>
                  </a:lnTo>
                  <a:lnTo>
                    <a:pt x="4915" y="3416"/>
                  </a:lnTo>
                  <a:lnTo>
                    <a:pt x="4889" y="3406"/>
                  </a:lnTo>
                  <a:lnTo>
                    <a:pt x="4860" y="3398"/>
                  </a:lnTo>
                  <a:lnTo>
                    <a:pt x="4832" y="3390"/>
                  </a:lnTo>
                  <a:lnTo>
                    <a:pt x="4804" y="3383"/>
                  </a:lnTo>
                  <a:lnTo>
                    <a:pt x="4776" y="3377"/>
                  </a:lnTo>
                  <a:lnTo>
                    <a:pt x="4747" y="3372"/>
                  </a:lnTo>
                  <a:lnTo>
                    <a:pt x="4719" y="3368"/>
                  </a:lnTo>
                  <a:lnTo>
                    <a:pt x="4689" y="3363"/>
                  </a:lnTo>
                  <a:lnTo>
                    <a:pt x="4660" y="3359"/>
                  </a:lnTo>
                  <a:lnTo>
                    <a:pt x="4631" y="3357"/>
                  </a:lnTo>
                  <a:lnTo>
                    <a:pt x="4601" y="3356"/>
                  </a:lnTo>
                  <a:lnTo>
                    <a:pt x="4572" y="3355"/>
                  </a:lnTo>
                  <a:lnTo>
                    <a:pt x="4543" y="3354"/>
                  </a:lnTo>
                  <a:lnTo>
                    <a:pt x="4037" y="3354"/>
                  </a:lnTo>
                  <a:lnTo>
                    <a:pt x="4037" y="2372"/>
                  </a:lnTo>
                  <a:lnTo>
                    <a:pt x="4608" y="2374"/>
                  </a:lnTo>
                  <a:lnTo>
                    <a:pt x="4608" y="2371"/>
                  </a:lnTo>
                  <a:lnTo>
                    <a:pt x="4659" y="2368"/>
                  </a:lnTo>
                  <a:lnTo>
                    <a:pt x="4709" y="2362"/>
                  </a:lnTo>
                  <a:lnTo>
                    <a:pt x="4758" y="2354"/>
                  </a:lnTo>
                  <a:lnTo>
                    <a:pt x="4808" y="2343"/>
                  </a:lnTo>
                  <a:lnTo>
                    <a:pt x="4856" y="2330"/>
                  </a:lnTo>
                  <a:lnTo>
                    <a:pt x="4904" y="2316"/>
                  </a:lnTo>
                  <a:lnTo>
                    <a:pt x="4951" y="2300"/>
                  </a:lnTo>
                  <a:lnTo>
                    <a:pt x="4998" y="2281"/>
                  </a:lnTo>
                  <a:lnTo>
                    <a:pt x="5050" y="2256"/>
                  </a:lnTo>
                  <a:lnTo>
                    <a:pt x="5101" y="2231"/>
                  </a:lnTo>
                  <a:lnTo>
                    <a:pt x="5151" y="2203"/>
                  </a:lnTo>
                  <a:lnTo>
                    <a:pt x="5198" y="2172"/>
                  </a:lnTo>
                  <a:lnTo>
                    <a:pt x="5244" y="2139"/>
                  </a:lnTo>
                  <a:lnTo>
                    <a:pt x="5288" y="2104"/>
                  </a:lnTo>
                  <a:lnTo>
                    <a:pt x="5332" y="2068"/>
                  </a:lnTo>
                  <a:lnTo>
                    <a:pt x="5373" y="2029"/>
                  </a:lnTo>
                  <a:lnTo>
                    <a:pt x="5411" y="1988"/>
                  </a:lnTo>
                  <a:lnTo>
                    <a:pt x="5448" y="1946"/>
                  </a:lnTo>
                  <a:lnTo>
                    <a:pt x="5483" y="1901"/>
                  </a:lnTo>
                  <a:lnTo>
                    <a:pt x="5515" y="1856"/>
                  </a:lnTo>
                  <a:lnTo>
                    <a:pt x="5545" y="1807"/>
                  </a:lnTo>
                  <a:lnTo>
                    <a:pt x="5574" y="1758"/>
                  </a:lnTo>
                  <a:lnTo>
                    <a:pt x="5600" y="1707"/>
                  </a:lnTo>
                  <a:lnTo>
                    <a:pt x="5625" y="1655"/>
                  </a:lnTo>
                  <a:lnTo>
                    <a:pt x="5635" y="1627"/>
                  </a:lnTo>
                  <a:lnTo>
                    <a:pt x="5646" y="1600"/>
                  </a:lnTo>
                  <a:lnTo>
                    <a:pt x="5655" y="1573"/>
                  </a:lnTo>
                  <a:lnTo>
                    <a:pt x="5665" y="1545"/>
                  </a:lnTo>
                  <a:lnTo>
                    <a:pt x="5673" y="1518"/>
                  </a:lnTo>
                  <a:lnTo>
                    <a:pt x="5681" y="1490"/>
                  </a:lnTo>
                  <a:lnTo>
                    <a:pt x="5688" y="1462"/>
                  </a:lnTo>
                  <a:lnTo>
                    <a:pt x="5694" y="1434"/>
                  </a:lnTo>
                  <a:lnTo>
                    <a:pt x="5700" y="1404"/>
                  </a:lnTo>
                  <a:lnTo>
                    <a:pt x="5704" y="1376"/>
                  </a:lnTo>
                  <a:lnTo>
                    <a:pt x="5708" y="1347"/>
                  </a:lnTo>
                  <a:lnTo>
                    <a:pt x="5711" y="1317"/>
                  </a:lnTo>
                  <a:lnTo>
                    <a:pt x="5714" y="1288"/>
                  </a:lnTo>
                  <a:lnTo>
                    <a:pt x="5715" y="1259"/>
                  </a:lnTo>
                  <a:lnTo>
                    <a:pt x="5716" y="1230"/>
                  </a:lnTo>
                  <a:lnTo>
                    <a:pt x="5717" y="1199"/>
                  </a:lnTo>
                  <a:lnTo>
                    <a:pt x="5717" y="1186"/>
                  </a:lnTo>
                  <a:close/>
                  <a:moveTo>
                    <a:pt x="1702" y="4527"/>
                  </a:moveTo>
                  <a:lnTo>
                    <a:pt x="1702" y="4527"/>
                  </a:lnTo>
                  <a:lnTo>
                    <a:pt x="1702" y="4554"/>
                  </a:lnTo>
                  <a:lnTo>
                    <a:pt x="1700" y="4580"/>
                  </a:lnTo>
                  <a:lnTo>
                    <a:pt x="1698" y="4604"/>
                  </a:lnTo>
                  <a:lnTo>
                    <a:pt x="1693" y="4629"/>
                  </a:lnTo>
                  <a:lnTo>
                    <a:pt x="1687" y="4654"/>
                  </a:lnTo>
                  <a:lnTo>
                    <a:pt x="1680" y="4678"/>
                  </a:lnTo>
                  <a:lnTo>
                    <a:pt x="1673" y="4702"/>
                  </a:lnTo>
                  <a:lnTo>
                    <a:pt x="1664" y="4726"/>
                  </a:lnTo>
                  <a:lnTo>
                    <a:pt x="1653" y="4749"/>
                  </a:lnTo>
                  <a:lnTo>
                    <a:pt x="1641" y="4772"/>
                  </a:lnTo>
                  <a:lnTo>
                    <a:pt x="1629" y="4793"/>
                  </a:lnTo>
                  <a:lnTo>
                    <a:pt x="1616" y="4814"/>
                  </a:lnTo>
                  <a:lnTo>
                    <a:pt x="1602" y="4834"/>
                  </a:lnTo>
                  <a:lnTo>
                    <a:pt x="1586" y="4854"/>
                  </a:lnTo>
                  <a:lnTo>
                    <a:pt x="1570" y="4873"/>
                  </a:lnTo>
                  <a:lnTo>
                    <a:pt x="1552" y="4892"/>
                  </a:lnTo>
                  <a:lnTo>
                    <a:pt x="1535" y="4908"/>
                  </a:lnTo>
                  <a:lnTo>
                    <a:pt x="1515" y="4924"/>
                  </a:lnTo>
                  <a:lnTo>
                    <a:pt x="1496" y="4940"/>
                  </a:lnTo>
                  <a:lnTo>
                    <a:pt x="1476" y="4955"/>
                  </a:lnTo>
                  <a:lnTo>
                    <a:pt x="1455" y="4968"/>
                  </a:lnTo>
                  <a:lnTo>
                    <a:pt x="1434" y="4981"/>
                  </a:lnTo>
                  <a:lnTo>
                    <a:pt x="1412" y="4991"/>
                  </a:lnTo>
                  <a:lnTo>
                    <a:pt x="1389" y="5002"/>
                  </a:lnTo>
                  <a:lnTo>
                    <a:pt x="1366" y="5011"/>
                  </a:lnTo>
                  <a:lnTo>
                    <a:pt x="1343" y="5019"/>
                  </a:lnTo>
                  <a:lnTo>
                    <a:pt x="1318" y="5026"/>
                  </a:lnTo>
                  <a:lnTo>
                    <a:pt x="1293" y="5031"/>
                  </a:lnTo>
                  <a:lnTo>
                    <a:pt x="1269" y="5036"/>
                  </a:lnTo>
                  <a:lnTo>
                    <a:pt x="1243" y="5039"/>
                  </a:lnTo>
                  <a:lnTo>
                    <a:pt x="1216" y="5040"/>
                  </a:lnTo>
                  <a:lnTo>
                    <a:pt x="1189" y="5042"/>
                  </a:lnTo>
                  <a:lnTo>
                    <a:pt x="1163" y="5040"/>
                  </a:lnTo>
                  <a:lnTo>
                    <a:pt x="1137" y="5039"/>
                  </a:lnTo>
                  <a:lnTo>
                    <a:pt x="1112" y="5036"/>
                  </a:lnTo>
                  <a:lnTo>
                    <a:pt x="1087" y="5031"/>
                  </a:lnTo>
                  <a:lnTo>
                    <a:pt x="1062" y="5026"/>
                  </a:lnTo>
                  <a:lnTo>
                    <a:pt x="1038" y="5019"/>
                  </a:lnTo>
                  <a:lnTo>
                    <a:pt x="1014" y="5011"/>
                  </a:lnTo>
                  <a:lnTo>
                    <a:pt x="991" y="5002"/>
                  </a:lnTo>
                  <a:lnTo>
                    <a:pt x="967" y="4991"/>
                  </a:lnTo>
                  <a:lnTo>
                    <a:pt x="945" y="4979"/>
                  </a:lnTo>
                  <a:lnTo>
                    <a:pt x="924" y="4968"/>
                  </a:lnTo>
                  <a:lnTo>
                    <a:pt x="904" y="4955"/>
                  </a:lnTo>
                  <a:lnTo>
                    <a:pt x="884" y="4941"/>
                  </a:lnTo>
                  <a:lnTo>
                    <a:pt x="865" y="4926"/>
                  </a:lnTo>
                  <a:lnTo>
                    <a:pt x="848" y="4909"/>
                  </a:lnTo>
                  <a:lnTo>
                    <a:pt x="831" y="4893"/>
                  </a:lnTo>
                  <a:lnTo>
                    <a:pt x="815" y="4874"/>
                  </a:lnTo>
                  <a:lnTo>
                    <a:pt x="800" y="4855"/>
                  </a:lnTo>
                  <a:lnTo>
                    <a:pt x="785" y="4835"/>
                  </a:lnTo>
                  <a:lnTo>
                    <a:pt x="770" y="4815"/>
                  </a:lnTo>
                  <a:lnTo>
                    <a:pt x="758" y="4794"/>
                  </a:lnTo>
                  <a:lnTo>
                    <a:pt x="746" y="4772"/>
                  </a:lnTo>
                  <a:lnTo>
                    <a:pt x="734" y="4750"/>
                  </a:lnTo>
                  <a:lnTo>
                    <a:pt x="724" y="4725"/>
                  </a:lnTo>
                  <a:lnTo>
                    <a:pt x="715" y="4703"/>
                  </a:lnTo>
                  <a:lnTo>
                    <a:pt x="707" y="4681"/>
                  </a:lnTo>
                  <a:lnTo>
                    <a:pt x="700" y="4657"/>
                  </a:lnTo>
                  <a:lnTo>
                    <a:pt x="695" y="4634"/>
                  </a:lnTo>
                  <a:lnTo>
                    <a:pt x="691" y="4609"/>
                  </a:lnTo>
                  <a:lnTo>
                    <a:pt x="687" y="4586"/>
                  </a:lnTo>
                  <a:lnTo>
                    <a:pt x="685" y="4561"/>
                  </a:lnTo>
                  <a:lnTo>
                    <a:pt x="684" y="4536"/>
                  </a:lnTo>
                  <a:lnTo>
                    <a:pt x="684" y="4527"/>
                  </a:lnTo>
                  <a:lnTo>
                    <a:pt x="685" y="4502"/>
                  </a:lnTo>
                  <a:lnTo>
                    <a:pt x="687" y="4478"/>
                  </a:lnTo>
                  <a:lnTo>
                    <a:pt x="690" y="4453"/>
                  </a:lnTo>
                  <a:lnTo>
                    <a:pt x="694" y="4430"/>
                  </a:lnTo>
                  <a:lnTo>
                    <a:pt x="700" y="4406"/>
                  </a:lnTo>
                  <a:lnTo>
                    <a:pt x="706" y="4383"/>
                  </a:lnTo>
                  <a:lnTo>
                    <a:pt x="714" y="4359"/>
                  </a:lnTo>
                  <a:lnTo>
                    <a:pt x="724" y="4336"/>
                  </a:lnTo>
                  <a:lnTo>
                    <a:pt x="734" y="4314"/>
                  </a:lnTo>
                  <a:lnTo>
                    <a:pt x="746" y="4291"/>
                  </a:lnTo>
                  <a:lnTo>
                    <a:pt x="758" y="4271"/>
                  </a:lnTo>
                  <a:lnTo>
                    <a:pt x="770" y="4250"/>
                  </a:lnTo>
                  <a:lnTo>
                    <a:pt x="785" y="4232"/>
                  </a:lnTo>
                  <a:lnTo>
                    <a:pt x="800" y="4213"/>
                  </a:lnTo>
                  <a:lnTo>
                    <a:pt x="815" y="4195"/>
                  </a:lnTo>
                  <a:lnTo>
                    <a:pt x="831" y="4179"/>
                  </a:lnTo>
                  <a:lnTo>
                    <a:pt x="849" y="4162"/>
                  </a:lnTo>
                  <a:lnTo>
                    <a:pt x="868" y="4147"/>
                  </a:lnTo>
                  <a:lnTo>
                    <a:pt x="887" y="4132"/>
                  </a:lnTo>
                  <a:lnTo>
                    <a:pt x="906" y="4118"/>
                  </a:lnTo>
                  <a:lnTo>
                    <a:pt x="928" y="4105"/>
                  </a:lnTo>
                  <a:lnTo>
                    <a:pt x="949" y="4093"/>
                  </a:lnTo>
                  <a:lnTo>
                    <a:pt x="971" y="4082"/>
                  </a:lnTo>
                  <a:lnTo>
                    <a:pt x="993" y="4071"/>
                  </a:lnTo>
                  <a:lnTo>
                    <a:pt x="1015" y="4063"/>
                  </a:lnTo>
                  <a:lnTo>
                    <a:pt x="1038" y="4055"/>
                  </a:lnTo>
                  <a:lnTo>
                    <a:pt x="1061" y="4049"/>
                  </a:lnTo>
                  <a:lnTo>
                    <a:pt x="1083" y="4043"/>
                  </a:lnTo>
                  <a:lnTo>
                    <a:pt x="1107" y="4038"/>
                  </a:lnTo>
                  <a:lnTo>
                    <a:pt x="1132" y="4035"/>
                  </a:lnTo>
                  <a:lnTo>
                    <a:pt x="1155" y="4034"/>
                  </a:lnTo>
                  <a:lnTo>
                    <a:pt x="1181" y="4032"/>
                  </a:lnTo>
                  <a:lnTo>
                    <a:pt x="1704" y="4032"/>
                  </a:lnTo>
                  <a:lnTo>
                    <a:pt x="1702" y="4527"/>
                  </a:lnTo>
                  <a:close/>
                  <a:moveTo>
                    <a:pt x="1704" y="1689"/>
                  </a:moveTo>
                  <a:lnTo>
                    <a:pt x="1190" y="1689"/>
                  </a:lnTo>
                  <a:lnTo>
                    <a:pt x="1163" y="1688"/>
                  </a:lnTo>
                  <a:lnTo>
                    <a:pt x="1139" y="1686"/>
                  </a:lnTo>
                  <a:lnTo>
                    <a:pt x="1113" y="1683"/>
                  </a:lnTo>
                  <a:lnTo>
                    <a:pt x="1088" y="1679"/>
                  </a:lnTo>
                  <a:lnTo>
                    <a:pt x="1065" y="1673"/>
                  </a:lnTo>
                  <a:lnTo>
                    <a:pt x="1040" y="1667"/>
                  </a:lnTo>
                  <a:lnTo>
                    <a:pt x="1017" y="1659"/>
                  </a:lnTo>
                  <a:lnTo>
                    <a:pt x="994" y="1649"/>
                  </a:lnTo>
                  <a:lnTo>
                    <a:pt x="971" y="1639"/>
                  </a:lnTo>
                  <a:lnTo>
                    <a:pt x="949" y="1627"/>
                  </a:lnTo>
                  <a:lnTo>
                    <a:pt x="928" y="1615"/>
                  </a:lnTo>
                  <a:lnTo>
                    <a:pt x="908" y="1602"/>
                  </a:lnTo>
                  <a:lnTo>
                    <a:pt x="888" y="1588"/>
                  </a:lnTo>
                  <a:lnTo>
                    <a:pt x="869" y="1574"/>
                  </a:lnTo>
                  <a:lnTo>
                    <a:pt x="850" y="1558"/>
                  </a:lnTo>
                  <a:lnTo>
                    <a:pt x="833" y="1543"/>
                  </a:lnTo>
                  <a:lnTo>
                    <a:pt x="816" y="1525"/>
                  </a:lnTo>
                  <a:lnTo>
                    <a:pt x="800" y="1507"/>
                  </a:lnTo>
                  <a:lnTo>
                    <a:pt x="786" y="1489"/>
                  </a:lnTo>
                  <a:lnTo>
                    <a:pt x="772" y="1470"/>
                  </a:lnTo>
                  <a:lnTo>
                    <a:pt x="759" y="1450"/>
                  </a:lnTo>
                  <a:lnTo>
                    <a:pt x="746" y="1429"/>
                  </a:lnTo>
                  <a:lnTo>
                    <a:pt x="734" y="1408"/>
                  </a:lnTo>
                  <a:lnTo>
                    <a:pt x="725" y="1385"/>
                  </a:lnTo>
                  <a:lnTo>
                    <a:pt x="715" y="1363"/>
                  </a:lnTo>
                  <a:lnTo>
                    <a:pt x="707" y="1341"/>
                  </a:lnTo>
                  <a:lnTo>
                    <a:pt x="700" y="1317"/>
                  </a:lnTo>
                  <a:lnTo>
                    <a:pt x="695" y="1295"/>
                  </a:lnTo>
                  <a:lnTo>
                    <a:pt x="691" y="1271"/>
                  </a:lnTo>
                  <a:lnTo>
                    <a:pt x="687" y="1247"/>
                  </a:lnTo>
                  <a:lnTo>
                    <a:pt x="686" y="1223"/>
                  </a:lnTo>
                  <a:lnTo>
                    <a:pt x="685" y="1198"/>
                  </a:lnTo>
                  <a:lnTo>
                    <a:pt x="686" y="1171"/>
                  </a:lnTo>
                  <a:lnTo>
                    <a:pt x="687" y="1144"/>
                  </a:lnTo>
                  <a:lnTo>
                    <a:pt x="691" y="1118"/>
                  </a:lnTo>
                  <a:lnTo>
                    <a:pt x="695" y="1092"/>
                  </a:lnTo>
                  <a:lnTo>
                    <a:pt x="701" y="1068"/>
                  </a:lnTo>
                  <a:lnTo>
                    <a:pt x="707" y="1044"/>
                  </a:lnTo>
                  <a:lnTo>
                    <a:pt x="715" y="1021"/>
                  </a:lnTo>
                  <a:lnTo>
                    <a:pt x="725" y="997"/>
                  </a:lnTo>
                  <a:lnTo>
                    <a:pt x="735" y="975"/>
                  </a:lnTo>
                  <a:lnTo>
                    <a:pt x="747" y="953"/>
                  </a:lnTo>
                  <a:lnTo>
                    <a:pt x="759" y="931"/>
                  </a:lnTo>
                  <a:lnTo>
                    <a:pt x="772" y="910"/>
                  </a:lnTo>
                  <a:lnTo>
                    <a:pt x="786" y="890"/>
                  </a:lnTo>
                  <a:lnTo>
                    <a:pt x="800" y="870"/>
                  </a:lnTo>
                  <a:lnTo>
                    <a:pt x="816" y="851"/>
                  </a:lnTo>
                  <a:lnTo>
                    <a:pt x="833" y="833"/>
                  </a:lnTo>
                  <a:lnTo>
                    <a:pt x="849" y="816"/>
                  </a:lnTo>
                  <a:lnTo>
                    <a:pt x="867" y="799"/>
                  </a:lnTo>
                  <a:lnTo>
                    <a:pt x="885" y="785"/>
                  </a:lnTo>
                  <a:lnTo>
                    <a:pt x="905" y="771"/>
                  </a:lnTo>
                  <a:lnTo>
                    <a:pt x="925" y="757"/>
                  </a:lnTo>
                  <a:lnTo>
                    <a:pt x="946" y="745"/>
                  </a:lnTo>
                  <a:lnTo>
                    <a:pt x="969" y="734"/>
                  </a:lnTo>
                  <a:lnTo>
                    <a:pt x="992" y="723"/>
                  </a:lnTo>
                  <a:lnTo>
                    <a:pt x="1015" y="714"/>
                  </a:lnTo>
                  <a:lnTo>
                    <a:pt x="1039" y="707"/>
                  </a:lnTo>
                  <a:lnTo>
                    <a:pt x="1064" y="700"/>
                  </a:lnTo>
                  <a:lnTo>
                    <a:pt x="1088" y="694"/>
                  </a:lnTo>
                  <a:lnTo>
                    <a:pt x="1113" y="689"/>
                  </a:lnTo>
                  <a:lnTo>
                    <a:pt x="1137" y="687"/>
                  </a:lnTo>
                  <a:lnTo>
                    <a:pt x="1163" y="684"/>
                  </a:lnTo>
                  <a:lnTo>
                    <a:pt x="1190" y="684"/>
                  </a:lnTo>
                  <a:lnTo>
                    <a:pt x="1217" y="684"/>
                  </a:lnTo>
                  <a:lnTo>
                    <a:pt x="1244" y="687"/>
                  </a:lnTo>
                  <a:lnTo>
                    <a:pt x="1270" y="689"/>
                  </a:lnTo>
                  <a:lnTo>
                    <a:pt x="1296" y="694"/>
                  </a:lnTo>
                  <a:lnTo>
                    <a:pt x="1320" y="700"/>
                  </a:lnTo>
                  <a:lnTo>
                    <a:pt x="1344" y="707"/>
                  </a:lnTo>
                  <a:lnTo>
                    <a:pt x="1367" y="714"/>
                  </a:lnTo>
                  <a:lnTo>
                    <a:pt x="1391" y="723"/>
                  </a:lnTo>
                  <a:lnTo>
                    <a:pt x="1413" y="734"/>
                  </a:lnTo>
                  <a:lnTo>
                    <a:pt x="1435" y="745"/>
                  </a:lnTo>
                  <a:lnTo>
                    <a:pt x="1456" y="758"/>
                  </a:lnTo>
                  <a:lnTo>
                    <a:pt x="1477" y="771"/>
                  </a:lnTo>
                  <a:lnTo>
                    <a:pt x="1497" y="785"/>
                  </a:lnTo>
                  <a:lnTo>
                    <a:pt x="1516" y="801"/>
                  </a:lnTo>
                  <a:lnTo>
                    <a:pt x="1535" y="817"/>
                  </a:lnTo>
                  <a:lnTo>
                    <a:pt x="1554" y="835"/>
                  </a:lnTo>
                  <a:lnTo>
                    <a:pt x="1571" y="853"/>
                  </a:lnTo>
                  <a:lnTo>
                    <a:pt x="1588" y="872"/>
                  </a:lnTo>
                  <a:lnTo>
                    <a:pt x="1603" y="891"/>
                  </a:lnTo>
                  <a:lnTo>
                    <a:pt x="1617" y="911"/>
                  </a:lnTo>
                  <a:lnTo>
                    <a:pt x="1630" y="932"/>
                  </a:lnTo>
                  <a:lnTo>
                    <a:pt x="1643" y="953"/>
                  </a:lnTo>
                  <a:lnTo>
                    <a:pt x="1654" y="975"/>
                  </a:lnTo>
                  <a:lnTo>
                    <a:pt x="1665" y="999"/>
                  </a:lnTo>
                  <a:lnTo>
                    <a:pt x="1674" y="1021"/>
                  </a:lnTo>
                  <a:lnTo>
                    <a:pt x="1681" y="1044"/>
                  </a:lnTo>
                  <a:lnTo>
                    <a:pt x="1688" y="1069"/>
                  </a:lnTo>
                  <a:lnTo>
                    <a:pt x="1694" y="1094"/>
                  </a:lnTo>
                  <a:lnTo>
                    <a:pt x="1698" y="1118"/>
                  </a:lnTo>
                  <a:lnTo>
                    <a:pt x="1701" y="1144"/>
                  </a:lnTo>
                  <a:lnTo>
                    <a:pt x="1704" y="1171"/>
                  </a:lnTo>
                  <a:lnTo>
                    <a:pt x="1704" y="1198"/>
                  </a:lnTo>
                  <a:lnTo>
                    <a:pt x="1704" y="1689"/>
                  </a:lnTo>
                  <a:close/>
                  <a:moveTo>
                    <a:pt x="3354" y="3354"/>
                  </a:moveTo>
                  <a:lnTo>
                    <a:pt x="2378" y="3354"/>
                  </a:lnTo>
                  <a:lnTo>
                    <a:pt x="2378" y="2372"/>
                  </a:lnTo>
                  <a:lnTo>
                    <a:pt x="3354" y="2372"/>
                  </a:lnTo>
                  <a:lnTo>
                    <a:pt x="3354" y="3354"/>
                  </a:lnTo>
                  <a:close/>
                  <a:moveTo>
                    <a:pt x="4542" y="4034"/>
                  </a:moveTo>
                  <a:lnTo>
                    <a:pt x="4542" y="4034"/>
                  </a:lnTo>
                  <a:lnTo>
                    <a:pt x="4566" y="4034"/>
                  </a:lnTo>
                  <a:lnTo>
                    <a:pt x="4591" y="4036"/>
                  </a:lnTo>
                  <a:lnTo>
                    <a:pt x="4615" y="4038"/>
                  </a:lnTo>
                  <a:lnTo>
                    <a:pt x="4639" y="4043"/>
                  </a:lnTo>
                  <a:lnTo>
                    <a:pt x="4662" y="4049"/>
                  </a:lnTo>
                  <a:lnTo>
                    <a:pt x="4685" y="4055"/>
                  </a:lnTo>
                  <a:lnTo>
                    <a:pt x="4708" y="4063"/>
                  </a:lnTo>
                  <a:lnTo>
                    <a:pt x="4730" y="4072"/>
                  </a:lnTo>
                  <a:lnTo>
                    <a:pt x="4753" y="4083"/>
                  </a:lnTo>
                  <a:lnTo>
                    <a:pt x="4774" y="4094"/>
                  </a:lnTo>
                  <a:lnTo>
                    <a:pt x="4795" y="4106"/>
                  </a:lnTo>
                  <a:lnTo>
                    <a:pt x="4815" y="4119"/>
                  </a:lnTo>
                  <a:lnTo>
                    <a:pt x="4833" y="4133"/>
                  </a:lnTo>
                  <a:lnTo>
                    <a:pt x="4852" y="4147"/>
                  </a:lnTo>
                  <a:lnTo>
                    <a:pt x="4870" y="4162"/>
                  </a:lnTo>
                  <a:lnTo>
                    <a:pt x="4886" y="4179"/>
                  </a:lnTo>
                  <a:lnTo>
                    <a:pt x="4903" y="4196"/>
                  </a:lnTo>
                  <a:lnTo>
                    <a:pt x="4918" y="4214"/>
                  </a:lnTo>
                  <a:lnTo>
                    <a:pt x="4933" y="4233"/>
                  </a:lnTo>
                  <a:lnTo>
                    <a:pt x="4946" y="4252"/>
                  </a:lnTo>
                  <a:lnTo>
                    <a:pt x="4959" y="4271"/>
                  </a:lnTo>
                  <a:lnTo>
                    <a:pt x="4972" y="4293"/>
                  </a:lnTo>
                  <a:lnTo>
                    <a:pt x="4982" y="4315"/>
                  </a:lnTo>
                  <a:lnTo>
                    <a:pt x="4993" y="4338"/>
                  </a:lnTo>
                  <a:lnTo>
                    <a:pt x="5002" y="4361"/>
                  </a:lnTo>
                  <a:lnTo>
                    <a:pt x="5010" y="4384"/>
                  </a:lnTo>
                  <a:lnTo>
                    <a:pt x="5017" y="4407"/>
                  </a:lnTo>
                  <a:lnTo>
                    <a:pt x="5022" y="4431"/>
                  </a:lnTo>
                  <a:lnTo>
                    <a:pt x="5027" y="4454"/>
                  </a:lnTo>
                  <a:lnTo>
                    <a:pt x="5030" y="4479"/>
                  </a:lnTo>
                  <a:lnTo>
                    <a:pt x="5032" y="4504"/>
                  </a:lnTo>
                  <a:lnTo>
                    <a:pt x="5033" y="4528"/>
                  </a:lnTo>
                  <a:lnTo>
                    <a:pt x="5032" y="4554"/>
                  </a:lnTo>
                  <a:lnTo>
                    <a:pt x="5030" y="4580"/>
                  </a:lnTo>
                  <a:lnTo>
                    <a:pt x="5027" y="4606"/>
                  </a:lnTo>
                  <a:lnTo>
                    <a:pt x="5022" y="4630"/>
                  </a:lnTo>
                  <a:lnTo>
                    <a:pt x="5016" y="4654"/>
                  </a:lnTo>
                  <a:lnTo>
                    <a:pt x="5010" y="4677"/>
                  </a:lnTo>
                  <a:lnTo>
                    <a:pt x="5002" y="4700"/>
                  </a:lnTo>
                  <a:lnTo>
                    <a:pt x="4993" y="4724"/>
                  </a:lnTo>
                  <a:lnTo>
                    <a:pt x="4982" y="4747"/>
                  </a:lnTo>
                  <a:lnTo>
                    <a:pt x="4971" y="4770"/>
                  </a:lnTo>
                  <a:lnTo>
                    <a:pt x="4959" y="4791"/>
                  </a:lnTo>
                  <a:lnTo>
                    <a:pt x="4946" y="4812"/>
                  </a:lnTo>
                  <a:lnTo>
                    <a:pt x="4932" y="4832"/>
                  </a:lnTo>
                  <a:lnTo>
                    <a:pt x="4917" y="4852"/>
                  </a:lnTo>
                  <a:lnTo>
                    <a:pt x="4901" y="4870"/>
                  </a:lnTo>
                  <a:lnTo>
                    <a:pt x="4885" y="4889"/>
                  </a:lnTo>
                  <a:lnTo>
                    <a:pt x="4867" y="4906"/>
                  </a:lnTo>
                  <a:lnTo>
                    <a:pt x="4850" y="4922"/>
                  </a:lnTo>
                  <a:lnTo>
                    <a:pt x="4832" y="4937"/>
                  </a:lnTo>
                  <a:lnTo>
                    <a:pt x="4812" y="4953"/>
                  </a:lnTo>
                  <a:lnTo>
                    <a:pt x="4792" y="4965"/>
                  </a:lnTo>
                  <a:lnTo>
                    <a:pt x="4772" y="4978"/>
                  </a:lnTo>
                  <a:lnTo>
                    <a:pt x="4750" y="4990"/>
                  </a:lnTo>
                  <a:lnTo>
                    <a:pt x="4728" y="5002"/>
                  </a:lnTo>
                  <a:lnTo>
                    <a:pt x="4706" y="5011"/>
                  </a:lnTo>
                  <a:lnTo>
                    <a:pt x="4683" y="5019"/>
                  </a:lnTo>
                  <a:lnTo>
                    <a:pt x="4661" y="5026"/>
                  </a:lnTo>
                  <a:lnTo>
                    <a:pt x="4638" y="5032"/>
                  </a:lnTo>
                  <a:lnTo>
                    <a:pt x="4614" y="5037"/>
                  </a:lnTo>
                  <a:lnTo>
                    <a:pt x="4591" y="5039"/>
                  </a:lnTo>
                  <a:lnTo>
                    <a:pt x="4566" y="5042"/>
                  </a:lnTo>
                  <a:lnTo>
                    <a:pt x="4542" y="5043"/>
                  </a:lnTo>
                  <a:lnTo>
                    <a:pt x="4516" y="5042"/>
                  </a:lnTo>
                  <a:lnTo>
                    <a:pt x="4490" y="5039"/>
                  </a:lnTo>
                  <a:lnTo>
                    <a:pt x="4464" y="5037"/>
                  </a:lnTo>
                  <a:lnTo>
                    <a:pt x="4440" y="5032"/>
                  </a:lnTo>
                  <a:lnTo>
                    <a:pt x="4415" y="5026"/>
                  </a:lnTo>
                  <a:lnTo>
                    <a:pt x="4391" y="5021"/>
                  </a:lnTo>
                  <a:lnTo>
                    <a:pt x="4367" y="5012"/>
                  </a:lnTo>
                  <a:lnTo>
                    <a:pt x="4343" y="5003"/>
                  </a:lnTo>
                  <a:lnTo>
                    <a:pt x="4320" y="4992"/>
                  </a:lnTo>
                  <a:lnTo>
                    <a:pt x="4298" y="4981"/>
                  </a:lnTo>
                  <a:lnTo>
                    <a:pt x="4277" y="4969"/>
                  </a:lnTo>
                  <a:lnTo>
                    <a:pt x="4257" y="4955"/>
                  </a:lnTo>
                  <a:lnTo>
                    <a:pt x="4237" y="4941"/>
                  </a:lnTo>
                  <a:lnTo>
                    <a:pt x="4219" y="4927"/>
                  </a:lnTo>
                  <a:lnTo>
                    <a:pt x="4202" y="4910"/>
                  </a:lnTo>
                  <a:lnTo>
                    <a:pt x="4184" y="4893"/>
                  </a:lnTo>
                  <a:lnTo>
                    <a:pt x="4168" y="4875"/>
                  </a:lnTo>
                  <a:lnTo>
                    <a:pt x="4152" y="4856"/>
                  </a:lnTo>
                  <a:lnTo>
                    <a:pt x="4137" y="4836"/>
                  </a:lnTo>
                  <a:lnTo>
                    <a:pt x="4124" y="4817"/>
                  </a:lnTo>
                  <a:lnTo>
                    <a:pt x="4111" y="4794"/>
                  </a:lnTo>
                  <a:lnTo>
                    <a:pt x="4098" y="4773"/>
                  </a:lnTo>
                  <a:lnTo>
                    <a:pt x="4088" y="4750"/>
                  </a:lnTo>
                  <a:lnTo>
                    <a:pt x="4077" y="4726"/>
                  </a:lnTo>
                  <a:lnTo>
                    <a:pt x="4068" y="4703"/>
                  </a:lnTo>
                  <a:lnTo>
                    <a:pt x="4060" y="4679"/>
                  </a:lnTo>
                  <a:lnTo>
                    <a:pt x="4053" y="4655"/>
                  </a:lnTo>
                  <a:lnTo>
                    <a:pt x="4047" y="4630"/>
                  </a:lnTo>
                  <a:lnTo>
                    <a:pt x="4043" y="4606"/>
                  </a:lnTo>
                  <a:lnTo>
                    <a:pt x="4040" y="4581"/>
                  </a:lnTo>
                  <a:lnTo>
                    <a:pt x="4037" y="4555"/>
                  </a:lnTo>
                  <a:lnTo>
                    <a:pt x="4037" y="4529"/>
                  </a:lnTo>
                  <a:lnTo>
                    <a:pt x="4037" y="4034"/>
                  </a:lnTo>
                  <a:lnTo>
                    <a:pt x="4542" y="4034"/>
                  </a:lnTo>
                  <a:close/>
                  <a:moveTo>
                    <a:pt x="4994" y="1387"/>
                  </a:moveTo>
                  <a:lnTo>
                    <a:pt x="4994" y="1387"/>
                  </a:lnTo>
                  <a:lnTo>
                    <a:pt x="4983" y="1409"/>
                  </a:lnTo>
                  <a:lnTo>
                    <a:pt x="4972" y="1431"/>
                  </a:lnTo>
                  <a:lnTo>
                    <a:pt x="4960" y="1451"/>
                  </a:lnTo>
                  <a:lnTo>
                    <a:pt x="4947" y="1471"/>
                  </a:lnTo>
                  <a:lnTo>
                    <a:pt x="4933" y="1491"/>
                  </a:lnTo>
                  <a:lnTo>
                    <a:pt x="4919" y="1510"/>
                  </a:lnTo>
                  <a:lnTo>
                    <a:pt x="4904" y="1527"/>
                  </a:lnTo>
                  <a:lnTo>
                    <a:pt x="4887" y="1544"/>
                  </a:lnTo>
                  <a:lnTo>
                    <a:pt x="4871" y="1560"/>
                  </a:lnTo>
                  <a:lnTo>
                    <a:pt x="4852" y="1575"/>
                  </a:lnTo>
                  <a:lnTo>
                    <a:pt x="4835" y="1589"/>
                  </a:lnTo>
                  <a:lnTo>
                    <a:pt x="4815" y="1604"/>
                  </a:lnTo>
                  <a:lnTo>
                    <a:pt x="4795" y="1616"/>
                  </a:lnTo>
                  <a:lnTo>
                    <a:pt x="4775" y="1628"/>
                  </a:lnTo>
                  <a:lnTo>
                    <a:pt x="4753" y="1640"/>
                  </a:lnTo>
                  <a:lnTo>
                    <a:pt x="4730" y="1650"/>
                  </a:lnTo>
                  <a:lnTo>
                    <a:pt x="4708" y="1660"/>
                  </a:lnTo>
                  <a:lnTo>
                    <a:pt x="4686" y="1668"/>
                  </a:lnTo>
                  <a:lnTo>
                    <a:pt x="4662" y="1674"/>
                  </a:lnTo>
                  <a:lnTo>
                    <a:pt x="4640" y="1680"/>
                  </a:lnTo>
                  <a:lnTo>
                    <a:pt x="4615" y="1684"/>
                  </a:lnTo>
                  <a:lnTo>
                    <a:pt x="4592" y="1687"/>
                  </a:lnTo>
                  <a:lnTo>
                    <a:pt x="4567" y="1689"/>
                  </a:lnTo>
                  <a:lnTo>
                    <a:pt x="4543" y="1689"/>
                  </a:lnTo>
                  <a:lnTo>
                    <a:pt x="4037" y="1689"/>
                  </a:lnTo>
                  <a:lnTo>
                    <a:pt x="4039" y="1199"/>
                  </a:lnTo>
                  <a:lnTo>
                    <a:pt x="4039" y="1172"/>
                  </a:lnTo>
                  <a:lnTo>
                    <a:pt x="4041" y="1145"/>
                  </a:lnTo>
                  <a:lnTo>
                    <a:pt x="4043" y="1119"/>
                  </a:lnTo>
                  <a:lnTo>
                    <a:pt x="4048" y="1094"/>
                  </a:lnTo>
                  <a:lnTo>
                    <a:pt x="4054" y="1069"/>
                  </a:lnTo>
                  <a:lnTo>
                    <a:pt x="4061" y="1046"/>
                  </a:lnTo>
                  <a:lnTo>
                    <a:pt x="4068" y="1022"/>
                  </a:lnTo>
                  <a:lnTo>
                    <a:pt x="4077" y="999"/>
                  </a:lnTo>
                  <a:lnTo>
                    <a:pt x="4088" y="975"/>
                  </a:lnTo>
                  <a:lnTo>
                    <a:pt x="4100" y="953"/>
                  </a:lnTo>
                  <a:lnTo>
                    <a:pt x="4111" y="932"/>
                  </a:lnTo>
                  <a:lnTo>
                    <a:pt x="4124" y="911"/>
                  </a:lnTo>
                  <a:lnTo>
                    <a:pt x="4138" y="891"/>
                  </a:lnTo>
                  <a:lnTo>
                    <a:pt x="4154" y="871"/>
                  </a:lnTo>
                  <a:lnTo>
                    <a:pt x="4169" y="852"/>
                  </a:lnTo>
                  <a:lnTo>
                    <a:pt x="4185" y="833"/>
                  </a:lnTo>
                  <a:lnTo>
                    <a:pt x="4203" y="817"/>
                  </a:lnTo>
                  <a:lnTo>
                    <a:pt x="4220" y="801"/>
                  </a:lnTo>
                  <a:lnTo>
                    <a:pt x="4238" y="786"/>
                  </a:lnTo>
                  <a:lnTo>
                    <a:pt x="4258" y="771"/>
                  </a:lnTo>
                  <a:lnTo>
                    <a:pt x="4278" y="758"/>
                  </a:lnTo>
                  <a:lnTo>
                    <a:pt x="4299" y="747"/>
                  </a:lnTo>
                  <a:lnTo>
                    <a:pt x="4321" y="735"/>
                  </a:lnTo>
                  <a:lnTo>
                    <a:pt x="4345" y="724"/>
                  </a:lnTo>
                  <a:lnTo>
                    <a:pt x="4367" y="716"/>
                  </a:lnTo>
                  <a:lnTo>
                    <a:pt x="4390" y="708"/>
                  </a:lnTo>
                  <a:lnTo>
                    <a:pt x="4414" y="701"/>
                  </a:lnTo>
                  <a:lnTo>
                    <a:pt x="4437" y="695"/>
                  </a:lnTo>
                  <a:lnTo>
                    <a:pt x="4461" y="692"/>
                  </a:lnTo>
                  <a:lnTo>
                    <a:pt x="4484" y="688"/>
                  </a:lnTo>
                  <a:lnTo>
                    <a:pt x="4509" y="686"/>
                  </a:lnTo>
                  <a:lnTo>
                    <a:pt x="4535" y="684"/>
                  </a:lnTo>
                  <a:lnTo>
                    <a:pt x="4543" y="684"/>
                  </a:lnTo>
                  <a:lnTo>
                    <a:pt x="4567" y="686"/>
                  </a:lnTo>
                  <a:lnTo>
                    <a:pt x="4592" y="688"/>
                  </a:lnTo>
                  <a:lnTo>
                    <a:pt x="4615" y="690"/>
                  </a:lnTo>
                  <a:lnTo>
                    <a:pt x="4639" y="695"/>
                  </a:lnTo>
                  <a:lnTo>
                    <a:pt x="4662" y="701"/>
                  </a:lnTo>
                  <a:lnTo>
                    <a:pt x="4685" y="708"/>
                  </a:lnTo>
                  <a:lnTo>
                    <a:pt x="4707" y="716"/>
                  </a:lnTo>
                  <a:lnTo>
                    <a:pt x="4730" y="726"/>
                  </a:lnTo>
                  <a:lnTo>
                    <a:pt x="4751" y="737"/>
                  </a:lnTo>
                  <a:lnTo>
                    <a:pt x="4774" y="749"/>
                  </a:lnTo>
                  <a:lnTo>
                    <a:pt x="4794" y="762"/>
                  </a:lnTo>
                  <a:lnTo>
                    <a:pt x="4814" y="775"/>
                  </a:lnTo>
                  <a:lnTo>
                    <a:pt x="4833" y="790"/>
                  </a:lnTo>
                  <a:lnTo>
                    <a:pt x="4851" y="805"/>
                  </a:lnTo>
                  <a:lnTo>
                    <a:pt x="4869" y="822"/>
                  </a:lnTo>
                  <a:lnTo>
                    <a:pt x="4886" y="839"/>
                  </a:lnTo>
                  <a:lnTo>
                    <a:pt x="4903" y="857"/>
                  </a:lnTo>
                  <a:lnTo>
                    <a:pt x="4918" y="876"/>
                  </a:lnTo>
                  <a:lnTo>
                    <a:pt x="4933" y="895"/>
                  </a:lnTo>
                  <a:lnTo>
                    <a:pt x="4947" y="915"/>
                  </a:lnTo>
                  <a:lnTo>
                    <a:pt x="4960" y="937"/>
                  </a:lnTo>
                  <a:lnTo>
                    <a:pt x="4972" y="959"/>
                  </a:lnTo>
                  <a:lnTo>
                    <a:pt x="4983" y="981"/>
                  </a:lnTo>
                  <a:lnTo>
                    <a:pt x="4994" y="1003"/>
                  </a:lnTo>
                  <a:lnTo>
                    <a:pt x="5003" y="1027"/>
                  </a:lnTo>
                  <a:lnTo>
                    <a:pt x="5012" y="1050"/>
                  </a:lnTo>
                  <a:lnTo>
                    <a:pt x="5017" y="1074"/>
                  </a:lnTo>
                  <a:lnTo>
                    <a:pt x="5023" y="1098"/>
                  </a:lnTo>
                  <a:lnTo>
                    <a:pt x="5028" y="1123"/>
                  </a:lnTo>
                  <a:lnTo>
                    <a:pt x="5030" y="1148"/>
                  </a:lnTo>
                  <a:lnTo>
                    <a:pt x="5033" y="1173"/>
                  </a:lnTo>
                  <a:lnTo>
                    <a:pt x="5033" y="1199"/>
                  </a:lnTo>
                  <a:lnTo>
                    <a:pt x="5033" y="1224"/>
                  </a:lnTo>
                  <a:lnTo>
                    <a:pt x="5030" y="1248"/>
                  </a:lnTo>
                  <a:lnTo>
                    <a:pt x="5028" y="1272"/>
                  </a:lnTo>
                  <a:lnTo>
                    <a:pt x="5023" y="1296"/>
                  </a:lnTo>
                  <a:lnTo>
                    <a:pt x="5017" y="1319"/>
                  </a:lnTo>
                  <a:lnTo>
                    <a:pt x="5012" y="1342"/>
                  </a:lnTo>
                  <a:lnTo>
                    <a:pt x="5003" y="1364"/>
                  </a:lnTo>
                  <a:lnTo>
                    <a:pt x="4994" y="1387"/>
                  </a:lnTo>
                  <a:close/>
                </a:path>
              </a:pathLst>
            </a:custGeom>
            <a:solidFill>
              <a:schemeClr val="bg1"/>
            </a:solidFill>
            <a:ln>
              <a:noFill/>
            </a:ln>
            <a:extLst/>
          </p:spPr>
          <p:txBody>
            <a:bodyPr anchor="ctr">
              <a:scene3d>
                <a:camera prst="orthographicFront"/>
                <a:lightRig dir="t" rig="threePt"/>
              </a:scene3d>
              <a:sp3d>
                <a:contourClr>
                  <a:srgbClr val="FFFFFF"/>
                </a:contourClr>
              </a:sp3d>
            </a:bodyPr>
            <a:lstStyle>
              <a:defPPr>
                <a:defRPr lang="zh-CN"/>
              </a:defPPr>
              <a:lvl1pPr algn="l" eaLnBrk="0" fontAlgn="base" hangingPunct="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a:defRPr/>
              </a:pPr>
              <a:endParaRPr altLang="en-US" lang="zh-CN">
                <a:solidFill>
                  <a:schemeClr val="bg1"/>
                </a:solidFill>
              </a:endParaRPr>
            </a:p>
          </p:txBody>
        </p:sp>
      </p:grpSp>
      <p:sp>
        <p:nvSpPr>
          <p:cNvPr id="31" name="矩形 30">
            <a:extLst>
              <a:ext uri="{FF2B5EF4-FFF2-40B4-BE49-F238E27FC236}">
                <a16:creationId xmlns:a16="http://schemas.microsoft.com/office/drawing/2014/main" id="{A6AA4BA1-17C2-4C54-B571-14E9748F1AF9}"/>
              </a:ext>
            </a:extLst>
          </p:cNvPr>
          <p:cNvSpPr/>
          <p:nvPr/>
        </p:nvSpPr>
        <p:spPr>
          <a:xfrm>
            <a:off x="1802296" y="6066184"/>
            <a:ext cx="2504661" cy="6626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2" name="矩形 31">
            <a:extLst>
              <a:ext uri="{FF2B5EF4-FFF2-40B4-BE49-F238E27FC236}">
                <a16:creationId xmlns:a16="http://schemas.microsoft.com/office/drawing/2014/main" id="{09BDCF74-516C-41E6-A0D2-174CF6F80902}"/>
              </a:ext>
            </a:extLst>
          </p:cNvPr>
          <p:cNvSpPr/>
          <p:nvPr/>
        </p:nvSpPr>
        <p:spPr>
          <a:xfrm>
            <a:off x="7878419" y="6066184"/>
            <a:ext cx="2504661" cy="6626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3" name="矩形 32">
            <a:extLst>
              <a:ext uri="{FF2B5EF4-FFF2-40B4-BE49-F238E27FC236}">
                <a16:creationId xmlns:a16="http://schemas.microsoft.com/office/drawing/2014/main" id="{8CA095C0-1940-4155-A18E-CB9184A664BB}"/>
              </a:ext>
            </a:extLst>
          </p:cNvPr>
          <p:cNvSpPr/>
          <p:nvPr/>
        </p:nvSpPr>
        <p:spPr>
          <a:xfrm>
            <a:off x="4843671" y="6066184"/>
            <a:ext cx="2504661" cy="66261"/>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34" name="文本框 33">
            <a:extLst>
              <a:ext uri="{FF2B5EF4-FFF2-40B4-BE49-F238E27FC236}">
                <a16:creationId xmlns:a16="http://schemas.microsoft.com/office/drawing/2014/main" id="{CF89804E-9D2C-40BF-8DC1-36D6F35A69DB}"/>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5" name="Freeform 591">
            <a:extLst>
              <a:ext uri="{FF2B5EF4-FFF2-40B4-BE49-F238E27FC236}">
                <a16:creationId xmlns:a16="http://schemas.microsoft.com/office/drawing/2014/main" id="{8CDA64DA-A2A4-4105-8B9C-EDF10F145FFB}"/>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2112896421"/>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stCondLst>
                      <p:childTnLst>
                        <p:par>
                          <p:cTn fill="hold" id="4" nodeType="afterGroup">
                            <p:stCondLst>
                              <p:cond delay="0"/>
                            </p:stCondLst>
                            <p:childTnLst>
                              <p:par>
                                <p:cTn fill="hold" id="5" nodeType="clickEffect" presetClass="entr" presetID="21" presetSubtype="1">
                                  <p:stCondLst>
                                    <p:cond delay="0"/>
                                  </p:stCondLst>
                                  <p:childTnLst>
                                    <p:set>
                                      <p:cBhvr>
                                        <p:cTn dur="1" fill="hold" id="6">
                                          <p:stCondLst>
                                            <p:cond delay="0"/>
                                          </p:stCondLst>
                                        </p:cTn>
                                        <p:tgtEl>
                                          <p:spTgt spid="16"/>
                                        </p:tgtEl>
                                        <p:attrNameLst>
                                          <p:attrName>style.visibility</p:attrName>
                                        </p:attrNameLst>
                                      </p:cBhvr>
                                      <p:to>
                                        <p:strVal val="visible"/>
                                      </p:to>
                                    </p:set>
                                    <p:animEffect filter="wheel(1)" transition="in">
                                      <p:cBhvr>
                                        <p:cTn dur="500" id="7"/>
                                        <p:tgtEl>
                                          <p:spTgt spid="16"/>
                                        </p:tgtEl>
                                      </p:cBhvr>
                                    </p:animEffect>
                                  </p:childTnLst>
                                </p:cTn>
                              </p:par>
                            </p:childTnLst>
                          </p:cTn>
                        </p:par>
                      </p:childTnLst>
                    </p:cTn>
                  </p:par>
                  <p:par>
                    <p:cTn fill="hold" id="8" nodeType="clickPar">
                      <p:stCondLst>
                        <p:cond delay="indefinite"/>
                      </p:stCondLst>
                      <p:childTnLst>
                        <p:par>
                          <p:cTn fill="hold" id="9" nodeType="afterGroup">
                            <p:stCondLst>
                              <p:cond delay="0"/>
                            </p:stCondLst>
                            <p:childTnLst>
                              <p:par>
                                <p:cTn fill="hold" grpId="0" id="10" nodeType="clickEffect" presetClass="entr" presetID="22" presetSubtype="1">
                                  <p:stCondLst>
                                    <p:cond delay="0"/>
                                  </p:stCondLst>
                                  <p:childTnLst>
                                    <p:set>
                                      <p:cBhvr>
                                        <p:cTn dur="1" fill="hold" id="11">
                                          <p:stCondLst>
                                            <p:cond delay="0"/>
                                          </p:stCondLst>
                                        </p:cTn>
                                        <p:tgtEl>
                                          <p:spTgt spid="12"/>
                                        </p:tgtEl>
                                        <p:attrNameLst>
                                          <p:attrName>style.visibility</p:attrName>
                                        </p:attrNameLst>
                                      </p:cBhvr>
                                      <p:to>
                                        <p:strVal val="visible"/>
                                      </p:to>
                                    </p:set>
                                    <p:animEffect filter="wipe(up)" transition="in">
                                      <p:cBhvr>
                                        <p:cTn dur="500" id="12"/>
                                        <p:tgtEl>
                                          <p:spTgt spid="12"/>
                                        </p:tgtEl>
                                      </p:cBhvr>
                                    </p:animEffect>
                                  </p:childTnLst>
                                </p:cTn>
                              </p:par>
                              <p:par>
                                <p:cTn fill="hold" grpId="0" id="13" nodeType="withEffect" presetClass="entr" presetID="22" presetSubtype="1">
                                  <p:stCondLst>
                                    <p:cond delay="0"/>
                                  </p:stCondLst>
                                  <p:childTnLst>
                                    <p:set>
                                      <p:cBhvr>
                                        <p:cTn dur="1" fill="hold" id="14">
                                          <p:stCondLst>
                                            <p:cond delay="0"/>
                                          </p:stCondLst>
                                        </p:cTn>
                                        <p:tgtEl>
                                          <p:spTgt spid="13"/>
                                        </p:tgtEl>
                                        <p:attrNameLst>
                                          <p:attrName>style.visibility</p:attrName>
                                        </p:attrNameLst>
                                      </p:cBhvr>
                                      <p:to>
                                        <p:strVal val="visible"/>
                                      </p:to>
                                    </p:set>
                                    <p:animEffect filter="wipe(up)" transition="in">
                                      <p:cBhvr>
                                        <p:cTn dur="500" id="15"/>
                                        <p:tgtEl>
                                          <p:spTgt spid="13"/>
                                        </p:tgtEl>
                                      </p:cBhvr>
                                    </p:animEffect>
                                  </p:childTnLst>
                                </p:cTn>
                              </p:par>
                              <p:par>
                                <p:cTn fill="hold" grpId="0" id="16" nodeType="withEffect" presetClass="entr" presetID="22" presetSubtype="1">
                                  <p:stCondLst>
                                    <p:cond delay="0"/>
                                  </p:stCondLst>
                                  <p:childTnLst>
                                    <p:set>
                                      <p:cBhvr>
                                        <p:cTn dur="1" fill="hold" id="17">
                                          <p:stCondLst>
                                            <p:cond delay="0"/>
                                          </p:stCondLst>
                                        </p:cTn>
                                        <p:tgtEl>
                                          <p:spTgt spid="31"/>
                                        </p:tgtEl>
                                        <p:attrNameLst>
                                          <p:attrName>style.visibility</p:attrName>
                                        </p:attrNameLst>
                                      </p:cBhvr>
                                      <p:to>
                                        <p:strVal val="visible"/>
                                      </p:to>
                                    </p:set>
                                    <p:animEffect filter="wipe(up)" transition="in">
                                      <p:cBhvr>
                                        <p:cTn dur="500" id="18"/>
                                        <p:tgtEl>
                                          <p:spTgt spid="31"/>
                                        </p:tgtEl>
                                      </p:cBhvr>
                                    </p:animEffect>
                                  </p:childTnLst>
                                </p:cTn>
                              </p:par>
                            </p:childTnLst>
                          </p:cTn>
                        </p:par>
                      </p:childTnLst>
                    </p:cTn>
                  </p:par>
                  <p:par>
                    <p:cTn fill="hold" id="19" nodeType="clickPar">
                      <p:stCondLst>
                        <p:cond delay="indefinite"/>
                      </p:stCondLst>
                      <p:childTnLst>
                        <p:par>
                          <p:cTn fill="hold" id="20" nodeType="afterGroup">
                            <p:stCondLst>
                              <p:cond delay="0"/>
                            </p:stCondLst>
                            <p:childTnLst>
                              <p:par>
                                <p:cTn fill="hold" id="21" nodeType="clickEffect" presetClass="entr" presetID="21" presetSubtype="1">
                                  <p:stCondLst>
                                    <p:cond delay="0"/>
                                  </p:stCondLst>
                                  <p:childTnLst>
                                    <p:set>
                                      <p:cBhvr>
                                        <p:cTn dur="1" fill="hold" id="22">
                                          <p:stCondLst>
                                            <p:cond delay="0"/>
                                          </p:stCondLst>
                                        </p:cTn>
                                        <p:tgtEl>
                                          <p:spTgt spid="21"/>
                                        </p:tgtEl>
                                        <p:attrNameLst>
                                          <p:attrName>style.visibility</p:attrName>
                                        </p:attrNameLst>
                                      </p:cBhvr>
                                      <p:to>
                                        <p:strVal val="visible"/>
                                      </p:to>
                                    </p:set>
                                    <p:animEffect filter="wheel(1)" transition="in">
                                      <p:cBhvr>
                                        <p:cTn dur="500" id="23"/>
                                        <p:tgtEl>
                                          <p:spTgt spid="21"/>
                                        </p:tgtEl>
                                      </p:cBhvr>
                                    </p:animEffect>
                                  </p:childTnLst>
                                </p:cTn>
                              </p:par>
                            </p:childTnLst>
                          </p:cTn>
                        </p:par>
                      </p:childTnLst>
                    </p:cTn>
                  </p:par>
                  <p:par>
                    <p:cTn fill="hold" id="24" nodeType="clickPar">
                      <p:stCondLst>
                        <p:cond delay="indefinite"/>
                      </p:stCondLst>
                      <p:childTnLst>
                        <p:par>
                          <p:cTn fill="hold" id="25" nodeType="afterGroup">
                            <p:stCondLst>
                              <p:cond delay="0"/>
                            </p:stCondLst>
                            <p:childTnLst>
                              <p:par>
                                <p:cTn fill="hold" grpId="0" id="26" nodeType="clickEffect" presetClass="entr" presetID="22" presetSubtype="1">
                                  <p:stCondLst>
                                    <p:cond delay="0"/>
                                  </p:stCondLst>
                                  <p:childTnLst>
                                    <p:set>
                                      <p:cBhvr>
                                        <p:cTn dur="1" fill="hold" id="27">
                                          <p:stCondLst>
                                            <p:cond delay="0"/>
                                          </p:stCondLst>
                                        </p:cTn>
                                        <p:tgtEl>
                                          <p:spTgt spid="11"/>
                                        </p:tgtEl>
                                        <p:attrNameLst>
                                          <p:attrName>style.visibility</p:attrName>
                                        </p:attrNameLst>
                                      </p:cBhvr>
                                      <p:to>
                                        <p:strVal val="visible"/>
                                      </p:to>
                                    </p:set>
                                    <p:animEffect filter="wipe(up)" transition="in">
                                      <p:cBhvr>
                                        <p:cTn dur="500" id="28"/>
                                        <p:tgtEl>
                                          <p:spTgt spid="11"/>
                                        </p:tgtEl>
                                      </p:cBhvr>
                                    </p:animEffect>
                                  </p:childTnLst>
                                </p:cTn>
                              </p:par>
                              <p:par>
                                <p:cTn fill="hold" grpId="0" id="29" nodeType="withEffect" presetClass="entr" presetID="22" presetSubtype="1">
                                  <p:stCondLst>
                                    <p:cond delay="0"/>
                                  </p:stCondLst>
                                  <p:childTnLst>
                                    <p:set>
                                      <p:cBhvr>
                                        <p:cTn dur="1" fill="hold" id="30">
                                          <p:stCondLst>
                                            <p:cond delay="0"/>
                                          </p:stCondLst>
                                        </p:cTn>
                                        <p:tgtEl>
                                          <p:spTgt spid="15"/>
                                        </p:tgtEl>
                                        <p:attrNameLst>
                                          <p:attrName>style.visibility</p:attrName>
                                        </p:attrNameLst>
                                      </p:cBhvr>
                                      <p:to>
                                        <p:strVal val="visible"/>
                                      </p:to>
                                    </p:set>
                                    <p:animEffect filter="wipe(up)" transition="in">
                                      <p:cBhvr>
                                        <p:cTn dur="500" id="31"/>
                                        <p:tgtEl>
                                          <p:spTgt spid="15"/>
                                        </p:tgtEl>
                                      </p:cBhvr>
                                    </p:animEffect>
                                  </p:childTnLst>
                                </p:cTn>
                              </p:par>
                              <p:par>
                                <p:cTn fill="hold" grpId="0" id="32" nodeType="withEffect" presetClass="entr" presetID="22" presetSubtype="1">
                                  <p:stCondLst>
                                    <p:cond delay="0"/>
                                  </p:stCondLst>
                                  <p:childTnLst>
                                    <p:set>
                                      <p:cBhvr>
                                        <p:cTn dur="1" fill="hold" id="33">
                                          <p:stCondLst>
                                            <p:cond delay="0"/>
                                          </p:stCondLst>
                                        </p:cTn>
                                        <p:tgtEl>
                                          <p:spTgt spid="33"/>
                                        </p:tgtEl>
                                        <p:attrNameLst>
                                          <p:attrName>style.visibility</p:attrName>
                                        </p:attrNameLst>
                                      </p:cBhvr>
                                      <p:to>
                                        <p:strVal val="visible"/>
                                      </p:to>
                                    </p:set>
                                    <p:animEffect filter="wipe(up)" transition="in">
                                      <p:cBhvr>
                                        <p:cTn dur="500" id="34"/>
                                        <p:tgtEl>
                                          <p:spTgt spid="33"/>
                                        </p:tgtEl>
                                      </p:cBhvr>
                                    </p:animEffect>
                                  </p:childTnLst>
                                </p:cTn>
                              </p:par>
                            </p:childTnLst>
                          </p:cTn>
                        </p:par>
                      </p:childTnLst>
                    </p:cTn>
                  </p:par>
                  <p:par>
                    <p:cTn fill="hold" id="35" nodeType="clickPar">
                      <p:stCondLst>
                        <p:cond delay="indefinite"/>
                      </p:stCondLst>
                      <p:childTnLst>
                        <p:par>
                          <p:cTn fill="hold" id="36" nodeType="afterGroup">
                            <p:stCondLst>
                              <p:cond delay="0"/>
                            </p:stCondLst>
                            <p:childTnLst>
                              <p:par>
                                <p:cTn fill="hold" id="37" nodeType="clickEffect" presetClass="entr" presetID="21" presetSubtype="1">
                                  <p:stCondLst>
                                    <p:cond delay="0"/>
                                  </p:stCondLst>
                                  <p:childTnLst>
                                    <p:set>
                                      <p:cBhvr>
                                        <p:cTn dur="1" fill="hold" id="38">
                                          <p:stCondLst>
                                            <p:cond delay="0"/>
                                          </p:stCondLst>
                                        </p:cTn>
                                        <p:tgtEl>
                                          <p:spTgt spid="26"/>
                                        </p:tgtEl>
                                        <p:attrNameLst>
                                          <p:attrName>style.visibility</p:attrName>
                                        </p:attrNameLst>
                                      </p:cBhvr>
                                      <p:to>
                                        <p:strVal val="visible"/>
                                      </p:to>
                                    </p:set>
                                    <p:animEffect filter="wheel(1)" transition="in">
                                      <p:cBhvr>
                                        <p:cTn dur="500" id="39"/>
                                        <p:tgtEl>
                                          <p:spTgt spid="26"/>
                                        </p:tgtEl>
                                      </p:cBhvr>
                                    </p:animEffect>
                                  </p:childTnLst>
                                </p:cTn>
                              </p:par>
                            </p:childTnLst>
                          </p:cTn>
                        </p:par>
                      </p:childTnLst>
                    </p:cTn>
                  </p:par>
                  <p:par>
                    <p:cTn fill="hold" id="40" nodeType="clickPar">
                      <p:stCondLst>
                        <p:cond delay="indefinite"/>
                      </p:stCondLst>
                      <p:childTnLst>
                        <p:par>
                          <p:cTn fill="hold" id="41" nodeType="afterGroup">
                            <p:stCondLst>
                              <p:cond delay="0"/>
                            </p:stCondLst>
                            <p:childTnLst>
                              <p:par>
                                <p:cTn fill="hold" grpId="0" id="42" nodeType="clickEffect" presetClass="entr" presetID="22" presetSubtype="1">
                                  <p:stCondLst>
                                    <p:cond delay="0"/>
                                  </p:stCondLst>
                                  <p:childTnLst>
                                    <p:set>
                                      <p:cBhvr>
                                        <p:cTn dur="1" fill="hold" id="43">
                                          <p:stCondLst>
                                            <p:cond delay="0"/>
                                          </p:stCondLst>
                                        </p:cTn>
                                        <p:tgtEl>
                                          <p:spTgt spid="10"/>
                                        </p:tgtEl>
                                        <p:attrNameLst>
                                          <p:attrName>style.visibility</p:attrName>
                                        </p:attrNameLst>
                                      </p:cBhvr>
                                      <p:to>
                                        <p:strVal val="visible"/>
                                      </p:to>
                                    </p:set>
                                    <p:animEffect filter="wipe(up)" transition="in">
                                      <p:cBhvr>
                                        <p:cTn dur="500" id="44"/>
                                        <p:tgtEl>
                                          <p:spTgt spid="10"/>
                                        </p:tgtEl>
                                      </p:cBhvr>
                                    </p:animEffect>
                                  </p:childTnLst>
                                </p:cTn>
                              </p:par>
                              <p:par>
                                <p:cTn fill="hold" grpId="0" id="45" nodeType="withEffect" presetClass="entr" presetID="22" presetSubtype="1">
                                  <p:stCondLst>
                                    <p:cond delay="0"/>
                                  </p:stCondLst>
                                  <p:childTnLst>
                                    <p:set>
                                      <p:cBhvr>
                                        <p:cTn dur="1" fill="hold" id="46">
                                          <p:stCondLst>
                                            <p:cond delay="0"/>
                                          </p:stCondLst>
                                        </p:cTn>
                                        <p:tgtEl>
                                          <p:spTgt spid="14"/>
                                        </p:tgtEl>
                                        <p:attrNameLst>
                                          <p:attrName>style.visibility</p:attrName>
                                        </p:attrNameLst>
                                      </p:cBhvr>
                                      <p:to>
                                        <p:strVal val="visible"/>
                                      </p:to>
                                    </p:set>
                                    <p:animEffect filter="wipe(up)" transition="in">
                                      <p:cBhvr>
                                        <p:cTn dur="500" id="47"/>
                                        <p:tgtEl>
                                          <p:spTgt spid="14"/>
                                        </p:tgtEl>
                                      </p:cBhvr>
                                    </p:animEffect>
                                  </p:childTnLst>
                                </p:cTn>
                              </p:par>
                              <p:par>
                                <p:cTn fill="hold" grpId="0" id="48" nodeType="withEffect" presetClass="entr" presetID="22" presetSubtype="1">
                                  <p:stCondLst>
                                    <p:cond delay="0"/>
                                  </p:stCondLst>
                                  <p:childTnLst>
                                    <p:set>
                                      <p:cBhvr>
                                        <p:cTn dur="1" fill="hold" id="49">
                                          <p:stCondLst>
                                            <p:cond delay="0"/>
                                          </p:stCondLst>
                                        </p:cTn>
                                        <p:tgtEl>
                                          <p:spTgt spid="32"/>
                                        </p:tgtEl>
                                        <p:attrNameLst>
                                          <p:attrName>style.visibility</p:attrName>
                                        </p:attrNameLst>
                                      </p:cBhvr>
                                      <p:to>
                                        <p:strVal val="visible"/>
                                      </p:to>
                                    </p:set>
                                    <p:animEffect filter="wipe(up)" transition="in">
                                      <p:cBhvr>
                                        <p:cTn dur="500" id="50"/>
                                        <p:tgtEl>
                                          <p:spTgt spid="32"/>
                                        </p:tgtEl>
                                      </p:cBhvr>
                                    </p:animEffect>
                                  </p:childTnLst>
                                </p:cTn>
                              </p:par>
                              <p:par>
                                <p:cTn fill="hold" grpId="0" id="51" nodeType="withEffect" presetClass="entr" presetID="10" presetSubtype="0">
                                  <p:stCondLst>
                                    <p:cond delay="0"/>
                                  </p:stCondLst>
                                  <p:childTnLst>
                                    <p:set>
                                      <p:cBhvr>
                                        <p:cTn dur="1" fill="hold" id="52">
                                          <p:stCondLst>
                                            <p:cond delay="0"/>
                                          </p:stCondLst>
                                        </p:cTn>
                                        <p:tgtEl>
                                          <p:spTgt spid="35"/>
                                        </p:tgtEl>
                                        <p:attrNameLst>
                                          <p:attrName>style.visibility</p:attrName>
                                        </p:attrNameLst>
                                      </p:cBhvr>
                                      <p:to>
                                        <p:strVal val="visible"/>
                                      </p:to>
                                    </p:set>
                                    <p:animEffect filter="fade" transition="in">
                                      <p:cBhvr>
                                        <p:cTn dur="500" id="53"/>
                                        <p:tgtEl>
                                          <p:spTgt spid="35"/>
                                        </p:tgtEl>
                                      </p:cBhvr>
                                    </p:animEffect>
                                  </p:childTnLst>
                                </p:cTn>
                              </p:par>
                              <p:par>
                                <p:cTn accel="50000" autoRev="1" decel="50000" fill="hold" grpId="1" id="54" nodeType="withEffect" presetClass="path" presetID="42" presetSubtype="0" repeatCount="indefinite">
                                  <p:stCondLst>
                                    <p:cond delay="500"/>
                                  </p:stCondLst>
                                  <p:childTnLst>
                                    <p:animMotion origin="layout" path="M -3.95833E-06 -2.22222E-06 L 0.06628 -2.22222E-06" pathEditMode="relative" ptsTypes="AA" rAng="0">
                                      <p:cBhvr>
                                        <p:cTn dur="4600" fill="hold" id="55"/>
                                        <p:tgtEl>
                                          <p:spTgt spid="35"/>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0"/>
      <p:bldP grpId="0" spid="11"/>
      <p:bldP grpId="0" spid="12"/>
      <p:bldP grpId="0" spid="13"/>
      <p:bldP grpId="0" spid="14"/>
      <p:bldP grpId="0" spid="15"/>
      <p:bldP grpId="0" spid="31"/>
      <p:bldP grpId="0" spid="32"/>
      <p:bldP grpId="0" spid="33"/>
      <p:bldP grpId="0" spid="35"/>
      <p:bldP grpId="1" spid="35"/>
    </p:bldLst>
  </p:timing>
</p:sld>
</file>

<file path=ppt/slides/slide1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aphicFrame>
        <p:nvGraphicFramePr>
          <p:cNvPr id="32" name="图表 31"/>
          <p:cNvGraphicFramePr/>
          <p:nvPr>
            <p:extLst>
              <p:ext uri="{D42A27DB-BD31-4B8C-83A1-F6EECF244321}">
                <p14:modId val="2889558218"/>
              </p:ext>
            </p:extLst>
          </p:nvPr>
        </p:nvGraphicFramePr>
        <p:xfrm>
          <a:off x="695325" y="1467817"/>
          <a:ext cx="7335492" cy="4959600"/>
        </p:xfrm>
        <a:graphic>
          <a:graphicData uri="http://schemas.openxmlformats.org/drawingml/2006/chart">
            <c:chart xmlns:c="http://schemas.openxmlformats.org/drawingml/2006/chart" r:id="rId2"/>
          </a:graphicData>
        </a:graphic>
      </p:graphicFrame>
      <p:sp>
        <p:nvSpPr>
          <p:cNvPr id="34" name="矩形 33"/>
          <p:cNvSpPr/>
          <p:nvPr/>
        </p:nvSpPr>
        <p:spPr>
          <a:xfrm>
            <a:off x="8353950" y="3860800"/>
            <a:ext cx="3235076" cy="192024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上海锐普广告有限公司是中国第一家精品PPT设计机构。拥有顶尖的PPT设计团队，坚持精益求精，拒接平庸的设计理念帮您实现精致、美观、动感的PPT设计</a:t>
            </a:r>
          </a:p>
        </p:txBody>
      </p:sp>
      <p:cxnSp>
        <p:nvCxnSpPr>
          <p:cNvPr id="35" name="直接连接符 34"/>
          <p:cNvCxnSpPr/>
          <p:nvPr/>
        </p:nvCxnSpPr>
        <p:spPr>
          <a:xfrm>
            <a:off x="695325" y="5966860"/>
            <a:ext cx="10801350" cy="0"/>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sp>
        <p:nvSpPr>
          <p:cNvPr id="40" name="文本框 39"/>
          <p:cNvSpPr txBox="1"/>
          <p:nvPr/>
        </p:nvSpPr>
        <p:spPr>
          <a:xfrm>
            <a:off x="8365261" y="3332298"/>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3" name="文本框 22">
            <a:extLst>
              <a:ext uri="{FF2B5EF4-FFF2-40B4-BE49-F238E27FC236}">
                <a16:creationId xmlns:a16="http://schemas.microsoft.com/office/drawing/2014/main" id="{7D502D7C-A656-4404-AB19-BF117AC7CE72}"/>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4" name="Freeform 591">
            <a:extLst>
              <a:ext uri="{FF2B5EF4-FFF2-40B4-BE49-F238E27FC236}">
                <a16:creationId xmlns:a16="http://schemas.microsoft.com/office/drawing/2014/main" id="{F0E1AFF1-FE3C-49CD-82E0-D26B0AFBE096}"/>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1372521855"/>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4"/>
                                        </p:tgtEl>
                                        <p:attrNameLst>
                                          <p:attrName>style.visibility</p:attrName>
                                        </p:attrNameLst>
                                      </p:cBhvr>
                                      <p:to>
                                        <p:strVal val="visible"/>
                                      </p:to>
                                    </p:set>
                                    <p:animEffect filter="fade" transition="in">
                                      <p:cBhvr>
                                        <p:cTn dur="500" id="7"/>
                                        <p:tgtEl>
                                          <p:spTgt spid="24"/>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24"/>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4"/>
      <p:bldP grpId="1" spid="24"/>
    </p:bldLst>
  </p:timing>
</p:sld>
</file>

<file path=ppt/slides/slide1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6076023" y="3145779"/>
            <a:ext cx="2707652" cy="404622"/>
          </a:xfrm>
          <a:prstGeom prst="rect">
            <a:avLst/>
          </a:prstGeom>
        </p:spPr>
        <p:txBody>
          <a:bodyPr bIns="0" lIns="0" rIns="0" tIns="0" wrap="square">
            <a:spAutoFit/>
          </a:bodyPr>
          <a:lstStyle/>
          <a:p>
            <a:r>
              <a:rPr altLang="en-US" lang="zh-CN" sz="2655">
                <a:solidFill>
                  <a:schemeClr val="bg1"/>
                </a:solidFill>
                <a:latin charset="0" panose="020b0604020202020204" pitchFamily="34" typeface="Arial"/>
                <a:ea charset="-122" panose="020b0503020204020204" pitchFamily="34" typeface="微软雅黑"/>
                <a:sym charset="0" panose="020b0604020202020204" pitchFamily="34" typeface="Arial"/>
              </a:rPr>
              <a:t>行政管理部分</a:t>
            </a:r>
          </a:p>
        </p:txBody>
      </p:sp>
      <p:sp>
        <p:nvSpPr>
          <p:cNvPr id="10" name="文本框 9"/>
          <p:cNvSpPr txBox="1"/>
          <p:nvPr/>
        </p:nvSpPr>
        <p:spPr>
          <a:xfrm>
            <a:off x="6076023" y="3668684"/>
            <a:ext cx="3773324" cy="288950"/>
          </a:xfrm>
          <a:prstGeom prst="rect">
            <a:avLst/>
          </a:prstGeom>
          <a:noFill/>
        </p:spPr>
        <p:txBody>
          <a:bodyPr bIns="0" lIns="0" rIns="0" rtlCol="0" tIns="0" wrap="square">
            <a:spAutoFit/>
          </a:bodyPr>
          <a:lstStyle/>
          <a:p>
            <a:pPr algn="just"/>
            <a:r>
              <a:rPr altLang="en-US" lang="zh-CN" sz="948">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年度工作概述，修改文字内容，也可以直接复制你的内容到此。年度工作概述，修改文字内容，也可以直接复制你的内容到此。</a:t>
            </a:r>
          </a:p>
        </p:txBody>
      </p:sp>
      <p:sp>
        <p:nvSpPr>
          <p:cNvPr id="44" name="Freeform 1173">
            <a:extLst>
              <a:ext uri="{FF2B5EF4-FFF2-40B4-BE49-F238E27FC236}">
                <a16:creationId xmlns:a16="http://schemas.microsoft.com/office/drawing/2014/main" id="{00AD9A11-59E6-43B3-9208-0C7115A6DD96}"/>
              </a:ext>
            </a:extLst>
          </p:cNvPr>
          <p:cNvSpPr/>
          <p:nvPr/>
        </p:nvSpPr>
        <p:spPr bwMode="auto">
          <a:xfrm>
            <a:off x="4456002" y="2144530"/>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5" name="文本框 3080">
            <a:extLst>
              <a:ext uri="{FF2B5EF4-FFF2-40B4-BE49-F238E27FC236}">
                <a16:creationId xmlns:a16="http://schemas.microsoft.com/office/drawing/2014/main" id="{2965FC26-5F9F-47BE-9DCE-5C839A137621}"/>
              </a:ext>
            </a:extLst>
          </p:cNvPr>
          <p:cNvSpPr txBox="1">
            <a:spLocks noChangeArrowheads="1"/>
          </p:cNvSpPr>
          <p:nvPr/>
        </p:nvSpPr>
        <p:spPr bwMode="auto">
          <a:xfrm>
            <a:off x="3995591" y="3006964"/>
            <a:ext cx="1670051" cy="131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8000">
                <a:solidFill>
                  <a:schemeClr val="bg1"/>
                </a:solidFill>
                <a:latin charset="0" panose="020b0604020202020204" pitchFamily="34" typeface="Arial"/>
                <a:ea charset="-122" panose="020b0503020204020204" pitchFamily="34" typeface="微软雅黑"/>
                <a:sym charset="0" panose="020b0604020202020204" pitchFamily="34" typeface="Arial"/>
              </a:rPr>
              <a:t>03</a:t>
            </a:r>
          </a:p>
        </p:txBody>
      </p:sp>
      <p:sp>
        <p:nvSpPr>
          <p:cNvPr id="46" name="矩形 45">
            <a:extLst>
              <a:ext uri="{FF2B5EF4-FFF2-40B4-BE49-F238E27FC236}">
                <a16:creationId xmlns:a16="http://schemas.microsoft.com/office/drawing/2014/main" id="{AB9AE3A0-0AED-4295-8FEA-2B19EA15AE97}"/>
              </a:ext>
            </a:extLst>
          </p:cNvPr>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7" name="直接连接符 46">
            <a:extLst>
              <a:ext uri="{FF2B5EF4-FFF2-40B4-BE49-F238E27FC236}">
                <a16:creationId xmlns:a16="http://schemas.microsoft.com/office/drawing/2014/main" id="{72ADA191-936F-4077-B6FD-AE9F86B3745E}"/>
              </a:ext>
            </a:extLst>
          </p:cNvPr>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D7ACAC60-F590-4491-82F8-3B6251380A91}"/>
              </a:ext>
            </a:extLst>
          </p:cNvPr>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843929662"/>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strVal val="4*#ppt_w"/>
                                          </p:val>
                                        </p:tav>
                                        <p:tav tm="100000">
                                          <p:val>
                                            <p:strVal val="#ppt_w"/>
                                          </p:val>
                                        </p:tav>
                                      </p:tavLst>
                                    </p:anim>
                                    <p:anim calcmode="lin" valueType="num">
                                      <p:cBhvr>
                                        <p:cTn dur="500" fill="hold" id="8"/>
                                        <p:tgtEl>
                                          <p:spTgt spid="9"/>
                                        </p:tgtEl>
                                        <p:attrNameLst>
                                          <p:attrName>ppt_h</p:attrName>
                                        </p:attrNameLst>
                                      </p:cBhvr>
                                      <p:tavLst>
                                        <p:tav tm="0">
                                          <p:val>
                                            <p:strVal val="4*#ppt_h"/>
                                          </p:val>
                                        </p:tav>
                                        <p:tav tm="100000">
                                          <p:val>
                                            <p:strVal val="#ppt_h"/>
                                          </p:val>
                                        </p:tav>
                                      </p:tavLst>
                                    </p:anim>
                                  </p:childTnLst>
                                </p:cTn>
                              </p:par>
                              <p:par>
                                <p:cTn fill="hold" grpId="0" id="9" nodeType="withEffect" presetClass="entr" presetID="2" presetSubtype="4">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ppt_x"/>
                                          </p:val>
                                        </p:tav>
                                        <p:tav tm="100000">
                                          <p:val>
                                            <p:strVal val="#ppt_x"/>
                                          </p:val>
                                        </p:tav>
                                      </p:tavLst>
                                    </p:anim>
                                    <p:anim calcmode="lin" valueType="num">
                                      <p:cBhvr additive="base">
                                        <p:cTn dur="500" fill="hold" id="12"/>
                                        <p:tgtEl>
                                          <p:spTgt spid="10"/>
                                        </p:tgtEl>
                                        <p:attrNameLst>
                                          <p:attrName>ppt_y</p:attrName>
                                        </p:attrNameLst>
                                      </p:cBhvr>
                                      <p:tavLst>
                                        <p:tav tm="0">
                                          <p:val>
                                            <p:strVal val="1+#ppt_h/2"/>
                                          </p:val>
                                        </p:tav>
                                        <p:tav tm="100000">
                                          <p:val>
                                            <p:strVal val="#ppt_y"/>
                                          </p:val>
                                        </p:tav>
                                      </p:tavLst>
                                    </p:anim>
                                  </p:childTnLst>
                                </p:cTn>
                              </p:par>
                              <p:par>
                                <p:cTn fill="hold" grpId="0" id="13" nodeType="withEffect" presetClass="entr" presetID="10" presetSubtype="0">
                                  <p:stCondLst>
                                    <p:cond delay="0"/>
                                  </p:stCondLst>
                                  <p:childTnLst>
                                    <p:set>
                                      <p:cBhvr>
                                        <p:cTn dur="1" fill="hold" id="14">
                                          <p:stCondLst>
                                            <p:cond delay="0"/>
                                          </p:stCondLst>
                                        </p:cTn>
                                        <p:tgtEl>
                                          <p:spTgt spid="44"/>
                                        </p:tgtEl>
                                        <p:attrNameLst>
                                          <p:attrName>style.visibility</p:attrName>
                                        </p:attrNameLst>
                                      </p:cBhvr>
                                      <p:to>
                                        <p:strVal val="visible"/>
                                      </p:to>
                                    </p:set>
                                    <p:animEffect filter="fade" transition="in">
                                      <p:cBhvr>
                                        <p:cTn dur="500" id="15"/>
                                        <p:tgtEl>
                                          <p:spTgt spid="44"/>
                                        </p:tgtEl>
                                      </p:cBhvr>
                                    </p:animEffect>
                                  </p:childTnLst>
                                </p:cTn>
                              </p:par>
                              <p:par>
                                <p:cTn accel="50000" autoRev="1" decel="50000" fill="hold" grpId="1" id="16" nodeType="withEffect" presetClass="path" presetID="42" presetSubtype="0" repeatCount="indefinite">
                                  <p:stCondLst>
                                    <p:cond delay="500"/>
                                  </p:stCondLst>
                                  <p:childTnLst>
                                    <p:animMotion origin="layout" path="M -2.08333E-06 -2.22222E-06 L 0.0793 -0.00023" pathEditMode="relative" ptsTypes="AA" rAng="0">
                                      <p:cBhvr>
                                        <p:cTn dur="3100" fill="hold" id="17"/>
                                        <p:tgtEl>
                                          <p:spTgt spid="44"/>
                                        </p:tgtEl>
                                        <p:attrNameLst>
                                          <p:attrName>ppt_x</p:attrName>
                                          <p:attrName>ppt_y</p:attrName>
                                        </p:attrNameLst>
                                      </p:cBhvr>
                                      <p:rCtr x="3958" y="-23"/>
                                    </p:animMotion>
                                  </p:childTnLst>
                                </p:cTn>
                              </p:par>
                            </p:childTnLst>
                          </p:cTn>
                        </p:par>
                        <p:par>
                          <p:cTn fill="hold" id="18" nodeType="afterGroup">
                            <p:stCondLst>
                              <p:cond delay="3600"/>
                            </p:stCondLst>
                            <p:childTnLst>
                              <p:par>
                                <p:cTn fill="hold" grpId="0" id="19" nodeType="afterEffect" presetClass="entr" presetID="56" presetSubtype="0">
                                  <p:stCondLst>
                                    <p:cond delay="0"/>
                                  </p:stCondLst>
                                  <p:iterate type="lt">
                                    <p:tmPct val="10000"/>
                                  </p:iterate>
                                  <p:childTnLst>
                                    <p:set>
                                      <p:cBhvr>
                                        <p:cTn dur="1" fill="hold" id="20">
                                          <p:stCondLst>
                                            <p:cond delay="0"/>
                                          </p:stCondLst>
                                        </p:cTn>
                                        <p:tgtEl>
                                          <p:spTgt spid="45"/>
                                        </p:tgtEl>
                                        <p:attrNameLst>
                                          <p:attrName>style.visibility</p:attrName>
                                        </p:attrNameLst>
                                      </p:cBhvr>
                                      <p:to>
                                        <p:strVal val="visible"/>
                                      </p:to>
                                    </p:set>
                                    <p:anim by="(-#ppt_w*2)" calcmode="lin" valueType="num">
                                      <p:cBhvr rctx="PPT">
                                        <p:cTn autoRev="1" dur="500" fill="hold" id="21">
                                          <p:stCondLst>
                                            <p:cond delay="0"/>
                                          </p:stCondLst>
                                        </p:cTn>
                                        <p:tgtEl>
                                          <p:spTgt spid="45"/>
                                        </p:tgtEl>
                                        <p:attrNameLst>
                                          <p:attrName>ppt_w</p:attrName>
                                        </p:attrNameLst>
                                      </p:cBhvr>
                                    </p:anim>
                                    <p:anim by="(#ppt_w*0.50)" calcmode="lin" valueType="num">
                                      <p:cBhvr>
                                        <p:cTn autoRev="1" decel="50000" dur="500" fill="hold" id="22">
                                          <p:stCondLst>
                                            <p:cond delay="0"/>
                                          </p:stCondLst>
                                        </p:cTn>
                                        <p:tgtEl>
                                          <p:spTgt spid="45"/>
                                        </p:tgtEl>
                                        <p:attrNameLst>
                                          <p:attrName>ppt_x</p:attrName>
                                        </p:attrNameLst>
                                      </p:cBhvr>
                                    </p:anim>
                                    <p:anim calcmode="lin" from="(-#ppt_h/2)" to="(#ppt_y)" valueType="num">
                                      <p:cBhvr>
                                        <p:cTn dur="1000" fill="hold" id="23">
                                          <p:stCondLst>
                                            <p:cond delay="0"/>
                                          </p:stCondLst>
                                        </p:cTn>
                                        <p:tgtEl>
                                          <p:spTgt spid="45"/>
                                        </p:tgtEl>
                                        <p:attrNameLst>
                                          <p:attrName>ppt_y</p:attrName>
                                        </p:attrNameLst>
                                      </p:cBhvr>
                                    </p:anim>
                                    <p:animRot by="21600000">
                                      <p:cBhvr>
                                        <p:cTn dur="1000" fill="hold" id="24">
                                          <p:stCondLst>
                                            <p:cond delay="0"/>
                                          </p:stCondLst>
                                        </p:cTn>
                                        <p:tgtEl>
                                          <p:spTgt spid="45"/>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44"/>
      <p:bldP grpId="1" spid="44"/>
      <p:bldP grpId="0" spid="45"/>
    </p:bldLst>
  </p:timing>
</p:sld>
</file>

<file path=ppt/slides/slide1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3" name="组合 22"/>
          <p:cNvGrpSpPr/>
          <p:nvPr/>
        </p:nvGrpSpPr>
        <p:grpSpPr>
          <a:xfrm>
            <a:off x="-260993" y="2309927"/>
            <a:ext cx="4428435" cy="2321708"/>
            <a:chOff x="1147417" y="1991875"/>
            <a:chExt cx="4428435" cy="2321708"/>
          </a:xfrm>
        </p:grpSpPr>
        <p:graphicFrame>
          <p:nvGraphicFramePr>
            <p:cNvPr id="24" name="图表 23"/>
            <p:cNvGraphicFramePr/>
            <p:nvPr>
              <p:extLst>
                <p:ext uri="{D42A27DB-BD31-4B8C-83A1-F6EECF244321}">
                  <p14:modId val="2088833593"/>
                </p:ext>
              </p:extLst>
            </p:nvPr>
          </p:nvGraphicFramePr>
          <p:xfrm>
            <a:off x="1147417" y="1991875"/>
            <a:ext cx="4428435" cy="2321708"/>
          </p:xfrm>
          <a:graphic>
            <a:graphicData uri="http://schemas.openxmlformats.org/drawingml/2006/chart">
              <c:chart xmlns:c="http://schemas.openxmlformats.org/drawingml/2006/chart" r:id="rId2"/>
            </a:graphicData>
          </a:graphic>
        </p:graphicFrame>
        <p:sp>
          <p:nvSpPr>
            <p:cNvPr id="25" name="椭圆 24"/>
            <p:cNvSpPr/>
            <p:nvPr/>
          </p:nvSpPr>
          <p:spPr>
            <a:xfrm>
              <a:off x="2504661" y="2295939"/>
              <a:ext cx="1699591" cy="1706297"/>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25%</a:t>
              </a:r>
            </a:p>
          </p:txBody>
        </p:sp>
      </p:grpSp>
      <p:sp>
        <p:nvSpPr>
          <p:cNvPr id="26" name="矩形 25"/>
          <p:cNvSpPr/>
          <p:nvPr/>
        </p:nvSpPr>
        <p:spPr>
          <a:xfrm>
            <a:off x="594665" y="5302663"/>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27" name="矩形 26"/>
          <p:cNvSpPr/>
          <p:nvPr/>
        </p:nvSpPr>
        <p:spPr>
          <a:xfrm>
            <a:off x="8862963" y="5302663"/>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28" name="矩形 27"/>
          <p:cNvSpPr/>
          <p:nvPr/>
        </p:nvSpPr>
        <p:spPr>
          <a:xfrm>
            <a:off x="4735212" y="5302663"/>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grpSp>
        <p:nvGrpSpPr>
          <p:cNvPr id="29" name="组合 28"/>
          <p:cNvGrpSpPr/>
          <p:nvPr/>
        </p:nvGrpSpPr>
        <p:grpSpPr>
          <a:xfrm>
            <a:off x="8007305" y="2309927"/>
            <a:ext cx="4428435" cy="2321708"/>
            <a:chOff x="1147417" y="1991875"/>
            <a:chExt cx="4428435" cy="2321708"/>
          </a:xfrm>
        </p:grpSpPr>
        <p:graphicFrame>
          <p:nvGraphicFramePr>
            <p:cNvPr id="30" name="图表 29"/>
            <p:cNvGraphicFramePr/>
            <p:nvPr>
              <p:extLst>
                <p:ext uri="{D42A27DB-BD31-4B8C-83A1-F6EECF244321}">
                  <p14:modId val="1715241979"/>
                </p:ext>
              </p:extLst>
            </p:nvPr>
          </p:nvGraphicFramePr>
          <p:xfrm>
            <a:off x="1147417" y="1991875"/>
            <a:ext cx="4428435" cy="2321708"/>
          </p:xfrm>
          <a:graphic>
            <a:graphicData uri="http://schemas.openxmlformats.org/drawingml/2006/chart">
              <c:chart xmlns:c="http://schemas.openxmlformats.org/drawingml/2006/chart" r:id="rId3"/>
            </a:graphicData>
          </a:graphic>
        </p:graphicFrame>
        <p:sp>
          <p:nvSpPr>
            <p:cNvPr id="31" name="椭圆 30"/>
            <p:cNvSpPr/>
            <p:nvPr/>
          </p:nvSpPr>
          <p:spPr>
            <a:xfrm>
              <a:off x="2504661" y="2295939"/>
              <a:ext cx="1699591" cy="1706297"/>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75%</a:t>
              </a:r>
            </a:p>
          </p:txBody>
        </p:sp>
      </p:grpSp>
      <p:grpSp>
        <p:nvGrpSpPr>
          <p:cNvPr id="32" name="组合 31"/>
          <p:cNvGrpSpPr/>
          <p:nvPr/>
        </p:nvGrpSpPr>
        <p:grpSpPr>
          <a:xfrm>
            <a:off x="4034182" y="2309927"/>
            <a:ext cx="4428435" cy="2321708"/>
            <a:chOff x="1147417" y="1991875"/>
            <a:chExt cx="4428435" cy="2321708"/>
          </a:xfrm>
        </p:grpSpPr>
        <p:graphicFrame>
          <p:nvGraphicFramePr>
            <p:cNvPr id="33" name="图表 32"/>
            <p:cNvGraphicFramePr/>
            <p:nvPr>
              <p:extLst>
                <p:ext uri="{D42A27DB-BD31-4B8C-83A1-F6EECF244321}">
                  <p14:modId val="2718223960"/>
                </p:ext>
              </p:extLst>
            </p:nvPr>
          </p:nvGraphicFramePr>
          <p:xfrm>
            <a:off x="1147417" y="1991875"/>
            <a:ext cx="4428435" cy="2321708"/>
          </p:xfrm>
          <a:graphic>
            <a:graphicData uri="http://schemas.openxmlformats.org/drawingml/2006/chart">
              <c:chart xmlns:c="http://schemas.openxmlformats.org/drawingml/2006/chart" r:id="rId4"/>
            </a:graphicData>
          </a:graphic>
        </p:graphicFrame>
        <p:sp>
          <p:nvSpPr>
            <p:cNvPr id="34" name="椭圆 33"/>
            <p:cNvSpPr/>
            <p:nvPr/>
          </p:nvSpPr>
          <p:spPr>
            <a:xfrm>
              <a:off x="2504661" y="2295939"/>
              <a:ext cx="1699591" cy="1706297"/>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a:solidFill>
                    <a:schemeClr val="bg1"/>
                  </a:solidFill>
                </a:rPr>
                <a:t>33%</a:t>
              </a:r>
            </a:p>
          </p:txBody>
        </p:sp>
      </p:grpSp>
      <p:sp>
        <p:nvSpPr>
          <p:cNvPr id="35" name="文本框 34">
            <a:extLst>
              <a:ext uri="{FF2B5EF4-FFF2-40B4-BE49-F238E27FC236}">
                <a16:creationId xmlns:a16="http://schemas.microsoft.com/office/drawing/2014/main" id="{BA749E23-1915-4BD0-B61B-44753DFF4C8B}"/>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6" name="Freeform 591">
            <a:extLst>
              <a:ext uri="{FF2B5EF4-FFF2-40B4-BE49-F238E27FC236}">
                <a16:creationId xmlns:a16="http://schemas.microsoft.com/office/drawing/2014/main" id="{3C950196-B702-41BF-A85A-572763FEF0A3}"/>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305649486"/>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6"/>
                                        </p:tgtEl>
                                        <p:attrNameLst>
                                          <p:attrName>style.visibility</p:attrName>
                                        </p:attrNameLst>
                                      </p:cBhvr>
                                      <p:to>
                                        <p:strVal val="visible"/>
                                      </p:to>
                                    </p:set>
                                    <p:animEffect filter="fade" transition="in">
                                      <p:cBhvr>
                                        <p:cTn dur="500" id="7"/>
                                        <p:tgtEl>
                                          <p:spTgt spid="36"/>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36"/>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1" spid="36"/>
    </p:bldLst>
  </p:timing>
</p:sld>
</file>

<file path=ppt/slides/slide1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5" name="矩形 4"/>
          <p:cNvSpPr>
            <a:spLocks noChangeAspect="1"/>
          </p:cNvSpPr>
          <p:nvPr/>
        </p:nvSpPr>
        <p:spPr>
          <a:xfrm rot="2700000">
            <a:off x="2502764" y="3095715"/>
            <a:ext cx="2047613" cy="2047613"/>
          </a:xfrm>
          <a:prstGeom prst="rect">
            <a:avLst/>
          </a:prstGeom>
          <a:blipFill dpi="0" rotWithShape="0">
            <a:blip r:embed="rId2"/>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6" name="矩形 5"/>
          <p:cNvSpPr>
            <a:spLocks noChangeAspect="1"/>
          </p:cNvSpPr>
          <p:nvPr/>
        </p:nvSpPr>
        <p:spPr>
          <a:xfrm rot="2700000">
            <a:off x="7708771" y="3095716"/>
            <a:ext cx="2047613" cy="2047613"/>
          </a:xfrm>
          <a:prstGeom prst="rect">
            <a:avLst/>
          </a:prstGeom>
          <a:blipFill dpi="0" rotWithShape="0">
            <a:blip r:embed="rId3"/>
            <a:stretch>
              <a:fillRect/>
            </a:stretch>
          </a:blip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7" name="矩形 6"/>
          <p:cNvSpPr>
            <a:spLocks noChangeAspect="1"/>
          </p:cNvSpPr>
          <p:nvPr/>
        </p:nvSpPr>
        <p:spPr>
          <a:xfrm rot="2700000">
            <a:off x="4155408" y="2142169"/>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 name="矩形 7"/>
          <p:cNvSpPr>
            <a:spLocks noChangeAspect="1"/>
          </p:cNvSpPr>
          <p:nvPr/>
        </p:nvSpPr>
        <p:spPr>
          <a:xfrm rot="2700000">
            <a:off x="4155409" y="4458780"/>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9" name="矩形 8"/>
          <p:cNvSpPr>
            <a:spLocks noChangeAspect="1"/>
          </p:cNvSpPr>
          <p:nvPr/>
        </p:nvSpPr>
        <p:spPr>
          <a:xfrm rot="2700000">
            <a:off x="6472017" y="2142169"/>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0" name="矩形 9"/>
          <p:cNvSpPr>
            <a:spLocks noChangeAspect="1"/>
          </p:cNvSpPr>
          <p:nvPr/>
        </p:nvSpPr>
        <p:spPr>
          <a:xfrm rot="2700000">
            <a:off x="6472017" y="4458781"/>
            <a:ext cx="1638091" cy="1638091"/>
          </a:xfrm>
          <a:prstGeom prst="rect">
            <a:avLst/>
          </a:prstGeom>
          <a:solidFill>
            <a:schemeClr val="bg1">
              <a:alpha val="3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1" name="文本框 10"/>
          <p:cNvSpPr txBox="1"/>
          <p:nvPr/>
        </p:nvSpPr>
        <p:spPr>
          <a:xfrm>
            <a:off x="4222883" y="2992659"/>
            <a:ext cx="1706880" cy="396240"/>
          </a:xfrm>
          <a:prstGeom prst="rect">
            <a:avLst/>
          </a:prstGeom>
          <a:noFill/>
          <a:effectLst/>
        </p:spPr>
        <p:txBody>
          <a:bodyPr rtlCol="0" wrap="none">
            <a:spAutoFit/>
          </a:bodyPr>
          <a:lstStyle/>
          <a:p>
            <a:r>
              <a:rPr altLang="zh-CN" b="1" lang="en-US" sz="2000">
                <a:solidFill>
                  <a:schemeClr val="bg1"/>
                </a:solidFill>
                <a:latin charset="-122" panose="02010601030101010101" pitchFamily="2" typeface="方正姚体"/>
                <a:ea charset="-122" panose="02010601030101010101" pitchFamily="2" typeface="方正姚体"/>
              </a:rPr>
              <a:t>TITLE   HERE</a:t>
            </a:r>
          </a:p>
        </p:txBody>
      </p:sp>
      <p:sp>
        <p:nvSpPr>
          <p:cNvPr id="12" name="文本框 11"/>
          <p:cNvSpPr txBox="1"/>
          <p:nvPr/>
        </p:nvSpPr>
        <p:spPr>
          <a:xfrm>
            <a:off x="6566346" y="2942300"/>
            <a:ext cx="1706880" cy="396240"/>
          </a:xfrm>
          <a:prstGeom prst="rect">
            <a:avLst/>
          </a:prstGeom>
          <a:noFill/>
          <a:effectLst/>
        </p:spPr>
        <p:txBody>
          <a:bodyPr rtlCol="0" wrap="none">
            <a:spAutoFit/>
          </a:bodyPr>
          <a:lstStyle/>
          <a:p>
            <a:r>
              <a:rPr altLang="zh-CN" b="1" lang="en-US" sz="2000">
                <a:solidFill>
                  <a:schemeClr val="bg1"/>
                </a:solidFill>
                <a:latin charset="-122" panose="02010601030101010101" pitchFamily="2" typeface="方正姚体"/>
                <a:ea charset="-122" panose="02010601030101010101" pitchFamily="2" typeface="方正姚体"/>
              </a:rPr>
              <a:t>TITLE   HERE</a:t>
            </a:r>
          </a:p>
        </p:txBody>
      </p:sp>
      <p:sp>
        <p:nvSpPr>
          <p:cNvPr id="13" name="文本框 12"/>
          <p:cNvSpPr txBox="1"/>
          <p:nvPr/>
        </p:nvSpPr>
        <p:spPr>
          <a:xfrm>
            <a:off x="6566346" y="5336568"/>
            <a:ext cx="1706880" cy="396240"/>
          </a:xfrm>
          <a:prstGeom prst="rect">
            <a:avLst/>
          </a:prstGeom>
          <a:noFill/>
          <a:effectLst/>
        </p:spPr>
        <p:txBody>
          <a:bodyPr rtlCol="0" wrap="none">
            <a:spAutoFit/>
          </a:bodyPr>
          <a:lstStyle/>
          <a:p>
            <a:r>
              <a:rPr altLang="zh-CN" b="1" lang="en-US" sz="2000">
                <a:solidFill>
                  <a:schemeClr val="bg1"/>
                </a:solidFill>
                <a:latin charset="-122" panose="02010601030101010101" pitchFamily="2" typeface="方正姚体"/>
                <a:ea charset="-122" panose="02010601030101010101" pitchFamily="2" typeface="方正姚体"/>
              </a:rPr>
              <a:t>TITLE   HERE</a:t>
            </a:r>
          </a:p>
        </p:txBody>
      </p:sp>
      <p:sp>
        <p:nvSpPr>
          <p:cNvPr id="14" name="文本框 13"/>
          <p:cNvSpPr txBox="1"/>
          <p:nvPr/>
        </p:nvSpPr>
        <p:spPr>
          <a:xfrm>
            <a:off x="4222883" y="5309268"/>
            <a:ext cx="1706880" cy="396240"/>
          </a:xfrm>
          <a:prstGeom prst="rect">
            <a:avLst/>
          </a:prstGeom>
          <a:noFill/>
          <a:effectLst/>
        </p:spPr>
        <p:txBody>
          <a:bodyPr rtlCol="0" wrap="none">
            <a:spAutoFit/>
          </a:bodyPr>
          <a:lstStyle/>
          <a:p>
            <a:r>
              <a:rPr altLang="zh-CN" b="1" lang="en-US" sz="2000">
                <a:solidFill>
                  <a:schemeClr val="bg1"/>
                </a:solidFill>
                <a:latin charset="-122" panose="02010601030101010101" pitchFamily="2" typeface="方正姚体"/>
                <a:ea charset="-122" panose="02010601030101010101" pitchFamily="2" typeface="方正姚体"/>
              </a:rPr>
              <a:t>TITLE   HERE</a:t>
            </a:r>
          </a:p>
        </p:txBody>
      </p:sp>
      <p:grpSp>
        <p:nvGrpSpPr>
          <p:cNvPr id="15" name="组合 14"/>
          <p:cNvGrpSpPr/>
          <p:nvPr/>
        </p:nvGrpSpPr>
        <p:grpSpPr>
          <a:xfrm>
            <a:off x="7056661" y="4521471"/>
            <a:ext cx="421720" cy="539327"/>
            <a:chOff x="1605186" y="572440"/>
            <a:chExt cx="563562" cy="720725"/>
          </a:xfrm>
          <a:solidFill>
            <a:schemeClr val="bg1"/>
          </a:solidFill>
          <a:effectLst/>
        </p:grpSpPr>
        <p:sp>
          <p:nvSpPr>
            <p:cNvPr id="16" name="Freeform 32"/>
            <p:cNvSpPr/>
            <p:nvPr/>
          </p:nvSpPr>
          <p:spPr bwMode="auto">
            <a:xfrm>
              <a:off x="1814736" y="572440"/>
              <a:ext cx="142875" cy="720725"/>
            </a:xfrm>
            <a:custGeom>
              <a:gdLst>
                <a:gd fmla="*/ 64 w 64" name="T0"/>
                <a:gd fmla="*/ 289 h 321" name="T1"/>
                <a:gd fmla="*/ 32 w 64" name="T2"/>
                <a:gd fmla="*/ 321 h 321" name="T3"/>
                <a:gd fmla="*/ 0 w 64" name="T4"/>
                <a:gd fmla="*/ 289 h 321" name="T5"/>
                <a:gd fmla="*/ 0 w 64" name="T6"/>
                <a:gd fmla="*/ 32 h 321" name="T7"/>
                <a:gd fmla="*/ 32 w 64" name="T8"/>
                <a:gd fmla="*/ 0 h 321" name="T9"/>
                <a:gd fmla="*/ 64 w 64" name="T10"/>
                <a:gd fmla="*/ 32 h 321" name="T11"/>
                <a:gd fmla="*/ 64 w 64" name="T12"/>
                <a:gd fmla="*/ 289 h 321" name="T13"/>
              </a:gdLst>
              <a:cxnLst>
                <a:cxn ang="0">
                  <a:pos x="T0" y="T1"/>
                </a:cxn>
                <a:cxn ang="0">
                  <a:pos x="T2" y="T3"/>
                </a:cxn>
                <a:cxn ang="0">
                  <a:pos x="T4" y="T5"/>
                </a:cxn>
                <a:cxn ang="0">
                  <a:pos x="T6" y="T7"/>
                </a:cxn>
                <a:cxn ang="0">
                  <a:pos x="T8" y="T9"/>
                </a:cxn>
                <a:cxn ang="0">
                  <a:pos x="T10" y="T11"/>
                </a:cxn>
                <a:cxn ang="0">
                  <a:pos x="T12" y="T13"/>
                </a:cxn>
              </a:cxnLst>
              <a:rect b="b" l="0" r="r" t="0"/>
              <a:pathLst>
                <a:path h="321" w="64">
                  <a:moveTo>
                    <a:pt x="64" y="289"/>
                  </a:moveTo>
                  <a:cubicBezTo>
                    <a:pt x="64" y="307"/>
                    <a:pt x="49" y="321"/>
                    <a:pt x="32" y="321"/>
                  </a:cubicBezTo>
                  <a:cubicBezTo>
                    <a:pt x="14" y="321"/>
                    <a:pt x="0" y="307"/>
                    <a:pt x="0" y="289"/>
                  </a:cubicBezTo>
                  <a:cubicBezTo>
                    <a:pt x="0" y="32"/>
                    <a:pt x="0" y="32"/>
                    <a:pt x="0" y="32"/>
                  </a:cubicBezTo>
                  <a:cubicBezTo>
                    <a:pt x="0" y="14"/>
                    <a:pt x="14" y="0"/>
                    <a:pt x="32" y="0"/>
                  </a:cubicBezTo>
                  <a:cubicBezTo>
                    <a:pt x="49" y="0"/>
                    <a:pt x="64" y="14"/>
                    <a:pt x="64" y="32"/>
                  </a:cubicBezTo>
                  <a:lnTo>
                    <a:pt x="64" y="289"/>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17" name="Freeform 33"/>
            <p:cNvSpPr/>
            <p:nvPr/>
          </p:nvSpPr>
          <p:spPr bwMode="auto">
            <a:xfrm>
              <a:off x="1605186" y="1012177"/>
              <a:ext cx="141288" cy="280988"/>
            </a:xfrm>
            <a:custGeom>
              <a:gdLst>
                <a:gd fmla="*/ 63 w 63" name="T0"/>
                <a:gd fmla="*/ 93 h 125" name="T1"/>
                <a:gd fmla="*/ 32 w 63" name="T2"/>
                <a:gd fmla="*/ 125 h 125" name="T3"/>
                <a:gd fmla="*/ 0 w 63" name="T4"/>
                <a:gd fmla="*/ 93 h 125" name="T5"/>
                <a:gd fmla="*/ 0 w 63" name="T6"/>
                <a:gd fmla="*/ 32 h 125" name="T7"/>
                <a:gd fmla="*/ 32 w 63" name="T8"/>
                <a:gd fmla="*/ 0 h 125" name="T9"/>
                <a:gd fmla="*/ 63 w 63" name="T10"/>
                <a:gd fmla="*/ 32 h 125" name="T11"/>
                <a:gd fmla="*/ 63 w 63" name="T12"/>
                <a:gd fmla="*/ 93 h 125" name="T13"/>
              </a:gdLst>
              <a:cxnLst>
                <a:cxn ang="0">
                  <a:pos x="T0" y="T1"/>
                </a:cxn>
                <a:cxn ang="0">
                  <a:pos x="T2" y="T3"/>
                </a:cxn>
                <a:cxn ang="0">
                  <a:pos x="T4" y="T5"/>
                </a:cxn>
                <a:cxn ang="0">
                  <a:pos x="T6" y="T7"/>
                </a:cxn>
                <a:cxn ang="0">
                  <a:pos x="T8" y="T9"/>
                </a:cxn>
                <a:cxn ang="0">
                  <a:pos x="T10" y="T11"/>
                </a:cxn>
                <a:cxn ang="0">
                  <a:pos x="T12" y="T13"/>
                </a:cxn>
              </a:cxnLst>
              <a:rect b="b" l="0" r="r" t="0"/>
              <a:pathLst>
                <a:path h="125" w="62">
                  <a:moveTo>
                    <a:pt x="63" y="93"/>
                  </a:moveTo>
                  <a:cubicBezTo>
                    <a:pt x="63" y="111"/>
                    <a:pt x="49" y="125"/>
                    <a:pt x="32" y="125"/>
                  </a:cubicBezTo>
                  <a:cubicBezTo>
                    <a:pt x="14" y="125"/>
                    <a:pt x="0" y="111"/>
                    <a:pt x="0" y="93"/>
                  </a:cubicBezTo>
                  <a:cubicBezTo>
                    <a:pt x="0" y="32"/>
                    <a:pt x="0" y="32"/>
                    <a:pt x="0" y="32"/>
                  </a:cubicBezTo>
                  <a:cubicBezTo>
                    <a:pt x="0" y="14"/>
                    <a:pt x="14" y="0"/>
                    <a:pt x="32" y="0"/>
                  </a:cubicBezTo>
                  <a:cubicBezTo>
                    <a:pt x="49" y="0"/>
                    <a:pt x="63" y="14"/>
                    <a:pt x="63" y="32"/>
                  </a:cubicBezTo>
                  <a:lnTo>
                    <a:pt x="63" y="93"/>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18" name="Freeform 34"/>
            <p:cNvSpPr/>
            <p:nvPr/>
          </p:nvSpPr>
          <p:spPr bwMode="auto">
            <a:xfrm>
              <a:off x="2025873" y="804215"/>
              <a:ext cx="142875" cy="488950"/>
            </a:xfrm>
            <a:custGeom>
              <a:gdLst>
                <a:gd fmla="*/ 64 w 64" name="T0"/>
                <a:gd fmla="*/ 186 h 218" name="T1"/>
                <a:gd fmla="*/ 32 w 64" name="T2"/>
                <a:gd fmla="*/ 218 h 218" name="T3"/>
                <a:gd fmla="*/ 0 w 64" name="T4"/>
                <a:gd fmla="*/ 186 h 218" name="T5"/>
                <a:gd fmla="*/ 0 w 64" name="T6"/>
                <a:gd fmla="*/ 32 h 218" name="T7"/>
                <a:gd fmla="*/ 32 w 64" name="T8"/>
                <a:gd fmla="*/ 0 h 218" name="T9"/>
                <a:gd fmla="*/ 64 w 64" name="T10"/>
                <a:gd fmla="*/ 32 h 218" name="T11"/>
                <a:gd fmla="*/ 64 w 64" name="T12"/>
                <a:gd fmla="*/ 186 h 218" name="T13"/>
              </a:gdLst>
              <a:cxnLst>
                <a:cxn ang="0">
                  <a:pos x="T0" y="T1"/>
                </a:cxn>
                <a:cxn ang="0">
                  <a:pos x="T2" y="T3"/>
                </a:cxn>
                <a:cxn ang="0">
                  <a:pos x="T4" y="T5"/>
                </a:cxn>
                <a:cxn ang="0">
                  <a:pos x="T6" y="T7"/>
                </a:cxn>
                <a:cxn ang="0">
                  <a:pos x="T8" y="T9"/>
                </a:cxn>
                <a:cxn ang="0">
                  <a:pos x="T10" y="T11"/>
                </a:cxn>
                <a:cxn ang="0">
                  <a:pos x="T12" y="T13"/>
                </a:cxn>
              </a:cxnLst>
              <a:rect b="b" l="0" r="r" t="0"/>
              <a:pathLst>
                <a:path h="218" w="64">
                  <a:moveTo>
                    <a:pt x="64" y="186"/>
                  </a:moveTo>
                  <a:cubicBezTo>
                    <a:pt x="64" y="204"/>
                    <a:pt x="49" y="218"/>
                    <a:pt x="32" y="218"/>
                  </a:cubicBezTo>
                  <a:cubicBezTo>
                    <a:pt x="14" y="218"/>
                    <a:pt x="0" y="204"/>
                    <a:pt x="0" y="186"/>
                  </a:cubicBezTo>
                  <a:cubicBezTo>
                    <a:pt x="0" y="32"/>
                    <a:pt x="0" y="32"/>
                    <a:pt x="0" y="32"/>
                  </a:cubicBezTo>
                  <a:cubicBezTo>
                    <a:pt x="0" y="14"/>
                    <a:pt x="14" y="0"/>
                    <a:pt x="32" y="0"/>
                  </a:cubicBezTo>
                  <a:cubicBezTo>
                    <a:pt x="49" y="0"/>
                    <a:pt x="64" y="14"/>
                    <a:pt x="64" y="32"/>
                  </a:cubicBezTo>
                  <a:lnTo>
                    <a:pt x="64" y="186"/>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sp>
        <p:nvSpPr>
          <p:cNvPr id="19" name="Freeform 223"/>
          <p:cNvSpPr/>
          <p:nvPr/>
        </p:nvSpPr>
        <p:spPr bwMode="auto">
          <a:xfrm>
            <a:off x="4708324" y="2340119"/>
            <a:ext cx="532256" cy="431672"/>
          </a:xfrm>
          <a:custGeom>
            <a:gdLst>
              <a:gd fmla="*/ 107 w 107" name="T0"/>
              <a:gd fmla="*/ 10 h 87" name="T1"/>
              <a:gd fmla="*/ 95 w 107" name="T2"/>
              <a:gd fmla="*/ 13 h 87" name="T3"/>
              <a:gd fmla="*/ 104 w 107" name="T4"/>
              <a:gd fmla="*/ 1 h 87" name="T5"/>
              <a:gd fmla="*/ 90 w 107" name="T6"/>
              <a:gd fmla="*/ 7 h 87" name="T7"/>
              <a:gd fmla="*/ 74 w 107" name="T8"/>
              <a:gd fmla="*/ 0 h 87" name="T9"/>
              <a:gd fmla="*/ 52 w 107" name="T10"/>
              <a:gd fmla="*/ 22 h 87" name="T11"/>
              <a:gd fmla="*/ 53 w 107" name="T12"/>
              <a:gd fmla="*/ 27 h 87" name="T13"/>
              <a:gd fmla="*/ 7 w 107" name="T14"/>
              <a:gd fmla="*/ 4 h 87" name="T15"/>
              <a:gd fmla="*/ 4 w 107" name="T16"/>
              <a:gd fmla="*/ 15 h 87" name="T17"/>
              <a:gd fmla="*/ 14 w 107" name="T18"/>
              <a:gd fmla="*/ 33 h 87" name="T19"/>
              <a:gd fmla="*/ 4 w 107" name="T20"/>
              <a:gd fmla="*/ 30 h 87" name="T21"/>
              <a:gd fmla="*/ 4 w 107" name="T22"/>
              <a:gd fmla="*/ 31 h 87" name="T23"/>
              <a:gd fmla="*/ 22 w 107" name="T24"/>
              <a:gd fmla="*/ 52 h 87" name="T25"/>
              <a:gd fmla="*/ 16 w 107" name="T26"/>
              <a:gd fmla="*/ 53 h 87" name="T27"/>
              <a:gd fmla="*/ 12 w 107" name="T28"/>
              <a:gd fmla="*/ 53 h 87" name="T29"/>
              <a:gd fmla="*/ 32 w 107" name="T30"/>
              <a:gd fmla="*/ 68 h 87" name="T31"/>
              <a:gd fmla="*/ 5 w 107" name="T32"/>
              <a:gd fmla="*/ 77 h 87" name="T33"/>
              <a:gd fmla="*/ 0 w 107" name="T34"/>
              <a:gd fmla="*/ 77 h 87" name="T35"/>
              <a:gd fmla="*/ 33 w 107" name="T36"/>
              <a:gd fmla="*/ 87 h 87" name="T37"/>
              <a:gd fmla="*/ 96 w 107" name="T38"/>
              <a:gd fmla="*/ 24 h 87" name="T39"/>
              <a:gd fmla="*/ 96 w 107" name="T40"/>
              <a:gd fmla="*/ 21 h 87" name="T41"/>
              <a:gd fmla="*/ 107 w 107" name="T42"/>
              <a:gd fmla="*/ 10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107">
                <a:moveTo>
                  <a:pt x="107" y="10"/>
                </a:moveTo>
                <a:cubicBezTo>
                  <a:pt x="103" y="12"/>
                  <a:pt x="99" y="13"/>
                  <a:pt x="95" y="13"/>
                </a:cubicBezTo>
                <a:cubicBezTo>
                  <a:pt x="99" y="11"/>
                  <a:pt x="103" y="6"/>
                  <a:pt x="104" y="1"/>
                </a:cubicBezTo>
                <a:cubicBezTo>
                  <a:pt x="100" y="4"/>
                  <a:pt x="95" y="6"/>
                  <a:pt x="90" y="7"/>
                </a:cubicBezTo>
                <a:cubicBezTo>
                  <a:pt x="86" y="2"/>
                  <a:pt x="80" y="0"/>
                  <a:pt x="74" y="0"/>
                </a:cubicBezTo>
                <a:cubicBezTo>
                  <a:pt x="62" y="0"/>
                  <a:pt x="52" y="9"/>
                  <a:pt x="52" y="22"/>
                </a:cubicBezTo>
                <a:cubicBezTo>
                  <a:pt x="52" y="23"/>
                  <a:pt x="52" y="25"/>
                  <a:pt x="53" y="27"/>
                </a:cubicBezTo>
                <a:cubicBezTo>
                  <a:pt x="34" y="26"/>
                  <a:pt x="18" y="17"/>
                  <a:pt x="7" y="4"/>
                </a:cubicBezTo>
                <a:cubicBezTo>
                  <a:pt x="5" y="7"/>
                  <a:pt x="4" y="11"/>
                  <a:pt x="4" y="15"/>
                </a:cubicBezTo>
                <a:cubicBezTo>
                  <a:pt x="4" y="22"/>
                  <a:pt x="8" y="29"/>
                  <a:pt x="14" y="33"/>
                </a:cubicBezTo>
                <a:cubicBezTo>
                  <a:pt x="10" y="33"/>
                  <a:pt x="7" y="32"/>
                  <a:pt x="4" y="30"/>
                </a:cubicBezTo>
                <a:cubicBezTo>
                  <a:pt x="4" y="31"/>
                  <a:pt x="4" y="31"/>
                  <a:pt x="4" y="31"/>
                </a:cubicBezTo>
                <a:cubicBezTo>
                  <a:pt x="4" y="41"/>
                  <a:pt x="12" y="50"/>
                  <a:pt x="22" y="52"/>
                </a:cubicBezTo>
                <a:cubicBezTo>
                  <a:pt x="20" y="53"/>
                  <a:pt x="18" y="53"/>
                  <a:pt x="16" y="53"/>
                </a:cubicBezTo>
                <a:cubicBezTo>
                  <a:pt x="14" y="53"/>
                  <a:pt x="13" y="53"/>
                  <a:pt x="12" y="53"/>
                </a:cubicBezTo>
                <a:cubicBezTo>
                  <a:pt x="15" y="61"/>
                  <a:pt x="23" y="68"/>
                  <a:pt x="32" y="68"/>
                </a:cubicBezTo>
                <a:cubicBezTo>
                  <a:pt x="25" y="74"/>
                  <a:pt x="15" y="77"/>
                  <a:pt x="5" y="77"/>
                </a:cubicBezTo>
                <a:cubicBezTo>
                  <a:pt x="3" y="77"/>
                  <a:pt x="1" y="77"/>
                  <a:pt x="0" y="77"/>
                </a:cubicBezTo>
                <a:cubicBezTo>
                  <a:pt x="9" y="83"/>
                  <a:pt x="21" y="87"/>
                  <a:pt x="33" y="87"/>
                </a:cubicBezTo>
                <a:cubicBezTo>
                  <a:pt x="74" y="87"/>
                  <a:pt x="96" y="53"/>
                  <a:pt x="96" y="24"/>
                </a:cubicBezTo>
                <a:cubicBezTo>
                  <a:pt x="96" y="23"/>
                  <a:pt x="96" y="22"/>
                  <a:pt x="96" y="21"/>
                </a:cubicBezTo>
                <a:cubicBezTo>
                  <a:pt x="101" y="18"/>
                  <a:pt x="104" y="14"/>
                  <a:pt x="107" y="10"/>
                </a:cubicBezTo>
                <a:close/>
              </a:path>
            </a:pathLst>
          </a:custGeom>
          <a:solidFill>
            <a:schemeClr val="bg1"/>
          </a:solidFill>
          <a:ln>
            <a:noFill/>
          </a:ln>
          <a:effec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nvGrpSpPr>
          <p:cNvPr id="20" name="组合 19"/>
          <p:cNvGrpSpPr/>
          <p:nvPr/>
        </p:nvGrpSpPr>
        <p:grpSpPr>
          <a:xfrm>
            <a:off x="7020431" y="2212223"/>
            <a:ext cx="494183" cy="491807"/>
            <a:chOff x="-136302" y="1682102"/>
            <a:chExt cx="660401" cy="657225"/>
          </a:xfrm>
          <a:solidFill>
            <a:schemeClr val="bg1"/>
          </a:solidFill>
          <a:effectLst/>
        </p:grpSpPr>
        <p:sp>
          <p:nvSpPr>
            <p:cNvPr id="21" name="Freeform 36"/>
            <p:cNvSpPr/>
            <p:nvPr/>
          </p:nvSpPr>
          <p:spPr bwMode="auto">
            <a:xfrm>
              <a:off x="214536" y="1682102"/>
              <a:ext cx="309563" cy="309563"/>
            </a:xfrm>
            <a:custGeom>
              <a:gdLst>
                <a:gd fmla="*/ 0 w 138" name="T0"/>
                <a:gd fmla="*/ 0 h 138" name="T1"/>
                <a:gd fmla="*/ 0 w 138" name="T2"/>
                <a:gd fmla="*/ 138 h 138" name="T3"/>
                <a:gd fmla="*/ 138 w 138" name="T4"/>
                <a:gd fmla="*/ 138 h 138" name="T5"/>
                <a:gd fmla="*/ 0 w 138" name="T6"/>
                <a:gd fmla="*/ 0 h 138" name="T7"/>
              </a:gdLst>
              <a:cxnLst>
                <a:cxn ang="0">
                  <a:pos x="T0" y="T1"/>
                </a:cxn>
                <a:cxn ang="0">
                  <a:pos x="T2" y="T3"/>
                </a:cxn>
                <a:cxn ang="0">
                  <a:pos x="T4" y="T5"/>
                </a:cxn>
                <a:cxn ang="0">
                  <a:pos x="T6" y="T7"/>
                </a:cxn>
              </a:cxnLst>
              <a:rect b="b" l="0" r="r" t="0"/>
              <a:pathLst>
                <a:path h="138" w="138">
                  <a:moveTo>
                    <a:pt x="0" y="0"/>
                  </a:moveTo>
                  <a:cubicBezTo>
                    <a:pt x="0" y="138"/>
                    <a:pt x="0" y="138"/>
                    <a:pt x="0" y="138"/>
                  </a:cubicBezTo>
                  <a:cubicBezTo>
                    <a:pt x="138" y="138"/>
                    <a:pt x="138" y="138"/>
                    <a:pt x="138" y="138"/>
                  </a:cubicBezTo>
                  <a:cubicBezTo>
                    <a:pt x="134" y="63"/>
                    <a:pt x="74" y="4"/>
                    <a:pt x="0" y="0"/>
                  </a:cubicBez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22" name="Freeform 37"/>
            <p:cNvSpPr/>
            <p:nvPr/>
          </p:nvSpPr>
          <p:spPr bwMode="auto">
            <a:xfrm>
              <a:off x="-136302" y="1682102"/>
              <a:ext cx="660400" cy="657225"/>
            </a:xfrm>
            <a:custGeom>
              <a:gdLst>
                <a:gd fmla="*/ 139 w 294" name="T0"/>
                <a:gd fmla="*/ 154 h 293" name="T1"/>
                <a:gd fmla="*/ 139 w 294" name="T2"/>
                <a:gd fmla="*/ 0 h 293" name="T3"/>
                <a:gd fmla="*/ 0 w 294" name="T4"/>
                <a:gd fmla="*/ 146 h 293" name="T5"/>
                <a:gd fmla="*/ 147 w 294" name="T6"/>
                <a:gd fmla="*/ 293 h 293" name="T7"/>
                <a:gd fmla="*/ 294 w 294" name="T8"/>
                <a:gd fmla="*/ 154 h 293" name="T9"/>
                <a:gd fmla="*/ 139 w 294" name="T10"/>
                <a:gd fmla="*/ 154 h 293" name="T11"/>
              </a:gdLst>
              <a:cxnLst>
                <a:cxn ang="0">
                  <a:pos x="T0" y="T1"/>
                </a:cxn>
                <a:cxn ang="0">
                  <a:pos x="T2" y="T3"/>
                </a:cxn>
                <a:cxn ang="0">
                  <a:pos x="T4" y="T5"/>
                </a:cxn>
                <a:cxn ang="0">
                  <a:pos x="T6" y="T7"/>
                </a:cxn>
                <a:cxn ang="0">
                  <a:pos x="T8" y="T9"/>
                </a:cxn>
                <a:cxn ang="0">
                  <a:pos x="T10" y="T11"/>
                </a:cxn>
              </a:cxnLst>
              <a:rect b="b" l="0" r="r" t="0"/>
              <a:pathLst>
                <a:path h="293" w="294">
                  <a:moveTo>
                    <a:pt x="139" y="154"/>
                  </a:moveTo>
                  <a:cubicBezTo>
                    <a:pt x="139" y="0"/>
                    <a:pt x="139" y="0"/>
                    <a:pt x="139" y="0"/>
                  </a:cubicBezTo>
                  <a:cubicBezTo>
                    <a:pt x="61" y="4"/>
                    <a:pt x="0" y="68"/>
                    <a:pt x="0" y="146"/>
                  </a:cubicBezTo>
                  <a:cubicBezTo>
                    <a:pt x="0" y="227"/>
                    <a:pt x="66" y="293"/>
                    <a:pt x="147" y="293"/>
                  </a:cubicBezTo>
                  <a:cubicBezTo>
                    <a:pt x="226" y="293"/>
                    <a:pt x="289" y="232"/>
                    <a:pt x="294" y="154"/>
                  </a:cubicBezTo>
                  <a:lnTo>
                    <a:pt x="139" y="154"/>
                  </a:lnTo>
                  <a:close/>
                </a:path>
              </a:pathLst>
            </a:custGeom>
            <a:grp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grpSp>
        <p:nvGrpSpPr>
          <p:cNvPr id="23" name="组合 22"/>
          <p:cNvGrpSpPr/>
          <p:nvPr/>
        </p:nvGrpSpPr>
        <p:grpSpPr>
          <a:xfrm>
            <a:off x="4697698" y="4527479"/>
            <a:ext cx="493548" cy="474639"/>
            <a:chOff x="9791183" y="5224434"/>
            <a:chExt cx="645684" cy="620945"/>
          </a:xfrm>
          <a:effectLst/>
        </p:grpSpPr>
        <p:sp>
          <p:nvSpPr>
            <p:cNvPr id="24" name="Oval 131"/>
            <p:cNvSpPr>
              <a:spLocks noChangeArrowheads="1"/>
            </p:cNvSpPr>
            <p:nvPr/>
          </p:nvSpPr>
          <p:spPr bwMode="auto">
            <a:xfrm>
              <a:off x="9968746" y="5224434"/>
              <a:ext cx="290558" cy="294275"/>
            </a:xfrm>
            <a:prstGeom prst="ellipse">
              <a:avLst/>
            </a:pr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sp>
          <p:nvSpPr>
            <p:cNvPr id="25" name="Freeform 134"/>
            <p:cNvSpPr/>
            <p:nvPr/>
          </p:nvSpPr>
          <p:spPr bwMode="auto">
            <a:xfrm>
              <a:off x="9791183" y="5564604"/>
              <a:ext cx="645684" cy="280775"/>
            </a:xfrm>
            <a:custGeom>
              <a:gdLst>
                <a:gd fmla="*/ 35 w 200" name="T0"/>
                <a:gd fmla="*/ 87 h 87" name="T1"/>
                <a:gd fmla="*/ 35 w 200" name="T2"/>
                <a:gd fmla="*/ 72 h 87" name="T3"/>
                <a:gd fmla="*/ 46 w 200" name="T4"/>
                <a:gd fmla="*/ 72 h 87" name="T5"/>
                <a:gd fmla="*/ 46 w 200" name="T6"/>
                <a:gd fmla="*/ 87 h 87" name="T7"/>
                <a:gd fmla="*/ 155 w 200" name="T8"/>
                <a:gd fmla="*/ 87 h 87" name="T9"/>
                <a:gd fmla="*/ 155 w 200" name="T10"/>
                <a:gd fmla="*/ 72 h 87" name="T11"/>
                <a:gd fmla="*/ 166 w 200" name="T12"/>
                <a:gd fmla="*/ 72 h 87" name="T13"/>
                <a:gd fmla="*/ 166 w 200" name="T14"/>
                <a:gd fmla="*/ 87 h 87" name="T15"/>
                <a:gd fmla="*/ 199 w 200" name="T16"/>
                <a:gd fmla="*/ 87 h 87" name="T17"/>
                <a:gd fmla="*/ 200 w 200" name="T18"/>
                <a:gd fmla="*/ 43 h 87" name="T19"/>
                <a:gd fmla="*/ 156 w 200" name="T20"/>
                <a:gd fmla="*/ 0 h 87" name="T21"/>
                <a:gd fmla="*/ 156 w 200" name="T22"/>
                <a:gd fmla="*/ 0 h 87" name="T23"/>
                <a:gd fmla="*/ 156 w 200" name="T24"/>
                <a:gd fmla="*/ 0 h 87" name="T25"/>
                <a:gd fmla="*/ 140 w 200" name="T26"/>
                <a:gd fmla="*/ 0 h 87" name="T27"/>
                <a:gd fmla="*/ 100 w 200" name="T28"/>
                <a:gd fmla="*/ 80 h 87" name="T29"/>
                <a:gd fmla="*/ 60 w 200" name="T30"/>
                <a:gd fmla="*/ 0 h 87" name="T31"/>
                <a:gd fmla="*/ 45 w 200" name="T32"/>
                <a:gd fmla="*/ 0 h 87" name="T33"/>
                <a:gd fmla="*/ 45 w 200" name="T34"/>
                <a:gd fmla="*/ 0 h 87" name="T35"/>
                <a:gd fmla="*/ 44 w 200" name="T36"/>
                <a:gd fmla="*/ 0 h 87" name="T37"/>
                <a:gd fmla="*/ 1 w 200" name="T38"/>
                <a:gd fmla="*/ 43 h 87" name="T39"/>
                <a:gd fmla="*/ 0 w 200" name="T40"/>
                <a:gd fmla="*/ 87 h 87" name="T41"/>
                <a:gd fmla="*/ 35 w 200" name="T42"/>
                <a:gd fmla="*/ 87 h 87" name="T4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b="b" l="0" r="r" t="0"/>
              <a:pathLst>
                <a:path h="87" w="200">
                  <a:moveTo>
                    <a:pt x="35" y="87"/>
                  </a:moveTo>
                  <a:cubicBezTo>
                    <a:pt x="35" y="72"/>
                    <a:pt x="35" y="72"/>
                    <a:pt x="35" y="72"/>
                  </a:cubicBezTo>
                  <a:cubicBezTo>
                    <a:pt x="46" y="72"/>
                    <a:pt x="46" y="72"/>
                    <a:pt x="46" y="72"/>
                  </a:cubicBezTo>
                  <a:cubicBezTo>
                    <a:pt x="46" y="87"/>
                    <a:pt x="46" y="87"/>
                    <a:pt x="46" y="87"/>
                  </a:cubicBezTo>
                  <a:cubicBezTo>
                    <a:pt x="155" y="87"/>
                    <a:pt x="155" y="87"/>
                    <a:pt x="155" y="87"/>
                  </a:cubicBezTo>
                  <a:cubicBezTo>
                    <a:pt x="155" y="72"/>
                    <a:pt x="155" y="72"/>
                    <a:pt x="155" y="72"/>
                  </a:cubicBezTo>
                  <a:cubicBezTo>
                    <a:pt x="166" y="72"/>
                    <a:pt x="166" y="72"/>
                    <a:pt x="166" y="72"/>
                  </a:cubicBezTo>
                  <a:cubicBezTo>
                    <a:pt x="166" y="87"/>
                    <a:pt x="166" y="87"/>
                    <a:pt x="166" y="87"/>
                  </a:cubicBezTo>
                  <a:cubicBezTo>
                    <a:pt x="199" y="87"/>
                    <a:pt x="199" y="87"/>
                    <a:pt x="199" y="87"/>
                  </a:cubicBezTo>
                  <a:cubicBezTo>
                    <a:pt x="199" y="47"/>
                    <a:pt x="200" y="43"/>
                    <a:pt x="200" y="43"/>
                  </a:cubicBezTo>
                  <a:cubicBezTo>
                    <a:pt x="200" y="19"/>
                    <a:pt x="180" y="0"/>
                    <a:pt x="156" y="0"/>
                  </a:cubicBezTo>
                  <a:cubicBezTo>
                    <a:pt x="156" y="0"/>
                    <a:pt x="156" y="0"/>
                    <a:pt x="156" y="0"/>
                  </a:cubicBezTo>
                  <a:cubicBezTo>
                    <a:pt x="156" y="0"/>
                    <a:pt x="156" y="0"/>
                    <a:pt x="156" y="0"/>
                  </a:cubicBezTo>
                  <a:cubicBezTo>
                    <a:pt x="140" y="0"/>
                    <a:pt x="140" y="0"/>
                    <a:pt x="140" y="0"/>
                  </a:cubicBezTo>
                  <a:cubicBezTo>
                    <a:pt x="100" y="80"/>
                    <a:pt x="100" y="80"/>
                    <a:pt x="100" y="80"/>
                  </a:cubicBezTo>
                  <a:cubicBezTo>
                    <a:pt x="60" y="0"/>
                    <a:pt x="60" y="0"/>
                    <a:pt x="60" y="0"/>
                  </a:cubicBezTo>
                  <a:cubicBezTo>
                    <a:pt x="45" y="0"/>
                    <a:pt x="45" y="0"/>
                    <a:pt x="45" y="0"/>
                  </a:cubicBezTo>
                  <a:cubicBezTo>
                    <a:pt x="45" y="0"/>
                    <a:pt x="45" y="0"/>
                    <a:pt x="45" y="0"/>
                  </a:cubicBezTo>
                  <a:cubicBezTo>
                    <a:pt x="45" y="0"/>
                    <a:pt x="44" y="0"/>
                    <a:pt x="44" y="0"/>
                  </a:cubicBezTo>
                  <a:cubicBezTo>
                    <a:pt x="20" y="0"/>
                    <a:pt x="1" y="19"/>
                    <a:pt x="1" y="43"/>
                  </a:cubicBezTo>
                  <a:cubicBezTo>
                    <a:pt x="1" y="43"/>
                    <a:pt x="0" y="47"/>
                    <a:pt x="0" y="87"/>
                  </a:cubicBezTo>
                  <a:lnTo>
                    <a:pt x="35" y="87"/>
                  </a:lnTo>
                  <a:close/>
                </a:path>
              </a:pathLst>
            </a:custGeom>
            <a:solidFill>
              <a:schemeClr val="bg1"/>
            </a:solidFill>
            <a:ln>
              <a:noFill/>
            </a:ln>
            <a:extLst>
              <a:ext uri="{91240B29-F687-4F45-9708-019B960494DF}">
                <a14:hiddenLine w="9525">
                  <a:solidFill>
                    <a:srgbClr val="000000"/>
                  </a:solidFill>
                  <a:round/>
                  <a:headEnd/>
                  <a:tailEnd/>
                </a14:hiddenLine>
              </a:ext>
            </a:extLst>
          </p:spPr>
          <p:txBody>
            <a:bodyPr anchor="t" anchorCtr="0" bIns="45720" compatLnSpc="1" lIns="91440" numCol="1" rIns="91440" tIns="45720" vert="horz" wrap="square">
              <a:prstTxWarp prst="textNoShape">
                <a:avLst/>
              </a:prstTxWarp>
            </a:bodyPr>
            <a:lstStyle/>
            <a:p>
              <a:endParaRPr altLang="en-US" lang="zh-CN">
                <a:solidFill>
                  <a:prstClr val="black"/>
                </a:solidFill>
              </a:endParaRPr>
            </a:p>
          </p:txBody>
        </p:sp>
      </p:grpSp>
      <p:sp>
        <p:nvSpPr>
          <p:cNvPr id="35" name="文本框 34">
            <a:extLst>
              <a:ext uri="{FF2B5EF4-FFF2-40B4-BE49-F238E27FC236}">
                <a16:creationId xmlns:a16="http://schemas.microsoft.com/office/drawing/2014/main" id="{D9C0ED8C-7E39-44CB-A9CA-B9DBFE08FFBF}"/>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6" name="Freeform 591">
            <a:extLst>
              <a:ext uri="{FF2B5EF4-FFF2-40B4-BE49-F238E27FC236}">
                <a16:creationId xmlns:a16="http://schemas.microsoft.com/office/drawing/2014/main" id="{EF743863-947B-45AC-A9C4-E694E47D1E1D}"/>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3951537681"/>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36"/>
                                        </p:tgtEl>
                                        <p:attrNameLst>
                                          <p:attrName>style.visibility</p:attrName>
                                        </p:attrNameLst>
                                      </p:cBhvr>
                                      <p:to>
                                        <p:strVal val="visible"/>
                                      </p:to>
                                    </p:set>
                                    <p:animEffect filter="fade" transition="in">
                                      <p:cBhvr>
                                        <p:cTn dur="500" id="7"/>
                                        <p:tgtEl>
                                          <p:spTgt spid="36"/>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36"/>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36"/>
      <p:bldP grpId="1" spid="36"/>
    </p:bldLst>
  </p:timing>
</p:sld>
</file>

<file path=ppt/slides/slide1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pic>
        <p:nvPicPr>
          <p:cNvPr id="32" name="图片 31"/>
          <p:cNvPicPr>
            <a:picLocks noChangeAspect="1"/>
          </p:cNvPicPr>
          <p:nvPr/>
        </p:nvPicPr>
        <p:blipFill>
          <a:blip r:embed="rId2">
            <a:extLst>
              <a:ext uri="{28A0092B-C50C-407E-A947-70E740481C1C}">
                <a14:useLocalDpi val="0"/>
              </a:ext>
            </a:extLst>
          </a:blip>
          <a:stretch>
            <a:fillRect/>
          </a:stretch>
        </p:blipFill>
        <p:spPr>
          <a:xfrm>
            <a:off x="695325" y="1681400"/>
            <a:ext cx="3229368" cy="4591973"/>
          </a:xfrm>
          <a:prstGeom prst="rect">
            <a:avLst/>
          </a:prstGeom>
        </p:spPr>
      </p:pic>
      <p:sp>
        <p:nvSpPr>
          <p:cNvPr id="36" name="矩形 35"/>
          <p:cNvSpPr/>
          <p:nvPr/>
        </p:nvSpPr>
        <p:spPr>
          <a:xfrm>
            <a:off x="695325" y="3860801"/>
            <a:ext cx="10801350" cy="2412999"/>
          </a:xfrm>
          <a:prstGeom prst="rect">
            <a:avLst/>
          </a:prstGeom>
          <a:solidFill>
            <a:srgbClr val="04263D">
              <a:alpha val="69000"/>
            </a:srgbClr>
          </a:solidFill>
          <a:ln w="3175">
            <a:no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pic>
        <p:nvPicPr>
          <p:cNvPr id="41" name="图片 40"/>
          <p:cNvPicPr>
            <a:picLocks noChangeAspect="1"/>
          </p:cNvPicPr>
          <p:nvPr/>
        </p:nvPicPr>
        <p:blipFill>
          <a:blip r:embed="rId3">
            <a:extLst>
              <a:ext uri="{28A0092B-C50C-407E-A947-70E740481C1C}">
                <a14:useLocalDpi val="0"/>
              </a:ext>
            </a:extLst>
          </a:blip>
          <a:srcRect l="10847" r="10847"/>
          <a:stretch>
            <a:fillRect/>
          </a:stretch>
        </p:blipFill>
        <p:spPr>
          <a:xfrm>
            <a:off x="7019838" y="3140800"/>
            <a:ext cx="1440000" cy="1440000"/>
          </a:xfrm>
          <a:prstGeom prst="ellipse">
            <a:avLst/>
          </a:prstGeom>
          <a:ln w="3175">
            <a:solidFill>
              <a:schemeClr val="bg1">
                <a:alpha val="37000"/>
              </a:schemeClr>
            </a:solidFill>
          </a:ln>
        </p:spPr>
      </p:pic>
      <p:pic>
        <p:nvPicPr>
          <p:cNvPr id="43" name="图片 42"/>
          <p:cNvPicPr>
            <a:picLocks noChangeAspect="1"/>
          </p:cNvPicPr>
          <p:nvPr/>
        </p:nvPicPr>
        <p:blipFill>
          <a:blip r:embed="rId4">
            <a:extLst>
              <a:ext uri="{28A0092B-C50C-407E-A947-70E740481C1C}">
                <a14:useLocalDpi val="0"/>
              </a:ext>
            </a:extLst>
          </a:blip>
          <a:srcRect l="11220" r="11220"/>
          <a:stretch>
            <a:fillRect/>
          </a:stretch>
        </p:blipFill>
        <p:spPr>
          <a:xfrm>
            <a:off x="4535103" y="3140800"/>
            <a:ext cx="1440000" cy="1440000"/>
          </a:xfrm>
          <a:prstGeom prst="ellipse">
            <a:avLst/>
          </a:prstGeom>
          <a:ln w="3175">
            <a:solidFill>
              <a:schemeClr val="bg1">
                <a:alpha val="37000"/>
              </a:schemeClr>
            </a:solidFill>
          </a:ln>
        </p:spPr>
      </p:pic>
      <p:pic>
        <p:nvPicPr>
          <p:cNvPr id="44" name="图片 43"/>
          <p:cNvPicPr>
            <a:picLocks noChangeAspect="1"/>
          </p:cNvPicPr>
          <p:nvPr/>
        </p:nvPicPr>
        <p:blipFill>
          <a:blip r:embed="rId5">
            <a:extLst>
              <a:ext uri="{28A0092B-C50C-407E-A947-70E740481C1C}">
                <a14:useLocalDpi val="0"/>
              </a:ext>
            </a:extLst>
          </a:blip>
          <a:srcRect l="15382" r="15382"/>
          <a:stretch>
            <a:fillRect/>
          </a:stretch>
        </p:blipFill>
        <p:spPr>
          <a:xfrm>
            <a:off x="9504572" y="3140800"/>
            <a:ext cx="1440000" cy="1440000"/>
          </a:xfrm>
          <a:prstGeom prst="ellipse">
            <a:avLst/>
          </a:prstGeom>
          <a:ln w="3175">
            <a:solidFill>
              <a:schemeClr val="bg1">
                <a:alpha val="37000"/>
              </a:schemeClr>
            </a:solidFill>
          </a:ln>
        </p:spPr>
      </p:pic>
      <p:sp>
        <p:nvSpPr>
          <p:cNvPr id="45" name="文本框 44"/>
          <p:cNvSpPr txBox="1"/>
          <p:nvPr/>
        </p:nvSpPr>
        <p:spPr>
          <a:xfrm>
            <a:off x="888548" y="4805688"/>
            <a:ext cx="2722880" cy="396240"/>
          </a:xfrm>
          <a:prstGeom prst="rect">
            <a:avLst/>
          </a:prstGeom>
          <a:noFill/>
        </p:spPr>
        <p:txBody>
          <a:bodyPr rtlCol="0" wrap="none">
            <a:spAutoFit/>
          </a:bodyPr>
          <a:lstStyle/>
          <a:p>
            <a:pPr algn="ctr"/>
            <a:r>
              <a:rPr altLang="zh-CN" lang="zh-CN" sz="2000">
                <a:solidFill>
                  <a:schemeClr val="bg1"/>
                </a:solidFill>
                <a:latin typeface="+mn-ea"/>
              </a:rPr>
              <a:t>上海锐普广告有限公司</a:t>
            </a:r>
          </a:p>
        </p:txBody>
      </p:sp>
      <p:sp>
        <p:nvSpPr>
          <p:cNvPr id="46" name="矩形 45"/>
          <p:cNvSpPr/>
          <p:nvPr/>
        </p:nvSpPr>
        <p:spPr>
          <a:xfrm>
            <a:off x="9077290" y="4778353"/>
            <a:ext cx="2294567"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a:t>
            </a:r>
          </a:p>
        </p:txBody>
      </p:sp>
      <p:sp>
        <p:nvSpPr>
          <p:cNvPr id="48" name="矩形 47"/>
          <p:cNvSpPr/>
          <p:nvPr/>
        </p:nvSpPr>
        <p:spPr>
          <a:xfrm>
            <a:off x="6592554" y="4778353"/>
            <a:ext cx="2294567"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a:t>
            </a:r>
          </a:p>
        </p:txBody>
      </p:sp>
      <p:sp>
        <p:nvSpPr>
          <p:cNvPr id="49" name="矩形 48"/>
          <p:cNvSpPr/>
          <p:nvPr/>
        </p:nvSpPr>
        <p:spPr>
          <a:xfrm>
            <a:off x="4107821" y="4778353"/>
            <a:ext cx="2294567"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a:t>
            </a:r>
          </a:p>
        </p:txBody>
      </p:sp>
      <p:sp>
        <p:nvSpPr>
          <p:cNvPr id="51" name="文本框 50"/>
          <p:cNvSpPr txBox="1"/>
          <p:nvPr/>
        </p:nvSpPr>
        <p:spPr>
          <a:xfrm>
            <a:off x="6242234" y="1974138"/>
            <a:ext cx="3230880" cy="701040"/>
          </a:xfrm>
          <a:prstGeom prst="rect">
            <a:avLst/>
          </a:prstGeom>
          <a:noFill/>
        </p:spPr>
        <p:txBody>
          <a:bodyPr rtlCol="0" wrap="none">
            <a:spAutoFit/>
          </a:bodyPr>
          <a:lstStyle/>
          <a:p>
            <a:pPr algn="ctr"/>
            <a:r>
              <a:rPr altLang="en-US" lang="zh-CN" sz="4000">
                <a:solidFill>
                  <a:schemeClr val="bg1"/>
                </a:solidFill>
                <a:latin typeface="+mn-ea"/>
              </a:rPr>
              <a:t>点击输入标题</a:t>
            </a:r>
          </a:p>
        </p:txBody>
      </p:sp>
      <p:sp>
        <p:nvSpPr>
          <p:cNvPr id="26" name="文本框 25">
            <a:extLst>
              <a:ext uri="{FF2B5EF4-FFF2-40B4-BE49-F238E27FC236}">
                <a16:creationId xmlns:a16="http://schemas.microsoft.com/office/drawing/2014/main" id="{BF6FB835-8CEB-468E-B529-F7A18CAEDD7A}"/>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7" name="Freeform 591">
            <a:extLst>
              <a:ext uri="{FF2B5EF4-FFF2-40B4-BE49-F238E27FC236}">
                <a16:creationId xmlns:a16="http://schemas.microsoft.com/office/drawing/2014/main" id="{DAA012B0-D1B7-44A6-A1FC-8089D58E2C79}"/>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2225176979"/>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7"/>
                                        </p:tgtEl>
                                        <p:attrNameLst>
                                          <p:attrName>style.visibility</p:attrName>
                                        </p:attrNameLst>
                                      </p:cBhvr>
                                      <p:to>
                                        <p:strVal val="visible"/>
                                      </p:to>
                                    </p:set>
                                    <p:animEffect filter="fade" transition="in">
                                      <p:cBhvr>
                                        <p:cTn dur="500" id="7"/>
                                        <p:tgtEl>
                                          <p:spTgt spid="27"/>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27"/>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1" spid="27"/>
    </p:bldLst>
  </p:timing>
</p:sld>
</file>

<file path=ppt/slides/slide1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 name="Freeform 5">
            <a:extLst>
              <a:ext uri="{FF2B5EF4-FFF2-40B4-BE49-F238E27FC236}">
                <a16:creationId xmlns:a16="http://schemas.microsoft.com/office/drawing/2014/main" id="{CB6DAE4D-A622-48D3-9B82-C92DE22600AB}"/>
              </a:ext>
            </a:extLst>
          </p:cNvPr>
          <p:cNvSpPr/>
          <p:nvPr/>
        </p:nvSpPr>
        <p:spPr bwMode="auto">
          <a:xfrm>
            <a:off x="2829779" y="3482609"/>
            <a:ext cx="1301751" cy="1826684"/>
          </a:xfrm>
          <a:custGeom>
            <a:gdLst>
              <a:gd fmla="*/ 307 w 615" name="T0"/>
              <a:gd fmla="*/ 0 h 863" name="T1"/>
              <a:gd fmla="*/ 461 w 615" name="T2"/>
              <a:gd fmla="*/ 435 h 863" name="T3"/>
              <a:gd fmla="*/ 615 w 615" name="T4"/>
              <a:gd fmla="*/ 863 h 863" name="T5"/>
              <a:gd fmla="*/ 307 w 615" name="T6"/>
              <a:gd fmla="*/ 863 h 863" name="T7"/>
              <a:gd fmla="*/ 0 w 615" name="T8"/>
              <a:gd fmla="*/ 863 h 863" name="T9"/>
              <a:gd fmla="*/ 154 w 615" name="T10"/>
              <a:gd fmla="*/ 435 h 863" name="T11"/>
              <a:gd fmla="*/ 307 w 615" name="T12"/>
              <a:gd fmla="*/ 0 h 863" name="T13"/>
            </a:gdLst>
            <a:cxnLst>
              <a:cxn ang="0">
                <a:pos x="T0" y="T1"/>
              </a:cxn>
              <a:cxn ang="0">
                <a:pos x="T2" y="T3"/>
              </a:cxn>
              <a:cxn ang="0">
                <a:pos x="T4" y="T5"/>
              </a:cxn>
              <a:cxn ang="0">
                <a:pos x="T6" y="T7"/>
              </a:cxn>
              <a:cxn ang="0">
                <a:pos x="T8" y="T9"/>
              </a:cxn>
              <a:cxn ang="0">
                <a:pos x="T10" y="T11"/>
              </a:cxn>
              <a:cxn ang="0">
                <a:pos x="T12" y="T13"/>
              </a:cxn>
            </a:cxnLst>
            <a:rect b="b" l="0" r="r" t="0"/>
            <a:pathLst>
              <a:path h="863" w="615">
                <a:moveTo>
                  <a:pt x="307" y="0"/>
                </a:moveTo>
                <a:lnTo>
                  <a:pt x="461" y="435"/>
                </a:lnTo>
                <a:lnTo>
                  <a:pt x="615" y="863"/>
                </a:lnTo>
                <a:lnTo>
                  <a:pt x="307" y="863"/>
                </a:lnTo>
                <a:lnTo>
                  <a:pt x="0" y="863"/>
                </a:lnTo>
                <a:lnTo>
                  <a:pt x="154" y="435"/>
                </a:lnTo>
                <a:lnTo>
                  <a:pt x="307" y="0"/>
                </a:lnTo>
                <a:close/>
              </a:path>
            </a:pathLst>
          </a:custGeom>
          <a:solidFill>
            <a:schemeClr val="bg1">
              <a:alpha val="22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anose="020b0503020204020204" pitchFamily="34" typeface="微软雅黑"/>
              <a:ea charset="-122" panose="020b0503020204020204" pitchFamily="34" typeface="微软雅黑"/>
            </a:endParaRPr>
          </a:p>
        </p:txBody>
      </p:sp>
      <p:sp>
        <p:nvSpPr>
          <p:cNvPr id="3" name="Freeform 6">
            <a:extLst>
              <a:ext uri="{FF2B5EF4-FFF2-40B4-BE49-F238E27FC236}">
                <a16:creationId xmlns:a16="http://schemas.microsoft.com/office/drawing/2014/main" id="{1DC3F4F7-42DF-4556-A453-05DB192298B2}"/>
              </a:ext>
            </a:extLst>
          </p:cNvPr>
          <p:cNvSpPr/>
          <p:nvPr/>
        </p:nvSpPr>
        <p:spPr bwMode="auto">
          <a:xfrm>
            <a:off x="1726995" y="4445691"/>
            <a:ext cx="1301751" cy="863600"/>
          </a:xfrm>
          <a:custGeom>
            <a:gdLst>
              <a:gd fmla="*/ 308 w 615" name="T0"/>
              <a:gd fmla="*/ 0 h 408" name="T1"/>
              <a:gd fmla="*/ 461 w 615" name="T2"/>
              <a:gd fmla="*/ 201 h 408" name="T3"/>
              <a:gd fmla="*/ 615 w 615" name="T4"/>
              <a:gd fmla="*/ 408 h 408" name="T5"/>
              <a:gd fmla="*/ 308 w 615" name="T6"/>
              <a:gd fmla="*/ 408 h 408" name="T7"/>
              <a:gd fmla="*/ 0 w 615" name="T8"/>
              <a:gd fmla="*/ 408 h 408" name="T9"/>
              <a:gd fmla="*/ 154 w 615" name="T10"/>
              <a:gd fmla="*/ 201 h 408" name="T11"/>
              <a:gd fmla="*/ 308 w 615" name="T12"/>
              <a:gd fmla="*/ 0 h 408" name="T13"/>
            </a:gdLst>
            <a:cxnLst>
              <a:cxn ang="0">
                <a:pos x="T0" y="T1"/>
              </a:cxn>
              <a:cxn ang="0">
                <a:pos x="T2" y="T3"/>
              </a:cxn>
              <a:cxn ang="0">
                <a:pos x="T4" y="T5"/>
              </a:cxn>
              <a:cxn ang="0">
                <a:pos x="T6" y="T7"/>
              </a:cxn>
              <a:cxn ang="0">
                <a:pos x="T8" y="T9"/>
              </a:cxn>
              <a:cxn ang="0">
                <a:pos x="T10" y="T11"/>
              </a:cxn>
              <a:cxn ang="0">
                <a:pos x="T12" y="T13"/>
              </a:cxn>
            </a:cxnLst>
            <a:rect b="b" l="0" r="r" t="0"/>
            <a:pathLst>
              <a:path h="408" w="615">
                <a:moveTo>
                  <a:pt x="308" y="0"/>
                </a:moveTo>
                <a:lnTo>
                  <a:pt x="461" y="201"/>
                </a:lnTo>
                <a:lnTo>
                  <a:pt x="615" y="408"/>
                </a:lnTo>
                <a:lnTo>
                  <a:pt x="308" y="408"/>
                </a:lnTo>
                <a:lnTo>
                  <a:pt x="0" y="408"/>
                </a:lnTo>
                <a:lnTo>
                  <a:pt x="154" y="201"/>
                </a:lnTo>
                <a:lnTo>
                  <a:pt x="308" y="0"/>
                </a:lnTo>
                <a:close/>
              </a:path>
            </a:pathLst>
          </a:custGeom>
          <a:solidFill>
            <a:schemeClr val="bg1">
              <a:alpha val="22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anose="020b0503020204020204" pitchFamily="34" typeface="微软雅黑"/>
              <a:ea charset="-122" panose="020b0503020204020204" pitchFamily="34" typeface="微软雅黑"/>
            </a:endParaRPr>
          </a:p>
        </p:txBody>
      </p:sp>
      <p:sp>
        <p:nvSpPr>
          <p:cNvPr id="4" name="Freeform 7">
            <a:extLst>
              <a:ext uri="{FF2B5EF4-FFF2-40B4-BE49-F238E27FC236}">
                <a16:creationId xmlns:a16="http://schemas.microsoft.com/office/drawing/2014/main" id="{5A1E57D2-B87E-4D0B-9682-74FF6BD65BE7}"/>
              </a:ext>
            </a:extLst>
          </p:cNvPr>
          <p:cNvSpPr/>
          <p:nvPr/>
        </p:nvSpPr>
        <p:spPr bwMode="auto">
          <a:xfrm>
            <a:off x="668662" y="5082809"/>
            <a:ext cx="1299633" cy="226484"/>
          </a:xfrm>
          <a:custGeom>
            <a:gdLst>
              <a:gd fmla="*/ 307 w 614" name="T0"/>
              <a:gd fmla="*/ 0 h 107" name="T1"/>
              <a:gd fmla="*/ 460 w 614" name="T2"/>
              <a:gd fmla="*/ 53 h 107" name="T3"/>
              <a:gd fmla="*/ 614 w 614" name="T4"/>
              <a:gd fmla="*/ 107 h 107" name="T5"/>
              <a:gd fmla="*/ 307 w 614" name="T6"/>
              <a:gd fmla="*/ 107 h 107" name="T7"/>
              <a:gd fmla="*/ 0 w 614" name="T8"/>
              <a:gd fmla="*/ 107 h 107" name="T9"/>
              <a:gd fmla="*/ 153 w 614" name="T10"/>
              <a:gd fmla="*/ 53 h 107" name="T11"/>
              <a:gd fmla="*/ 307 w 614" name="T12"/>
              <a:gd fmla="*/ 0 h 107" name="T13"/>
            </a:gdLst>
            <a:cxnLst>
              <a:cxn ang="0">
                <a:pos x="T0" y="T1"/>
              </a:cxn>
              <a:cxn ang="0">
                <a:pos x="T2" y="T3"/>
              </a:cxn>
              <a:cxn ang="0">
                <a:pos x="T4" y="T5"/>
              </a:cxn>
              <a:cxn ang="0">
                <a:pos x="T6" y="T7"/>
              </a:cxn>
              <a:cxn ang="0">
                <a:pos x="T8" y="T9"/>
              </a:cxn>
              <a:cxn ang="0">
                <a:pos x="T10" y="T11"/>
              </a:cxn>
              <a:cxn ang="0">
                <a:pos x="T12" y="T13"/>
              </a:cxn>
            </a:cxnLst>
            <a:rect b="b" l="0" r="r" t="0"/>
            <a:pathLst>
              <a:path h="107" w="614">
                <a:moveTo>
                  <a:pt x="307" y="0"/>
                </a:moveTo>
                <a:lnTo>
                  <a:pt x="460" y="53"/>
                </a:lnTo>
                <a:lnTo>
                  <a:pt x="614" y="107"/>
                </a:lnTo>
                <a:lnTo>
                  <a:pt x="307" y="107"/>
                </a:lnTo>
                <a:lnTo>
                  <a:pt x="0" y="107"/>
                </a:lnTo>
                <a:lnTo>
                  <a:pt x="153" y="53"/>
                </a:lnTo>
                <a:lnTo>
                  <a:pt x="307" y="0"/>
                </a:lnTo>
                <a:close/>
              </a:path>
            </a:pathLst>
          </a:custGeom>
          <a:solidFill>
            <a:schemeClr val="bg1">
              <a:alpha val="22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anose="020b0503020204020204" pitchFamily="34" typeface="微软雅黑"/>
              <a:ea charset="-122" panose="020b0503020204020204" pitchFamily="34" typeface="微软雅黑"/>
            </a:endParaRPr>
          </a:p>
        </p:txBody>
      </p:sp>
      <p:sp>
        <p:nvSpPr>
          <p:cNvPr id="5" name="Freeform 8">
            <a:extLst>
              <a:ext uri="{FF2B5EF4-FFF2-40B4-BE49-F238E27FC236}">
                <a16:creationId xmlns:a16="http://schemas.microsoft.com/office/drawing/2014/main" id="{6C8E1B1F-3F53-4D63-AD81-8207214102EE}"/>
              </a:ext>
            </a:extLst>
          </p:cNvPr>
          <p:cNvSpPr/>
          <p:nvPr/>
        </p:nvSpPr>
        <p:spPr bwMode="auto">
          <a:xfrm>
            <a:off x="3932562" y="2420041"/>
            <a:ext cx="1299633" cy="2889251"/>
          </a:xfrm>
          <a:custGeom>
            <a:gdLst>
              <a:gd fmla="*/ 307 w 614" name="T0"/>
              <a:gd fmla="*/ 0 h 1365" name="T1"/>
              <a:gd fmla="*/ 461 w 614" name="T2"/>
              <a:gd fmla="*/ 682 h 1365" name="T3"/>
              <a:gd fmla="*/ 614 w 614" name="T4"/>
              <a:gd fmla="*/ 1365 h 1365" name="T5"/>
              <a:gd fmla="*/ 307 w 614" name="T6"/>
              <a:gd fmla="*/ 1365 h 1365" name="T7"/>
              <a:gd fmla="*/ 0 w 614" name="T8"/>
              <a:gd fmla="*/ 1365 h 1365" name="T9"/>
              <a:gd fmla="*/ 154 w 614" name="T10"/>
              <a:gd fmla="*/ 682 h 1365" name="T11"/>
              <a:gd fmla="*/ 307 w 614" name="T12"/>
              <a:gd fmla="*/ 0 h 1365" name="T13"/>
            </a:gdLst>
            <a:cxnLst>
              <a:cxn ang="0">
                <a:pos x="T0" y="T1"/>
              </a:cxn>
              <a:cxn ang="0">
                <a:pos x="T2" y="T3"/>
              </a:cxn>
              <a:cxn ang="0">
                <a:pos x="T4" y="T5"/>
              </a:cxn>
              <a:cxn ang="0">
                <a:pos x="T6" y="T7"/>
              </a:cxn>
              <a:cxn ang="0">
                <a:pos x="T8" y="T9"/>
              </a:cxn>
              <a:cxn ang="0">
                <a:pos x="T10" y="T11"/>
              </a:cxn>
              <a:cxn ang="0">
                <a:pos x="T12" y="T13"/>
              </a:cxn>
            </a:cxnLst>
            <a:rect b="b" l="0" r="r" t="0"/>
            <a:pathLst>
              <a:path h="1365" w="614">
                <a:moveTo>
                  <a:pt x="307" y="0"/>
                </a:moveTo>
                <a:lnTo>
                  <a:pt x="461" y="682"/>
                </a:lnTo>
                <a:lnTo>
                  <a:pt x="614" y="1365"/>
                </a:lnTo>
                <a:lnTo>
                  <a:pt x="307" y="1365"/>
                </a:lnTo>
                <a:lnTo>
                  <a:pt x="0" y="1365"/>
                </a:lnTo>
                <a:lnTo>
                  <a:pt x="154" y="682"/>
                </a:lnTo>
                <a:lnTo>
                  <a:pt x="307" y="0"/>
                </a:lnTo>
                <a:close/>
              </a:path>
            </a:pathLst>
          </a:custGeom>
          <a:solidFill>
            <a:schemeClr val="bg1">
              <a:alpha val="22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anose="020b0503020204020204" pitchFamily="34" typeface="微软雅黑"/>
              <a:ea charset="-122" panose="020b0503020204020204" pitchFamily="34" typeface="微软雅黑"/>
            </a:endParaRPr>
          </a:p>
        </p:txBody>
      </p:sp>
      <p:sp>
        <p:nvSpPr>
          <p:cNvPr id="6" name="Freeform 9">
            <a:extLst>
              <a:ext uri="{FF2B5EF4-FFF2-40B4-BE49-F238E27FC236}">
                <a16:creationId xmlns:a16="http://schemas.microsoft.com/office/drawing/2014/main" id="{666CB1E8-8CC8-4417-8094-653E7810F4BF}"/>
              </a:ext>
            </a:extLst>
          </p:cNvPr>
          <p:cNvSpPr/>
          <p:nvPr/>
        </p:nvSpPr>
        <p:spPr bwMode="auto">
          <a:xfrm>
            <a:off x="5035346" y="3963091"/>
            <a:ext cx="1299633" cy="1346200"/>
          </a:xfrm>
          <a:custGeom>
            <a:gdLst>
              <a:gd fmla="*/ 307 w 614" name="T0"/>
              <a:gd fmla="*/ 0 h 636" name="T1"/>
              <a:gd fmla="*/ 461 w 614" name="T2"/>
              <a:gd fmla="*/ 321 h 636" name="T3"/>
              <a:gd fmla="*/ 614 w 614" name="T4"/>
              <a:gd fmla="*/ 636 h 636" name="T5"/>
              <a:gd fmla="*/ 307 w 614" name="T6"/>
              <a:gd fmla="*/ 636 h 636" name="T7"/>
              <a:gd fmla="*/ 0 w 614" name="T8"/>
              <a:gd fmla="*/ 636 h 636" name="T9"/>
              <a:gd fmla="*/ 154 w 614" name="T10"/>
              <a:gd fmla="*/ 321 h 636" name="T11"/>
              <a:gd fmla="*/ 307 w 614" name="T12"/>
              <a:gd fmla="*/ 0 h 636" name="T13"/>
            </a:gdLst>
            <a:cxnLst>
              <a:cxn ang="0">
                <a:pos x="T0" y="T1"/>
              </a:cxn>
              <a:cxn ang="0">
                <a:pos x="T2" y="T3"/>
              </a:cxn>
              <a:cxn ang="0">
                <a:pos x="T4" y="T5"/>
              </a:cxn>
              <a:cxn ang="0">
                <a:pos x="T6" y="T7"/>
              </a:cxn>
              <a:cxn ang="0">
                <a:pos x="T8" y="T9"/>
              </a:cxn>
              <a:cxn ang="0">
                <a:pos x="T10" y="T11"/>
              </a:cxn>
              <a:cxn ang="0">
                <a:pos x="T12" y="T13"/>
              </a:cxn>
            </a:cxnLst>
            <a:rect b="b" l="0" r="r" t="0"/>
            <a:pathLst>
              <a:path h="636" w="614">
                <a:moveTo>
                  <a:pt x="307" y="0"/>
                </a:moveTo>
                <a:lnTo>
                  <a:pt x="461" y="321"/>
                </a:lnTo>
                <a:lnTo>
                  <a:pt x="614" y="636"/>
                </a:lnTo>
                <a:lnTo>
                  <a:pt x="307" y="636"/>
                </a:lnTo>
                <a:lnTo>
                  <a:pt x="0" y="636"/>
                </a:lnTo>
                <a:lnTo>
                  <a:pt x="154" y="321"/>
                </a:lnTo>
                <a:lnTo>
                  <a:pt x="307" y="0"/>
                </a:lnTo>
                <a:close/>
              </a:path>
            </a:pathLst>
          </a:custGeom>
          <a:solidFill>
            <a:schemeClr val="bg1">
              <a:alpha val="22000"/>
            </a:schemeClr>
          </a:solidFill>
          <a:ln>
            <a:noFill/>
          </a:ln>
          <a:ex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latin charset="-122" panose="020b0503020204020204" pitchFamily="34" typeface="微软雅黑"/>
              <a:ea charset="-122" panose="020b0503020204020204" pitchFamily="34" typeface="微软雅黑"/>
            </a:endParaRPr>
          </a:p>
        </p:txBody>
      </p:sp>
      <p:sp>
        <p:nvSpPr>
          <p:cNvPr id="7" name="TextBox 282">
            <a:extLst>
              <a:ext uri="{FF2B5EF4-FFF2-40B4-BE49-F238E27FC236}">
                <a16:creationId xmlns:a16="http://schemas.microsoft.com/office/drawing/2014/main" id="{EF07A97A-A16C-4FB7-B673-23228820443B}"/>
              </a:ext>
            </a:extLst>
          </p:cNvPr>
          <p:cNvSpPr txBox="1"/>
          <p:nvPr/>
        </p:nvSpPr>
        <p:spPr bwMode="auto">
          <a:xfrm>
            <a:off x="1015998" y="4575578"/>
            <a:ext cx="601980" cy="416509"/>
          </a:xfrm>
          <a:prstGeom prst="rect">
            <a:avLst/>
          </a:prstGeom>
          <a:noFill/>
        </p:spPr>
        <p:txBody>
          <a:bodyPr wrap="none">
            <a:spAutoFit/>
          </a:bodyPr>
          <a:lstStyle/>
          <a:p>
            <a:pPr>
              <a:defRPr/>
            </a:pPr>
            <a:r>
              <a:rPr altLang="zh-CN" lang="en-US" spc="400" sz="2133">
                <a:solidFill>
                  <a:schemeClr val="bg1"/>
                </a:solidFill>
                <a:latin charset="-122" panose="020b0503020204020204" pitchFamily="34" typeface="微软雅黑"/>
                <a:ea charset="-122" panose="020b0503020204020204" pitchFamily="34" typeface="微软雅黑"/>
                <a:cs charset="0" panose="020b0604020202020204" pitchFamily="34" typeface="Arial"/>
              </a:rPr>
              <a:t>18</a:t>
            </a:r>
          </a:p>
        </p:txBody>
      </p:sp>
      <p:sp>
        <p:nvSpPr>
          <p:cNvPr id="8" name="TextBox 283">
            <a:extLst>
              <a:ext uri="{FF2B5EF4-FFF2-40B4-BE49-F238E27FC236}">
                <a16:creationId xmlns:a16="http://schemas.microsoft.com/office/drawing/2014/main" id="{F72AF20F-11EA-41E2-802C-6D6D615D37C6}"/>
              </a:ext>
            </a:extLst>
          </p:cNvPr>
          <p:cNvSpPr txBox="1"/>
          <p:nvPr/>
        </p:nvSpPr>
        <p:spPr bwMode="auto">
          <a:xfrm>
            <a:off x="930428" y="5467028"/>
            <a:ext cx="732155" cy="375971"/>
          </a:xfrm>
          <a:prstGeom prst="rect">
            <a:avLst/>
          </a:prstGeom>
          <a:noFill/>
        </p:spPr>
        <p:txBody>
          <a:bodyPr wrap="none">
            <a:spAutoFit/>
          </a:bodyPr>
          <a:lstStyle>
            <a:defPPr>
              <a:defRPr lang="zh-CN"/>
            </a:defPPr>
            <a:lvl1pPr algn="ctr" fontAlgn="auto">
              <a:spcBef>
                <a:spcPct val="0"/>
              </a:spcBef>
              <a:spcAft>
                <a:spcPct val="0"/>
              </a:spcAft>
              <a:defRPr spc="300" sz="1400">
                <a:solidFill>
                  <a:srgbClr val="EBAC07"/>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1867">
                <a:solidFill>
                  <a:schemeClr val="bg1"/>
                </a:solidFill>
              </a:rPr>
              <a:t>标题</a:t>
            </a:r>
          </a:p>
        </p:txBody>
      </p:sp>
      <p:sp>
        <p:nvSpPr>
          <p:cNvPr id="9" name="TextBox 285">
            <a:extLst>
              <a:ext uri="{FF2B5EF4-FFF2-40B4-BE49-F238E27FC236}">
                <a16:creationId xmlns:a16="http://schemas.microsoft.com/office/drawing/2014/main" id="{E3628444-2635-4D81-A45F-FB188E070F0E}"/>
              </a:ext>
            </a:extLst>
          </p:cNvPr>
          <p:cNvSpPr txBox="1"/>
          <p:nvPr/>
        </p:nvSpPr>
        <p:spPr bwMode="auto">
          <a:xfrm>
            <a:off x="1956104" y="5467028"/>
            <a:ext cx="732155" cy="375971"/>
          </a:xfrm>
          <a:prstGeom prst="rect">
            <a:avLst/>
          </a:prstGeom>
          <a:noFill/>
        </p:spPr>
        <p:txBody>
          <a:bodyPr wrap="none">
            <a:spAutoFit/>
          </a:bodyPr>
          <a:lstStyle>
            <a:defPPr>
              <a:defRPr lang="zh-CN"/>
            </a:defPPr>
            <a:lvl1pPr algn="ctr" fontAlgn="auto">
              <a:spcBef>
                <a:spcPct val="0"/>
              </a:spcBef>
              <a:spcAft>
                <a:spcPct val="0"/>
              </a:spcAft>
              <a:defRPr spc="300" sz="1400">
                <a:solidFill>
                  <a:srgbClr val="F83003"/>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1867">
                <a:solidFill>
                  <a:schemeClr val="bg1"/>
                </a:solidFill>
              </a:rPr>
              <a:t>标题</a:t>
            </a:r>
          </a:p>
        </p:txBody>
      </p:sp>
      <p:sp>
        <p:nvSpPr>
          <p:cNvPr id="10" name="TextBox 286">
            <a:extLst>
              <a:ext uri="{FF2B5EF4-FFF2-40B4-BE49-F238E27FC236}">
                <a16:creationId xmlns:a16="http://schemas.microsoft.com/office/drawing/2014/main" id="{E475FEDB-5151-4DA6-8E2A-3F92E1E16FE3}"/>
              </a:ext>
            </a:extLst>
          </p:cNvPr>
          <p:cNvSpPr txBox="1"/>
          <p:nvPr/>
        </p:nvSpPr>
        <p:spPr bwMode="auto">
          <a:xfrm>
            <a:off x="2992126" y="5467028"/>
            <a:ext cx="757555" cy="375971"/>
          </a:xfrm>
          <a:prstGeom prst="rect">
            <a:avLst/>
          </a:prstGeom>
          <a:noFill/>
        </p:spPr>
        <p:txBody>
          <a:bodyPr wrap="none">
            <a:spAutoFit/>
          </a:bodyPr>
          <a:lstStyle/>
          <a:p>
            <a:pPr>
              <a:defRPr/>
            </a:pPr>
            <a:r>
              <a:rPr altLang="en-US" lang="zh-CN" spc="400" sz="1867">
                <a:solidFill>
                  <a:schemeClr val="bg1"/>
                </a:solidFill>
                <a:latin charset="-122" panose="020b0503020204020204" pitchFamily="34" typeface="微软雅黑"/>
                <a:ea charset="-122" panose="020b0503020204020204" pitchFamily="34" typeface="微软雅黑"/>
                <a:cs charset="0" panose="020b0604020202020204" pitchFamily="34" typeface="Arial"/>
              </a:rPr>
              <a:t>标题</a:t>
            </a:r>
          </a:p>
        </p:txBody>
      </p:sp>
      <p:sp>
        <p:nvSpPr>
          <p:cNvPr id="11" name="TextBox 287">
            <a:extLst>
              <a:ext uri="{FF2B5EF4-FFF2-40B4-BE49-F238E27FC236}">
                <a16:creationId xmlns:a16="http://schemas.microsoft.com/office/drawing/2014/main" id="{131CF0E1-11B5-4B31-A9E3-14527434BFD4}"/>
              </a:ext>
            </a:extLst>
          </p:cNvPr>
          <p:cNvSpPr txBox="1"/>
          <p:nvPr/>
        </p:nvSpPr>
        <p:spPr bwMode="auto">
          <a:xfrm>
            <a:off x="4265309" y="5467028"/>
            <a:ext cx="732155" cy="375971"/>
          </a:xfrm>
          <a:prstGeom prst="rect">
            <a:avLst/>
          </a:prstGeom>
          <a:noFill/>
        </p:spPr>
        <p:txBody>
          <a:bodyPr wrap="none">
            <a:spAutoFit/>
          </a:bodyPr>
          <a:lstStyle>
            <a:defPPr>
              <a:defRPr lang="zh-CN"/>
            </a:defPPr>
            <a:lvl1pPr algn="ctr" fontAlgn="auto">
              <a:spcBef>
                <a:spcPct val="0"/>
              </a:spcBef>
              <a:spcAft>
                <a:spcPct val="0"/>
              </a:spcAft>
              <a:defRPr spc="300" sz="1400">
                <a:solidFill>
                  <a:srgbClr val="8BC925"/>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1867">
                <a:solidFill>
                  <a:schemeClr val="bg1"/>
                </a:solidFill>
              </a:rPr>
              <a:t>标题</a:t>
            </a:r>
          </a:p>
        </p:txBody>
      </p:sp>
      <p:sp>
        <p:nvSpPr>
          <p:cNvPr id="12" name="TextBox 288">
            <a:extLst>
              <a:ext uri="{FF2B5EF4-FFF2-40B4-BE49-F238E27FC236}">
                <a16:creationId xmlns:a16="http://schemas.microsoft.com/office/drawing/2014/main" id="{6E195817-D198-45D1-9ABA-2EE8281AE559}"/>
              </a:ext>
            </a:extLst>
          </p:cNvPr>
          <p:cNvSpPr txBox="1"/>
          <p:nvPr/>
        </p:nvSpPr>
        <p:spPr bwMode="auto">
          <a:xfrm>
            <a:off x="5337805" y="5467028"/>
            <a:ext cx="732155" cy="375971"/>
          </a:xfrm>
          <a:prstGeom prst="rect">
            <a:avLst/>
          </a:prstGeom>
          <a:noFill/>
        </p:spPr>
        <p:txBody>
          <a:bodyPr wrap="none">
            <a:spAutoFit/>
          </a:bodyPr>
          <a:lstStyle>
            <a:defPPr>
              <a:defRPr lang="zh-CN"/>
            </a:defPPr>
            <a:lvl1pPr algn="ctr" fontAlgn="auto">
              <a:spcBef>
                <a:spcPct val="0"/>
              </a:spcBef>
              <a:spcAft>
                <a:spcPct val="0"/>
              </a:spcAft>
              <a:defRPr spc="300" sz="1400">
                <a:solidFill>
                  <a:srgbClr val="284848"/>
                </a:solidFill>
                <a:latin charset="-122" panose="020b0503020204020204" pitchFamily="34" typeface="微软雅黑"/>
                <a:ea charset="-122" panose="020b0503020204020204" pitchFamily="34" typeface="微软雅黑"/>
                <a:cs charset="0" panose="020b0604020202020204" pitchFamily="34" typeface="Arial"/>
              </a:defRPr>
            </a:lvl1pPr>
          </a:lstStyle>
          <a:p>
            <a:r>
              <a:rPr altLang="en-US" lang="zh-CN" sz="1867">
                <a:solidFill>
                  <a:schemeClr val="bg1"/>
                </a:solidFill>
              </a:rPr>
              <a:t>标题</a:t>
            </a:r>
          </a:p>
        </p:txBody>
      </p:sp>
      <p:sp>
        <p:nvSpPr>
          <p:cNvPr id="13" name="TextBox 289">
            <a:extLst>
              <a:ext uri="{FF2B5EF4-FFF2-40B4-BE49-F238E27FC236}">
                <a16:creationId xmlns:a16="http://schemas.microsoft.com/office/drawing/2014/main" id="{6881A1E0-477A-40B4-A58D-794B84BAB850}"/>
              </a:ext>
            </a:extLst>
          </p:cNvPr>
          <p:cNvSpPr txBox="1"/>
          <p:nvPr/>
        </p:nvSpPr>
        <p:spPr bwMode="auto">
          <a:xfrm>
            <a:off x="2061027" y="3997883"/>
            <a:ext cx="601980" cy="416509"/>
          </a:xfrm>
          <a:prstGeom prst="rect">
            <a:avLst/>
          </a:prstGeom>
          <a:noFill/>
        </p:spPr>
        <p:txBody>
          <a:bodyPr wrap="none">
            <a:spAutoFit/>
          </a:bodyPr>
          <a:lstStyle/>
          <a:p>
            <a:pPr>
              <a:defRPr/>
            </a:pPr>
            <a:r>
              <a:rPr altLang="zh-CN" lang="en-US" spc="400" sz="2133">
                <a:solidFill>
                  <a:schemeClr val="bg1"/>
                </a:solidFill>
                <a:latin charset="-122" panose="020b0503020204020204" pitchFamily="34" typeface="微软雅黑"/>
                <a:ea charset="-122" panose="020b0503020204020204" pitchFamily="34" typeface="微软雅黑"/>
                <a:cs charset="0" panose="020b0604020202020204" pitchFamily="34" typeface="Arial"/>
              </a:rPr>
              <a:t>38</a:t>
            </a:r>
          </a:p>
        </p:txBody>
      </p:sp>
      <p:sp>
        <p:nvSpPr>
          <p:cNvPr id="14" name="TextBox 290">
            <a:extLst>
              <a:ext uri="{FF2B5EF4-FFF2-40B4-BE49-F238E27FC236}">
                <a16:creationId xmlns:a16="http://schemas.microsoft.com/office/drawing/2014/main" id="{4B4D9990-5988-4063-948E-FD76EF741054}"/>
              </a:ext>
            </a:extLst>
          </p:cNvPr>
          <p:cNvSpPr txBox="1"/>
          <p:nvPr/>
        </p:nvSpPr>
        <p:spPr bwMode="auto">
          <a:xfrm>
            <a:off x="3144761" y="2941765"/>
            <a:ext cx="601980" cy="416509"/>
          </a:xfrm>
          <a:prstGeom prst="rect">
            <a:avLst/>
          </a:prstGeom>
          <a:noFill/>
        </p:spPr>
        <p:txBody>
          <a:bodyPr wrap="none">
            <a:spAutoFit/>
          </a:bodyPr>
          <a:lstStyle/>
          <a:p>
            <a:pPr>
              <a:defRPr/>
            </a:pPr>
            <a:r>
              <a:rPr altLang="zh-CN" lang="en-US" spc="400" sz="2133">
                <a:solidFill>
                  <a:schemeClr val="bg1"/>
                </a:solidFill>
                <a:latin charset="-122" panose="020b0503020204020204" pitchFamily="34" typeface="微软雅黑"/>
                <a:ea charset="-122" panose="020b0503020204020204" pitchFamily="34" typeface="微软雅黑"/>
                <a:cs charset="0" panose="020b0604020202020204" pitchFamily="34" typeface="Arial"/>
              </a:rPr>
              <a:t>97</a:t>
            </a:r>
          </a:p>
        </p:txBody>
      </p:sp>
      <p:sp>
        <p:nvSpPr>
          <p:cNvPr id="15" name="TextBox 291">
            <a:extLst>
              <a:ext uri="{FF2B5EF4-FFF2-40B4-BE49-F238E27FC236}">
                <a16:creationId xmlns:a16="http://schemas.microsoft.com/office/drawing/2014/main" id="{8C231C61-0C84-4C86-8785-1FE533E4C30E}"/>
              </a:ext>
            </a:extLst>
          </p:cNvPr>
          <p:cNvSpPr txBox="1"/>
          <p:nvPr/>
        </p:nvSpPr>
        <p:spPr bwMode="auto">
          <a:xfrm>
            <a:off x="4190881" y="1981659"/>
            <a:ext cx="811530" cy="416509"/>
          </a:xfrm>
          <a:prstGeom prst="rect">
            <a:avLst/>
          </a:prstGeom>
          <a:noFill/>
        </p:spPr>
        <p:txBody>
          <a:bodyPr wrap="none">
            <a:spAutoFit/>
          </a:bodyPr>
          <a:lstStyle/>
          <a:p>
            <a:pPr>
              <a:defRPr/>
            </a:pPr>
            <a:r>
              <a:rPr altLang="zh-CN" lang="en-US" spc="400" sz="2133">
                <a:solidFill>
                  <a:schemeClr val="bg1"/>
                </a:solidFill>
                <a:latin charset="-122" panose="020b0503020204020204" pitchFamily="34" typeface="微软雅黑"/>
                <a:ea charset="-122" panose="020b0503020204020204" pitchFamily="34" typeface="微软雅黑"/>
                <a:cs charset="0" panose="020b0604020202020204" pitchFamily="34" typeface="Arial"/>
              </a:rPr>
              <a:t>125</a:t>
            </a:r>
          </a:p>
        </p:txBody>
      </p:sp>
      <p:sp>
        <p:nvSpPr>
          <p:cNvPr id="16" name="TextBox 292">
            <a:extLst>
              <a:ext uri="{FF2B5EF4-FFF2-40B4-BE49-F238E27FC236}">
                <a16:creationId xmlns:a16="http://schemas.microsoft.com/office/drawing/2014/main" id="{422CE877-E66E-4BBB-8D72-1B6CBEA28D0F}"/>
              </a:ext>
            </a:extLst>
          </p:cNvPr>
          <p:cNvSpPr txBox="1"/>
          <p:nvPr/>
        </p:nvSpPr>
        <p:spPr bwMode="auto">
          <a:xfrm>
            <a:off x="5369175" y="3491503"/>
            <a:ext cx="601980" cy="416509"/>
          </a:xfrm>
          <a:prstGeom prst="rect">
            <a:avLst/>
          </a:prstGeom>
          <a:noFill/>
        </p:spPr>
        <p:txBody>
          <a:bodyPr wrap="none">
            <a:spAutoFit/>
          </a:bodyPr>
          <a:lstStyle/>
          <a:p>
            <a:pPr>
              <a:defRPr/>
            </a:pPr>
            <a:r>
              <a:rPr altLang="zh-CN" lang="en-US" spc="400" sz="2133">
                <a:solidFill>
                  <a:schemeClr val="bg1"/>
                </a:solidFill>
                <a:latin charset="-122" panose="020b0503020204020204" pitchFamily="34" typeface="微软雅黑"/>
                <a:ea charset="-122" panose="020b0503020204020204" pitchFamily="34" typeface="微软雅黑"/>
                <a:cs charset="0" panose="020b0604020202020204" pitchFamily="34" typeface="Arial"/>
              </a:rPr>
              <a:t>55</a:t>
            </a:r>
          </a:p>
        </p:txBody>
      </p:sp>
      <p:sp>
        <p:nvSpPr>
          <p:cNvPr id="17" name="矩形 16">
            <a:extLst>
              <a:ext uri="{FF2B5EF4-FFF2-40B4-BE49-F238E27FC236}">
                <a16:creationId xmlns:a16="http://schemas.microsoft.com/office/drawing/2014/main" id="{BD033845-43CE-4CC4-98BB-30D56231081C}"/>
              </a:ext>
            </a:extLst>
          </p:cNvPr>
          <p:cNvSpPr/>
          <p:nvPr/>
        </p:nvSpPr>
        <p:spPr>
          <a:xfrm>
            <a:off x="6375005" y="2758593"/>
            <a:ext cx="5673648" cy="2651760"/>
          </a:xfrm>
          <a:prstGeom prst="rect">
            <a:avLst/>
          </a:prstGeom>
        </p:spPr>
        <p:txBody>
          <a:bodyPr wrap="squar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a:p>
            <a:endParaRPr altLang="en-US" b="1" lang="zh-CN" sz="2400">
              <a:solidFill>
                <a:schemeClr val="bg1"/>
              </a:solidFill>
              <a:latin charset="-122" panose="020b0503020204020204" pitchFamily="34" typeface="微软雅黑"/>
              <a:ea charset="-122" panose="020b0503020204020204" pitchFamily="34" typeface="微软雅黑"/>
            </a:endParaRPr>
          </a:p>
          <a:p>
            <a:r>
              <a:rPr altLang="en-US" b="1" lang="zh-CN" sz="2400">
                <a:solidFill>
                  <a:schemeClr val="bg1"/>
                </a:solidFill>
                <a:latin charset="-122" panose="020b0503020204020204" pitchFamily="34" typeface="微软雅黑"/>
                <a:ea charset="-122" panose="020b0503020204020204" pitchFamily="34" typeface="微软雅黑"/>
              </a:rPr>
              <a:t>单击添加内容</a:t>
            </a:r>
          </a:p>
          <a:p>
            <a:r>
              <a:rPr altLang="en-US" b="1" lang="zh-CN" sz="2400">
                <a:solidFill>
                  <a:schemeClr val="bg1"/>
                </a:solidFill>
                <a:latin charset="-122" panose="020b0503020204020204" pitchFamily="34" typeface="微软雅黑"/>
                <a:ea charset="-122" panose="020b0503020204020204" pitchFamily="34" typeface="微软雅黑"/>
              </a:rPr>
              <a:t>单击添加内容</a:t>
            </a:r>
          </a:p>
          <a:p>
            <a:r>
              <a:rPr altLang="en-US" b="1" lang="zh-CN" sz="2400">
                <a:solidFill>
                  <a:schemeClr val="bg1"/>
                </a:solidFill>
                <a:latin charset="-122" panose="020b0503020204020204" pitchFamily="34" typeface="微软雅黑"/>
                <a:ea charset="-122" panose="020b0503020204020204" pitchFamily="34" typeface="微软雅黑"/>
              </a:rPr>
              <a:t>单击添加内容</a:t>
            </a:r>
          </a:p>
          <a:p>
            <a:r>
              <a:rPr altLang="en-US" b="1" lang="zh-CN" sz="2400">
                <a:solidFill>
                  <a:schemeClr val="bg1"/>
                </a:solidFill>
                <a:latin charset="-122" panose="020b0503020204020204" pitchFamily="34" typeface="微软雅黑"/>
                <a:ea charset="-122" panose="020b0503020204020204" pitchFamily="34" typeface="微软雅黑"/>
              </a:rPr>
              <a:t>单击添加内容</a:t>
            </a:r>
          </a:p>
          <a:p>
            <a:r>
              <a:rPr altLang="en-US" b="1" lang="zh-CN" sz="2400">
                <a:solidFill>
                  <a:schemeClr val="bg1"/>
                </a:solidFill>
                <a:latin charset="-122" panose="020b0503020204020204" pitchFamily="34" typeface="微软雅黑"/>
                <a:ea charset="-122" panose="020b0503020204020204" pitchFamily="34" typeface="微软雅黑"/>
              </a:rPr>
              <a:t>单击添加内容</a:t>
            </a:r>
          </a:p>
        </p:txBody>
      </p:sp>
      <p:sp>
        <p:nvSpPr>
          <p:cNvPr id="26" name="文本框 25">
            <a:extLst>
              <a:ext uri="{FF2B5EF4-FFF2-40B4-BE49-F238E27FC236}">
                <a16:creationId xmlns:a16="http://schemas.microsoft.com/office/drawing/2014/main" id="{8B6EBD37-ED23-4C0A-9A38-27B144DA561F}"/>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7" name="Freeform 591">
            <a:extLst>
              <a:ext uri="{FF2B5EF4-FFF2-40B4-BE49-F238E27FC236}">
                <a16:creationId xmlns:a16="http://schemas.microsoft.com/office/drawing/2014/main" id="{B062FAED-0F02-4EA6-A4B6-977BD1585282}"/>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1112581459"/>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0" presetSubtype="0">
                                  <p:stCondLst>
                                    <p:cond delay="0"/>
                                  </p:stCondLst>
                                  <p:childTnLst>
                                    <p:set>
                                      <p:cBhvr>
                                        <p:cTn dur="1" fill="hold" id="6">
                                          <p:stCondLst>
                                            <p:cond delay="0"/>
                                          </p:stCondLst>
                                        </p:cTn>
                                        <p:tgtEl>
                                          <p:spTgt spid="4"/>
                                        </p:tgtEl>
                                        <p:attrNameLst>
                                          <p:attrName>style.visibility</p:attrName>
                                        </p:attrNameLst>
                                      </p:cBhvr>
                                      <p:to>
                                        <p:strVal val="visible"/>
                                      </p:to>
                                    </p:set>
                                    <p:animEffect filter="fade" transition="in">
                                      <p:cBhvr>
                                        <p:cTn dur="500" id="7"/>
                                        <p:tgtEl>
                                          <p:spTgt spid="4"/>
                                        </p:tgtEl>
                                      </p:cBhvr>
                                    </p:animEffect>
                                  </p:childTnLst>
                                </p:cTn>
                              </p:par>
                              <p:par>
                                <p:cTn fill="hold" grpId="0" id="8" nodeType="withEffect" presetClass="entr" presetID="10" presetSubtype="0">
                                  <p:stCondLst>
                                    <p:cond delay="0"/>
                                  </p:stCondLst>
                                  <p:childTnLst>
                                    <p:set>
                                      <p:cBhvr>
                                        <p:cTn dur="1" fill="hold" id="9">
                                          <p:stCondLst>
                                            <p:cond delay="0"/>
                                          </p:stCondLst>
                                        </p:cTn>
                                        <p:tgtEl>
                                          <p:spTgt spid="7"/>
                                        </p:tgtEl>
                                        <p:attrNameLst>
                                          <p:attrName>style.visibility</p:attrName>
                                        </p:attrNameLst>
                                      </p:cBhvr>
                                      <p:to>
                                        <p:strVal val="visible"/>
                                      </p:to>
                                    </p:set>
                                    <p:animEffect filter="fade" transition="in">
                                      <p:cBhvr>
                                        <p:cTn dur="500" id="10"/>
                                        <p:tgtEl>
                                          <p:spTgt spid="7"/>
                                        </p:tgtEl>
                                      </p:cBhvr>
                                    </p:animEffect>
                                  </p:childTnLst>
                                </p:cTn>
                              </p:par>
                              <p:par>
                                <p:cTn fill="hold" grpId="0" id="11" nodeType="withEffect" presetClass="entr" presetID="10" presetSubtype="0">
                                  <p:stCondLst>
                                    <p:cond delay="0"/>
                                  </p:stCondLst>
                                  <p:childTnLst>
                                    <p:set>
                                      <p:cBhvr>
                                        <p:cTn dur="1" fill="hold" id="12">
                                          <p:stCondLst>
                                            <p:cond delay="0"/>
                                          </p:stCondLst>
                                        </p:cTn>
                                        <p:tgtEl>
                                          <p:spTgt spid="8"/>
                                        </p:tgtEl>
                                        <p:attrNameLst>
                                          <p:attrName>style.visibility</p:attrName>
                                        </p:attrNameLst>
                                      </p:cBhvr>
                                      <p:to>
                                        <p:strVal val="visible"/>
                                      </p:to>
                                    </p:set>
                                    <p:animEffect filter="fade" transition="in">
                                      <p:cBhvr>
                                        <p:cTn dur="500" id="13"/>
                                        <p:tgtEl>
                                          <p:spTgt spid="8"/>
                                        </p:tgtEl>
                                      </p:cBhvr>
                                    </p:animEffect>
                                  </p:childTnLst>
                                </p:cTn>
                              </p:par>
                              <p:par>
                                <p:cTn fill="hold" grpId="0" id="14" nodeType="withEffect" presetClass="entr" presetID="10" presetSubtype="0">
                                  <p:stCondLst>
                                    <p:cond delay="100"/>
                                  </p:stCondLst>
                                  <p:childTnLst>
                                    <p:set>
                                      <p:cBhvr>
                                        <p:cTn dur="1" fill="hold" id="15">
                                          <p:stCondLst>
                                            <p:cond delay="0"/>
                                          </p:stCondLst>
                                        </p:cTn>
                                        <p:tgtEl>
                                          <p:spTgt spid="3"/>
                                        </p:tgtEl>
                                        <p:attrNameLst>
                                          <p:attrName>style.visibility</p:attrName>
                                        </p:attrNameLst>
                                      </p:cBhvr>
                                      <p:to>
                                        <p:strVal val="visible"/>
                                      </p:to>
                                    </p:set>
                                    <p:animEffect filter="fade" transition="in">
                                      <p:cBhvr>
                                        <p:cTn dur="500" id="16"/>
                                        <p:tgtEl>
                                          <p:spTgt spid="3"/>
                                        </p:tgtEl>
                                      </p:cBhvr>
                                    </p:animEffect>
                                  </p:childTnLst>
                                </p:cTn>
                              </p:par>
                              <p:par>
                                <p:cTn fill="hold" grpId="0" id="17" nodeType="withEffect" presetClass="entr" presetID="10" presetSubtype="0">
                                  <p:stCondLst>
                                    <p:cond delay="100"/>
                                  </p:stCondLst>
                                  <p:childTnLst>
                                    <p:set>
                                      <p:cBhvr>
                                        <p:cTn dur="1" fill="hold" id="18">
                                          <p:stCondLst>
                                            <p:cond delay="0"/>
                                          </p:stCondLst>
                                        </p:cTn>
                                        <p:tgtEl>
                                          <p:spTgt spid="13"/>
                                        </p:tgtEl>
                                        <p:attrNameLst>
                                          <p:attrName>style.visibility</p:attrName>
                                        </p:attrNameLst>
                                      </p:cBhvr>
                                      <p:to>
                                        <p:strVal val="visible"/>
                                      </p:to>
                                    </p:set>
                                    <p:animEffect filter="fade" transition="in">
                                      <p:cBhvr>
                                        <p:cTn dur="500" id="19"/>
                                        <p:tgtEl>
                                          <p:spTgt spid="13"/>
                                        </p:tgtEl>
                                      </p:cBhvr>
                                    </p:animEffect>
                                  </p:childTnLst>
                                </p:cTn>
                              </p:par>
                              <p:par>
                                <p:cTn fill="hold" grpId="0" id="20" nodeType="withEffect" presetClass="entr" presetID="10" presetSubtype="0">
                                  <p:stCondLst>
                                    <p:cond delay="100"/>
                                  </p:stCondLst>
                                  <p:childTnLst>
                                    <p:set>
                                      <p:cBhvr>
                                        <p:cTn dur="1" fill="hold" id="21">
                                          <p:stCondLst>
                                            <p:cond delay="0"/>
                                          </p:stCondLst>
                                        </p:cTn>
                                        <p:tgtEl>
                                          <p:spTgt spid="9"/>
                                        </p:tgtEl>
                                        <p:attrNameLst>
                                          <p:attrName>style.visibility</p:attrName>
                                        </p:attrNameLst>
                                      </p:cBhvr>
                                      <p:to>
                                        <p:strVal val="visible"/>
                                      </p:to>
                                    </p:set>
                                    <p:animEffect filter="fade" transition="in">
                                      <p:cBhvr>
                                        <p:cTn dur="500" id="22"/>
                                        <p:tgtEl>
                                          <p:spTgt spid="9"/>
                                        </p:tgtEl>
                                      </p:cBhvr>
                                    </p:animEffect>
                                  </p:childTnLst>
                                </p:cTn>
                              </p:par>
                              <p:par>
                                <p:cTn fill="hold" grpId="0" id="23" nodeType="withEffect" presetClass="entr" presetID="10" presetSubtype="0">
                                  <p:stCondLst>
                                    <p:cond delay="200"/>
                                  </p:stCondLst>
                                  <p:childTnLst>
                                    <p:set>
                                      <p:cBhvr>
                                        <p:cTn dur="1" fill="hold" id="24">
                                          <p:stCondLst>
                                            <p:cond delay="0"/>
                                          </p:stCondLst>
                                        </p:cTn>
                                        <p:tgtEl>
                                          <p:spTgt spid="2"/>
                                        </p:tgtEl>
                                        <p:attrNameLst>
                                          <p:attrName>style.visibility</p:attrName>
                                        </p:attrNameLst>
                                      </p:cBhvr>
                                      <p:to>
                                        <p:strVal val="visible"/>
                                      </p:to>
                                    </p:set>
                                    <p:animEffect filter="fade" transition="in">
                                      <p:cBhvr>
                                        <p:cTn dur="500" id="25"/>
                                        <p:tgtEl>
                                          <p:spTgt spid="2"/>
                                        </p:tgtEl>
                                      </p:cBhvr>
                                    </p:animEffect>
                                  </p:childTnLst>
                                </p:cTn>
                              </p:par>
                              <p:par>
                                <p:cTn fill="hold" grpId="0" id="26" nodeType="withEffect" presetClass="entr" presetID="10" presetSubtype="0">
                                  <p:stCondLst>
                                    <p:cond delay="200"/>
                                  </p:stCondLst>
                                  <p:childTnLst>
                                    <p:set>
                                      <p:cBhvr>
                                        <p:cTn dur="1" fill="hold" id="27">
                                          <p:stCondLst>
                                            <p:cond delay="0"/>
                                          </p:stCondLst>
                                        </p:cTn>
                                        <p:tgtEl>
                                          <p:spTgt spid="14"/>
                                        </p:tgtEl>
                                        <p:attrNameLst>
                                          <p:attrName>style.visibility</p:attrName>
                                        </p:attrNameLst>
                                      </p:cBhvr>
                                      <p:to>
                                        <p:strVal val="visible"/>
                                      </p:to>
                                    </p:set>
                                    <p:animEffect filter="fade" transition="in">
                                      <p:cBhvr>
                                        <p:cTn dur="500" id="28"/>
                                        <p:tgtEl>
                                          <p:spTgt spid="14"/>
                                        </p:tgtEl>
                                      </p:cBhvr>
                                    </p:animEffect>
                                  </p:childTnLst>
                                </p:cTn>
                              </p:par>
                              <p:par>
                                <p:cTn fill="hold" grpId="0" id="29" nodeType="withEffect" presetClass="entr" presetID="10" presetSubtype="0">
                                  <p:stCondLst>
                                    <p:cond delay="200"/>
                                  </p:stCondLst>
                                  <p:childTnLst>
                                    <p:set>
                                      <p:cBhvr>
                                        <p:cTn dur="1" fill="hold" id="30">
                                          <p:stCondLst>
                                            <p:cond delay="0"/>
                                          </p:stCondLst>
                                        </p:cTn>
                                        <p:tgtEl>
                                          <p:spTgt spid="10"/>
                                        </p:tgtEl>
                                        <p:attrNameLst>
                                          <p:attrName>style.visibility</p:attrName>
                                        </p:attrNameLst>
                                      </p:cBhvr>
                                      <p:to>
                                        <p:strVal val="visible"/>
                                      </p:to>
                                    </p:set>
                                    <p:animEffect filter="fade" transition="in">
                                      <p:cBhvr>
                                        <p:cTn dur="500" id="31"/>
                                        <p:tgtEl>
                                          <p:spTgt spid="10"/>
                                        </p:tgtEl>
                                      </p:cBhvr>
                                    </p:animEffect>
                                  </p:childTnLst>
                                </p:cTn>
                              </p:par>
                              <p:par>
                                <p:cTn fill="hold" grpId="0" id="32" nodeType="withEffect" presetClass="entr" presetID="10" presetSubtype="0">
                                  <p:stCondLst>
                                    <p:cond delay="300"/>
                                  </p:stCondLst>
                                  <p:childTnLst>
                                    <p:set>
                                      <p:cBhvr>
                                        <p:cTn dur="1" fill="hold" id="33">
                                          <p:stCondLst>
                                            <p:cond delay="0"/>
                                          </p:stCondLst>
                                        </p:cTn>
                                        <p:tgtEl>
                                          <p:spTgt spid="5"/>
                                        </p:tgtEl>
                                        <p:attrNameLst>
                                          <p:attrName>style.visibility</p:attrName>
                                        </p:attrNameLst>
                                      </p:cBhvr>
                                      <p:to>
                                        <p:strVal val="visible"/>
                                      </p:to>
                                    </p:set>
                                    <p:animEffect filter="fade" transition="in">
                                      <p:cBhvr>
                                        <p:cTn dur="500" id="34"/>
                                        <p:tgtEl>
                                          <p:spTgt spid="5"/>
                                        </p:tgtEl>
                                      </p:cBhvr>
                                    </p:animEffect>
                                  </p:childTnLst>
                                </p:cTn>
                              </p:par>
                              <p:par>
                                <p:cTn fill="hold" grpId="0" id="35" nodeType="withEffect" presetClass="entr" presetID="10" presetSubtype="0">
                                  <p:stCondLst>
                                    <p:cond delay="300"/>
                                  </p:stCondLst>
                                  <p:childTnLst>
                                    <p:set>
                                      <p:cBhvr>
                                        <p:cTn dur="1" fill="hold" id="36">
                                          <p:stCondLst>
                                            <p:cond delay="0"/>
                                          </p:stCondLst>
                                        </p:cTn>
                                        <p:tgtEl>
                                          <p:spTgt spid="15"/>
                                        </p:tgtEl>
                                        <p:attrNameLst>
                                          <p:attrName>style.visibility</p:attrName>
                                        </p:attrNameLst>
                                      </p:cBhvr>
                                      <p:to>
                                        <p:strVal val="visible"/>
                                      </p:to>
                                    </p:set>
                                    <p:animEffect filter="fade" transition="in">
                                      <p:cBhvr>
                                        <p:cTn dur="500" id="37"/>
                                        <p:tgtEl>
                                          <p:spTgt spid="15"/>
                                        </p:tgtEl>
                                      </p:cBhvr>
                                    </p:animEffect>
                                  </p:childTnLst>
                                </p:cTn>
                              </p:par>
                              <p:par>
                                <p:cTn fill="hold" grpId="0" id="38" nodeType="withEffect" presetClass="entr" presetID="10" presetSubtype="0">
                                  <p:stCondLst>
                                    <p:cond delay="300"/>
                                  </p:stCondLst>
                                  <p:childTnLst>
                                    <p:set>
                                      <p:cBhvr>
                                        <p:cTn dur="1" fill="hold" id="39">
                                          <p:stCondLst>
                                            <p:cond delay="0"/>
                                          </p:stCondLst>
                                        </p:cTn>
                                        <p:tgtEl>
                                          <p:spTgt spid="11"/>
                                        </p:tgtEl>
                                        <p:attrNameLst>
                                          <p:attrName>style.visibility</p:attrName>
                                        </p:attrNameLst>
                                      </p:cBhvr>
                                      <p:to>
                                        <p:strVal val="visible"/>
                                      </p:to>
                                    </p:set>
                                    <p:animEffect filter="fade" transition="in">
                                      <p:cBhvr>
                                        <p:cTn dur="500" id="40"/>
                                        <p:tgtEl>
                                          <p:spTgt spid="11"/>
                                        </p:tgtEl>
                                      </p:cBhvr>
                                    </p:animEffect>
                                  </p:childTnLst>
                                </p:cTn>
                              </p:par>
                              <p:par>
                                <p:cTn fill="hold" grpId="0" id="41" nodeType="withEffect" presetClass="entr" presetID="10" presetSubtype="0">
                                  <p:stCondLst>
                                    <p:cond delay="400"/>
                                  </p:stCondLst>
                                  <p:childTnLst>
                                    <p:set>
                                      <p:cBhvr>
                                        <p:cTn dur="1" fill="hold" id="42">
                                          <p:stCondLst>
                                            <p:cond delay="0"/>
                                          </p:stCondLst>
                                        </p:cTn>
                                        <p:tgtEl>
                                          <p:spTgt spid="6"/>
                                        </p:tgtEl>
                                        <p:attrNameLst>
                                          <p:attrName>style.visibility</p:attrName>
                                        </p:attrNameLst>
                                      </p:cBhvr>
                                      <p:to>
                                        <p:strVal val="visible"/>
                                      </p:to>
                                    </p:set>
                                    <p:animEffect filter="fade" transition="in">
                                      <p:cBhvr>
                                        <p:cTn dur="500" id="43"/>
                                        <p:tgtEl>
                                          <p:spTgt spid="6"/>
                                        </p:tgtEl>
                                      </p:cBhvr>
                                    </p:animEffect>
                                  </p:childTnLst>
                                </p:cTn>
                              </p:par>
                              <p:par>
                                <p:cTn fill="hold" grpId="0" id="44" nodeType="withEffect" presetClass="entr" presetID="10" presetSubtype="0">
                                  <p:stCondLst>
                                    <p:cond delay="400"/>
                                  </p:stCondLst>
                                  <p:childTnLst>
                                    <p:set>
                                      <p:cBhvr>
                                        <p:cTn dur="1" fill="hold" id="45">
                                          <p:stCondLst>
                                            <p:cond delay="0"/>
                                          </p:stCondLst>
                                        </p:cTn>
                                        <p:tgtEl>
                                          <p:spTgt spid="16"/>
                                        </p:tgtEl>
                                        <p:attrNameLst>
                                          <p:attrName>style.visibility</p:attrName>
                                        </p:attrNameLst>
                                      </p:cBhvr>
                                      <p:to>
                                        <p:strVal val="visible"/>
                                      </p:to>
                                    </p:set>
                                    <p:animEffect filter="fade" transition="in">
                                      <p:cBhvr>
                                        <p:cTn dur="500" id="46"/>
                                        <p:tgtEl>
                                          <p:spTgt spid="16"/>
                                        </p:tgtEl>
                                      </p:cBhvr>
                                    </p:animEffect>
                                  </p:childTnLst>
                                </p:cTn>
                              </p:par>
                              <p:par>
                                <p:cTn fill="hold" grpId="0" id="47" nodeType="withEffect" presetClass="entr" presetID="10" presetSubtype="0">
                                  <p:stCondLst>
                                    <p:cond delay="400"/>
                                  </p:stCondLst>
                                  <p:childTnLst>
                                    <p:set>
                                      <p:cBhvr>
                                        <p:cTn dur="1" fill="hold" id="48">
                                          <p:stCondLst>
                                            <p:cond delay="0"/>
                                          </p:stCondLst>
                                        </p:cTn>
                                        <p:tgtEl>
                                          <p:spTgt spid="12"/>
                                        </p:tgtEl>
                                        <p:attrNameLst>
                                          <p:attrName>style.visibility</p:attrName>
                                        </p:attrNameLst>
                                      </p:cBhvr>
                                      <p:to>
                                        <p:strVal val="visible"/>
                                      </p:to>
                                    </p:set>
                                    <p:animEffect filter="fade" transition="in">
                                      <p:cBhvr>
                                        <p:cTn dur="500" id="49"/>
                                        <p:tgtEl>
                                          <p:spTgt spid="12"/>
                                        </p:tgtEl>
                                      </p:cBhvr>
                                    </p:animEffect>
                                  </p:childTnLst>
                                </p:cTn>
                              </p:par>
                            </p:childTnLst>
                          </p:cTn>
                        </p:par>
                        <p:par>
                          <p:cTn fill="hold" id="50" nodeType="afterGroup">
                            <p:stCondLst>
                              <p:cond delay="900"/>
                            </p:stCondLst>
                            <p:childTnLst>
                              <p:par>
                                <p:cTn fill="hold" grpId="0" id="51" nodeType="afterEffect" presetClass="entr" presetID="10" presetSubtype="0">
                                  <p:stCondLst>
                                    <p:cond delay="0"/>
                                  </p:stCondLst>
                                  <p:childTnLst>
                                    <p:set>
                                      <p:cBhvr>
                                        <p:cTn dur="1" fill="hold" id="52">
                                          <p:stCondLst>
                                            <p:cond delay="0"/>
                                          </p:stCondLst>
                                        </p:cTn>
                                        <p:tgtEl>
                                          <p:spTgt spid="17"/>
                                        </p:tgtEl>
                                        <p:attrNameLst>
                                          <p:attrName>style.visibility</p:attrName>
                                        </p:attrNameLst>
                                      </p:cBhvr>
                                      <p:to>
                                        <p:strVal val="visible"/>
                                      </p:to>
                                    </p:set>
                                    <p:animEffect filter="fade" transition="in">
                                      <p:cBhvr>
                                        <p:cTn dur="500" id="53"/>
                                        <p:tgtEl>
                                          <p:spTgt spid="17"/>
                                        </p:tgtEl>
                                      </p:cBhvr>
                                    </p:animEffect>
                                  </p:childTnLst>
                                </p:cTn>
                              </p:par>
                              <p:par>
                                <p:cTn fill="hold" grpId="0" id="54" nodeType="withEffect" presetClass="entr" presetID="10" presetSubtype="0">
                                  <p:stCondLst>
                                    <p:cond delay="0"/>
                                  </p:stCondLst>
                                  <p:childTnLst>
                                    <p:set>
                                      <p:cBhvr>
                                        <p:cTn dur="1" fill="hold" id="55">
                                          <p:stCondLst>
                                            <p:cond delay="0"/>
                                          </p:stCondLst>
                                        </p:cTn>
                                        <p:tgtEl>
                                          <p:spTgt spid="27"/>
                                        </p:tgtEl>
                                        <p:attrNameLst>
                                          <p:attrName>style.visibility</p:attrName>
                                        </p:attrNameLst>
                                      </p:cBhvr>
                                      <p:to>
                                        <p:strVal val="visible"/>
                                      </p:to>
                                    </p:set>
                                    <p:animEffect filter="fade" transition="in">
                                      <p:cBhvr>
                                        <p:cTn dur="500" id="56"/>
                                        <p:tgtEl>
                                          <p:spTgt spid="27"/>
                                        </p:tgtEl>
                                      </p:cBhvr>
                                    </p:animEffect>
                                  </p:childTnLst>
                                </p:cTn>
                              </p:par>
                              <p:par>
                                <p:cTn accel="50000" autoRev="1" decel="50000" fill="hold" grpId="1" id="57" nodeType="withEffect" presetClass="path" presetID="42" presetSubtype="0" repeatCount="indefinite">
                                  <p:stCondLst>
                                    <p:cond delay="500"/>
                                  </p:stCondLst>
                                  <p:childTnLst>
                                    <p:animMotion origin="layout" path="M -3.95833E-06 -2.22222E-06 L 0.06628 -2.22222E-06" pathEditMode="relative" ptsTypes="AA" rAng="0">
                                      <p:cBhvr>
                                        <p:cTn dur="4600" fill="hold" id="58"/>
                                        <p:tgtEl>
                                          <p:spTgt spid="27"/>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
      <p:bldP grpId="0" spid="3"/>
      <p:bldP grpId="0" spid="4"/>
      <p:bldP grpId="0" spid="5"/>
      <p:bldP grpId="0" spid="6"/>
      <p:bldP grpId="0" spid="7"/>
      <p:bldP grpId="0" spid="8"/>
      <p:bldP grpId="0" spid="9"/>
      <p:bldP grpId="0" spid="10"/>
      <p:bldP grpId="0" spid="11"/>
      <p:bldP grpId="0" spid="12"/>
      <p:bldP grpId="0" spid="13"/>
      <p:bldP grpId="0" spid="14"/>
      <p:bldP grpId="0" spid="15"/>
      <p:bldP grpId="0" spid="16"/>
      <p:bldP grpId="0" spid="17"/>
      <p:bldP grpId="0" spid="27"/>
      <p:bldP grpId="1" spid="27"/>
    </p:bldLst>
  </p:timing>
</p:sld>
</file>

<file path=ppt/slides/slide1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94086896-EE52-40F4-8C11-3D3EF7DE7A5F}"/>
              </a:ext>
            </a:extLst>
          </p:cNvPr>
          <p:cNvGrpSpPr/>
          <p:nvPr/>
        </p:nvGrpSpPr>
        <p:grpSpPr>
          <a:xfrm>
            <a:off x="3983559" y="1844707"/>
            <a:ext cx="1600830" cy="1600829"/>
            <a:chOff x="3025769" y="1129975"/>
            <a:chExt cx="1200623" cy="1200622"/>
          </a:xfrm>
        </p:grpSpPr>
        <p:grpSp>
          <p:nvGrpSpPr>
            <p:cNvPr id="3" name="组合 2">
              <a:extLst>
                <a:ext uri="{FF2B5EF4-FFF2-40B4-BE49-F238E27FC236}">
                  <a16:creationId xmlns:a16="http://schemas.microsoft.com/office/drawing/2014/main" id="{1A2098BB-7E16-4897-87EC-2959D5C9E13F}"/>
                </a:ext>
              </a:extLst>
            </p:cNvPr>
            <p:cNvGrpSpPr/>
            <p:nvPr/>
          </p:nvGrpSpPr>
          <p:grpSpPr>
            <a:xfrm rot="2684652">
              <a:off x="3025769" y="1129975"/>
              <a:ext cx="1200623" cy="1200622"/>
              <a:chOff x="562556" y="889814"/>
              <a:chExt cx="1681936" cy="1681936"/>
            </a:xfrm>
          </p:grpSpPr>
          <p:sp>
            <p:nvSpPr>
              <p:cNvPr id="5" name="椭圆 4">
                <a:extLst>
                  <a:ext uri="{FF2B5EF4-FFF2-40B4-BE49-F238E27FC236}">
                    <a16:creationId xmlns:a16="http://schemas.microsoft.com/office/drawing/2014/main" id="{8336AA9F-C61C-4900-9216-25B377AC2B6C}"/>
                  </a:ext>
                </a:extLst>
              </p:cNvPr>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6" name="椭圆 5">
                <a:extLst>
                  <a:ext uri="{FF2B5EF4-FFF2-40B4-BE49-F238E27FC236}">
                    <a16:creationId xmlns:a16="http://schemas.microsoft.com/office/drawing/2014/main" id="{B1427618-750A-46FF-9541-00500489D53F}"/>
                  </a:ext>
                </a:extLst>
              </p:cNvPr>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4" name="TextBox 46">
              <a:extLst>
                <a:ext uri="{FF2B5EF4-FFF2-40B4-BE49-F238E27FC236}">
                  <a16:creationId xmlns:a16="http://schemas.microsoft.com/office/drawing/2014/main" id="{E7D96CFA-8D0E-44F9-B6D9-B9161D0C1D07}"/>
                </a:ext>
              </a:extLst>
            </p:cNvPr>
            <p:cNvSpPr txBox="1"/>
            <p:nvPr/>
          </p:nvSpPr>
          <p:spPr>
            <a:xfrm>
              <a:off x="3274060" y="1509997"/>
              <a:ext cx="784860" cy="373418"/>
            </a:xfrm>
            <a:prstGeom prst="rect">
              <a:avLst/>
            </a:prstGeom>
            <a:noFill/>
          </p:spPr>
          <p:txBody>
            <a:bodyPr rtlCol="0" wrap="none">
              <a:spAutoFit/>
            </a:bodyPr>
            <a:lstStyle/>
            <a:p>
              <a:r>
                <a:rPr altLang="zh-CN" b="1" lang="en-US" sz="2667">
                  <a:solidFill>
                    <a:schemeClr val="bg1"/>
                  </a:solidFill>
                </a:rPr>
                <a:t>TEXT</a:t>
              </a:r>
            </a:p>
          </p:txBody>
        </p:sp>
      </p:grpSp>
      <p:grpSp>
        <p:nvGrpSpPr>
          <p:cNvPr id="7" name="组合 6">
            <a:extLst>
              <a:ext uri="{FF2B5EF4-FFF2-40B4-BE49-F238E27FC236}">
                <a16:creationId xmlns:a16="http://schemas.microsoft.com/office/drawing/2014/main" id="{5D0655F1-C659-41D1-A888-FC9B24B60293}"/>
              </a:ext>
            </a:extLst>
          </p:cNvPr>
          <p:cNvGrpSpPr/>
          <p:nvPr/>
        </p:nvGrpSpPr>
        <p:grpSpPr>
          <a:xfrm>
            <a:off x="6597921" y="1817728"/>
            <a:ext cx="1600831" cy="1600829"/>
            <a:chOff x="4948440" y="1109741"/>
            <a:chExt cx="1200623" cy="1200622"/>
          </a:xfrm>
        </p:grpSpPr>
        <p:grpSp>
          <p:nvGrpSpPr>
            <p:cNvPr id="8" name="组合 7">
              <a:extLst>
                <a:ext uri="{FF2B5EF4-FFF2-40B4-BE49-F238E27FC236}">
                  <a16:creationId xmlns:a16="http://schemas.microsoft.com/office/drawing/2014/main" id="{8D1F322D-0566-4C75-BA9D-4912E29917E1}"/>
                </a:ext>
              </a:extLst>
            </p:cNvPr>
            <p:cNvGrpSpPr/>
            <p:nvPr/>
          </p:nvGrpSpPr>
          <p:grpSpPr>
            <a:xfrm rot="2684652">
              <a:off x="4948440" y="1109741"/>
              <a:ext cx="1200623" cy="1200622"/>
              <a:chOff x="562556" y="889814"/>
              <a:chExt cx="1681936" cy="1681936"/>
            </a:xfrm>
          </p:grpSpPr>
          <p:sp>
            <p:nvSpPr>
              <p:cNvPr id="10" name="椭圆 9">
                <a:extLst>
                  <a:ext uri="{FF2B5EF4-FFF2-40B4-BE49-F238E27FC236}">
                    <a16:creationId xmlns:a16="http://schemas.microsoft.com/office/drawing/2014/main" id="{6CCC501E-EAF2-44C1-9E45-D03E13803F8F}"/>
                  </a:ext>
                </a:extLst>
              </p:cNvPr>
              <p:cNvSpPr/>
              <p:nvPr/>
            </p:nvSpPr>
            <p:spPr>
              <a:xfrm>
                <a:off x="736734" y="1063992"/>
                <a:ext cx="1333580" cy="1333580"/>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1" name="椭圆 10">
                <a:extLst>
                  <a:ext uri="{FF2B5EF4-FFF2-40B4-BE49-F238E27FC236}">
                    <a16:creationId xmlns:a16="http://schemas.microsoft.com/office/drawing/2014/main" id="{4C1EBD7A-1EBE-4EEF-BD60-3E192FE39596}"/>
                  </a:ext>
                </a:extLst>
              </p:cNvPr>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9" name="TextBox 47">
              <a:extLst>
                <a:ext uri="{FF2B5EF4-FFF2-40B4-BE49-F238E27FC236}">
                  <a16:creationId xmlns:a16="http://schemas.microsoft.com/office/drawing/2014/main" id="{057A4A66-89DD-450F-B5D4-88FF223739A9}"/>
                </a:ext>
              </a:extLst>
            </p:cNvPr>
            <p:cNvSpPr txBox="1"/>
            <p:nvPr/>
          </p:nvSpPr>
          <p:spPr>
            <a:xfrm>
              <a:off x="5198247" y="1509997"/>
              <a:ext cx="704039"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algn="l"/>
              <a:r>
                <a:rPr altLang="zh-CN" b="1" lang="en-US" sz="2667">
                  <a:solidFill>
                    <a:schemeClr val="bg1"/>
                  </a:solidFill>
                </a:rPr>
                <a:t>TEXT</a:t>
              </a:r>
            </a:p>
          </p:txBody>
        </p:sp>
      </p:grpSp>
      <p:grpSp>
        <p:nvGrpSpPr>
          <p:cNvPr id="12" name="组合 11">
            <a:extLst>
              <a:ext uri="{FF2B5EF4-FFF2-40B4-BE49-F238E27FC236}">
                <a16:creationId xmlns:a16="http://schemas.microsoft.com/office/drawing/2014/main" id="{55F7DA10-E878-42B9-97D5-F5852BB70285}"/>
              </a:ext>
            </a:extLst>
          </p:cNvPr>
          <p:cNvGrpSpPr/>
          <p:nvPr/>
        </p:nvGrpSpPr>
        <p:grpSpPr>
          <a:xfrm>
            <a:off x="4034359" y="4357616"/>
            <a:ext cx="1600830" cy="1600829"/>
            <a:chOff x="3025769" y="3014657"/>
            <a:chExt cx="1200623" cy="1200622"/>
          </a:xfrm>
        </p:grpSpPr>
        <p:grpSp>
          <p:nvGrpSpPr>
            <p:cNvPr id="13" name="组合 12">
              <a:extLst>
                <a:ext uri="{FF2B5EF4-FFF2-40B4-BE49-F238E27FC236}">
                  <a16:creationId xmlns:a16="http://schemas.microsoft.com/office/drawing/2014/main" id="{68CB5B4C-1FA6-40DC-A78F-73ADE5617C14}"/>
                </a:ext>
              </a:extLst>
            </p:cNvPr>
            <p:cNvGrpSpPr/>
            <p:nvPr/>
          </p:nvGrpSpPr>
          <p:grpSpPr>
            <a:xfrm rot="2684652">
              <a:off x="3025769" y="3014657"/>
              <a:ext cx="1200623" cy="1200622"/>
              <a:chOff x="562557" y="889813"/>
              <a:chExt cx="1681936" cy="1681936"/>
            </a:xfrm>
          </p:grpSpPr>
          <p:sp>
            <p:nvSpPr>
              <p:cNvPr id="15" name="椭圆 14">
                <a:extLst>
                  <a:ext uri="{FF2B5EF4-FFF2-40B4-BE49-F238E27FC236}">
                    <a16:creationId xmlns:a16="http://schemas.microsoft.com/office/drawing/2014/main" id="{693C1B6A-7A3B-43CE-BC4C-8EA69AD2ABD4}"/>
                  </a:ext>
                </a:extLst>
              </p:cNvPr>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6" name="椭圆 15">
                <a:extLst>
                  <a:ext uri="{FF2B5EF4-FFF2-40B4-BE49-F238E27FC236}">
                    <a16:creationId xmlns:a16="http://schemas.microsoft.com/office/drawing/2014/main" id="{F5AE1A57-FD31-41C3-8E9E-A937559FFABD}"/>
                  </a:ext>
                </a:extLst>
              </p:cNvPr>
              <p:cNvSpPr/>
              <p:nvPr/>
            </p:nvSpPr>
            <p:spPr>
              <a:xfrm>
                <a:off x="562557" y="889813"/>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14" name="TextBox 48">
              <a:extLst>
                <a:ext uri="{FF2B5EF4-FFF2-40B4-BE49-F238E27FC236}">
                  <a16:creationId xmlns:a16="http://schemas.microsoft.com/office/drawing/2014/main" id="{710A521D-A075-48AE-9D8F-529039C77A6C}"/>
                </a:ext>
              </a:extLst>
            </p:cNvPr>
            <p:cNvSpPr txBox="1"/>
            <p:nvPr/>
          </p:nvSpPr>
          <p:spPr>
            <a:xfrm>
              <a:off x="3274060" y="3414913"/>
              <a:ext cx="784860" cy="373418"/>
            </a:xfrm>
            <a:prstGeom prst="rect">
              <a:avLst/>
            </a:prstGeom>
            <a:noFill/>
          </p:spPr>
          <p:txBody>
            <a:bodyPr rtlCol="0" wrap="none">
              <a:spAutoFit/>
            </a:bodyPr>
            <a:lstStyle/>
            <a:p>
              <a:r>
                <a:rPr altLang="zh-CN" b="1" lang="en-US" sz="2667">
                  <a:solidFill>
                    <a:schemeClr val="bg1"/>
                  </a:solidFill>
                </a:rPr>
                <a:t>TEXT</a:t>
              </a:r>
            </a:p>
          </p:txBody>
        </p:sp>
      </p:grpSp>
      <p:grpSp>
        <p:nvGrpSpPr>
          <p:cNvPr id="17" name="组合 16">
            <a:extLst>
              <a:ext uri="{FF2B5EF4-FFF2-40B4-BE49-F238E27FC236}">
                <a16:creationId xmlns:a16="http://schemas.microsoft.com/office/drawing/2014/main" id="{C60DE73B-3395-426E-B683-F77EF4F5A78E}"/>
              </a:ext>
            </a:extLst>
          </p:cNvPr>
          <p:cNvGrpSpPr/>
          <p:nvPr/>
        </p:nvGrpSpPr>
        <p:grpSpPr>
          <a:xfrm>
            <a:off x="6597921" y="4314756"/>
            <a:ext cx="1600831" cy="1600829"/>
            <a:chOff x="4948440" y="2982512"/>
            <a:chExt cx="1200623" cy="1200622"/>
          </a:xfrm>
        </p:grpSpPr>
        <p:grpSp>
          <p:nvGrpSpPr>
            <p:cNvPr id="18" name="组合 17">
              <a:extLst>
                <a:ext uri="{FF2B5EF4-FFF2-40B4-BE49-F238E27FC236}">
                  <a16:creationId xmlns:a16="http://schemas.microsoft.com/office/drawing/2014/main" id="{52456B02-A2A2-4A1E-877C-3091B0737078}"/>
                </a:ext>
              </a:extLst>
            </p:cNvPr>
            <p:cNvGrpSpPr/>
            <p:nvPr/>
          </p:nvGrpSpPr>
          <p:grpSpPr>
            <a:xfrm rot="2684652">
              <a:off x="4948440" y="2982512"/>
              <a:ext cx="1200623" cy="1200622"/>
              <a:chOff x="562556" y="889814"/>
              <a:chExt cx="1681936" cy="1681936"/>
            </a:xfrm>
          </p:grpSpPr>
          <p:sp>
            <p:nvSpPr>
              <p:cNvPr id="20" name="椭圆 19">
                <a:extLst>
                  <a:ext uri="{FF2B5EF4-FFF2-40B4-BE49-F238E27FC236}">
                    <a16:creationId xmlns:a16="http://schemas.microsoft.com/office/drawing/2014/main" id="{12524808-2479-4109-8BCB-B430B1963CDB}"/>
                  </a:ext>
                </a:extLst>
              </p:cNvPr>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21" name="椭圆 20">
                <a:extLst>
                  <a:ext uri="{FF2B5EF4-FFF2-40B4-BE49-F238E27FC236}">
                    <a16:creationId xmlns:a16="http://schemas.microsoft.com/office/drawing/2014/main" id="{3FA72CA1-1871-47C5-B7F0-3D9384991EF7}"/>
                  </a:ext>
                </a:extLst>
              </p:cNvPr>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19" name="TextBox 49">
              <a:extLst>
                <a:ext uri="{FF2B5EF4-FFF2-40B4-BE49-F238E27FC236}">
                  <a16:creationId xmlns:a16="http://schemas.microsoft.com/office/drawing/2014/main" id="{F2CF458A-3873-40DA-9123-62F1869C8D2A}"/>
                </a:ext>
              </a:extLst>
            </p:cNvPr>
            <p:cNvSpPr txBox="1"/>
            <p:nvPr/>
          </p:nvSpPr>
          <p:spPr>
            <a:xfrm>
              <a:off x="5198246" y="3414912"/>
              <a:ext cx="784860" cy="373418"/>
            </a:xfrm>
            <a:prstGeom prst="rect">
              <a:avLst/>
            </a:prstGeom>
            <a:noFill/>
          </p:spPr>
          <p:txBody>
            <a:bodyPr rtlCol="0" wrap="none">
              <a:spAutoFit/>
            </a:bodyPr>
            <a:lstStyle/>
            <a:p>
              <a:r>
                <a:rPr altLang="zh-CN" b="1" lang="en-US" sz="2667">
                  <a:solidFill>
                    <a:schemeClr val="bg1"/>
                  </a:solidFill>
                </a:rPr>
                <a:t>TEXT</a:t>
              </a:r>
            </a:p>
          </p:txBody>
        </p:sp>
      </p:grpSp>
      <p:grpSp>
        <p:nvGrpSpPr>
          <p:cNvPr id="22" name="组合 21">
            <a:extLst>
              <a:ext uri="{FF2B5EF4-FFF2-40B4-BE49-F238E27FC236}">
                <a16:creationId xmlns:a16="http://schemas.microsoft.com/office/drawing/2014/main" id="{A6E6B050-9E1B-41BA-AD7D-0C0DF0D0E560}"/>
              </a:ext>
            </a:extLst>
          </p:cNvPr>
          <p:cNvGrpSpPr/>
          <p:nvPr/>
        </p:nvGrpSpPr>
        <p:grpSpPr>
          <a:xfrm>
            <a:off x="4840478" y="2624863"/>
            <a:ext cx="2509517" cy="2509516"/>
            <a:chOff x="3630358" y="1715092"/>
            <a:chExt cx="1882138" cy="1882137"/>
          </a:xfrm>
        </p:grpSpPr>
        <p:grpSp>
          <p:nvGrpSpPr>
            <p:cNvPr id="23" name="组合 22">
              <a:extLst>
                <a:ext uri="{FF2B5EF4-FFF2-40B4-BE49-F238E27FC236}">
                  <a16:creationId xmlns:a16="http://schemas.microsoft.com/office/drawing/2014/main" id="{014B1362-4FE3-42FC-A395-6B23BA51B617}"/>
                </a:ext>
              </a:extLst>
            </p:cNvPr>
            <p:cNvGrpSpPr/>
            <p:nvPr/>
          </p:nvGrpSpPr>
          <p:grpSpPr>
            <a:xfrm rot="2684652">
              <a:off x="3630358" y="1715092"/>
              <a:ext cx="1882138" cy="1882137"/>
              <a:chOff x="562556" y="889814"/>
              <a:chExt cx="1681936" cy="1681936"/>
            </a:xfrm>
          </p:grpSpPr>
          <p:sp>
            <p:nvSpPr>
              <p:cNvPr id="25" name="椭圆 24">
                <a:extLst>
                  <a:ext uri="{FF2B5EF4-FFF2-40B4-BE49-F238E27FC236}">
                    <a16:creationId xmlns:a16="http://schemas.microsoft.com/office/drawing/2014/main" id="{590F458F-E891-4D49-B27B-4B82CE2624FC}"/>
                  </a:ext>
                </a:extLst>
              </p:cNvPr>
              <p:cNvSpPr/>
              <p:nvPr/>
            </p:nvSpPr>
            <p:spPr>
              <a:xfrm>
                <a:off x="736734" y="1063992"/>
                <a:ext cx="1333580" cy="1333580"/>
              </a:xfrm>
              <a:prstGeom prst="ellipse">
                <a:avLst/>
              </a:pr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26" name="椭圆 25">
                <a:extLst>
                  <a:ext uri="{FF2B5EF4-FFF2-40B4-BE49-F238E27FC236}">
                    <a16:creationId xmlns:a16="http://schemas.microsoft.com/office/drawing/2014/main" id="{69424773-E5AB-46E5-B43A-5FD8129106A2}"/>
                  </a:ext>
                </a:extLst>
              </p:cNvPr>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24" name="Freeform 7">
              <a:extLst>
                <a:ext uri="{FF2B5EF4-FFF2-40B4-BE49-F238E27FC236}">
                  <a16:creationId xmlns:a16="http://schemas.microsoft.com/office/drawing/2014/main" id="{7B5A3011-4C84-4FCC-89CF-F7923F6BAB9E}"/>
                </a:ext>
              </a:extLst>
            </p:cNvPr>
            <p:cNvSpPr>
              <a:spLocks noEditPoints="1"/>
            </p:cNvSpPr>
            <p:nvPr/>
          </p:nvSpPr>
          <p:spPr bwMode="auto">
            <a:xfrm>
              <a:off x="4189633" y="2277541"/>
              <a:ext cx="763588" cy="757238"/>
            </a:xfrm>
            <a:custGeom>
              <a:gdLst>
                <a:gd fmla="*/ 39 w 108" name="T0"/>
                <a:gd fmla="*/ 4 h 107" name="T1"/>
                <a:gd fmla="*/ 104 w 108" name="T2"/>
                <a:gd fmla="*/ 38 h 107" name="T3"/>
                <a:gd fmla="*/ 70 w 108" name="T4"/>
                <a:gd fmla="*/ 103 h 107" name="T5"/>
                <a:gd fmla="*/ 30 w 108" name="T6"/>
                <a:gd fmla="*/ 99 h 107" name="T7"/>
                <a:gd fmla="*/ 5 w 108" name="T8"/>
                <a:gd fmla="*/ 69 h 107" name="T9"/>
                <a:gd fmla="*/ 95 w 108" name="T10"/>
                <a:gd fmla="*/ 61 h 107" name="T11"/>
                <a:gd fmla="*/ 90 w 108" name="T12"/>
                <a:gd fmla="*/ 45 h 107" name="T13"/>
                <a:gd fmla="*/ 79 w 108" name="T14"/>
                <a:gd fmla="*/ 42 h 107" name="T15"/>
                <a:gd fmla="*/ 74 w 108" name="T16"/>
                <a:gd fmla="*/ 35 h 107" name="T17"/>
                <a:gd fmla="*/ 78 w 108" name="T18"/>
                <a:gd fmla="*/ 25 h 107" name="T19"/>
                <a:gd fmla="*/ 72 w 108" name="T20"/>
                <a:gd fmla="*/ 24 h 107" name="T21"/>
                <a:gd fmla="*/ 69 w 108" name="T22"/>
                <a:gd fmla="*/ 31 h 107" name="T23"/>
                <a:gd fmla="*/ 66 w 108" name="T24"/>
                <a:gd fmla="*/ 25 h 107" name="T25"/>
                <a:gd fmla="*/ 65 w 108" name="T26"/>
                <a:gd fmla="*/ 15 h 107" name="T27"/>
                <a:gd fmla="*/ 57 w 108" name="T28"/>
                <a:gd fmla="*/ 13 h 107" name="T29"/>
                <a:gd fmla="*/ 46 w 108" name="T30"/>
                <a:gd fmla="*/ 15 h 107" name="T31"/>
                <a:gd fmla="*/ 40 w 108" name="T32"/>
                <a:gd fmla="*/ 23 h 107" name="T33"/>
                <a:gd fmla="*/ 36 w 108" name="T34"/>
                <a:gd fmla="*/ 20 h 107" name="T35"/>
                <a:gd fmla="*/ 31 w 108" name="T36"/>
                <a:gd fmla="*/ 28 h 107" name="T37"/>
                <a:gd fmla="*/ 25 w 108" name="T38"/>
                <a:gd fmla="*/ 31 h 107" name="T39"/>
                <a:gd fmla="*/ 29 w 108" name="T40"/>
                <a:gd fmla="*/ 34 h 107" name="T41"/>
                <a:gd fmla="*/ 34 w 108" name="T42"/>
                <a:gd fmla="*/ 29 h 107" name="T43"/>
                <a:gd fmla="*/ 39 w 108" name="T44"/>
                <a:gd fmla="*/ 35 h 107" name="T45"/>
                <a:gd fmla="*/ 33 w 108" name="T46"/>
                <a:gd fmla="*/ 40 h 107" name="T47"/>
                <a:gd fmla="*/ 32 w 108" name="T48"/>
                <a:gd fmla="*/ 46 h 107" name="T49"/>
                <a:gd fmla="*/ 30 w 108" name="T50"/>
                <a:gd fmla="*/ 52 h 107" name="T51"/>
                <a:gd fmla="*/ 22 w 108" name="T52"/>
                <a:gd fmla="*/ 52 h 107" name="T53"/>
                <a:gd fmla="*/ 24 w 108" name="T54"/>
                <a:gd fmla="*/ 60 h 107" name="T55"/>
                <a:gd fmla="*/ 26 w 108" name="T56"/>
                <a:gd fmla="*/ 60 h 107" name="T57"/>
                <a:gd fmla="*/ 32 w 108" name="T58"/>
                <a:gd fmla="*/ 64 h 107" name="T59"/>
                <a:gd fmla="*/ 38 w 108" name="T60"/>
                <a:gd fmla="*/ 66 h 107" name="T61"/>
                <a:gd fmla="*/ 46 w 108" name="T62"/>
                <a:gd fmla="*/ 62 h 107" name="T63"/>
                <a:gd fmla="*/ 56 w 108" name="T64"/>
                <a:gd fmla="*/ 63 h 107" name="T65"/>
                <a:gd fmla="*/ 62 w 108" name="T66"/>
                <a:gd fmla="*/ 66 h 107" name="T67"/>
                <a:gd fmla="*/ 71 w 108" name="T68"/>
                <a:gd fmla="*/ 66 h 107" name="T69"/>
                <a:gd fmla="*/ 72 w 108" name="T70"/>
                <a:gd fmla="*/ 73 h 107" name="T71"/>
                <a:gd fmla="*/ 69 w 108" name="T72"/>
                <a:gd fmla="*/ 79 h 107" name="T73"/>
                <a:gd fmla="*/ 68 w 108" name="T74"/>
                <a:gd fmla="*/ 85 h 107" name="T75"/>
                <a:gd fmla="*/ 64 w 108" name="T76"/>
                <a:gd fmla="*/ 90 h 107" name="T77"/>
                <a:gd fmla="*/ 61 w 108" name="T78"/>
                <a:gd fmla="*/ 94 h 107" name="T79"/>
                <a:gd fmla="*/ 91 w 108" name="T80"/>
                <a:gd fmla="*/ 73 h 107" name="T81"/>
                <a:gd fmla="*/ 52 w 108" name="T82"/>
                <a:gd fmla="*/ 94 h 107" name="T83"/>
                <a:gd fmla="*/ 45 w 108" name="T84"/>
                <a:gd fmla="*/ 84 h 107" name="T85"/>
                <a:gd fmla="*/ 41 w 108" name="T86"/>
                <a:gd fmla="*/ 80 h 107" name="T87"/>
                <a:gd fmla="*/ 36 w 108" name="T88"/>
                <a:gd fmla="*/ 75 h 107" name="T89"/>
                <a:gd fmla="*/ 38 w 108" name="T90"/>
                <a:gd fmla="*/ 67 h 107" name="T91"/>
                <a:gd fmla="*/ 29 w 108" name="T92"/>
                <a:gd fmla="*/ 64 h 107" name="T93"/>
                <a:gd fmla="*/ 20 w 108" name="T94"/>
                <a:gd fmla="*/ 62 h 107" name="T95"/>
                <a:gd fmla="*/ 13 w 108" name="T96"/>
                <a:gd fmla="*/ 56 h 107" name="T97"/>
                <a:gd fmla="*/ 35 w 108" name="T98"/>
                <a:gd fmla="*/ 90 h 107" name="T99"/>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b="b" l="0" r="r" t="0"/>
              <a:pathLst>
                <a:path h="107" w="108">
                  <a:moveTo>
                    <a:pt x="39" y="4"/>
                  </a:moveTo>
                  <a:cubicBezTo>
                    <a:pt x="39" y="4"/>
                    <a:pt x="39" y="4"/>
                    <a:pt x="39" y="4"/>
                  </a:cubicBezTo>
                  <a:cubicBezTo>
                    <a:pt x="39" y="4"/>
                    <a:pt x="39" y="4"/>
                    <a:pt x="39" y="4"/>
                  </a:cubicBezTo>
                  <a:cubicBezTo>
                    <a:pt x="53" y="0"/>
                    <a:pt x="67" y="2"/>
                    <a:pt x="78" y="8"/>
                  </a:cubicBezTo>
                  <a:cubicBezTo>
                    <a:pt x="90" y="14"/>
                    <a:pt x="99" y="24"/>
                    <a:pt x="103" y="38"/>
                  </a:cubicBezTo>
                  <a:cubicBezTo>
                    <a:pt x="104" y="38"/>
                    <a:pt x="104" y="38"/>
                    <a:pt x="104" y="38"/>
                  </a:cubicBezTo>
                  <a:cubicBezTo>
                    <a:pt x="104" y="38"/>
                    <a:pt x="104" y="38"/>
                    <a:pt x="104" y="38"/>
                  </a:cubicBezTo>
                  <a:cubicBezTo>
                    <a:pt x="108" y="52"/>
                    <a:pt x="106" y="66"/>
                    <a:pt x="100" y="78"/>
                  </a:cubicBezTo>
                  <a:cubicBezTo>
                    <a:pt x="94" y="89"/>
                    <a:pt x="83" y="99"/>
                    <a:pt x="70" y="103"/>
                  </a:cubicBezTo>
                  <a:cubicBezTo>
                    <a:pt x="70" y="103"/>
                    <a:pt x="70" y="103"/>
                    <a:pt x="70" y="103"/>
                  </a:cubicBezTo>
                  <a:cubicBezTo>
                    <a:pt x="69" y="103"/>
                    <a:pt x="69" y="103"/>
                    <a:pt x="69" y="103"/>
                  </a:cubicBezTo>
                  <a:cubicBezTo>
                    <a:pt x="56" y="107"/>
                    <a:pt x="42" y="106"/>
                    <a:pt x="30" y="99"/>
                  </a:cubicBezTo>
                  <a:cubicBezTo>
                    <a:pt x="18" y="93"/>
                    <a:pt x="9" y="83"/>
                    <a:pt x="5" y="69"/>
                  </a:cubicBezTo>
                  <a:cubicBezTo>
                    <a:pt x="5" y="69"/>
                    <a:pt x="5" y="69"/>
                    <a:pt x="5" y="69"/>
                  </a:cubicBezTo>
                  <a:cubicBezTo>
                    <a:pt x="5" y="69"/>
                    <a:pt x="5" y="69"/>
                    <a:pt x="5" y="69"/>
                  </a:cubicBezTo>
                  <a:cubicBezTo>
                    <a:pt x="0" y="55"/>
                    <a:pt x="2" y="41"/>
                    <a:pt x="8" y="29"/>
                  </a:cubicBezTo>
                  <a:cubicBezTo>
                    <a:pt x="15" y="18"/>
                    <a:pt x="25" y="8"/>
                    <a:pt x="39" y="4"/>
                  </a:cubicBezTo>
                  <a:close/>
                  <a:moveTo>
                    <a:pt x="95" y="61"/>
                  </a:moveTo>
                  <a:cubicBezTo>
                    <a:pt x="92" y="54"/>
                    <a:pt x="92" y="54"/>
                    <a:pt x="92" y="54"/>
                  </a:cubicBezTo>
                  <a:cubicBezTo>
                    <a:pt x="91" y="48"/>
                    <a:pt x="91" y="48"/>
                    <a:pt x="91" y="48"/>
                  </a:cubicBezTo>
                  <a:cubicBezTo>
                    <a:pt x="90" y="45"/>
                    <a:pt x="90" y="45"/>
                    <a:pt x="90" y="45"/>
                  </a:cubicBezTo>
                  <a:cubicBezTo>
                    <a:pt x="84" y="47"/>
                    <a:pt x="84" y="47"/>
                    <a:pt x="84" y="47"/>
                  </a:cubicBezTo>
                  <a:cubicBezTo>
                    <a:pt x="81" y="46"/>
                    <a:pt x="81" y="46"/>
                    <a:pt x="81" y="46"/>
                  </a:cubicBezTo>
                  <a:cubicBezTo>
                    <a:pt x="81" y="46"/>
                    <a:pt x="79" y="43"/>
                    <a:pt x="79" y="42"/>
                  </a:cubicBezTo>
                  <a:cubicBezTo>
                    <a:pt x="79" y="41"/>
                    <a:pt x="77" y="40"/>
                    <a:pt x="77" y="40"/>
                  </a:cubicBezTo>
                  <a:cubicBezTo>
                    <a:pt x="75" y="38"/>
                    <a:pt x="75" y="38"/>
                    <a:pt x="75" y="38"/>
                  </a:cubicBezTo>
                  <a:cubicBezTo>
                    <a:pt x="74" y="35"/>
                    <a:pt x="74" y="35"/>
                    <a:pt x="74" y="35"/>
                  </a:cubicBezTo>
                  <a:cubicBezTo>
                    <a:pt x="75" y="27"/>
                    <a:pt x="75" y="27"/>
                    <a:pt x="75" y="27"/>
                  </a:cubicBezTo>
                  <a:cubicBezTo>
                    <a:pt x="76" y="26"/>
                    <a:pt x="76" y="26"/>
                    <a:pt x="76" y="26"/>
                  </a:cubicBezTo>
                  <a:cubicBezTo>
                    <a:pt x="76" y="26"/>
                    <a:pt x="78" y="25"/>
                    <a:pt x="78" y="25"/>
                  </a:cubicBezTo>
                  <a:cubicBezTo>
                    <a:pt x="79" y="25"/>
                    <a:pt x="79" y="23"/>
                    <a:pt x="79" y="23"/>
                  </a:cubicBezTo>
                  <a:cubicBezTo>
                    <a:pt x="79" y="23"/>
                    <a:pt x="77" y="23"/>
                    <a:pt x="76" y="23"/>
                  </a:cubicBezTo>
                  <a:cubicBezTo>
                    <a:pt x="75" y="23"/>
                    <a:pt x="73" y="24"/>
                    <a:pt x="72" y="24"/>
                  </a:cubicBezTo>
                  <a:cubicBezTo>
                    <a:pt x="71" y="25"/>
                    <a:pt x="73" y="27"/>
                    <a:pt x="73" y="27"/>
                  </a:cubicBezTo>
                  <a:cubicBezTo>
                    <a:pt x="72" y="31"/>
                    <a:pt x="72" y="31"/>
                    <a:pt x="72" y="31"/>
                  </a:cubicBezTo>
                  <a:cubicBezTo>
                    <a:pt x="69" y="31"/>
                    <a:pt x="69" y="31"/>
                    <a:pt x="69" y="31"/>
                  </a:cubicBezTo>
                  <a:cubicBezTo>
                    <a:pt x="69" y="29"/>
                    <a:pt x="69" y="29"/>
                    <a:pt x="69" y="29"/>
                  </a:cubicBezTo>
                  <a:cubicBezTo>
                    <a:pt x="66" y="28"/>
                    <a:pt x="66" y="28"/>
                    <a:pt x="66" y="28"/>
                  </a:cubicBezTo>
                  <a:cubicBezTo>
                    <a:pt x="66" y="25"/>
                    <a:pt x="66" y="25"/>
                    <a:pt x="66" y="25"/>
                  </a:cubicBezTo>
                  <a:cubicBezTo>
                    <a:pt x="67" y="21"/>
                    <a:pt x="67" y="21"/>
                    <a:pt x="67" y="21"/>
                  </a:cubicBezTo>
                  <a:cubicBezTo>
                    <a:pt x="64" y="18"/>
                    <a:pt x="64" y="18"/>
                    <a:pt x="64" y="18"/>
                  </a:cubicBezTo>
                  <a:cubicBezTo>
                    <a:pt x="65" y="15"/>
                    <a:pt x="65" y="15"/>
                    <a:pt x="65" y="15"/>
                  </a:cubicBezTo>
                  <a:cubicBezTo>
                    <a:pt x="58" y="17"/>
                    <a:pt x="58" y="17"/>
                    <a:pt x="58" y="17"/>
                  </a:cubicBezTo>
                  <a:cubicBezTo>
                    <a:pt x="56" y="16"/>
                    <a:pt x="56" y="16"/>
                    <a:pt x="56" y="16"/>
                  </a:cubicBezTo>
                  <a:cubicBezTo>
                    <a:pt x="57" y="13"/>
                    <a:pt x="57" y="13"/>
                    <a:pt x="57" y="13"/>
                  </a:cubicBezTo>
                  <a:cubicBezTo>
                    <a:pt x="58" y="12"/>
                    <a:pt x="58" y="12"/>
                    <a:pt x="58" y="12"/>
                  </a:cubicBezTo>
                  <a:cubicBezTo>
                    <a:pt x="54" y="12"/>
                    <a:pt x="49" y="12"/>
                    <a:pt x="44" y="14"/>
                  </a:cubicBezTo>
                  <a:cubicBezTo>
                    <a:pt x="46" y="15"/>
                    <a:pt x="46" y="15"/>
                    <a:pt x="46" y="15"/>
                  </a:cubicBezTo>
                  <a:cubicBezTo>
                    <a:pt x="46" y="15"/>
                    <a:pt x="46" y="21"/>
                    <a:pt x="45" y="21"/>
                  </a:cubicBezTo>
                  <a:cubicBezTo>
                    <a:pt x="45" y="22"/>
                    <a:pt x="43" y="22"/>
                    <a:pt x="43" y="22"/>
                  </a:cubicBezTo>
                  <a:cubicBezTo>
                    <a:pt x="40" y="23"/>
                    <a:pt x="40" y="23"/>
                    <a:pt x="40" y="23"/>
                  </a:cubicBezTo>
                  <a:cubicBezTo>
                    <a:pt x="39" y="18"/>
                    <a:pt x="39" y="18"/>
                    <a:pt x="39" y="18"/>
                  </a:cubicBezTo>
                  <a:cubicBezTo>
                    <a:pt x="38" y="18"/>
                    <a:pt x="38" y="18"/>
                    <a:pt x="38" y="18"/>
                  </a:cubicBezTo>
                  <a:cubicBezTo>
                    <a:pt x="36" y="20"/>
                    <a:pt x="36" y="20"/>
                    <a:pt x="36" y="20"/>
                  </a:cubicBezTo>
                  <a:cubicBezTo>
                    <a:pt x="34" y="26"/>
                    <a:pt x="34" y="26"/>
                    <a:pt x="34" y="26"/>
                  </a:cubicBezTo>
                  <a:cubicBezTo>
                    <a:pt x="34" y="28"/>
                    <a:pt x="34" y="28"/>
                    <a:pt x="34" y="28"/>
                  </a:cubicBezTo>
                  <a:cubicBezTo>
                    <a:pt x="31" y="28"/>
                    <a:pt x="31" y="28"/>
                    <a:pt x="31" y="28"/>
                  </a:cubicBezTo>
                  <a:cubicBezTo>
                    <a:pt x="28" y="28"/>
                    <a:pt x="28" y="28"/>
                    <a:pt x="28" y="28"/>
                  </a:cubicBezTo>
                  <a:cubicBezTo>
                    <a:pt x="26" y="30"/>
                    <a:pt x="26" y="30"/>
                    <a:pt x="26" y="30"/>
                  </a:cubicBezTo>
                  <a:cubicBezTo>
                    <a:pt x="25" y="31"/>
                    <a:pt x="25" y="31"/>
                    <a:pt x="25" y="31"/>
                  </a:cubicBezTo>
                  <a:cubicBezTo>
                    <a:pt x="26" y="34"/>
                    <a:pt x="26" y="34"/>
                    <a:pt x="26" y="34"/>
                  </a:cubicBezTo>
                  <a:cubicBezTo>
                    <a:pt x="28" y="36"/>
                    <a:pt x="28" y="36"/>
                    <a:pt x="28" y="36"/>
                  </a:cubicBezTo>
                  <a:cubicBezTo>
                    <a:pt x="29" y="34"/>
                    <a:pt x="29" y="34"/>
                    <a:pt x="29" y="34"/>
                  </a:cubicBezTo>
                  <a:cubicBezTo>
                    <a:pt x="29" y="31"/>
                    <a:pt x="29" y="31"/>
                    <a:pt x="29" y="31"/>
                  </a:cubicBezTo>
                  <a:cubicBezTo>
                    <a:pt x="31" y="30"/>
                    <a:pt x="31" y="30"/>
                    <a:pt x="31" y="30"/>
                  </a:cubicBezTo>
                  <a:cubicBezTo>
                    <a:pt x="34" y="29"/>
                    <a:pt x="34" y="29"/>
                    <a:pt x="34" y="29"/>
                  </a:cubicBezTo>
                  <a:cubicBezTo>
                    <a:pt x="36" y="31"/>
                    <a:pt x="36" y="31"/>
                    <a:pt x="36" y="31"/>
                  </a:cubicBezTo>
                  <a:cubicBezTo>
                    <a:pt x="39" y="32"/>
                    <a:pt x="39" y="32"/>
                    <a:pt x="39" y="32"/>
                  </a:cubicBezTo>
                  <a:cubicBezTo>
                    <a:pt x="39" y="32"/>
                    <a:pt x="40" y="35"/>
                    <a:pt x="39" y="35"/>
                  </a:cubicBezTo>
                  <a:cubicBezTo>
                    <a:pt x="35" y="36"/>
                    <a:pt x="35" y="36"/>
                    <a:pt x="35" y="36"/>
                  </a:cubicBezTo>
                  <a:cubicBezTo>
                    <a:pt x="35" y="36"/>
                    <a:pt x="38" y="39"/>
                    <a:pt x="36" y="39"/>
                  </a:cubicBezTo>
                  <a:cubicBezTo>
                    <a:pt x="33" y="40"/>
                    <a:pt x="33" y="40"/>
                    <a:pt x="33" y="40"/>
                  </a:cubicBezTo>
                  <a:cubicBezTo>
                    <a:pt x="31" y="44"/>
                    <a:pt x="31" y="44"/>
                    <a:pt x="31" y="44"/>
                  </a:cubicBezTo>
                  <a:cubicBezTo>
                    <a:pt x="33" y="43"/>
                    <a:pt x="33" y="43"/>
                    <a:pt x="33" y="43"/>
                  </a:cubicBezTo>
                  <a:cubicBezTo>
                    <a:pt x="32" y="46"/>
                    <a:pt x="32" y="46"/>
                    <a:pt x="32" y="46"/>
                  </a:cubicBezTo>
                  <a:cubicBezTo>
                    <a:pt x="31" y="48"/>
                    <a:pt x="31" y="48"/>
                    <a:pt x="31" y="48"/>
                  </a:cubicBezTo>
                  <a:cubicBezTo>
                    <a:pt x="31" y="48"/>
                    <a:pt x="31" y="51"/>
                    <a:pt x="32" y="52"/>
                  </a:cubicBezTo>
                  <a:cubicBezTo>
                    <a:pt x="32" y="52"/>
                    <a:pt x="31" y="52"/>
                    <a:pt x="30" y="52"/>
                  </a:cubicBezTo>
                  <a:cubicBezTo>
                    <a:pt x="29" y="53"/>
                    <a:pt x="28" y="49"/>
                    <a:pt x="28" y="49"/>
                  </a:cubicBezTo>
                  <a:cubicBezTo>
                    <a:pt x="26" y="51"/>
                    <a:pt x="26" y="51"/>
                    <a:pt x="26" y="51"/>
                  </a:cubicBezTo>
                  <a:cubicBezTo>
                    <a:pt x="22" y="52"/>
                    <a:pt x="22" y="52"/>
                    <a:pt x="22" y="52"/>
                  </a:cubicBezTo>
                  <a:cubicBezTo>
                    <a:pt x="21" y="56"/>
                    <a:pt x="21" y="56"/>
                    <a:pt x="21" y="56"/>
                  </a:cubicBezTo>
                  <a:cubicBezTo>
                    <a:pt x="22" y="59"/>
                    <a:pt x="22" y="59"/>
                    <a:pt x="22" y="59"/>
                  </a:cubicBezTo>
                  <a:cubicBezTo>
                    <a:pt x="24" y="60"/>
                    <a:pt x="24" y="60"/>
                    <a:pt x="24" y="60"/>
                  </a:cubicBezTo>
                  <a:cubicBezTo>
                    <a:pt x="24" y="57"/>
                    <a:pt x="24" y="57"/>
                    <a:pt x="24" y="57"/>
                  </a:cubicBezTo>
                  <a:cubicBezTo>
                    <a:pt x="26" y="57"/>
                    <a:pt x="26" y="57"/>
                    <a:pt x="26" y="57"/>
                  </a:cubicBezTo>
                  <a:cubicBezTo>
                    <a:pt x="26" y="60"/>
                    <a:pt x="26" y="60"/>
                    <a:pt x="26" y="60"/>
                  </a:cubicBezTo>
                  <a:cubicBezTo>
                    <a:pt x="30" y="60"/>
                    <a:pt x="30" y="60"/>
                    <a:pt x="30" y="60"/>
                  </a:cubicBezTo>
                  <a:cubicBezTo>
                    <a:pt x="31" y="62"/>
                    <a:pt x="31" y="62"/>
                    <a:pt x="31" y="62"/>
                  </a:cubicBezTo>
                  <a:cubicBezTo>
                    <a:pt x="32" y="64"/>
                    <a:pt x="32" y="64"/>
                    <a:pt x="32" y="64"/>
                  </a:cubicBezTo>
                  <a:cubicBezTo>
                    <a:pt x="34" y="66"/>
                    <a:pt x="34" y="66"/>
                    <a:pt x="34" y="66"/>
                  </a:cubicBezTo>
                  <a:cubicBezTo>
                    <a:pt x="38" y="67"/>
                    <a:pt x="38" y="67"/>
                    <a:pt x="38" y="67"/>
                  </a:cubicBezTo>
                  <a:cubicBezTo>
                    <a:pt x="38" y="67"/>
                    <a:pt x="38" y="66"/>
                    <a:pt x="38" y="66"/>
                  </a:cubicBezTo>
                  <a:cubicBezTo>
                    <a:pt x="39" y="65"/>
                    <a:pt x="38" y="65"/>
                    <a:pt x="40" y="64"/>
                  </a:cubicBezTo>
                  <a:cubicBezTo>
                    <a:pt x="41" y="63"/>
                    <a:pt x="44" y="62"/>
                    <a:pt x="44" y="62"/>
                  </a:cubicBezTo>
                  <a:cubicBezTo>
                    <a:pt x="45" y="62"/>
                    <a:pt x="45" y="62"/>
                    <a:pt x="46" y="62"/>
                  </a:cubicBezTo>
                  <a:cubicBezTo>
                    <a:pt x="47" y="62"/>
                    <a:pt x="48" y="62"/>
                    <a:pt x="48" y="62"/>
                  </a:cubicBezTo>
                  <a:cubicBezTo>
                    <a:pt x="49" y="62"/>
                    <a:pt x="50" y="61"/>
                    <a:pt x="51" y="62"/>
                  </a:cubicBezTo>
                  <a:cubicBezTo>
                    <a:pt x="52" y="62"/>
                    <a:pt x="55" y="62"/>
                    <a:pt x="56" y="63"/>
                  </a:cubicBezTo>
                  <a:cubicBezTo>
                    <a:pt x="56" y="63"/>
                    <a:pt x="57" y="63"/>
                    <a:pt x="57" y="63"/>
                  </a:cubicBezTo>
                  <a:cubicBezTo>
                    <a:pt x="58" y="64"/>
                    <a:pt x="58" y="64"/>
                    <a:pt x="59" y="65"/>
                  </a:cubicBezTo>
                  <a:cubicBezTo>
                    <a:pt x="61" y="65"/>
                    <a:pt x="61" y="66"/>
                    <a:pt x="62" y="66"/>
                  </a:cubicBezTo>
                  <a:cubicBezTo>
                    <a:pt x="64" y="66"/>
                    <a:pt x="65" y="66"/>
                    <a:pt x="66" y="66"/>
                  </a:cubicBezTo>
                  <a:cubicBezTo>
                    <a:pt x="67" y="66"/>
                    <a:pt x="68" y="66"/>
                    <a:pt x="69" y="66"/>
                  </a:cubicBezTo>
                  <a:cubicBezTo>
                    <a:pt x="69" y="66"/>
                    <a:pt x="71" y="66"/>
                    <a:pt x="71" y="66"/>
                  </a:cubicBezTo>
                  <a:cubicBezTo>
                    <a:pt x="72" y="68"/>
                    <a:pt x="72" y="68"/>
                    <a:pt x="72" y="68"/>
                  </a:cubicBezTo>
                  <a:cubicBezTo>
                    <a:pt x="72" y="68"/>
                    <a:pt x="71" y="70"/>
                    <a:pt x="71" y="71"/>
                  </a:cubicBezTo>
                  <a:cubicBezTo>
                    <a:pt x="72" y="72"/>
                    <a:pt x="72" y="72"/>
                    <a:pt x="72" y="73"/>
                  </a:cubicBezTo>
                  <a:cubicBezTo>
                    <a:pt x="72" y="74"/>
                    <a:pt x="73" y="75"/>
                    <a:pt x="72" y="76"/>
                  </a:cubicBezTo>
                  <a:cubicBezTo>
                    <a:pt x="71" y="76"/>
                    <a:pt x="71" y="77"/>
                    <a:pt x="70" y="77"/>
                  </a:cubicBezTo>
                  <a:cubicBezTo>
                    <a:pt x="70" y="78"/>
                    <a:pt x="70" y="77"/>
                    <a:pt x="69" y="79"/>
                  </a:cubicBezTo>
                  <a:cubicBezTo>
                    <a:pt x="69" y="80"/>
                    <a:pt x="68" y="81"/>
                    <a:pt x="68" y="81"/>
                  </a:cubicBezTo>
                  <a:cubicBezTo>
                    <a:pt x="68" y="81"/>
                    <a:pt x="68" y="81"/>
                    <a:pt x="68" y="82"/>
                  </a:cubicBezTo>
                  <a:cubicBezTo>
                    <a:pt x="68" y="84"/>
                    <a:pt x="69" y="84"/>
                    <a:pt x="68" y="85"/>
                  </a:cubicBezTo>
                  <a:cubicBezTo>
                    <a:pt x="67" y="86"/>
                    <a:pt x="68" y="87"/>
                    <a:pt x="67" y="88"/>
                  </a:cubicBezTo>
                  <a:cubicBezTo>
                    <a:pt x="66" y="88"/>
                    <a:pt x="64" y="89"/>
                    <a:pt x="64" y="89"/>
                  </a:cubicBezTo>
                  <a:cubicBezTo>
                    <a:pt x="64" y="89"/>
                    <a:pt x="64" y="89"/>
                    <a:pt x="64" y="90"/>
                  </a:cubicBezTo>
                  <a:cubicBezTo>
                    <a:pt x="64" y="91"/>
                    <a:pt x="65" y="91"/>
                    <a:pt x="63" y="92"/>
                  </a:cubicBezTo>
                  <a:cubicBezTo>
                    <a:pt x="62" y="93"/>
                    <a:pt x="60" y="93"/>
                    <a:pt x="60" y="93"/>
                  </a:cubicBezTo>
                  <a:cubicBezTo>
                    <a:pt x="60" y="93"/>
                    <a:pt x="61" y="94"/>
                    <a:pt x="61" y="94"/>
                  </a:cubicBezTo>
                  <a:cubicBezTo>
                    <a:pt x="63" y="94"/>
                    <a:pt x="64" y="94"/>
                    <a:pt x="66" y="93"/>
                  </a:cubicBezTo>
                  <a:cubicBezTo>
                    <a:pt x="66" y="93"/>
                    <a:pt x="66" y="93"/>
                    <a:pt x="66" y="93"/>
                  </a:cubicBezTo>
                  <a:cubicBezTo>
                    <a:pt x="77" y="90"/>
                    <a:pt x="86" y="82"/>
                    <a:pt x="91" y="73"/>
                  </a:cubicBezTo>
                  <a:cubicBezTo>
                    <a:pt x="93" y="69"/>
                    <a:pt x="94" y="65"/>
                    <a:pt x="95" y="61"/>
                  </a:cubicBezTo>
                  <a:close/>
                  <a:moveTo>
                    <a:pt x="53" y="95"/>
                  </a:moveTo>
                  <a:cubicBezTo>
                    <a:pt x="53" y="94"/>
                    <a:pt x="52" y="94"/>
                    <a:pt x="52" y="94"/>
                  </a:cubicBezTo>
                  <a:cubicBezTo>
                    <a:pt x="52" y="94"/>
                    <a:pt x="52" y="90"/>
                    <a:pt x="52" y="89"/>
                  </a:cubicBezTo>
                  <a:cubicBezTo>
                    <a:pt x="52" y="88"/>
                    <a:pt x="49" y="84"/>
                    <a:pt x="49" y="84"/>
                  </a:cubicBezTo>
                  <a:cubicBezTo>
                    <a:pt x="45" y="84"/>
                    <a:pt x="45" y="84"/>
                    <a:pt x="45" y="84"/>
                  </a:cubicBezTo>
                  <a:cubicBezTo>
                    <a:pt x="45" y="84"/>
                    <a:pt x="44" y="84"/>
                    <a:pt x="44" y="84"/>
                  </a:cubicBezTo>
                  <a:cubicBezTo>
                    <a:pt x="44" y="83"/>
                    <a:pt x="41" y="82"/>
                    <a:pt x="41" y="82"/>
                  </a:cubicBezTo>
                  <a:cubicBezTo>
                    <a:pt x="41" y="82"/>
                    <a:pt x="41" y="81"/>
                    <a:pt x="41" y="80"/>
                  </a:cubicBezTo>
                  <a:cubicBezTo>
                    <a:pt x="40" y="79"/>
                    <a:pt x="40" y="79"/>
                    <a:pt x="39" y="79"/>
                  </a:cubicBezTo>
                  <a:cubicBezTo>
                    <a:pt x="38" y="78"/>
                    <a:pt x="38" y="78"/>
                    <a:pt x="37" y="77"/>
                  </a:cubicBezTo>
                  <a:cubicBezTo>
                    <a:pt x="37" y="76"/>
                    <a:pt x="37" y="76"/>
                    <a:pt x="36" y="75"/>
                  </a:cubicBezTo>
                  <a:cubicBezTo>
                    <a:pt x="36" y="74"/>
                    <a:pt x="38" y="71"/>
                    <a:pt x="38" y="70"/>
                  </a:cubicBezTo>
                  <a:cubicBezTo>
                    <a:pt x="38" y="70"/>
                    <a:pt x="37" y="68"/>
                    <a:pt x="37" y="68"/>
                  </a:cubicBezTo>
                  <a:cubicBezTo>
                    <a:pt x="37" y="68"/>
                    <a:pt x="37" y="68"/>
                    <a:pt x="38" y="67"/>
                  </a:cubicBezTo>
                  <a:cubicBezTo>
                    <a:pt x="34" y="68"/>
                    <a:pt x="34" y="68"/>
                    <a:pt x="34" y="68"/>
                  </a:cubicBezTo>
                  <a:cubicBezTo>
                    <a:pt x="31" y="66"/>
                    <a:pt x="31" y="66"/>
                    <a:pt x="31" y="66"/>
                  </a:cubicBezTo>
                  <a:cubicBezTo>
                    <a:pt x="29" y="64"/>
                    <a:pt x="29" y="64"/>
                    <a:pt x="29" y="64"/>
                  </a:cubicBezTo>
                  <a:cubicBezTo>
                    <a:pt x="25" y="63"/>
                    <a:pt x="25" y="63"/>
                    <a:pt x="25" y="63"/>
                  </a:cubicBezTo>
                  <a:cubicBezTo>
                    <a:pt x="22" y="63"/>
                    <a:pt x="22" y="63"/>
                    <a:pt x="22" y="63"/>
                  </a:cubicBezTo>
                  <a:cubicBezTo>
                    <a:pt x="22" y="63"/>
                    <a:pt x="21" y="62"/>
                    <a:pt x="20" y="62"/>
                  </a:cubicBezTo>
                  <a:cubicBezTo>
                    <a:pt x="20" y="61"/>
                    <a:pt x="19" y="61"/>
                    <a:pt x="17" y="60"/>
                  </a:cubicBezTo>
                  <a:cubicBezTo>
                    <a:pt x="14" y="53"/>
                    <a:pt x="14" y="53"/>
                    <a:pt x="14" y="53"/>
                  </a:cubicBezTo>
                  <a:cubicBezTo>
                    <a:pt x="13" y="56"/>
                    <a:pt x="13" y="56"/>
                    <a:pt x="13" y="56"/>
                  </a:cubicBezTo>
                  <a:cubicBezTo>
                    <a:pt x="13" y="59"/>
                    <a:pt x="14" y="62"/>
                    <a:pt x="15" y="66"/>
                  </a:cubicBezTo>
                  <a:cubicBezTo>
                    <a:pt x="15" y="66"/>
                    <a:pt x="15" y="66"/>
                    <a:pt x="15" y="66"/>
                  </a:cubicBezTo>
                  <a:cubicBezTo>
                    <a:pt x="18" y="77"/>
                    <a:pt x="25" y="85"/>
                    <a:pt x="35" y="90"/>
                  </a:cubicBezTo>
                  <a:cubicBezTo>
                    <a:pt x="40" y="93"/>
                    <a:pt x="47" y="95"/>
                    <a:pt x="53" y="95"/>
                  </a:cubicBezTo>
                  <a:close/>
                </a:path>
              </a:pathLst>
            </a:custGeom>
            <a:gradFill>
              <a:gsLst>
                <a:gs pos="0">
                  <a:schemeClr val="bg1"/>
                </a:gs>
                <a:gs pos="100000">
                  <a:schemeClr val="bg1">
                    <a:lumMod val="95000"/>
                  </a:schemeClr>
                </a:gs>
              </a:gsLst>
              <a:lin ang="5400000" scaled="0"/>
            </a:gradFill>
            <a:ln>
              <a:noFill/>
            </a:ln>
            <a:extLst/>
          </p:spPr>
          <p:txBody>
            <a:bodyPr anchor="t" anchorCtr="0" bIns="60960" compatLnSpc="1" lIns="121920" numCol="1" rIns="121920" tIns="60960" vert="horz" wrap="square">
              <a:prstTxWarp prst="textNoShape">
                <a:avLst/>
              </a:prstTxWarp>
            </a:bodyPr>
            <a:lstStyle/>
            <a:p>
              <a:endParaRPr altLang="en-US" lang="zh-CN" sz="2400"/>
            </a:p>
          </p:txBody>
        </p:sp>
      </p:grpSp>
      <p:sp>
        <p:nvSpPr>
          <p:cNvPr id="27" name="矩形 26">
            <a:extLst>
              <a:ext uri="{FF2B5EF4-FFF2-40B4-BE49-F238E27FC236}">
                <a16:creationId xmlns:a16="http://schemas.microsoft.com/office/drawing/2014/main" id="{B9418C85-F751-4531-8087-C4871C0E2A4D}"/>
              </a:ext>
            </a:extLst>
          </p:cNvPr>
          <p:cNvSpPr/>
          <p:nvPr/>
        </p:nvSpPr>
        <p:spPr>
          <a:xfrm>
            <a:off x="921061" y="2392441"/>
            <a:ext cx="2011680" cy="457200"/>
          </a:xfrm>
          <a:prstGeom prst="rect">
            <a:avLst/>
          </a:prstGeom>
        </p:spPr>
        <p:txBody>
          <a:bodyPr wrap="none">
            <a:spAutoFit/>
          </a:bodyPr>
          <a:lstStyle/>
          <a:p>
            <a:r>
              <a:rPr altLang="en-US" lang="zh-CN" sz="2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sp>
        <p:nvSpPr>
          <p:cNvPr id="28" name="矩形 27">
            <a:extLst>
              <a:ext uri="{FF2B5EF4-FFF2-40B4-BE49-F238E27FC236}">
                <a16:creationId xmlns:a16="http://schemas.microsoft.com/office/drawing/2014/main" id="{EC087CFF-9DDD-4753-BFD8-09B99561FC92}"/>
              </a:ext>
            </a:extLst>
          </p:cNvPr>
          <p:cNvSpPr/>
          <p:nvPr/>
        </p:nvSpPr>
        <p:spPr>
          <a:xfrm>
            <a:off x="8254729" y="2371922"/>
            <a:ext cx="2011680" cy="457200"/>
          </a:xfrm>
          <a:prstGeom prst="rect">
            <a:avLst/>
          </a:prstGeom>
        </p:spPr>
        <p:txBody>
          <a:bodyPr wrap="none">
            <a:spAutoFit/>
          </a:bodyPr>
          <a:lstStyle/>
          <a:p>
            <a:r>
              <a:rPr altLang="en-US" lang="zh-CN" sz="2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sp>
        <p:nvSpPr>
          <p:cNvPr id="29" name="矩形 28">
            <a:extLst>
              <a:ext uri="{FF2B5EF4-FFF2-40B4-BE49-F238E27FC236}">
                <a16:creationId xmlns:a16="http://schemas.microsoft.com/office/drawing/2014/main" id="{C7B339BE-58D8-4E07-9E07-17D22C6A15E4}"/>
              </a:ext>
            </a:extLst>
          </p:cNvPr>
          <p:cNvSpPr/>
          <p:nvPr/>
        </p:nvSpPr>
        <p:spPr>
          <a:xfrm>
            <a:off x="921061" y="4934177"/>
            <a:ext cx="2011680" cy="457200"/>
          </a:xfrm>
          <a:prstGeom prst="rect">
            <a:avLst/>
          </a:prstGeom>
        </p:spPr>
        <p:txBody>
          <a:bodyPr wrap="none">
            <a:spAutoFit/>
          </a:bodyPr>
          <a:lstStyle/>
          <a:p>
            <a:r>
              <a:rPr altLang="en-US" lang="zh-CN" sz="2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sp>
        <p:nvSpPr>
          <p:cNvPr id="30" name="矩形 29">
            <a:extLst>
              <a:ext uri="{FF2B5EF4-FFF2-40B4-BE49-F238E27FC236}">
                <a16:creationId xmlns:a16="http://schemas.microsoft.com/office/drawing/2014/main" id="{7007CC32-B933-466F-B308-7F067AB3BB68}"/>
              </a:ext>
            </a:extLst>
          </p:cNvPr>
          <p:cNvSpPr/>
          <p:nvPr/>
        </p:nvSpPr>
        <p:spPr>
          <a:xfrm>
            <a:off x="8254729" y="4913658"/>
            <a:ext cx="2011680" cy="457200"/>
          </a:xfrm>
          <a:prstGeom prst="rect">
            <a:avLst/>
          </a:prstGeom>
        </p:spPr>
        <p:txBody>
          <a:bodyPr wrap="none">
            <a:spAutoFit/>
          </a:bodyPr>
          <a:lstStyle/>
          <a:p>
            <a:r>
              <a:rPr altLang="en-US" lang="zh-CN" sz="2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grpSp>
        <p:nvGrpSpPr>
          <p:cNvPr id="31" name="组合 30">
            <a:extLst>
              <a:ext uri="{FF2B5EF4-FFF2-40B4-BE49-F238E27FC236}">
                <a16:creationId xmlns:a16="http://schemas.microsoft.com/office/drawing/2014/main" id="{652B78B5-F9AE-4BC2-B59A-0726E66073A7}"/>
              </a:ext>
            </a:extLst>
          </p:cNvPr>
          <p:cNvGrpSpPr/>
          <p:nvPr/>
        </p:nvGrpSpPr>
        <p:grpSpPr>
          <a:xfrm rot="2684652">
            <a:off x="4841242" y="2609077"/>
            <a:ext cx="2509517" cy="2509516"/>
            <a:chOff x="562556" y="889814"/>
            <a:chExt cx="1681936" cy="1681936"/>
          </a:xfrm>
        </p:grpSpPr>
        <p:sp>
          <p:nvSpPr>
            <p:cNvPr id="32" name="椭圆 31">
              <a:extLst>
                <a:ext uri="{FF2B5EF4-FFF2-40B4-BE49-F238E27FC236}">
                  <a16:creationId xmlns:a16="http://schemas.microsoft.com/office/drawing/2014/main" id="{FF67CA96-3F23-4A93-8484-493708DCE229}"/>
                </a:ext>
              </a:extLst>
            </p:cNvPr>
            <p:cNvSpPr/>
            <p:nvPr/>
          </p:nvSpPr>
          <p:spPr>
            <a:xfrm>
              <a:off x="736734" y="1063992"/>
              <a:ext cx="1333580" cy="1333580"/>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33" name="椭圆 32">
              <a:extLst>
                <a:ext uri="{FF2B5EF4-FFF2-40B4-BE49-F238E27FC236}">
                  <a16:creationId xmlns:a16="http://schemas.microsoft.com/office/drawing/2014/main" id="{815DB033-8739-4850-B0AE-3D27A4F93030}"/>
                </a:ext>
              </a:extLst>
            </p:cNvPr>
            <p:cNvSpPr/>
            <p:nvPr/>
          </p:nvSpPr>
          <p:spPr>
            <a:xfrm>
              <a:off x="562556" y="889814"/>
              <a:ext cx="1681936" cy="1681936"/>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42" name="文本框 41">
            <a:extLst>
              <a:ext uri="{FF2B5EF4-FFF2-40B4-BE49-F238E27FC236}">
                <a16:creationId xmlns:a16="http://schemas.microsoft.com/office/drawing/2014/main" id="{3659271F-CB2E-489D-9FA8-2ACD2F281553}"/>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43" name="Freeform 591">
            <a:extLst>
              <a:ext uri="{FF2B5EF4-FFF2-40B4-BE49-F238E27FC236}">
                <a16:creationId xmlns:a16="http://schemas.microsoft.com/office/drawing/2014/main" id="{7562E161-C58E-4892-A2FD-311777D806F6}"/>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1723136274"/>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afterEffect" presetClass="entr" presetID="53" presetSubtype="0">
                                  <p:stCondLst>
                                    <p:cond delay="0"/>
                                  </p:stCondLst>
                                  <p:childTnLst>
                                    <p:set>
                                      <p:cBhvr>
                                        <p:cTn dur="1" fill="hold" id="6">
                                          <p:stCondLst>
                                            <p:cond delay="0"/>
                                          </p:stCondLst>
                                        </p:cTn>
                                        <p:tgtEl>
                                          <p:spTgt spid="22"/>
                                        </p:tgtEl>
                                        <p:attrNameLst>
                                          <p:attrName>style.visibility</p:attrName>
                                        </p:attrNameLst>
                                      </p:cBhvr>
                                      <p:to>
                                        <p:strVal val="visible"/>
                                      </p:to>
                                    </p:set>
                                    <p:anim calcmode="lin" valueType="num">
                                      <p:cBhvr>
                                        <p:cTn dur="500" fill="hold" id="7"/>
                                        <p:tgtEl>
                                          <p:spTgt spid="22"/>
                                        </p:tgtEl>
                                        <p:attrNameLst>
                                          <p:attrName>ppt_w</p:attrName>
                                        </p:attrNameLst>
                                      </p:cBhvr>
                                      <p:tavLst>
                                        <p:tav tm="0">
                                          <p:val>
                                            <p:fltVal val="0"/>
                                          </p:val>
                                        </p:tav>
                                        <p:tav tm="100000">
                                          <p:val>
                                            <p:strVal val="#ppt_w"/>
                                          </p:val>
                                        </p:tav>
                                      </p:tavLst>
                                    </p:anim>
                                    <p:anim calcmode="lin" valueType="num">
                                      <p:cBhvr>
                                        <p:cTn dur="500" fill="hold" id="8"/>
                                        <p:tgtEl>
                                          <p:spTgt spid="22"/>
                                        </p:tgtEl>
                                        <p:attrNameLst>
                                          <p:attrName>ppt_h</p:attrName>
                                        </p:attrNameLst>
                                      </p:cBhvr>
                                      <p:tavLst>
                                        <p:tav tm="0">
                                          <p:val>
                                            <p:fltVal val="0"/>
                                          </p:val>
                                        </p:tav>
                                        <p:tav tm="100000">
                                          <p:val>
                                            <p:strVal val="#ppt_h"/>
                                          </p:val>
                                        </p:tav>
                                      </p:tavLst>
                                    </p:anim>
                                    <p:animEffect filter="fade" transition="in">
                                      <p:cBhvr>
                                        <p:cTn dur="500" id="9"/>
                                        <p:tgtEl>
                                          <p:spTgt spid="22"/>
                                        </p:tgtEl>
                                      </p:cBhvr>
                                    </p:animEffect>
                                  </p:childTnLst>
                                </p:cTn>
                              </p:par>
                            </p:childTnLst>
                          </p:cTn>
                        </p:par>
                        <p:par>
                          <p:cTn fill="hold" id="10" nodeType="afterGroup">
                            <p:stCondLst>
                              <p:cond delay="500"/>
                            </p:stCondLst>
                            <p:childTnLst>
                              <p:par>
                                <p:cTn fill="hold" id="11" nodeType="afterEffect" presetClass="entr" presetID="1" presetSubtype="0">
                                  <p:stCondLst>
                                    <p:cond delay="0"/>
                                  </p:stCondLst>
                                  <p:childTnLst>
                                    <p:set>
                                      <p:cBhvr>
                                        <p:cTn dur="1" fill="hold" id="12">
                                          <p:stCondLst>
                                            <p:cond delay="0"/>
                                          </p:stCondLst>
                                        </p:cTn>
                                        <p:tgtEl>
                                          <p:spTgt spid="31"/>
                                        </p:tgtEl>
                                        <p:attrNameLst>
                                          <p:attrName>style.visibility</p:attrName>
                                        </p:attrNameLst>
                                      </p:cBhvr>
                                      <p:to>
                                        <p:strVal val="visible"/>
                                      </p:to>
                                    </p:set>
                                  </p:childTnLst>
                                </p:cTn>
                              </p:par>
                            </p:childTnLst>
                          </p:cTn>
                        </p:par>
                        <p:par>
                          <p:cTn fill="hold" id="13" nodeType="afterGroup">
                            <p:stCondLst>
                              <p:cond delay="501"/>
                            </p:stCondLst>
                            <p:childTnLst>
                              <p:par>
                                <p:cTn fill="hold" id="14" nodeType="afterEffect" presetClass="emph" presetID="6" presetSubtype="0">
                                  <p:stCondLst>
                                    <p:cond delay="0"/>
                                  </p:stCondLst>
                                  <p:childTnLst>
                                    <p:animScale>
                                      <p:cBhvr>
                                        <p:cTn dur="500" fill="hold" id="15"/>
                                        <p:tgtEl>
                                          <p:spTgt spid="31"/>
                                        </p:tgtEl>
                                      </p:cBhvr>
                                      <p:by x="150000" y="150000"/>
                                    </p:animScale>
                                  </p:childTnLst>
                                </p:cTn>
                              </p:par>
                              <p:par>
                                <p:cTn fill="hold" id="16" nodeType="withEffect" presetClass="exit" presetID="10" presetSubtype="0">
                                  <p:stCondLst>
                                    <p:cond delay="0"/>
                                  </p:stCondLst>
                                  <p:childTnLst>
                                    <p:animEffect filter="fade" transition="out">
                                      <p:cBhvr>
                                        <p:cTn dur="500" id="17"/>
                                        <p:tgtEl>
                                          <p:spTgt spid="31"/>
                                        </p:tgtEl>
                                      </p:cBhvr>
                                    </p:animEffect>
                                    <p:set>
                                      <p:cBhvr>
                                        <p:cTn dur="1" fill="hold" id="18">
                                          <p:stCondLst>
                                            <p:cond delay="499"/>
                                          </p:stCondLst>
                                        </p:cTn>
                                        <p:tgtEl>
                                          <p:spTgt spid="31"/>
                                        </p:tgtEl>
                                        <p:attrNameLst>
                                          <p:attrName>style.visibility</p:attrName>
                                        </p:attrNameLst>
                                      </p:cBhvr>
                                      <p:to>
                                        <p:strVal val="hidden"/>
                                      </p:to>
                                    </p:set>
                                  </p:childTnLst>
                                </p:cTn>
                              </p:par>
                            </p:childTnLst>
                          </p:cTn>
                        </p:par>
                        <p:par>
                          <p:cTn fill="hold" id="19" nodeType="afterGroup">
                            <p:stCondLst>
                              <p:cond delay="1001"/>
                            </p:stCondLst>
                            <p:childTnLst>
                              <p:par>
                                <p:cTn fill="hold" id="20" nodeType="afterEffect" presetClass="entr" presetID="53" presetSubtype="0">
                                  <p:stCondLst>
                                    <p:cond delay="0"/>
                                  </p:stCondLst>
                                  <p:childTnLst>
                                    <p:set>
                                      <p:cBhvr>
                                        <p:cTn dur="1" fill="hold" id="21">
                                          <p:stCondLst>
                                            <p:cond delay="0"/>
                                          </p:stCondLst>
                                        </p:cTn>
                                        <p:tgtEl>
                                          <p:spTgt spid="2"/>
                                        </p:tgtEl>
                                        <p:attrNameLst>
                                          <p:attrName>style.visibility</p:attrName>
                                        </p:attrNameLst>
                                      </p:cBhvr>
                                      <p:to>
                                        <p:strVal val="visible"/>
                                      </p:to>
                                    </p:set>
                                    <p:anim calcmode="lin" valueType="num">
                                      <p:cBhvr>
                                        <p:cTn dur="500" fill="hold" id="22"/>
                                        <p:tgtEl>
                                          <p:spTgt spid="2"/>
                                        </p:tgtEl>
                                        <p:attrNameLst>
                                          <p:attrName>ppt_w</p:attrName>
                                        </p:attrNameLst>
                                      </p:cBhvr>
                                      <p:tavLst>
                                        <p:tav tm="0">
                                          <p:val>
                                            <p:fltVal val="0"/>
                                          </p:val>
                                        </p:tav>
                                        <p:tav tm="100000">
                                          <p:val>
                                            <p:strVal val="#ppt_w"/>
                                          </p:val>
                                        </p:tav>
                                      </p:tavLst>
                                    </p:anim>
                                    <p:anim calcmode="lin" valueType="num">
                                      <p:cBhvr>
                                        <p:cTn dur="500" fill="hold" id="23"/>
                                        <p:tgtEl>
                                          <p:spTgt spid="2"/>
                                        </p:tgtEl>
                                        <p:attrNameLst>
                                          <p:attrName>ppt_h</p:attrName>
                                        </p:attrNameLst>
                                      </p:cBhvr>
                                      <p:tavLst>
                                        <p:tav tm="0">
                                          <p:val>
                                            <p:fltVal val="0"/>
                                          </p:val>
                                        </p:tav>
                                        <p:tav tm="100000">
                                          <p:val>
                                            <p:strVal val="#ppt_h"/>
                                          </p:val>
                                        </p:tav>
                                      </p:tavLst>
                                    </p:anim>
                                    <p:animEffect filter="fade" transition="in">
                                      <p:cBhvr>
                                        <p:cTn dur="500" id="24"/>
                                        <p:tgtEl>
                                          <p:spTgt spid="2"/>
                                        </p:tgtEl>
                                      </p:cBhvr>
                                    </p:animEffect>
                                    <p:anim calcmode="lin" valueType="num">
                                      <p:cBhvr>
                                        <p:cTn dur="500" fill="hold" id="25"/>
                                        <p:tgtEl>
                                          <p:spTgt spid="2"/>
                                        </p:tgtEl>
                                        <p:attrNameLst>
                                          <p:attrName>ppt_x</p:attrName>
                                        </p:attrNameLst>
                                      </p:cBhvr>
                                      <p:tavLst>
                                        <p:tav tm="0">
                                          <p:val>
                                            <p:fltVal val="0.5"/>
                                          </p:val>
                                        </p:tav>
                                        <p:tav tm="100000">
                                          <p:val>
                                            <p:strVal val="#ppt_x"/>
                                          </p:val>
                                        </p:tav>
                                      </p:tavLst>
                                    </p:anim>
                                    <p:anim calcmode="lin" valueType="num">
                                      <p:cBhvr>
                                        <p:cTn dur="500" fill="hold" id="26"/>
                                        <p:tgtEl>
                                          <p:spTgt spid="2"/>
                                        </p:tgtEl>
                                        <p:attrNameLst>
                                          <p:attrName>ppt_y</p:attrName>
                                        </p:attrNameLst>
                                      </p:cBhvr>
                                      <p:tavLst>
                                        <p:tav tm="0">
                                          <p:val>
                                            <p:fltVal val="0.5"/>
                                          </p:val>
                                        </p:tav>
                                        <p:tav tm="100000">
                                          <p:val>
                                            <p:strVal val="#ppt_y"/>
                                          </p:val>
                                        </p:tav>
                                      </p:tavLst>
                                    </p:anim>
                                  </p:childTnLst>
                                </p:cTn>
                              </p:par>
                              <p:par>
                                <p:cTn fill="hold" id="27" nodeType="withEffect" presetClass="entr" presetID="53" presetSubtype="0">
                                  <p:stCondLst>
                                    <p:cond delay="100"/>
                                  </p:stCondLst>
                                  <p:childTnLst>
                                    <p:set>
                                      <p:cBhvr>
                                        <p:cTn dur="1" fill="hold" id="28">
                                          <p:stCondLst>
                                            <p:cond delay="0"/>
                                          </p:stCondLst>
                                        </p:cTn>
                                        <p:tgtEl>
                                          <p:spTgt spid="7"/>
                                        </p:tgtEl>
                                        <p:attrNameLst>
                                          <p:attrName>style.visibility</p:attrName>
                                        </p:attrNameLst>
                                      </p:cBhvr>
                                      <p:to>
                                        <p:strVal val="visible"/>
                                      </p:to>
                                    </p:set>
                                    <p:anim calcmode="lin" valueType="num">
                                      <p:cBhvr>
                                        <p:cTn dur="500" fill="hold" id="29"/>
                                        <p:tgtEl>
                                          <p:spTgt spid="7"/>
                                        </p:tgtEl>
                                        <p:attrNameLst>
                                          <p:attrName>ppt_w</p:attrName>
                                        </p:attrNameLst>
                                      </p:cBhvr>
                                      <p:tavLst>
                                        <p:tav tm="0">
                                          <p:val>
                                            <p:fltVal val="0"/>
                                          </p:val>
                                        </p:tav>
                                        <p:tav tm="100000">
                                          <p:val>
                                            <p:strVal val="#ppt_w"/>
                                          </p:val>
                                        </p:tav>
                                      </p:tavLst>
                                    </p:anim>
                                    <p:anim calcmode="lin" valueType="num">
                                      <p:cBhvr>
                                        <p:cTn dur="500" fill="hold" id="30"/>
                                        <p:tgtEl>
                                          <p:spTgt spid="7"/>
                                        </p:tgtEl>
                                        <p:attrNameLst>
                                          <p:attrName>ppt_h</p:attrName>
                                        </p:attrNameLst>
                                      </p:cBhvr>
                                      <p:tavLst>
                                        <p:tav tm="0">
                                          <p:val>
                                            <p:fltVal val="0"/>
                                          </p:val>
                                        </p:tav>
                                        <p:tav tm="100000">
                                          <p:val>
                                            <p:strVal val="#ppt_h"/>
                                          </p:val>
                                        </p:tav>
                                      </p:tavLst>
                                    </p:anim>
                                    <p:animEffect filter="fade" transition="in">
                                      <p:cBhvr>
                                        <p:cTn dur="500" id="31"/>
                                        <p:tgtEl>
                                          <p:spTgt spid="7"/>
                                        </p:tgtEl>
                                      </p:cBhvr>
                                    </p:animEffect>
                                    <p:anim calcmode="lin" valueType="num">
                                      <p:cBhvr>
                                        <p:cTn dur="500" fill="hold" id="32"/>
                                        <p:tgtEl>
                                          <p:spTgt spid="7"/>
                                        </p:tgtEl>
                                        <p:attrNameLst>
                                          <p:attrName>ppt_x</p:attrName>
                                        </p:attrNameLst>
                                      </p:cBhvr>
                                      <p:tavLst>
                                        <p:tav tm="0">
                                          <p:val>
                                            <p:fltVal val="0.5"/>
                                          </p:val>
                                        </p:tav>
                                        <p:tav tm="100000">
                                          <p:val>
                                            <p:strVal val="#ppt_x"/>
                                          </p:val>
                                        </p:tav>
                                      </p:tavLst>
                                    </p:anim>
                                    <p:anim calcmode="lin" valueType="num">
                                      <p:cBhvr>
                                        <p:cTn dur="500" fill="hold" id="33"/>
                                        <p:tgtEl>
                                          <p:spTgt spid="7"/>
                                        </p:tgtEl>
                                        <p:attrNameLst>
                                          <p:attrName>ppt_y</p:attrName>
                                        </p:attrNameLst>
                                      </p:cBhvr>
                                      <p:tavLst>
                                        <p:tav tm="0">
                                          <p:val>
                                            <p:fltVal val="0.5"/>
                                          </p:val>
                                        </p:tav>
                                        <p:tav tm="100000">
                                          <p:val>
                                            <p:strVal val="#ppt_y"/>
                                          </p:val>
                                        </p:tav>
                                      </p:tavLst>
                                    </p:anim>
                                  </p:childTnLst>
                                </p:cTn>
                              </p:par>
                              <p:par>
                                <p:cTn fill="hold" id="34" nodeType="withEffect" presetClass="entr" presetID="53" presetSubtype="0">
                                  <p:stCondLst>
                                    <p:cond delay="200"/>
                                  </p:stCondLst>
                                  <p:childTnLst>
                                    <p:set>
                                      <p:cBhvr>
                                        <p:cTn dur="1" fill="hold" id="35">
                                          <p:stCondLst>
                                            <p:cond delay="0"/>
                                          </p:stCondLst>
                                        </p:cTn>
                                        <p:tgtEl>
                                          <p:spTgt spid="12"/>
                                        </p:tgtEl>
                                        <p:attrNameLst>
                                          <p:attrName>style.visibility</p:attrName>
                                        </p:attrNameLst>
                                      </p:cBhvr>
                                      <p:to>
                                        <p:strVal val="visible"/>
                                      </p:to>
                                    </p:set>
                                    <p:anim calcmode="lin" valueType="num">
                                      <p:cBhvr>
                                        <p:cTn dur="500" fill="hold" id="36"/>
                                        <p:tgtEl>
                                          <p:spTgt spid="12"/>
                                        </p:tgtEl>
                                        <p:attrNameLst>
                                          <p:attrName>ppt_w</p:attrName>
                                        </p:attrNameLst>
                                      </p:cBhvr>
                                      <p:tavLst>
                                        <p:tav tm="0">
                                          <p:val>
                                            <p:fltVal val="0"/>
                                          </p:val>
                                        </p:tav>
                                        <p:tav tm="100000">
                                          <p:val>
                                            <p:strVal val="#ppt_w"/>
                                          </p:val>
                                        </p:tav>
                                      </p:tavLst>
                                    </p:anim>
                                    <p:anim calcmode="lin" valueType="num">
                                      <p:cBhvr>
                                        <p:cTn dur="500" fill="hold" id="37"/>
                                        <p:tgtEl>
                                          <p:spTgt spid="12"/>
                                        </p:tgtEl>
                                        <p:attrNameLst>
                                          <p:attrName>ppt_h</p:attrName>
                                        </p:attrNameLst>
                                      </p:cBhvr>
                                      <p:tavLst>
                                        <p:tav tm="0">
                                          <p:val>
                                            <p:fltVal val="0"/>
                                          </p:val>
                                        </p:tav>
                                        <p:tav tm="100000">
                                          <p:val>
                                            <p:strVal val="#ppt_h"/>
                                          </p:val>
                                        </p:tav>
                                      </p:tavLst>
                                    </p:anim>
                                    <p:animEffect filter="fade" transition="in">
                                      <p:cBhvr>
                                        <p:cTn dur="500" id="38"/>
                                        <p:tgtEl>
                                          <p:spTgt spid="12"/>
                                        </p:tgtEl>
                                      </p:cBhvr>
                                    </p:animEffect>
                                    <p:anim calcmode="lin" valueType="num">
                                      <p:cBhvr>
                                        <p:cTn dur="500" fill="hold" id="39"/>
                                        <p:tgtEl>
                                          <p:spTgt spid="12"/>
                                        </p:tgtEl>
                                        <p:attrNameLst>
                                          <p:attrName>ppt_x</p:attrName>
                                        </p:attrNameLst>
                                      </p:cBhvr>
                                      <p:tavLst>
                                        <p:tav tm="0">
                                          <p:val>
                                            <p:fltVal val="0.5"/>
                                          </p:val>
                                        </p:tav>
                                        <p:tav tm="100000">
                                          <p:val>
                                            <p:strVal val="#ppt_x"/>
                                          </p:val>
                                        </p:tav>
                                      </p:tavLst>
                                    </p:anim>
                                    <p:anim calcmode="lin" valueType="num">
                                      <p:cBhvr>
                                        <p:cTn dur="500" fill="hold" id="40"/>
                                        <p:tgtEl>
                                          <p:spTgt spid="12"/>
                                        </p:tgtEl>
                                        <p:attrNameLst>
                                          <p:attrName>ppt_y</p:attrName>
                                        </p:attrNameLst>
                                      </p:cBhvr>
                                      <p:tavLst>
                                        <p:tav tm="0">
                                          <p:val>
                                            <p:fltVal val="0.5"/>
                                          </p:val>
                                        </p:tav>
                                        <p:tav tm="100000">
                                          <p:val>
                                            <p:strVal val="#ppt_y"/>
                                          </p:val>
                                        </p:tav>
                                      </p:tavLst>
                                    </p:anim>
                                  </p:childTnLst>
                                </p:cTn>
                              </p:par>
                              <p:par>
                                <p:cTn fill="hold" id="41" nodeType="withEffect" presetClass="entr" presetID="53" presetSubtype="0">
                                  <p:stCondLst>
                                    <p:cond delay="300"/>
                                  </p:stCondLst>
                                  <p:childTnLst>
                                    <p:set>
                                      <p:cBhvr>
                                        <p:cTn dur="1" fill="hold" id="42">
                                          <p:stCondLst>
                                            <p:cond delay="0"/>
                                          </p:stCondLst>
                                        </p:cTn>
                                        <p:tgtEl>
                                          <p:spTgt spid="17"/>
                                        </p:tgtEl>
                                        <p:attrNameLst>
                                          <p:attrName>style.visibility</p:attrName>
                                        </p:attrNameLst>
                                      </p:cBhvr>
                                      <p:to>
                                        <p:strVal val="visible"/>
                                      </p:to>
                                    </p:set>
                                    <p:anim calcmode="lin" valueType="num">
                                      <p:cBhvr>
                                        <p:cTn dur="500" fill="hold" id="43"/>
                                        <p:tgtEl>
                                          <p:spTgt spid="17"/>
                                        </p:tgtEl>
                                        <p:attrNameLst>
                                          <p:attrName>ppt_w</p:attrName>
                                        </p:attrNameLst>
                                      </p:cBhvr>
                                      <p:tavLst>
                                        <p:tav tm="0">
                                          <p:val>
                                            <p:fltVal val="0"/>
                                          </p:val>
                                        </p:tav>
                                        <p:tav tm="100000">
                                          <p:val>
                                            <p:strVal val="#ppt_w"/>
                                          </p:val>
                                        </p:tav>
                                      </p:tavLst>
                                    </p:anim>
                                    <p:anim calcmode="lin" valueType="num">
                                      <p:cBhvr>
                                        <p:cTn dur="500" fill="hold" id="44"/>
                                        <p:tgtEl>
                                          <p:spTgt spid="17"/>
                                        </p:tgtEl>
                                        <p:attrNameLst>
                                          <p:attrName>ppt_h</p:attrName>
                                        </p:attrNameLst>
                                      </p:cBhvr>
                                      <p:tavLst>
                                        <p:tav tm="0">
                                          <p:val>
                                            <p:fltVal val="0"/>
                                          </p:val>
                                        </p:tav>
                                        <p:tav tm="100000">
                                          <p:val>
                                            <p:strVal val="#ppt_h"/>
                                          </p:val>
                                        </p:tav>
                                      </p:tavLst>
                                    </p:anim>
                                    <p:animEffect filter="fade" transition="in">
                                      <p:cBhvr>
                                        <p:cTn dur="500" id="45"/>
                                        <p:tgtEl>
                                          <p:spTgt spid="17"/>
                                        </p:tgtEl>
                                      </p:cBhvr>
                                    </p:animEffect>
                                    <p:anim calcmode="lin" valueType="num">
                                      <p:cBhvr>
                                        <p:cTn dur="500" fill="hold" id="46"/>
                                        <p:tgtEl>
                                          <p:spTgt spid="17"/>
                                        </p:tgtEl>
                                        <p:attrNameLst>
                                          <p:attrName>ppt_x</p:attrName>
                                        </p:attrNameLst>
                                      </p:cBhvr>
                                      <p:tavLst>
                                        <p:tav tm="0">
                                          <p:val>
                                            <p:fltVal val="0.5"/>
                                          </p:val>
                                        </p:tav>
                                        <p:tav tm="100000">
                                          <p:val>
                                            <p:strVal val="#ppt_x"/>
                                          </p:val>
                                        </p:tav>
                                      </p:tavLst>
                                    </p:anim>
                                    <p:anim calcmode="lin" valueType="num">
                                      <p:cBhvr>
                                        <p:cTn dur="500" fill="hold" id="47"/>
                                        <p:tgtEl>
                                          <p:spTgt spid="17"/>
                                        </p:tgtEl>
                                        <p:attrNameLst>
                                          <p:attrName>ppt_y</p:attrName>
                                        </p:attrNameLst>
                                      </p:cBhvr>
                                      <p:tavLst>
                                        <p:tav tm="0">
                                          <p:val>
                                            <p:fltVal val="0.5"/>
                                          </p:val>
                                        </p:tav>
                                        <p:tav tm="100000">
                                          <p:val>
                                            <p:strVal val="#ppt_y"/>
                                          </p:val>
                                        </p:tav>
                                      </p:tavLst>
                                    </p:anim>
                                  </p:childTnLst>
                                </p:cTn>
                              </p:par>
                            </p:childTnLst>
                          </p:cTn>
                        </p:par>
                        <p:par>
                          <p:cTn fill="hold" id="48" nodeType="afterGroup">
                            <p:stCondLst>
                              <p:cond delay="1801"/>
                            </p:stCondLst>
                            <p:childTnLst>
                              <p:par>
                                <p:cTn decel="100000" fill="hold" grpId="0" id="49" nodeType="afterEffect" presetClass="entr" presetID="2" presetSubtype="8">
                                  <p:stCondLst>
                                    <p:cond delay="0"/>
                                  </p:stCondLst>
                                  <p:childTnLst>
                                    <p:set>
                                      <p:cBhvr>
                                        <p:cTn dur="1" fill="hold" id="50">
                                          <p:stCondLst>
                                            <p:cond delay="0"/>
                                          </p:stCondLst>
                                        </p:cTn>
                                        <p:tgtEl>
                                          <p:spTgt spid="27"/>
                                        </p:tgtEl>
                                        <p:attrNameLst>
                                          <p:attrName>style.visibility</p:attrName>
                                        </p:attrNameLst>
                                      </p:cBhvr>
                                      <p:to>
                                        <p:strVal val="visible"/>
                                      </p:to>
                                    </p:set>
                                    <p:anim calcmode="lin" valueType="num">
                                      <p:cBhvr additive="base">
                                        <p:cTn dur="500" fill="hold" id="51"/>
                                        <p:tgtEl>
                                          <p:spTgt spid="27"/>
                                        </p:tgtEl>
                                        <p:attrNameLst>
                                          <p:attrName>ppt_x</p:attrName>
                                        </p:attrNameLst>
                                      </p:cBhvr>
                                      <p:tavLst>
                                        <p:tav tm="0">
                                          <p:val>
                                            <p:strVal val="0-#ppt_w/2"/>
                                          </p:val>
                                        </p:tav>
                                        <p:tav tm="100000">
                                          <p:val>
                                            <p:strVal val="#ppt_x"/>
                                          </p:val>
                                        </p:tav>
                                      </p:tavLst>
                                    </p:anim>
                                    <p:anim calcmode="lin" valueType="num">
                                      <p:cBhvr additive="base">
                                        <p:cTn dur="500" fill="hold" id="52"/>
                                        <p:tgtEl>
                                          <p:spTgt spid="27"/>
                                        </p:tgtEl>
                                        <p:attrNameLst>
                                          <p:attrName>ppt_y</p:attrName>
                                        </p:attrNameLst>
                                      </p:cBhvr>
                                      <p:tavLst>
                                        <p:tav tm="0">
                                          <p:val>
                                            <p:strVal val="#ppt_y"/>
                                          </p:val>
                                        </p:tav>
                                        <p:tav tm="100000">
                                          <p:val>
                                            <p:strVal val="#ppt_y"/>
                                          </p:val>
                                        </p:tav>
                                      </p:tavLst>
                                    </p:anim>
                                  </p:childTnLst>
                                </p:cTn>
                              </p:par>
                              <p:par>
                                <p:cTn decel="100000" fill="hold" grpId="0" id="53" nodeType="withEffect" presetClass="entr" presetID="2" presetSubtype="2">
                                  <p:stCondLst>
                                    <p:cond delay="0"/>
                                  </p:stCondLst>
                                  <p:childTnLst>
                                    <p:set>
                                      <p:cBhvr>
                                        <p:cTn dur="1" fill="hold" id="54">
                                          <p:stCondLst>
                                            <p:cond delay="0"/>
                                          </p:stCondLst>
                                        </p:cTn>
                                        <p:tgtEl>
                                          <p:spTgt spid="28"/>
                                        </p:tgtEl>
                                        <p:attrNameLst>
                                          <p:attrName>style.visibility</p:attrName>
                                        </p:attrNameLst>
                                      </p:cBhvr>
                                      <p:to>
                                        <p:strVal val="visible"/>
                                      </p:to>
                                    </p:set>
                                    <p:anim calcmode="lin" valueType="num">
                                      <p:cBhvr additive="base">
                                        <p:cTn dur="500" fill="hold" id="55"/>
                                        <p:tgtEl>
                                          <p:spTgt spid="28"/>
                                        </p:tgtEl>
                                        <p:attrNameLst>
                                          <p:attrName>ppt_x</p:attrName>
                                        </p:attrNameLst>
                                      </p:cBhvr>
                                      <p:tavLst>
                                        <p:tav tm="0">
                                          <p:val>
                                            <p:strVal val="1+#ppt_w/2"/>
                                          </p:val>
                                        </p:tav>
                                        <p:tav tm="100000">
                                          <p:val>
                                            <p:strVal val="#ppt_x"/>
                                          </p:val>
                                        </p:tav>
                                      </p:tavLst>
                                    </p:anim>
                                    <p:anim calcmode="lin" valueType="num">
                                      <p:cBhvr additive="base">
                                        <p:cTn dur="500" fill="hold" id="56"/>
                                        <p:tgtEl>
                                          <p:spTgt spid="28"/>
                                        </p:tgtEl>
                                        <p:attrNameLst>
                                          <p:attrName>ppt_y</p:attrName>
                                        </p:attrNameLst>
                                      </p:cBhvr>
                                      <p:tavLst>
                                        <p:tav tm="0">
                                          <p:val>
                                            <p:strVal val="#ppt_y"/>
                                          </p:val>
                                        </p:tav>
                                        <p:tav tm="100000">
                                          <p:val>
                                            <p:strVal val="#ppt_y"/>
                                          </p:val>
                                        </p:tav>
                                      </p:tavLst>
                                    </p:anim>
                                  </p:childTnLst>
                                </p:cTn>
                              </p:par>
                              <p:par>
                                <p:cTn decel="100000" fill="hold" grpId="0" id="57" nodeType="withEffect" presetClass="entr" presetID="2" presetSubtype="8">
                                  <p:stCondLst>
                                    <p:cond delay="0"/>
                                  </p:stCondLst>
                                  <p:childTnLst>
                                    <p:set>
                                      <p:cBhvr>
                                        <p:cTn dur="1" fill="hold" id="58">
                                          <p:stCondLst>
                                            <p:cond delay="0"/>
                                          </p:stCondLst>
                                        </p:cTn>
                                        <p:tgtEl>
                                          <p:spTgt spid="29"/>
                                        </p:tgtEl>
                                        <p:attrNameLst>
                                          <p:attrName>style.visibility</p:attrName>
                                        </p:attrNameLst>
                                      </p:cBhvr>
                                      <p:to>
                                        <p:strVal val="visible"/>
                                      </p:to>
                                    </p:set>
                                    <p:anim calcmode="lin" valueType="num">
                                      <p:cBhvr additive="base">
                                        <p:cTn dur="500" fill="hold" id="59"/>
                                        <p:tgtEl>
                                          <p:spTgt spid="29"/>
                                        </p:tgtEl>
                                        <p:attrNameLst>
                                          <p:attrName>ppt_x</p:attrName>
                                        </p:attrNameLst>
                                      </p:cBhvr>
                                      <p:tavLst>
                                        <p:tav tm="0">
                                          <p:val>
                                            <p:strVal val="0-#ppt_w/2"/>
                                          </p:val>
                                        </p:tav>
                                        <p:tav tm="100000">
                                          <p:val>
                                            <p:strVal val="#ppt_x"/>
                                          </p:val>
                                        </p:tav>
                                      </p:tavLst>
                                    </p:anim>
                                    <p:anim calcmode="lin" valueType="num">
                                      <p:cBhvr additive="base">
                                        <p:cTn dur="500" fill="hold" id="60"/>
                                        <p:tgtEl>
                                          <p:spTgt spid="29"/>
                                        </p:tgtEl>
                                        <p:attrNameLst>
                                          <p:attrName>ppt_y</p:attrName>
                                        </p:attrNameLst>
                                      </p:cBhvr>
                                      <p:tavLst>
                                        <p:tav tm="0">
                                          <p:val>
                                            <p:strVal val="#ppt_y"/>
                                          </p:val>
                                        </p:tav>
                                        <p:tav tm="100000">
                                          <p:val>
                                            <p:strVal val="#ppt_y"/>
                                          </p:val>
                                        </p:tav>
                                      </p:tavLst>
                                    </p:anim>
                                  </p:childTnLst>
                                </p:cTn>
                              </p:par>
                              <p:par>
                                <p:cTn decel="100000" fill="hold" grpId="0" id="61" nodeType="withEffect" presetClass="entr" presetID="2" presetSubtype="2">
                                  <p:stCondLst>
                                    <p:cond delay="0"/>
                                  </p:stCondLst>
                                  <p:childTnLst>
                                    <p:set>
                                      <p:cBhvr>
                                        <p:cTn dur="1" fill="hold" id="62">
                                          <p:stCondLst>
                                            <p:cond delay="0"/>
                                          </p:stCondLst>
                                        </p:cTn>
                                        <p:tgtEl>
                                          <p:spTgt spid="30"/>
                                        </p:tgtEl>
                                        <p:attrNameLst>
                                          <p:attrName>style.visibility</p:attrName>
                                        </p:attrNameLst>
                                      </p:cBhvr>
                                      <p:to>
                                        <p:strVal val="visible"/>
                                      </p:to>
                                    </p:set>
                                    <p:anim calcmode="lin" valueType="num">
                                      <p:cBhvr additive="base">
                                        <p:cTn dur="500" fill="hold" id="63"/>
                                        <p:tgtEl>
                                          <p:spTgt spid="30"/>
                                        </p:tgtEl>
                                        <p:attrNameLst>
                                          <p:attrName>ppt_x</p:attrName>
                                        </p:attrNameLst>
                                      </p:cBhvr>
                                      <p:tavLst>
                                        <p:tav tm="0">
                                          <p:val>
                                            <p:strVal val="1+#ppt_w/2"/>
                                          </p:val>
                                        </p:tav>
                                        <p:tav tm="100000">
                                          <p:val>
                                            <p:strVal val="#ppt_x"/>
                                          </p:val>
                                        </p:tav>
                                      </p:tavLst>
                                    </p:anim>
                                    <p:anim calcmode="lin" valueType="num">
                                      <p:cBhvr additive="base">
                                        <p:cTn dur="500" fill="hold" id="64"/>
                                        <p:tgtEl>
                                          <p:spTgt spid="30"/>
                                        </p:tgtEl>
                                        <p:attrNameLst>
                                          <p:attrName>ppt_y</p:attrName>
                                        </p:attrNameLst>
                                      </p:cBhvr>
                                      <p:tavLst>
                                        <p:tav tm="0">
                                          <p:val>
                                            <p:strVal val="#ppt_y"/>
                                          </p:val>
                                        </p:tav>
                                        <p:tav tm="100000">
                                          <p:val>
                                            <p:strVal val="#ppt_y"/>
                                          </p:val>
                                        </p:tav>
                                      </p:tavLst>
                                    </p:anim>
                                  </p:childTnLst>
                                </p:cTn>
                              </p:par>
                              <p:par>
                                <p:cTn fill="hold" grpId="0" id="65" nodeType="withEffect" presetClass="entr" presetID="10" presetSubtype="0">
                                  <p:stCondLst>
                                    <p:cond delay="0"/>
                                  </p:stCondLst>
                                  <p:childTnLst>
                                    <p:set>
                                      <p:cBhvr>
                                        <p:cTn dur="1" fill="hold" id="66">
                                          <p:stCondLst>
                                            <p:cond delay="0"/>
                                          </p:stCondLst>
                                        </p:cTn>
                                        <p:tgtEl>
                                          <p:spTgt spid="43"/>
                                        </p:tgtEl>
                                        <p:attrNameLst>
                                          <p:attrName>style.visibility</p:attrName>
                                        </p:attrNameLst>
                                      </p:cBhvr>
                                      <p:to>
                                        <p:strVal val="visible"/>
                                      </p:to>
                                    </p:set>
                                    <p:animEffect filter="fade" transition="in">
                                      <p:cBhvr>
                                        <p:cTn dur="500" id="67"/>
                                        <p:tgtEl>
                                          <p:spTgt spid="43"/>
                                        </p:tgtEl>
                                      </p:cBhvr>
                                    </p:animEffect>
                                  </p:childTnLst>
                                </p:cTn>
                              </p:par>
                              <p:par>
                                <p:cTn accel="50000" autoRev="1" decel="50000" fill="hold" grpId="1" id="68" nodeType="withEffect" presetClass="path" presetID="42" presetSubtype="0" repeatCount="indefinite">
                                  <p:stCondLst>
                                    <p:cond delay="500"/>
                                  </p:stCondLst>
                                  <p:childTnLst>
                                    <p:animMotion origin="layout" path="M -3.95833E-06 -2.22222E-06 L 0.06628 -2.22222E-06" pathEditMode="relative" ptsTypes="AA" rAng="0">
                                      <p:cBhvr>
                                        <p:cTn dur="4600" fill="hold" id="69"/>
                                        <p:tgtEl>
                                          <p:spTgt spid="43"/>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0" spid="28"/>
      <p:bldP grpId="0" spid="29"/>
      <p:bldP grpId="0" spid="30"/>
      <p:bldP grpId="0" spid="43"/>
      <p:bldP grpId="1" spid="43"/>
    </p:bldLst>
  </p:timing>
</p:sld>
</file>

<file path=ppt/slides/slide1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6076023" y="3145779"/>
            <a:ext cx="2707652" cy="404622"/>
          </a:xfrm>
          <a:prstGeom prst="rect">
            <a:avLst/>
          </a:prstGeom>
        </p:spPr>
        <p:txBody>
          <a:bodyPr bIns="0" lIns="0" rIns="0" tIns="0" wrap="square">
            <a:spAutoFit/>
          </a:bodyPr>
          <a:lstStyle/>
          <a:p>
            <a:r>
              <a:rPr altLang="en-US" lang="zh-CN" sz="2655">
                <a:solidFill>
                  <a:schemeClr val="bg1"/>
                </a:solidFill>
                <a:latin charset="0" panose="020b0604020202020204" pitchFamily="34" typeface="Arial"/>
                <a:ea charset="-122" panose="020b0503020204020204" pitchFamily="34" typeface="微软雅黑"/>
                <a:sym charset="0" panose="020b0604020202020204" pitchFamily="34" typeface="Arial"/>
              </a:rPr>
              <a:t>活动剪影</a:t>
            </a:r>
          </a:p>
        </p:txBody>
      </p:sp>
      <p:sp>
        <p:nvSpPr>
          <p:cNvPr id="10" name="文本框 9"/>
          <p:cNvSpPr txBox="1"/>
          <p:nvPr/>
        </p:nvSpPr>
        <p:spPr>
          <a:xfrm>
            <a:off x="6076023" y="3668684"/>
            <a:ext cx="3773324" cy="288950"/>
          </a:xfrm>
          <a:prstGeom prst="rect">
            <a:avLst/>
          </a:prstGeom>
          <a:noFill/>
        </p:spPr>
        <p:txBody>
          <a:bodyPr bIns="0" lIns="0" rIns="0" rtlCol="0" tIns="0" wrap="square">
            <a:spAutoFit/>
          </a:bodyPr>
          <a:lstStyle/>
          <a:p>
            <a:pPr algn="just"/>
            <a:r>
              <a:rPr altLang="en-US" lang="zh-CN" sz="948">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年度工作概述，修改文字内容，也可以直接复制你的内容到此。年度工作概述，修改文字内容，也可以直接复制你的内容到此。</a:t>
            </a:r>
          </a:p>
        </p:txBody>
      </p:sp>
      <p:sp>
        <p:nvSpPr>
          <p:cNvPr id="44" name="Freeform 1173">
            <a:extLst>
              <a:ext uri="{FF2B5EF4-FFF2-40B4-BE49-F238E27FC236}">
                <a16:creationId xmlns:a16="http://schemas.microsoft.com/office/drawing/2014/main" id="{00AD9A11-59E6-43B3-9208-0C7115A6DD96}"/>
              </a:ext>
            </a:extLst>
          </p:cNvPr>
          <p:cNvSpPr/>
          <p:nvPr/>
        </p:nvSpPr>
        <p:spPr bwMode="auto">
          <a:xfrm>
            <a:off x="4313091" y="2121124"/>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5" name="文本框 3080">
            <a:extLst>
              <a:ext uri="{FF2B5EF4-FFF2-40B4-BE49-F238E27FC236}">
                <a16:creationId xmlns:a16="http://schemas.microsoft.com/office/drawing/2014/main" id="{955254F1-EA3F-45D6-A36D-96AB3181A90B}"/>
              </a:ext>
            </a:extLst>
          </p:cNvPr>
          <p:cNvSpPr txBox="1">
            <a:spLocks noChangeArrowheads="1"/>
          </p:cNvSpPr>
          <p:nvPr/>
        </p:nvSpPr>
        <p:spPr bwMode="auto">
          <a:xfrm>
            <a:off x="3995591" y="3006964"/>
            <a:ext cx="1670051" cy="131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8000">
                <a:solidFill>
                  <a:schemeClr val="bg1"/>
                </a:solidFill>
                <a:latin charset="0" panose="020b0604020202020204" pitchFamily="34" typeface="Arial"/>
                <a:ea charset="-122" panose="020b0503020204020204" pitchFamily="34" typeface="微软雅黑"/>
                <a:sym charset="0" panose="020b0604020202020204" pitchFamily="34" typeface="Arial"/>
              </a:rPr>
              <a:t>04</a:t>
            </a:r>
          </a:p>
        </p:txBody>
      </p:sp>
      <p:sp>
        <p:nvSpPr>
          <p:cNvPr id="46" name="矩形 45">
            <a:extLst>
              <a:ext uri="{FF2B5EF4-FFF2-40B4-BE49-F238E27FC236}">
                <a16:creationId xmlns:a16="http://schemas.microsoft.com/office/drawing/2014/main" id="{87DAF4E6-EED8-4F58-BCF1-5B53E24D3E1D}"/>
              </a:ext>
            </a:extLst>
          </p:cNvPr>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7" name="直接连接符 46">
            <a:extLst>
              <a:ext uri="{FF2B5EF4-FFF2-40B4-BE49-F238E27FC236}">
                <a16:creationId xmlns:a16="http://schemas.microsoft.com/office/drawing/2014/main" id="{05B70A02-2E80-41F5-842A-1FF91A6BE91F}"/>
              </a:ext>
            </a:extLst>
          </p:cNvPr>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直接连接符 47">
            <a:extLst>
              <a:ext uri="{FF2B5EF4-FFF2-40B4-BE49-F238E27FC236}">
                <a16:creationId xmlns:a16="http://schemas.microsoft.com/office/drawing/2014/main" id="{D883787E-9E4A-42DD-9857-1CFDB23588D7}"/>
              </a:ext>
            </a:extLst>
          </p:cNvPr>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2505714682"/>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strVal val="4*#ppt_w"/>
                                          </p:val>
                                        </p:tav>
                                        <p:tav tm="100000">
                                          <p:val>
                                            <p:strVal val="#ppt_w"/>
                                          </p:val>
                                        </p:tav>
                                      </p:tavLst>
                                    </p:anim>
                                    <p:anim calcmode="lin" valueType="num">
                                      <p:cBhvr>
                                        <p:cTn dur="500" fill="hold" id="8"/>
                                        <p:tgtEl>
                                          <p:spTgt spid="9"/>
                                        </p:tgtEl>
                                        <p:attrNameLst>
                                          <p:attrName>ppt_h</p:attrName>
                                        </p:attrNameLst>
                                      </p:cBhvr>
                                      <p:tavLst>
                                        <p:tav tm="0">
                                          <p:val>
                                            <p:strVal val="4*#ppt_h"/>
                                          </p:val>
                                        </p:tav>
                                        <p:tav tm="100000">
                                          <p:val>
                                            <p:strVal val="#ppt_h"/>
                                          </p:val>
                                        </p:tav>
                                      </p:tavLst>
                                    </p:anim>
                                  </p:childTnLst>
                                </p:cTn>
                              </p:par>
                              <p:par>
                                <p:cTn fill="hold" grpId="0" id="9" nodeType="withEffect" presetClass="entr" presetID="2" presetSubtype="4">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ppt_x"/>
                                          </p:val>
                                        </p:tav>
                                        <p:tav tm="100000">
                                          <p:val>
                                            <p:strVal val="#ppt_x"/>
                                          </p:val>
                                        </p:tav>
                                      </p:tavLst>
                                    </p:anim>
                                    <p:anim calcmode="lin" valueType="num">
                                      <p:cBhvr additive="base">
                                        <p:cTn dur="500" fill="hold" id="12"/>
                                        <p:tgtEl>
                                          <p:spTgt spid="10"/>
                                        </p:tgtEl>
                                        <p:attrNameLst>
                                          <p:attrName>ppt_y</p:attrName>
                                        </p:attrNameLst>
                                      </p:cBhvr>
                                      <p:tavLst>
                                        <p:tav tm="0">
                                          <p:val>
                                            <p:strVal val="1+#ppt_h/2"/>
                                          </p:val>
                                        </p:tav>
                                        <p:tav tm="100000">
                                          <p:val>
                                            <p:strVal val="#ppt_y"/>
                                          </p:val>
                                        </p:tav>
                                      </p:tavLst>
                                    </p:anim>
                                  </p:childTnLst>
                                </p:cTn>
                              </p:par>
                              <p:par>
                                <p:cTn fill="hold" grpId="0" id="13" nodeType="withEffect" presetClass="entr" presetID="10" presetSubtype="0">
                                  <p:stCondLst>
                                    <p:cond delay="0"/>
                                  </p:stCondLst>
                                  <p:childTnLst>
                                    <p:set>
                                      <p:cBhvr>
                                        <p:cTn dur="1" fill="hold" id="14">
                                          <p:stCondLst>
                                            <p:cond delay="0"/>
                                          </p:stCondLst>
                                        </p:cTn>
                                        <p:tgtEl>
                                          <p:spTgt spid="44"/>
                                        </p:tgtEl>
                                        <p:attrNameLst>
                                          <p:attrName>style.visibility</p:attrName>
                                        </p:attrNameLst>
                                      </p:cBhvr>
                                      <p:to>
                                        <p:strVal val="visible"/>
                                      </p:to>
                                    </p:set>
                                    <p:animEffect filter="fade" transition="in">
                                      <p:cBhvr>
                                        <p:cTn dur="500" id="15"/>
                                        <p:tgtEl>
                                          <p:spTgt spid="44"/>
                                        </p:tgtEl>
                                      </p:cBhvr>
                                    </p:animEffect>
                                  </p:childTnLst>
                                </p:cTn>
                              </p:par>
                              <p:par>
                                <p:cTn accel="50000" autoRev="1" decel="50000" fill="hold" grpId="1" id="16" nodeType="withEffect" presetClass="path" presetID="42" presetSubtype="0" repeatCount="indefinite">
                                  <p:stCondLst>
                                    <p:cond delay="500"/>
                                  </p:stCondLst>
                                  <p:childTnLst>
                                    <p:animMotion origin="layout" path="M -2.08333E-06 -2.22222E-06 L 0.0793 -0.00023" pathEditMode="relative" ptsTypes="AA" rAng="0">
                                      <p:cBhvr>
                                        <p:cTn dur="3100" fill="hold" id="17"/>
                                        <p:tgtEl>
                                          <p:spTgt spid="44"/>
                                        </p:tgtEl>
                                        <p:attrNameLst>
                                          <p:attrName>ppt_x</p:attrName>
                                          <p:attrName>ppt_y</p:attrName>
                                        </p:attrNameLst>
                                      </p:cBhvr>
                                      <p:rCtr x="3958" y="-23"/>
                                    </p:animMotion>
                                  </p:childTnLst>
                                </p:cTn>
                              </p:par>
                            </p:childTnLst>
                          </p:cTn>
                        </p:par>
                        <p:par>
                          <p:cTn fill="hold" id="18" nodeType="afterGroup">
                            <p:stCondLst>
                              <p:cond delay="3600"/>
                            </p:stCondLst>
                            <p:childTnLst>
                              <p:par>
                                <p:cTn fill="hold" grpId="0" id="19" nodeType="afterEffect" presetClass="entr" presetID="56" presetSubtype="0">
                                  <p:stCondLst>
                                    <p:cond delay="0"/>
                                  </p:stCondLst>
                                  <p:iterate type="lt">
                                    <p:tmPct val="10000"/>
                                  </p:iterate>
                                  <p:childTnLst>
                                    <p:set>
                                      <p:cBhvr>
                                        <p:cTn dur="1" fill="hold" id="20">
                                          <p:stCondLst>
                                            <p:cond delay="0"/>
                                          </p:stCondLst>
                                        </p:cTn>
                                        <p:tgtEl>
                                          <p:spTgt spid="45"/>
                                        </p:tgtEl>
                                        <p:attrNameLst>
                                          <p:attrName>style.visibility</p:attrName>
                                        </p:attrNameLst>
                                      </p:cBhvr>
                                      <p:to>
                                        <p:strVal val="visible"/>
                                      </p:to>
                                    </p:set>
                                    <p:anim by="(-#ppt_w*2)" calcmode="lin" valueType="num">
                                      <p:cBhvr rctx="PPT">
                                        <p:cTn autoRev="1" dur="500" fill="hold" id="21">
                                          <p:stCondLst>
                                            <p:cond delay="0"/>
                                          </p:stCondLst>
                                        </p:cTn>
                                        <p:tgtEl>
                                          <p:spTgt spid="45"/>
                                        </p:tgtEl>
                                        <p:attrNameLst>
                                          <p:attrName>ppt_w</p:attrName>
                                        </p:attrNameLst>
                                      </p:cBhvr>
                                    </p:anim>
                                    <p:anim by="(#ppt_w*0.50)" calcmode="lin" valueType="num">
                                      <p:cBhvr>
                                        <p:cTn autoRev="1" decel="50000" dur="500" fill="hold" id="22">
                                          <p:stCondLst>
                                            <p:cond delay="0"/>
                                          </p:stCondLst>
                                        </p:cTn>
                                        <p:tgtEl>
                                          <p:spTgt spid="45"/>
                                        </p:tgtEl>
                                        <p:attrNameLst>
                                          <p:attrName>ppt_x</p:attrName>
                                        </p:attrNameLst>
                                      </p:cBhvr>
                                    </p:anim>
                                    <p:anim calcmode="lin" from="(-#ppt_h/2)" to="(#ppt_y)" valueType="num">
                                      <p:cBhvr>
                                        <p:cTn dur="1000" fill="hold" id="23">
                                          <p:stCondLst>
                                            <p:cond delay="0"/>
                                          </p:stCondLst>
                                        </p:cTn>
                                        <p:tgtEl>
                                          <p:spTgt spid="45"/>
                                        </p:tgtEl>
                                        <p:attrNameLst>
                                          <p:attrName>ppt_y</p:attrName>
                                        </p:attrNameLst>
                                      </p:cBhvr>
                                    </p:anim>
                                    <p:animRot by="21600000">
                                      <p:cBhvr>
                                        <p:cTn dur="1000" fill="hold" id="24">
                                          <p:stCondLst>
                                            <p:cond delay="0"/>
                                          </p:stCondLst>
                                        </p:cTn>
                                        <p:tgtEl>
                                          <p:spTgt spid="45"/>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44"/>
      <p:bldP grpId="1" spid="44"/>
      <p:bldP grpId="0" spid="45"/>
    </p:bldLst>
  </p:timing>
</p:sld>
</file>

<file path=ppt/slides/slide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8" name="文本框 6">
            <a:extLst>
              <a:ext uri="{FF2B5EF4-FFF2-40B4-BE49-F238E27FC236}">
                <a16:creationId xmlns:a16="http://schemas.microsoft.com/office/drawing/2014/main" id="{8E3C4E78-6D9A-4B76-8C13-501035E9F907}"/>
              </a:ext>
            </a:extLst>
          </p:cNvPr>
          <p:cNvSpPr>
            <a:spLocks noChangeArrowheads="1"/>
          </p:cNvSpPr>
          <p:nvPr/>
        </p:nvSpPr>
        <p:spPr bwMode="auto">
          <a:xfrm>
            <a:off x="4943872" y="762768"/>
            <a:ext cx="2178367" cy="51816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lvl1pPr>
              <a:defRPr>
                <a:solidFill>
                  <a:schemeClr val="tx1"/>
                </a:solidFill>
                <a:latin charset="0" panose="020b0604020202020204" pitchFamily="34" typeface="Arial"/>
              </a:defRPr>
            </a:lvl1pPr>
            <a:lvl2pPr>
              <a:defRPr>
                <a:solidFill>
                  <a:schemeClr val="tx1"/>
                </a:solidFill>
                <a:latin charset="0" panose="020b0604020202020204" pitchFamily="34" typeface="Arial"/>
              </a:defRPr>
            </a:lvl2pPr>
            <a:lvl3pPr>
              <a:defRPr>
                <a:solidFill>
                  <a:schemeClr val="tx1"/>
                </a:solidFill>
                <a:latin charset="0" panose="020b0604020202020204" pitchFamily="34" typeface="Arial"/>
              </a:defRPr>
            </a:lvl3pPr>
            <a:lvl4pPr>
              <a:defRPr>
                <a:solidFill>
                  <a:schemeClr val="tx1"/>
                </a:solidFill>
                <a:latin charset="0" panose="020b0604020202020204" pitchFamily="34" typeface="Arial"/>
              </a:defRPr>
            </a:lvl4pPr>
            <a:lvl5pPr>
              <a:defRPr>
                <a:solidFill>
                  <a:schemeClr val="tx1"/>
                </a:solidFill>
                <a:latin charset="0" panose="020b0604020202020204" pitchFamily="34" typeface="Arial"/>
              </a:defRPr>
            </a:lvl5pPr>
            <a:lvl6pPr fontAlgn="base">
              <a:spcBef>
                <a:spcPct val="0"/>
              </a:spcBef>
              <a:spcAft>
                <a:spcPct val="0"/>
              </a:spcAft>
              <a:buFont charset="0" panose="020b0604020202020204" pitchFamily="34" typeface="Arial"/>
              <a:defRPr>
                <a:solidFill>
                  <a:schemeClr val="tx1"/>
                </a:solidFill>
                <a:latin charset="0" panose="020b0604020202020204" pitchFamily="34" typeface="Arial"/>
              </a:defRPr>
            </a:lvl6pPr>
            <a:lvl7pPr fontAlgn="base">
              <a:spcBef>
                <a:spcPct val="0"/>
              </a:spcBef>
              <a:spcAft>
                <a:spcPct val="0"/>
              </a:spcAft>
              <a:buFont charset="0" panose="020b0604020202020204" pitchFamily="34" typeface="Arial"/>
              <a:defRPr>
                <a:solidFill>
                  <a:schemeClr val="tx1"/>
                </a:solidFill>
                <a:latin charset="0" panose="020b0604020202020204" pitchFamily="34" typeface="Arial"/>
              </a:defRPr>
            </a:lvl7pPr>
            <a:lvl8pPr fontAlgn="base">
              <a:spcBef>
                <a:spcPct val="0"/>
              </a:spcBef>
              <a:spcAft>
                <a:spcPct val="0"/>
              </a:spcAft>
              <a:buFont charset="0" panose="020b0604020202020204" pitchFamily="34" typeface="Arial"/>
              <a:defRPr>
                <a:solidFill>
                  <a:schemeClr val="tx1"/>
                </a:solidFill>
                <a:latin charset="0" panose="020b0604020202020204" pitchFamily="34" typeface="Arial"/>
              </a:defRPr>
            </a:lvl8pPr>
            <a:lvl9pPr fontAlgn="base">
              <a:spcBef>
                <a:spcPct val="0"/>
              </a:spcBef>
              <a:spcAft>
                <a:spcPct val="0"/>
              </a:spcAft>
              <a:buFont charset="0" panose="020b0604020202020204" pitchFamily="34" typeface="Arial"/>
              <a:defRPr>
                <a:solidFill>
                  <a:schemeClr val="tx1"/>
                </a:solidFill>
                <a:latin charset="0" panose="020b0604020202020204" pitchFamily="34" typeface="Arial"/>
              </a:defRPr>
            </a:lvl9pPr>
          </a:lstStyle>
          <a:p>
            <a:r>
              <a:rPr altLang="zh-CN" b="1" lang="en-US" sz="28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CONTENTS</a:t>
            </a:r>
          </a:p>
        </p:txBody>
      </p:sp>
      <p:sp>
        <p:nvSpPr>
          <p:cNvPr id="11" name="直接连接符 4100">
            <a:extLst>
              <a:ext uri="{FF2B5EF4-FFF2-40B4-BE49-F238E27FC236}">
                <a16:creationId xmlns:a16="http://schemas.microsoft.com/office/drawing/2014/main" id="{759477EB-CA3A-49F7-8365-D9D9EE3C7A0F}"/>
              </a:ext>
            </a:extLst>
          </p:cNvPr>
          <p:cNvSpPr>
            <a:spLocks noChangeShapeType="1"/>
          </p:cNvSpPr>
          <p:nvPr/>
        </p:nvSpPr>
        <p:spPr bwMode="auto">
          <a:xfrm>
            <a:off x="5451475" y="1463041"/>
            <a:ext cx="1289051" cy="1588"/>
          </a:xfrm>
          <a:prstGeom prst="line">
            <a:avLst/>
          </a:prstGeom>
          <a:noFill/>
          <a:ln w="9525">
            <a:solidFill>
              <a:srgbClr val="C0C0C0"/>
            </a:solidFill>
            <a:round/>
          </a:ln>
          <a:extLst>
            <a:ext uri="{909E8E84-426E-40DD-AFC4-6F175D3DCCD1}">
              <a14:hiddenFill>
                <a:noFill/>
              </a14:hiddenFill>
            </a:ext>
          </a:extLst>
        </p:spPr>
        <p:txBody>
          <a:bodyPr/>
          <a:lstStyle/>
          <a:p>
            <a:endParaRPr altLang="en-US" lang="zh-CN"/>
          </a:p>
        </p:txBody>
      </p:sp>
      <p:grpSp>
        <p:nvGrpSpPr>
          <p:cNvPr id="12" name="组合 11">
            <a:extLst>
              <a:ext uri="{FF2B5EF4-FFF2-40B4-BE49-F238E27FC236}">
                <a16:creationId xmlns:a16="http://schemas.microsoft.com/office/drawing/2014/main" id="{B2F59D0D-928A-4377-9CFF-CD0AAAE1743E}"/>
              </a:ext>
            </a:extLst>
          </p:cNvPr>
          <p:cNvGrpSpPr/>
          <p:nvPr/>
        </p:nvGrpSpPr>
        <p:grpSpPr>
          <a:xfrm>
            <a:off x="1737360" y="2423160"/>
            <a:ext cx="2042160" cy="1996440"/>
            <a:chOff x="1737360" y="2423160"/>
            <a:chExt cx="2042160" cy="1996440"/>
          </a:xfrm>
        </p:grpSpPr>
        <p:sp>
          <p:nvSpPr>
            <p:cNvPr id="13" name="矩形 12">
              <a:extLst>
                <a:ext uri="{FF2B5EF4-FFF2-40B4-BE49-F238E27FC236}">
                  <a16:creationId xmlns:a16="http://schemas.microsoft.com/office/drawing/2014/main" id="{78CBB890-5513-4454-8E91-5D08C8DA8136}"/>
                </a:ext>
              </a:extLst>
            </p:cNvPr>
            <p:cNvSpPr/>
            <p:nvPr/>
          </p:nvSpPr>
          <p:spPr>
            <a:xfrm>
              <a:off x="1737360"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4" name="文本框 13">
              <a:extLst>
                <a:ext uri="{FF2B5EF4-FFF2-40B4-BE49-F238E27FC236}">
                  <a16:creationId xmlns:a16="http://schemas.microsoft.com/office/drawing/2014/main" id="{0EF59B5B-80D5-4D37-BD73-26D06556C84D}"/>
                </a:ext>
              </a:extLst>
            </p:cNvPr>
            <p:cNvSpPr txBox="1"/>
            <p:nvPr/>
          </p:nvSpPr>
          <p:spPr>
            <a:xfrm>
              <a:off x="2220472" y="2788920"/>
              <a:ext cx="843280" cy="883920"/>
            </a:xfrm>
            <a:prstGeom prst="rect">
              <a:avLst/>
            </a:prstGeom>
            <a:noFill/>
          </p:spPr>
          <p:txBody>
            <a:bodyPr rtlCol="0" wrap="none">
              <a:spAutoFit/>
            </a:bodyPr>
            <a:lstStyle/>
            <a:p>
              <a:r>
                <a:rPr altLang="zh-CN" lang="en-US" sz="5200">
                  <a:solidFill>
                    <a:schemeClr val="bg1"/>
                  </a:solidFill>
                  <a:latin charset="-122" panose="02000000000000000000" pitchFamily="2" typeface="方正兰亭超细黑简体"/>
                  <a:ea charset="-122" panose="02000000000000000000" pitchFamily="2" typeface="方正兰亭超细黑简体"/>
                </a:rPr>
                <a:t>01</a:t>
              </a:r>
            </a:p>
          </p:txBody>
        </p:sp>
        <p:cxnSp>
          <p:nvCxnSpPr>
            <p:cNvPr id="15" name="直接连接符 14">
              <a:extLst>
                <a:ext uri="{FF2B5EF4-FFF2-40B4-BE49-F238E27FC236}">
                  <a16:creationId xmlns:a16="http://schemas.microsoft.com/office/drawing/2014/main" id="{239EB5A8-12F3-4ED2-BB57-858ECACF6F47}"/>
                </a:ext>
              </a:extLst>
            </p:cNvPr>
            <p:cNvCxnSpPr/>
            <p:nvPr/>
          </p:nvCxnSpPr>
          <p:spPr>
            <a:xfrm>
              <a:off x="2174752"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16" name="组合 15">
            <a:extLst>
              <a:ext uri="{FF2B5EF4-FFF2-40B4-BE49-F238E27FC236}">
                <a16:creationId xmlns:a16="http://schemas.microsoft.com/office/drawing/2014/main" id="{817FB447-CC77-40FE-B6E0-FA7D94393A65}"/>
              </a:ext>
            </a:extLst>
          </p:cNvPr>
          <p:cNvGrpSpPr/>
          <p:nvPr/>
        </p:nvGrpSpPr>
        <p:grpSpPr>
          <a:xfrm>
            <a:off x="3960584" y="2423160"/>
            <a:ext cx="2042160" cy="1996440"/>
            <a:chOff x="3960584" y="2423160"/>
            <a:chExt cx="2042160" cy="1996440"/>
          </a:xfrm>
        </p:grpSpPr>
        <p:sp>
          <p:nvSpPr>
            <p:cNvPr id="17" name="矩形 16">
              <a:extLst>
                <a:ext uri="{FF2B5EF4-FFF2-40B4-BE49-F238E27FC236}">
                  <a16:creationId xmlns:a16="http://schemas.microsoft.com/office/drawing/2014/main" id="{E9FDAC49-06E0-41CA-A31F-4A43CC504BE6}"/>
                </a:ext>
              </a:extLst>
            </p:cNvPr>
            <p:cNvSpPr/>
            <p:nvPr/>
          </p:nvSpPr>
          <p:spPr>
            <a:xfrm>
              <a:off x="3960584"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18" name="文本框 17">
              <a:extLst>
                <a:ext uri="{FF2B5EF4-FFF2-40B4-BE49-F238E27FC236}">
                  <a16:creationId xmlns:a16="http://schemas.microsoft.com/office/drawing/2014/main" id="{1849D569-5D0D-4CD9-AAB3-1579A2B8BA96}"/>
                </a:ext>
              </a:extLst>
            </p:cNvPr>
            <p:cNvSpPr txBox="1"/>
            <p:nvPr/>
          </p:nvSpPr>
          <p:spPr>
            <a:xfrm>
              <a:off x="4443696" y="2788920"/>
              <a:ext cx="843280" cy="883920"/>
            </a:xfrm>
            <a:prstGeom prst="rect">
              <a:avLst/>
            </a:prstGeom>
            <a:noFill/>
          </p:spPr>
          <p:txBody>
            <a:bodyPr rtlCol="0" wrap="none">
              <a:spAutoFit/>
            </a:bodyPr>
            <a:lstStyle/>
            <a:p>
              <a:r>
                <a:rPr altLang="zh-CN" lang="en-US" sz="5200">
                  <a:solidFill>
                    <a:schemeClr val="bg1"/>
                  </a:solidFill>
                  <a:latin charset="-122" panose="02000000000000000000" pitchFamily="2" typeface="方正兰亭超细黑简体"/>
                  <a:ea charset="-122" panose="02000000000000000000" pitchFamily="2" typeface="方正兰亭超细黑简体"/>
                </a:rPr>
                <a:t>02</a:t>
              </a:r>
            </a:p>
          </p:txBody>
        </p:sp>
        <p:cxnSp>
          <p:nvCxnSpPr>
            <p:cNvPr id="19" name="直接连接符 18">
              <a:extLst>
                <a:ext uri="{FF2B5EF4-FFF2-40B4-BE49-F238E27FC236}">
                  <a16:creationId xmlns:a16="http://schemas.microsoft.com/office/drawing/2014/main" id="{E4E8DA10-F2B0-4AA7-ABA1-DCF60D50E6BD}"/>
                </a:ext>
              </a:extLst>
            </p:cNvPr>
            <p:cNvCxnSpPr/>
            <p:nvPr/>
          </p:nvCxnSpPr>
          <p:spPr>
            <a:xfrm>
              <a:off x="4397976"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0" name="组合 19">
            <a:extLst>
              <a:ext uri="{FF2B5EF4-FFF2-40B4-BE49-F238E27FC236}">
                <a16:creationId xmlns:a16="http://schemas.microsoft.com/office/drawing/2014/main" id="{023141B4-2FC6-4F8F-BB83-A29352903F8A}"/>
              </a:ext>
            </a:extLst>
          </p:cNvPr>
          <p:cNvGrpSpPr/>
          <p:nvPr/>
        </p:nvGrpSpPr>
        <p:grpSpPr>
          <a:xfrm>
            <a:off x="6185812" y="2423160"/>
            <a:ext cx="2042160" cy="1996440"/>
            <a:chOff x="6185812" y="2423160"/>
            <a:chExt cx="2042160" cy="1996440"/>
          </a:xfrm>
        </p:grpSpPr>
        <p:sp>
          <p:nvSpPr>
            <p:cNvPr id="21" name="矩形 20">
              <a:extLst>
                <a:ext uri="{FF2B5EF4-FFF2-40B4-BE49-F238E27FC236}">
                  <a16:creationId xmlns:a16="http://schemas.microsoft.com/office/drawing/2014/main" id="{72E94916-C6D2-475A-85F2-6A6EFCB62DA7}"/>
                </a:ext>
              </a:extLst>
            </p:cNvPr>
            <p:cNvSpPr/>
            <p:nvPr/>
          </p:nvSpPr>
          <p:spPr>
            <a:xfrm>
              <a:off x="6185812"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2" name="文本框 21">
              <a:extLst>
                <a:ext uri="{FF2B5EF4-FFF2-40B4-BE49-F238E27FC236}">
                  <a16:creationId xmlns:a16="http://schemas.microsoft.com/office/drawing/2014/main" id="{78E56FA6-80B7-4903-954F-62BCD9F17CB5}"/>
                </a:ext>
              </a:extLst>
            </p:cNvPr>
            <p:cNvSpPr txBox="1"/>
            <p:nvPr/>
          </p:nvSpPr>
          <p:spPr>
            <a:xfrm>
              <a:off x="6668925" y="2788920"/>
              <a:ext cx="843280" cy="883920"/>
            </a:xfrm>
            <a:prstGeom prst="rect">
              <a:avLst/>
            </a:prstGeom>
            <a:noFill/>
          </p:spPr>
          <p:txBody>
            <a:bodyPr rtlCol="0" wrap="none">
              <a:spAutoFit/>
            </a:bodyPr>
            <a:lstStyle/>
            <a:p>
              <a:r>
                <a:rPr altLang="zh-CN" lang="en-US" sz="5200">
                  <a:solidFill>
                    <a:schemeClr val="bg1"/>
                  </a:solidFill>
                  <a:latin charset="-122" panose="02000000000000000000" pitchFamily="2" typeface="方正兰亭超细黑简体"/>
                  <a:ea charset="-122" panose="02000000000000000000" pitchFamily="2" typeface="方正兰亭超细黑简体"/>
                </a:rPr>
                <a:t>03</a:t>
              </a:r>
            </a:p>
          </p:txBody>
        </p:sp>
        <p:cxnSp>
          <p:nvCxnSpPr>
            <p:cNvPr id="23" name="直接连接符 22">
              <a:extLst>
                <a:ext uri="{FF2B5EF4-FFF2-40B4-BE49-F238E27FC236}">
                  <a16:creationId xmlns:a16="http://schemas.microsoft.com/office/drawing/2014/main" id="{E4153439-2C8D-4D0E-B8F2-C1BE1579D9ED}"/>
                </a:ext>
              </a:extLst>
            </p:cNvPr>
            <p:cNvCxnSpPr/>
            <p:nvPr/>
          </p:nvCxnSpPr>
          <p:spPr>
            <a:xfrm>
              <a:off x="6623204"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grpSp>
        <p:nvGrpSpPr>
          <p:cNvPr id="24" name="组合 23">
            <a:extLst>
              <a:ext uri="{FF2B5EF4-FFF2-40B4-BE49-F238E27FC236}">
                <a16:creationId xmlns:a16="http://schemas.microsoft.com/office/drawing/2014/main" id="{568FB4D1-4E39-4570-9584-B3B1DD01AA25}"/>
              </a:ext>
            </a:extLst>
          </p:cNvPr>
          <p:cNvGrpSpPr/>
          <p:nvPr/>
        </p:nvGrpSpPr>
        <p:grpSpPr>
          <a:xfrm>
            <a:off x="8409036" y="2423160"/>
            <a:ext cx="2042160" cy="1996440"/>
            <a:chOff x="8409036" y="2423160"/>
            <a:chExt cx="2042160" cy="1996440"/>
          </a:xfrm>
        </p:grpSpPr>
        <p:sp>
          <p:nvSpPr>
            <p:cNvPr id="25" name="矩形 24">
              <a:extLst>
                <a:ext uri="{FF2B5EF4-FFF2-40B4-BE49-F238E27FC236}">
                  <a16:creationId xmlns:a16="http://schemas.microsoft.com/office/drawing/2014/main" id="{DAF9E9AC-3DE2-4C6C-8B0E-7EBA8181F2B4}"/>
                </a:ext>
              </a:extLst>
            </p:cNvPr>
            <p:cNvSpPr/>
            <p:nvPr/>
          </p:nvSpPr>
          <p:spPr>
            <a:xfrm>
              <a:off x="8409036" y="2423160"/>
              <a:ext cx="2042160" cy="1996440"/>
            </a:xfrm>
            <a:prstGeom prst="rect">
              <a:avLst/>
            </a:prstGeom>
            <a:no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26" name="文本框 25">
              <a:extLst>
                <a:ext uri="{FF2B5EF4-FFF2-40B4-BE49-F238E27FC236}">
                  <a16:creationId xmlns:a16="http://schemas.microsoft.com/office/drawing/2014/main" id="{E0D5065F-7A2C-4C95-995F-E9F51D8D0612}"/>
                </a:ext>
              </a:extLst>
            </p:cNvPr>
            <p:cNvSpPr txBox="1"/>
            <p:nvPr/>
          </p:nvSpPr>
          <p:spPr>
            <a:xfrm>
              <a:off x="8892149" y="2788920"/>
              <a:ext cx="843280" cy="883920"/>
            </a:xfrm>
            <a:prstGeom prst="rect">
              <a:avLst/>
            </a:prstGeom>
            <a:noFill/>
          </p:spPr>
          <p:txBody>
            <a:bodyPr rtlCol="0" wrap="none">
              <a:spAutoFit/>
            </a:bodyPr>
            <a:lstStyle/>
            <a:p>
              <a:r>
                <a:rPr altLang="zh-CN" lang="en-US" sz="5200">
                  <a:solidFill>
                    <a:schemeClr val="bg1"/>
                  </a:solidFill>
                  <a:latin charset="-122" panose="02000000000000000000" pitchFamily="2" typeface="方正兰亭超细黑简体"/>
                  <a:ea charset="-122" panose="02000000000000000000" pitchFamily="2" typeface="方正兰亭超细黑简体"/>
                </a:rPr>
                <a:t>04</a:t>
              </a:r>
            </a:p>
          </p:txBody>
        </p:sp>
        <p:cxnSp>
          <p:nvCxnSpPr>
            <p:cNvPr id="27" name="直接连接符 26">
              <a:extLst>
                <a:ext uri="{FF2B5EF4-FFF2-40B4-BE49-F238E27FC236}">
                  <a16:creationId xmlns:a16="http://schemas.microsoft.com/office/drawing/2014/main" id="{CF7D5000-DF98-48D9-B619-861F4D40DD8D}"/>
                </a:ext>
              </a:extLst>
            </p:cNvPr>
            <p:cNvCxnSpPr/>
            <p:nvPr/>
          </p:nvCxnSpPr>
          <p:spPr>
            <a:xfrm>
              <a:off x="8846428" y="3712250"/>
              <a:ext cx="1208528" cy="0"/>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8" name="矩形 27">
            <a:extLst>
              <a:ext uri="{FF2B5EF4-FFF2-40B4-BE49-F238E27FC236}">
                <a16:creationId xmlns:a16="http://schemas.microsoft.com/office/drawing/2014/main" id="{C400EF12-C694-46DD-9C1D-19E09538D9F9}"/>
              </a:ext>
            </a:extLst>
          </p:cNvPr>
          <p:cNvSpPr/>
          <p:nvPr/>
        </p:nvSpPr>
        <p:spPr>
          <a:xfrm>
            <a:off x="2314665" y="5276524"/>
            <a:ext cx="7740291" cy="493776"/>
          </a:xfrm>
          <a:prstGeom prst="rect">
            <a:avLst/>
          </a:prstGeom>
        </p:spPr>
        <p:txBody>
          <a:bodyPr wrap="square">
            <a:spAutoFit/>
          </a:bodyPr>
          <a:lstStyle/>
          <a:p>
            <a:pPr algn="ctr">
              <a:lnSpc>
                <a:spcPct val="120000"/>
              </a:lnSpc>
            </a:pPr>
            <a:r>
              <a:rPr altLang="zh-CN" lang="en-US" sz="11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Graduation thesis summary templateGraduation thesis summary </a:t>
            </a:r>
          </a:p>
          <a:p>
            <a:pPr algn="ctr">
              <a:lnSpc>
                <a:spcPct val="120000"/>
              </a:lnSpc>
            </a:pPr>
            <a:r>
              <a:rPr altLang="zh-CN" lang="en-US" sz="1100">
                <a:solidFill>
                  <a:schemeClr val="bg1"/>
                </a:solidFill>
                <a:latin charset="-122" panose="020b0503020204020204" pitchFamily="34" typeface="微软雅黑"/>
                <a:ea charset="-122" panose="020b0503020204020204" pitchFamily="34" typeface="微软雅黑"/>
                <a:sym charset="-122" panose="020b0503020204020204" pitchFamily="34" typeface="微软雅黑"/>
              </a:rPr>
              <a:t>templateGraduation thesis summary template</a:t>
            </a:r>
          </a:p>
        </p:txBody>
      </p:sp>
      <p:sp>
        <p:nvSpPr>
          <p:cNvPr id="29" name="MH_SubTitle_1">
            <a:extLst>
              <a:ext uri="{FF2B5EF4-FFF2-40B4-BE49-F238E27FC236}">
                <a16:creationId xmlns:a16="http://schemas.microsoft.com/office/drawing/2014/main" id="{964D4DE3-86DC-46C2-9995-4C4B9529F686}"/>
              </a:ext>
            </a:extLst>
          </p:cNvPr>
          <p:cNvSpPr>
            <a:spLocks noChangeArrowheads="1"/>
          </p:cNvSpPr>
          <p:nvPr>
            <p:custDataLst>
              <p:tags r:id="rId3"/>
            </p:custDataLst>
          </p:nvPr>
        </p:nvSpPr>
        <p:spPr bwMode="auto">
          <a:xfrm>
            <a:off x="1953803" y="3854817"/>
            <a:ext cx="1645920" cy="2845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sz="1867">
                <a:solidFill>
                  <a:schemeClr val="bg1"/>
                </a:solidFill>
                <a:latin charset="0" panose="020b0604020202020204" pitchFamily="34" typeface="Arial"/>
                <a:ea charset="-122" panose="020b0503020204020204" pitchFamily="34" typeface="微软雅黑"/>
                <a:sym charset="0" panose="020b0604020202020204" pitchFamily="34" typeface="Arial"/>
              </a:rPr>
              <a:t>公司介绍</a:t>
            </a:r>
          </a:p>
        </p:txBody>
      </p:sp>
      <p:sp>
        <p:nvSpPr>
          <p:cNvPr id="30" name="MH_SubTitle_1">
            <a:extLst>
              <a:ext uri="{FF2B5EF4-FFF2-40B4-BE49-F238E27FC236}">
                <a16:creationId xmlns:a16="http://schemas.microsoft.com/office/drawing/2014/main" id="{3526C23C-3180-4CA6-8BCA-5D5134CBACC2}"/>
              </a:ext>
            </a:extLst>
          </p:cNvPr>
          <p:cNvSpPr>
            <a:spLocks noChangeArrowheads="1"/>
          </p:cNvSpPr>
          <p:nvPr>
            <p:custDataLst>
              <p:tags r:id="rId4"/>
            </p:custDataLst>
          </p:nvPr>
        </p:nvSpPr>
        <p:spPr bwMode="auto">
          <a:xfrm>
            <a:off x="4179281" y="3854815"/>
            <a:ext cx="1645920" cy="2845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sz="1867">
                <a:solidFill>
                  <a:schemeClr val="bg1"/>
                </a:solidFill>
                <a:latin charset="0" panose="020b0604020202020204" pitchFamily="34" typeface="Arial"/>
                <a:ea charset="-122" panose="020b0503020204020204" pitchFamily="34" typeface="微软雅黑"/>
                <a:sym charset="0" panose="020b0604020202020204" pitchFamily="34" typeface="Arial"/>
              </a:rPr>
              <a:t>人事管理部分</a:t>
            </a:r>
          </a:p>
        </p:txBody>
      </p:sp>
      <p:sp>
        <p:nvSpPr>
          <p:cNvPr id="31" name="MH_SubTitle_1">
            <a:extLst>
              <a:ext uri="{FF2B5EF4-FFF2-40B4-BE49-F238E27FC236}">
                <a16:creationId xmlns:a16="http://schemas.microsoft.com/office/drawing/2014/main" id="{0CB7FAE7-A2C0-496E-8C93-90CBBC0F3840}"/>
              </a:ext>
            </a:extLst>
          </p:cNvPr>
          <p:cNvSpPr>
            <a:spLocks noChangeArrowheads="1"/>
          </p:cNvSpPr>
          <p:nvPr>
            <p:custDataLst>
              <p:tags r:id="rId5"/>
            </p:custDataLst>
          </p:nvPr>
        </p:nvSpPr>
        <p:spPr bwMode="auto">
          <a:xfrm>
            <a:off x="6466733" y="3862425"/>
            <a:ext cx="1645920" cy="2845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sz="1867">
                <a:solidFill>
                  <a:schemeClr val="bg1"/>
                </a:solidFill>
                <a:latin charset="0" panose="020b0604020202020204" pitchFamily="34" typeface="Arial"/>
                <a:ea charset="-122" panose="020b0503020204020204" pitchFamily="34" typeface="微软雅黑"/>
                <a:sym charset="0" panose="020b0604020202020204" pitchFamily="34" typeface="Arial"/>
              </a:rPr>
              <a:t>行政管理部分</a:t>
            </a:r>
          </a:p>
        </p:txBody>
      </p:sp>
      <p:sp>
        <p:nvSpPr>
          <p:cNvPr id="32" name="MH_SubTitle_1">
            <a:extLst>
              <a:ext uri="{FF2B5EF4-FFF2-40B4-BE49-F238E27FC236}">
                <a16:creationId xmlns:a16="http://schemas.microsoft.com/office/drawing/2014/main" id="{C44C11B6-18FD-4074-9690-24B721D4207D}"/>
              </a:ext>
            </a:extLst>
          </p:cNvPr>
          <p:cNvSpPr>
            <a:spLocks noChangeArrowheads="1"/>
          </p:cNvSpPr>
          <p:nvPr>
            <p:custDataLst>
              <p:tags r:id="rId6"/>
            </p:custDataLst>
          </p:nvPr>
        </p:nvSpPr>
        <p:spPr bwMode="auto">
          <a:xfrm>
            <a:off x="8692210" y="3862427"/>
            <a:ext cx="1645920" cy="2845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lvl1pPr>
              <a:defRPr>
                <a:solidFill>
                  <a:schemeClr val="tx1"/>
                </a:solidFill>
                <a:latin charset="0" panose="020f0502020204030204" pitchFamily="34" typeface="Calibri"/>
                <a:ea charset="-122" panose="02010600030101010101" pitchFamily="2" typeface="宋体"/>
              </a:defRPr>
            </a:lvl1pPr>
            <a:lvl2pPr indent="-285750" marL="742950">
              <a:defRPr>
                <a:solidFill>
                  <a:schemeClr val="tx1"/>
                </a:solidFill>
                <a:latin charset="0" panose="020f0502020204030204" pitchFamily="34" typeface="Calibri"/>
                <a:ea charset="-122" panose="02010600030101010101" pitchFamily="2" typeface="宋体"/>
              </a:defRPr>
            </a:lvl2pPr>
            <a:lvl3pPr indent="-228600" marL="1143000">
              <a:defRPr>
                <a:solidFill>
                  <a:schemeClr val="tx1"/>
                </a:solidFill>
                <a:latin charset="0" panose="020f0502020204030204" pitchFamily="34" typeface="Calibri"/>
                <a:ea charset="-122" panose="02010600030101010101" pitchFamily="2" typeface="宋体"/>
              </a:defRPr>
            </a:lvl3pPr>
            <a:lvl4pPr indent="-228600" marL="1600200">
              <a:defRPr>
                <a:solidFill>
                  <a:schemeClr val="tx1"/>
                </a:solidFill>
                <a:latin charset="0" panose="020f0502020204030204" pitchFamily="34" typeface="Calibri"/>
                <a:ea charset="-122" panose="02010600030101010101" pitchFamily="2" typeface="宋体"/>
              </a:defRPr>
            </a:lvl4pPr>
            <a:lvl5pPr indent="-228600" marL="2057400">
              <a:defRPr>
                <a:solidFill>
                  <a:schemeClr val="tx1"/>
                </a:solidFill>
                <a:latin charset="0" panose="020f0502020204030204" pitchFamily="34" typeface="Calibri"/>
                <a:ea charset="-122" panose="02010600030101010101" pitchFamily="2" typeface="宋体"/>
              </a:defRPr>
            </a:lvl5pPr>
            <a:lvl6pPr eaLnBrk="0" fontAlgn="base" hangingPunct="0" indent="-228600" marL="2514600">
              <a:spcBef>
                <a:spcPct val="0"/>
              </a:spcBef>
              <a:spcAft>
                <a:spcPct val="0"/>
              </a:spcAft>
              <a:defRPr>
                <a:solidFill>
                  <a:schemeClr val="tx1"/>
                </a:solidFill>
                <a:latin charset="0" panose="020f0502020204030204" pitchFamily="34" typeface="Calibri"/>
                <a:ea charset="-122" panose="02010600030101010101" pitchFamily="2" typeface="宋体"/>
              </a:defRPr>
            </a:lvl6pPr>
            <a:lvl7pPr eaLnBrk="0" fontAlgn="base" hangingPunct="0" indent="-228600" marL="2971800">
              <a:spcBef>
                <a:spcPct val="0"/>
              </a:spcBef>
              <a:spcAft>
                <a:spcPct val="0"/>
              </a:spcAft>
              <a:defRPr>
                <a:solidFill>
                  <a:schemeClr val="tx1"/>
                </a:solidFill>
                <a:latin charset="0" panose="020f0502020204030204" pitchFamily="34" typeface="Calibri"/>
                <a:ea charset="-122" panose="02010600030101010101" pitchFamily="2" typeface="宋体"/>
              </a:defRPr>
            </a:lvl7pPr>
            <a:lvl8pPr eaLnBrk="0" fontAlgn="base" hangingPunct="0" indent="-228600" marL="3429000">
              <a:spcBef>
                <a:spcPct val="0"/>
              </a:spcBef>
              <a:spcAft>
                <a:spcPct val="0"/>
              </a:spcAft>
              <a:defRPr>
                <a:solidFill>
                  <a:schemeClr val="tx1"/>
                </a:solidFill>
                <a:latin charset="0" panose="020f0502020204030204" pitchFamily="34" typeface="Calibri"/>
                <a:ea charset="-122" panose="02010600030101010101" pitchFamily="2" typeface="宋体"/>
              </a:defRPr>
            </a:lvl8pPr>
            <a:lvl9pPr eaLnBrk="0" fontAlgn="base" hangingPunct="0" indent="-228600" marL="3886200">
              <a:spcBef>
                <a:spcPct val="0"/>
              </a:spcBef>
              <a:spcAft>
                <a:spcPct val="0"/>
              </a:spcAft>
              <a:defRPr>
                <a:solidFill>
                  <a:schemeClr val="tx1"/>
                </a:solidFill>
                <a:latin charset="0" panose="020f0502020204030204" pitchFamily="34" typeface="Calibri"/>
                <a:ea charset="-122" panose="02010600030101010101" pitchFamily="2" typeface="宋体"/>
              </a:defRPr>
            </a:lvl9pPr>
          </a:lstStyle>
          <a:p>
            <a:pPr algn="ctr"/>
            <a:r>
              <a:rPr altLang="en-US" lang="zh-CN" sz="1867">
                <a:solidFill>
                  <a:schemeClr val="bg1"/>
                </a:solidFill>
                <a:latin charset="0" panose="020b0604020202020204" pitchFamily="34" typeface="Arial"/>
                <a:ea charset="-122" panose="020b0503020204020204" pitchFamily="34" typeface="微软雅黑"/>
                <a:sym charset="0" panose="020b0604020202020204" pitchFamily="34" typeface="Arial"/>
              </a:rPr>
              <a:t>活动剪影</a:t>
            </a:r>
          </a:p>
        </p:txBody>
      </p:sp>
      <p:sp>
        <p:nvSpPr>
          <p:cNvPr id="68" name="Freeform 1173">
            <a:extLst>
              <a:ext uri="{FF2B5EF4-FFF2-40B4-BE49-F238E27FC236}">
                <a16:creationId xmlns:a16="http://schemas.microsoft.com/office/drawing/2014/main" id="{E67B3524-EC72-4639-85C2-D8D8DB63A594}"/>
              </a:ext>
            </a:extLst>
          </p:cNvPr>
          <p:cNvSpPr/>
          <p:nvPr/>
        </p:nvSpPr>
        <p:spPr bwMode="auto">
          <a:xfrm>
            <a:off x="2259238" y="1843946"/>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69" name="Freeform 1173">
            <a:extLst>
              <a:ext uri="{FF2B5EF4-FFF2-40B4-BE49-F238E27FC236}">
                <a16:creationId xmlns:a16="http://schemas.microsoft.com/office/drawing/2014/main" id="{C5AE41FE-66D7-42F6-9344-ECDE9C45ADF3}"/>
              </a:ext>
            </a:extLst>
          </p:cNvPr>
          <p:cNvSpPr/>
          <p:nvPr/>
        </p:nvSpPr>
        <p:spPr bwMode="auto">
          <a:xfrm>
            <a:off x="4464139" y="1842554"/>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2" name="Freeform 1173">
            <a:extLst>
              <a:ext uri="{FF2B5EF4-FFF2-40B4-BE49-F238E27FC236}">
                <a16:creationId xmlns:a16="http://schemas.microsoft.com/office/drawing/2014/main" id="{5EB8A5B2-7B4D-484B-BD6F-939D0FF5EA23}"/>
              </a:ext>
            </a:extLst>
          </p:cNvPr>
          <p:cNvSpPr/>
          <p:nvPr/>
        </p:nvSpPr>
        <p:spPr bwMode="auto">
          <a:xfrm>
            <a:off x="6740526" y="1843946"/>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73" name="Freeform 1173">
            <a:extLst>
              <a:ext uri="{FF2B5EF4-FFF2-40B4-BE49-F238E27FC236}">
                <a16:creationId xmlns:a16="http://schemas.microsoft.com/office/drawing/2014/main" id="{4BDE24BD-C35B-433E-ABCF-E2499254332C}"/>
              </a:ext>
            </a:extLst>
          </p:cNvPr>
          <p:cNvSpPr/>
          <p:nvPr/>
        </p:nvSpPr>
        <p:spPr bwMode="auto">
          <a:xfrm>
            <a:off x="8945427" y="1842554"/>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428949728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56" presetSubtype="0">
                                  <p:stCondLst>
                                    <p:cond delay="0"/>
                                  </p:stCondLst>
                                  <p:iterate type="lt">
                                    <p:tmPct val="10000"/>
                                  </p:iterate>
                                  <p:childTnLst>
                                    <p:set>
                                      <p:cBhvr>
                                        <p:cTn dur="1" fill="hold" id="6">
                                          <p:stCondLst>
                                            <p:cond delay="0"/>
                                          </p:stCondLst>
                                        </p:cTn>
                                        <p:tgtEl>
                                          <p:spTgt spid="29"/>
                                        </p:tgtEl>
                                        <p:attrNameLst>
                                          <p:attrName>style.visibility</p:attrName>
                                        </p:attrNameLst>
                                      </p:cBhvr>
                                      <p:to>
                                        <p:strVal val="visible"/>
                                      </p:to>
                                    </p:set>
                                    <p:anim by="(-#ppt_w*2)" calcmode="lin" valueType="num">
                                      <p:cBhvr rctx="PPT">
                                        <p:cTn autoRev="1" dur="500" fill="hold" id="7">
                                          <p:stCondLst>
                                            <p:cond delay="0"/>
                                          </p:stCondLst>
                                        </p:cTn>
                                        <p:tgtEl>
                                          <p:spTgt spid="29"/>
                                        </p:tgtEl>
                                        <p:attrNameLst>
                                          <p:attrName>ppt_w</p:attrName>
                                        </p:attrNameLst>
                                      </p:cBhvr>
                                    </p:anim>
                                    <p:anim by="(#ppt_w*0.50)" calcmode="lin" valueType="num">
                                      <p:cBhvr>
                                        <p:cTn autoRev="1" decel="50000" dur="500" fill="hold" id="8">
                                          <p:stCondLst>
                                            <p:cond delay="0"/>
                                          </p:stCondLst>
                                        </p:cTn>
                                        <p:tgtEl>
                                          <p:spTgt spid="29"/>
                                        </p:tgtEl>
                                        <p:attrNameLst>
                                          <p:attrName>ppt_x</p:attrName>
                                        </p:attrNameLst>
                                      </p:cBhvr>
                                    </p:anim>
                                    <p:anim calcmode="lin" from="(-#ppt_h/2)" to="(#ppt_y)" valueType="num">
                                      <p:cBhvr>
                                        <p:cTn dur="1000" fill="hold" id="9">
                                          <p:stCondLst>
                                            <p:cond delay="0"/>
                                          </p:stCondLst>
                                        </p:cTn>
                                        <p:tgtEl>
                                          <p:spTgt spid="29"/>
                                        </p:tgtEl>
                                        <p:attrNameLst>
                                          <p:attrName>ppt_y</p:attrName>
                                        </p:attrNameLst>
                                      </p:cBhvr>
                                    </p:anim>
                                    <p:animRot by="21600000">
                                      <p:cBhvr>
                                        <p:cTn dur="1000" fill="hold" id="10">
                                          <p:stCondLst>
                                            <p:cond delay="0"/>
                                          </p:stCondLst>
                                        </p:cTn>
                                        <p:tgtEl>
                                          <p:spTgt spid="29"/>
                                        </p:tgtEl>
                                        <p:attrNameLst>
                                          <p:attrName>r</p:attrName>
                                        </p:attrNameLst>
                                      </p:cBhvr>
                                    </p:animRot>
                                  </p:childTnLst>
                                </p:cTn>
                              </p:par>
                            </p:childTnLst>
                          </p:cTn>
                        </p:par>
                        <p:par>
                          <p:cTn fill="hold" id="11" nodeType="afterGroup">
                            <p:stCondLst>
                              <p:cond delay="1000"/>
                            </p:stCondLst>
                            <p:childTnLst>
                              <p:par>
                                <p:cTn fill="hold" grpId="0" id="12" nodeType="afterEffect" presetClass="entr" presetID="56" presetSubtype="0">
                                  <p:stCondLst>
                                    <p:cond delay="0"/>
                                  </p:stCondLst>
                                  <p:iterate type="lt">
                                    <p:tmPct val="10000"/>
                                  </p:iterate>
                                  <p:childTnLst>
                                    <p:set>
                                      <p:cBhvr>
                                        <p:cTn dur="1" fill="hold" id="13">
                                          <p:stCondLst>
                                            <p:cond delay="0"/>
                                          </p:stCondLst>
                                        </p:cTn>
                                        <p:tgtEl>
                                          <p:spTgt spid="30"/>
                                        </p:tgtEl>
                                        <p:attrNameLst>
                                          <p:attrName>style.visibility</p:attrName>
                                        </p:attrNameLst>
                                      </p:cBhvr>
                                      <p:to>
                                        <p:strVal val="visible"/>
                                      </p:to>
                                    </p:set>
                                    <p:anim by="(-#ppt_w*2)" calcmode="lin" valueType="num">
                                      <p:cBhvr rctx="PPT">
                                        <p:cTn autoRev="1" dur="500" fill="hold" id="14">
                                          <p:stCondLst>
                                            <p:cond delay="0"/>
                                          </p:stCondLst>
                                        </p:cTn>
                                        <p:tgtEl>
                                          <p:spTgt spid="30"/>
                                        </p:tgtEl>
                                        <p:attrNameLst>
                                          <p:attrName>ppt_w</p:attrName>
                                        </p:attrNameLst>
                                      </p:cBhvr>
                                    </p:anim>
                                    <p:anim by="(#ppt_w*0.50)" calcmode="lin" valueType="num">
                                      <p:cBhvr>
                                        <p:cTn autoRev="1" decel="50000" dur="500" fill="hold" id="15">
                                          <p:stCondLst>
                                            <p:cond delay="0"/>
                                          </p:stCondLst>
                                        </p:cTn>
                                        <p:tgtEl>
                                          <p:spTgt spid="30"/>
                                        </p:tgtEl>
                                        <p:attrNameLst>
                                          <p:attrName>ppt_x</p:attrName>
                                        </p:attrNameLst>
                                      </p:cBhvr>
                                    </p:anim>
                                    <p:anim calcmode="lin" from="(-#ppt_h/2)" to="(#ppt_y)" valueType="num">
                                      <p:cBhvr>
                                        <p:cTn dur="1000" fill="hold" id="16">
                                          <p:stCondLst>
                                            <p:cond delay="0"/>
                                          </p:stCondLst>
                                        </p:cTn>
                                        <p:tgtEl>
                                          <p:spTgt spid="30"/>
                                        </p:tgtEl>
                                        <p:attrNameLst>
                                          <p:attrName>ppt_y</p:attrName>
                                        </p:attrNameLst>
                                      </p:cBhvr>
                                    </p:anim>
                                    <p:animRot by="21600000">
                                      <p:cBhvr>
                                        <p:cTn dur="1000" fill="hold" id="17">
                                          <p:stCondLst>
                                            <p:cond delay="0"/>
                                          </p:stCondLst>
                                        </p:cTn>
                                        <p:tgtEl>
                                          <p:spTgt spid="30"/>
                                        </p:tgtEl>
                                        <p:attrNameLst>
                                          <p:attrName>r</p:attrName>
                                        </p:attrNameLst>
                                      </p:cBhvr>
                                    </p:animRot>
                                  </p:childTnLst>
                                </p:cTn>
                              </p:par>
                            </p:childTnLst>
                          </p:cTn>
                        </p:par>
                        <p:par>
                          <p:cTn fill="hold" id="18" nodeType="afterGroup">
                            <p:stCondLst>
                              <p:cond delay="2000"/>
                            </p:stCondLst>
                            <p:childTnLst>
                              <p:par>
                                <p:cTn fill="hold" grpId="0" id="19" nodeType="afterEffect" presetClass="entr" presetID="56" presetSubtype="0">
                                  <p:stCondLst>
                                    <p:cond delay="0"/>
                                  </p:stCondLst>
                                  <p:iterate type="lt">
                                    <p:tmPct val="10000"/>
                                  </p:iterate>
                                  <p:childTnLst>
                                    <p:set>
                                      <p:cBhvr>
                                        <p:cTn dur="1" fill="hold" id="20">
                                          <p:stCondLst>
                                            <p:cond delay="0"/>
                                          </p:stCondLst>
                                        </p:cTn>
                                        <p:tgtEl>
                                          <p:spTgt spid="31"/>
                                        </p:tgtEl>
                                        <p:attrNameLst>
                                          <p:attrName>style.visibility</p:attrName>
                                        </p:attrNameLst>
                                      </p:cBhvr>
                                      <p:to>
                                        <p:strVal val="visible"/>
                                      </p:to>
                                    </p:set>
                                    <p:anim by="(-#ppt_w*2)" calcmode="lin" valueType="num">
                                      <p:cBhvr rctx="PPT">
                                        <p:cTn autoRev="1" dur="500" fill="hold" id="21">
                                          <p:stCondLst>
                                            <p:cond delay="0"/>
                                          </p:stCondLst>
                                        </p:cTn>
                                        <p:tgtEl>
                                          <p:spTgt spid="31"/>
                                        </p:tgtEl>
                                        <p:attrNameLst>
                                          <p:attrName>ppt_w</p:attrName>
                                        </p:attrNameLst>
                                      </p:cBhvr>
                                    </p:anim>
                                    <p:anim by="(#ppt_w*0.50)" calcmode="lin" valueType="num">
                                      <p:cBhvr>
                                        <p:cTn autoRev="1" decel="50000" dur="500" fill="hold" id="22">
                                          <p:stCondLst>
                                            <p:cond delay="0"/>
                                          </p:stCondLst>
                                        </p:cTn>
                                        <p:tgtEl>
                                          <p:spTgt spid="31"/>
                                        </p:tgtEl>
                                        <p:attrNameLst>
                                          <p:attrName>ppt_x</p:attrName>
                                        </p:attrNameLst>
                                      </p:cBhvr>
                                    </p:anim>
                                    <p:anim calcmode="lin" from="(-#ppt_h/2)" to="(#ppt_y)" valueType="num">
                                      <p:cBhvr>
                                        <p:cTn dur="1000" fill="hold" id="23">
                                          <p:stCondLst>
                                            <p:cond delay="0"/>
                                          </p:stCondLst>
                                        </p:cTn>
                                        <p:tgtEl>
                                          <p:spTgt spid="31"/>
                                        </p:tgtEl>
                                        <p:attrNameLst>
                                          <p:attrName>ppt_y</p:attrName>
                                        </p:attrNameLst>
                                      </p:cBhvr>
                                    </p:anim>
                                    <p:animRot by="21600000">
                                      <p:cBhvr>
                                        <p:cTn dur="1000" fill="hold" id="24">
                                          <p:stCondLst>
                                            <p:cond delay="0"/>
                                          </p:stCondLst>
                                        </p:cTn>
                                        <p:tgtEl>
                                          <p:spTgt spid="31"/>
                                        </p:tgtEl>
                                        <p:attrNameLst>
                                          <p:attrName>r</p:attrName>
                                        </p:attrNameLst>
                                      </p:cBhvr>
                                    </p:animRot>
                                  </p:childTnLst>
                                </p:cTn>
                              </p:par>
                            </p:childTnLst>
                          </p:cTn>
                        </p:par>
                        <p:par>
                          <p:cTn fill="hold" id="25" nodeType="afterGroup">
                            <p:stCondLst>
                              <p:cond delay="3000"/>
                            </p:stCondLst>
                            <p:childTnLst>
                              <p:par>
                                <p:cTn fill="hold" grpId="0" id="26" nodeType="afterEffect" presetClass="entr" presetID="56" presetSubtype="0">
                                  <p:stCondLst>
                                    <p:cond delay="0"/>
                                  </p:stCondLst>
                                  <p:iterate type="lt">
                                    <p:tmPct val="10000"/>
                                  </p:iterate>
                                  <p:childTnLst>
                                    <p:set>
                                      <p:cBhvr>
                                        <p:cTn dur="1" fill="hold" id="27">
                                          <p:stCondLst>
                                            <p:cond delay="0"/>
                                          </p:stCondLst>
                                        </p:cTn>
                                        <p:tgtEl>
                                          <p:spTgt spid="32"/>
                                        </p:tgtEl>
                                        <p:attrNameLst>
                                          <p:attrName>style.visibility</p:attrName>
                                        </p:attrNameLst>
                                      </p:cBhvr>
                                      <p:to>
                                        <p:strVal val="visible"/>
                                      </p:to>
                                    </p:set>
                                    <p:anim by="(-#ppt_w*2)" calcmode="lin" valueType="num">
                                      <p:cBhvr rctx="PPT">
                                        <p:cTn autoRev="1" dur="500" fill="hold" id="28">
                                          <p:stCondLst>
                                            <p:cond delay="0"/>
                                          </p:stCondLst>
                                        </p:cTn>
                                        <p:tgtEl>
                                          <p:spTgt spid="32"/>
                                        </p:tgtEl>
                                        <p:attrNameLst>
                                          <p:attrName>ppt_w</p:attrName>
                                        </p:attrNameLst>
                                      </p:cBhvr>
                                    </p:anim>
                                    <p:anim by="(#ppt_w*0.50)" calcmode="lin" valueType="num">
                                      <p:cBhvr>
                                        <p:cTn autoRev="1" decel="50000" dur="500" fill="hold" id="29">
                                          <p:stCondLst>
                                            <p:cond delay="0"/>
                                          </p:stCondLst>
                                        </p:cTn>
                                        <p:tgtEl>
                                          <p:spTgt spid="32"/>
                                        </p:tgtEl>
                                        <p:attrNameLst>
                                          <p:attrName>ppt_x</p:attrName>
                                        </p:attrNameLst>
                                      </p:cBhvr>
                                    </p:anim>
                                    <p:anim calcmode="lin" from="(-#ppt_h/2)" to="(#ppt_y)" valueType="num">
                                      <p:cBhvr>
                                        <p:cTn dur="1000" fill="hold" id="30">
                                          <p:stCondLst>
                                            <p:cond delay="0"/>
                                          </p:stCondLst>
                                        </p:cTn>
                                        <p:tgtEl>
                                          <p:spTgt spid="32"/>
                                        </p:tgtEl>
                                        <p:attrNameLst>
                                          <p:attrName>ppt_y</p:attrName>
                                        </p:attrNameLst>
                                      </p:cBhvr>
                                    </p:anim>
                                    <p:animRot by="21600000">
                                      <p:cBhvr>
                                        <p:cTn dur="1000" fill="hold" id="31">
                                          <p:stCondLst>
                                            <p:cond delay="0"/>
                                          </p:stCondLst>
                                        </p:cTn>
                                        <p:tgtEl>
                                          <p:spTgt spid="32"/>
                                        </p:tgtEl>
                                        <p:attrNameLst>
                                          <p:attrName>r</p:attrName>
                                        </p:attrNameLst>
                                      </p:cBhvr>
                                    </p:animRot>
                                  </p:childTnLst>
                                </p:cTn>
                              </p:par>
                              <p:par>
                                <p:cTn fill="hold" grpId="0" id="32" nodeType="withEffect" presetClass="entr" presetID="10" presetSubtype="0">
                                  <p:stCondLst>
                                    <p:cond delay="0"/>
                                  </p:stCondLst>
                                  <p:childTnLst>
                                    <p:set>
                                      <p:cBhvr>
                                        <p:cTn dur="1" fill="hold" id="33">
                                          <p:stCondLst>
                                            <p:cond delay="0"/>
                                          </p:stCondLst>
                                        </p:cTn>
                                        <p:tgtEl>
                                          <p:spTgt spid="68"/>
                                        </p:tgtEl>
                                        <p:attrNameLst>
                                          <p:attrName>style.visibility</p:attrName>
                                        </p:attrNameLst>
                                      </p:cBhvr>
                                      <p:to>
                                        <p:strVal val="visible"/>
                                      </p:to>
                                    </p:set>
                                    <p:animEffect filter="fade" transition="in">
                                      <p:cBhvr>
                                        <p:cTn dur="500" id="34"/>
                                        <p:tgtEl>
                                          <p:spTgt spid="68"/>
                                        </p:tgtEl>
                                      </p:cBhvr>
                                    </p:animEffect>
                                  </p:childTnLst>
                                </p:cTn>
                              </p:par>
                              <p:par>
                                <p:cTn accel="50000" autoRev="1" decel="50000" fill="hold" grpId="1" id="35" nodeType="withEffect" presetClass="path" presetID="42" presetSubtype="0" repeatCount="indefinite">
                                  <p:stCondLst>
                                    <p:cond delay="500"/>
                                  </p:stCondLst>
                                  <p:childTnLst>
                                    <p:animMotion origin="layout" path="M -2.08333E-06 -2.22222E-06 L 0.0793 -0.00023" pathEditMode="relative" ptsTypes="AA" rAng="0">
                                      <p:cBhvr>
                                        <p:cTn dur="3100" fill="hold" id="36"/>
                                        <p:tgtEl>
                                          <p:spTgt spid="68"/>
                                        </p:tgtEl>
                                        <p:attrNameLst>
                                          <p:attrName>ppt_x</p:attrName>
                                          <p:attrName>ppt_y</p:attrName>
                                        </p:attrNameLst>
                                      </p:cBhvr>
                                      <p:rCtr x="3958" y="-23"/>
                                    </p:animMotion>
                                  </p:childTnLst>
                                </p:cTn>
                              </p:par>
                              <p:par>
                                <p:cTn fill="hold" grpId="0" id="37" nodeType="withEffect" presetClass="entr" presetID="10" presetSubtype="0">
                                  <p:stCondLst>
                                    <p:cond delay="0"/>
                                  </p:stCondLst>
                                  <p:childTnLst>
                                    <p:set>
                                      <p:cBhvr>
                                        <p:cTn dur="1" fill="hold" id="38">
                                          <p:stCondLst>
                                            <p:cond delay="0"/>
                                          </p:stCondLst>
                                        </p:cTn>
                                        <p:tgtEl>
                                          <p:spTgt spid="69"/>
                                        </p:tgtEl>
                                        <p:attrNameLst>
                                          <p:attrName>style.visibility</p:attrName>
                                        </p:attrNameLst>
                                      </p:cBhvr>
                                      <p:to>
                                        <p:strVal val="visible"/>
                                      </p:to>
                                    </p:set>
                                    <p:animEffect filter="fade" transition="in">
                                      <p:cBhvr>
                                        <p:cTn dur="500" id="39"/>
                                        <p:tgtEl>
                                          <p:spTgt spid="69"/>
                                        </p:tgtEl>
                                      </p:cBhvr>
                                    </p:animEffect>
                                  </p:childTnLst>
                                </p:cTn>
                              </p:par>
                              <p:par>
                                <p:cTn accel="50000" autoRev="1" decel="50000" fill="hold" grpId="1" id="40" nodeType="withEffect" presetClass="path" presetID="42" presetSubtype="0" repeatCount="indefinite">
                                  <p:stCondLst>
                                    <p:cond delay="500"/>
                                  </p:stCondLst>
                                  <p:childTnLst>
                                    <p:animMotion origin="layout" path="M -2.08333E-06 -2.22222E-06 L 0.0793 -0.00023" pathEditMode="relative" ptsTypes="AA" rAng="0">
                                      <p:cBhvr>
                                        <p:cTn dur="3100" fill="hold" id="41"/>
                                        <p:tgtEl>
                                          <p:spTgt spid="69"/>
                                        </p:tgtEl>
                                        <p:attrNameLst>
                                          <p:attrName>ppt_x</p:attrName>
                                          <p:attrName>ppt_y</p:attrName>
                                        </p:attrNameLst>
                                      </p:cBhvr>
                                      <p:rCtr x="3958" y="-23"/>
                                    </p:animMotion>
                                  </p:childTnLst>
                                </p:cTn>
                              </p:par>
                              <p:par>
                                <p:cTn fill="hold" grpId="0" id="42" nodeType="withEffect" presetClass="entr" presetID="10" presetSubtype="0">
                                  <p:stCondLst>
                                    <p:cond delay="0"/>
                                  </p:stCondLst>
                                  <p:childTnLst>
                                    <p:set>
                                      <p:cBhvr>
                                        <p:cTn dur="1" fill="hold" id="43">
                                          <p:stCondLst>
                                            <p:cond delay="0"/>
                                          </p:stCondLst>
                                        </p:cTn>
                                        <p:tgtEl>
                                          <p:spTgt spid="72"/>
                                        </p:tgtEl>
                                        <p:attrNameLst>
                                          <p:attrName>style.visibility</p:attrName>
                                        </p:attrNameLst>
                                      </p:cBhvr>
                                      <p:to>
                                        <p:strVal val="visible"/>
                                      </p:to>
                                    </p:set>
                                    <p:animEffect filter="fade" transition="in">
                                      <p:cBhvr>
                                        <p:cTn dur="500" id="44"/>
                                        <p:tgtEl>
                                          <p:spTgt spid="72"/>
                                        </p:tgtEl>
                                      </p:cBhvr>
                                    </p:animEffect>
                                  </p:childTnLst>
                                </p:cTn>
                              </p:par>
                              <p:par>
                                <p:cTn accel="50000" autoRev="1" decel="50000" fill="hold" grpId="1" id="45" nodeType="withEffect" presetClass="path" presetID="42" presetSubtype="0" repeatCount="indefinite">
                                  <p:stCondLst>
                                    <p:cond delay="500"/>
                                  </p:stCondLst>
                                  <p:childTnLst>
                                    <p:animMotion origin="layout" path="M -2.08333E-06 -2.22222E-06 L 0.0793 -0.00023" pathEditMode="relative" ptsTypes="AA" rAng="0">
                                      <p:cBhvr>
                                        <p:cTn dur="3100" fill="hold" id="46"/>
                                        <p:tgtEl>
                                          <p:spTgt spid="72"/>
                                        </p:tgtEl>
                                        <p:attrNameLst>
                                          <p:attrName>ppt_x</p:attrName>
                                          <p:attrName>ppt_y</p:attrName>
                                        </p:attrNameLst>
                                      </p:cBhvr>
                                      <p:rCtr x="3958" y="-23"/>
                                    </p:animMotion>
                                  </p:childTnLst>
                                </p:cTn>
                              </p:par>
                              <p:par>
                                <p:cTn fill="hold" grpId="0" id="47" nodeType="withEffect" presetClass="entr" presetID="10" presetSubtype="0">
                                  <p:stCondLst>
                                    <p:cond delay="0"/>
                                  </p:stCondLst>
                                  <p:childTnLst>
                                    <p:set>
                                      <p:cBhvr>
                                        <p:cTn dur="1" fill="hold" id="48">
                                          <p:stCondLst>
                                            <p:cond delay="0"/>
                                          </p:stCondLst>
                                        </p:cTn>
                                        <p:tgtEl>
                                          <p:spTgt spid="73"/>
                                        </p:tgtEl>
                                        <p:attrNameLst>
                                          <p:attrName>style.visibility</p:attrName>
                                        </p:attrNameLst>
                                      </p:cBhvr>
                                      <p:to>
                                        <p:strVal val="visible"/>
                                      </p:to>
                                    </p:set>
                                    <p:animEffect filter="fade" transition="in">
                                      <p:cBhvr>
                                        <p:cTn dur="500" id="49"/>
                                        <p:tgtEl>
                                          <p:spTgt spid="73"/>
                                        </p:tgtEl>
                                      </p:cBhvr>
                                    </p:animEffect>
                                  </p:childTnLst>
                                </p:cTn>
                              </p:par>
                              <p:par>
                                <p:cTn accel="50000" autoRev="1" decel="50000" fill="hold" grpId="1" id="50" nodeType="withEffect" presetClass="path" presetID="42" presetSubtype="0" repeatCount="indefinite">
                                  <p:stCondLst>
                                    <p:cond delay="500"/>
                                  </p:stCondLst>
                                  <p:childTnLst>
                                    <p:animMotion origin="layout" path="M -2.08333E-06 -2.22222E-06 L 0.0793 -0.00023" pathEditMode="relative" ptsTypes="AA" rAng="0">
                                      <p:cBhvr>
                                        <p:cTn dur="3100" fill="hold" id="51"/>
                                        <p:tgtEl>
                                          <p:spTgt spid="73"/>
                                        </p:tgtEl>
                                        <p:attrNameLst>
                                          <p:attrName>ppt_x</p:attrName>
                                          <p:attrName>ppt_y</p:attrName>
                                        </p:attrNameLst>
                                      </p:cBhvr>
                                      <p:rCtr x="3958" y="-23"/>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9"/>
      <p:bldP grpId="0" spid="30"/>
      <p:bldP grpId="0" spid="31"/>
      <p:bldP grpId="0" spid="32"/>
      <p:bldP grpId="0" spid="68"/>
      <p:bldP grpId="1" spid="68"/>
      <p:bldP grpId="0" spid="69"/>
      <p:bldP grpId="1" spid="69"/>
      <p:bldP grpId="0" spid="72"/>
      <p:bldP grpId="1" spid="72"/>
      <p:bldP grpId="0" spid="73"/>
      <p:bldP grpId="1" spid="73"/>
    </p:bldLst>
  </p:timing>
</p:sld>
</file>

<file path=ppt/slides/slide20.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6" name="说明文字3">
            <a:extLst>
              <a:ext uri="{FF2B5EF4-FFF2-40B4-BE49-F238E27FC236}">
                <a16:creationId xmlns:a16="http://schemas.microsoft.com/office/drawing/2014/main" id="{611AD2E1-4C47-4176-B662-6645438D5072}"/>
              </a:ext>
            </a:extLst>
          </p:cNvPr>
          <p:cNvGrpSpPr/>
          <p:nvPr/>
        </p:nvGrpSpPr>
        <p:grpSpPr>
          <a:xfrm>
            <a:off x="4857500" y="3345582"/>
            <a:ext cx="6144683" cy="813358"/>
            <a:chOff x="729042" y="1398992"/>
            <a:chExt cx="4608512" cy="610019"/>
          </a:xfrm>
        </p:grpSpPr>
        <p:sp>
          <p:nvSpPr>
            <p:cNvPr id="27" name="椭圆 26">
              <a:extLst>
                <a:ext uri="{FF2B5EF4-FFF2-40B4-BE49-F238E27FC236}">
                  <a16:creationId xmlns:a16="http://schemas.microsoft.com/office/drawing/2014/main" id="{6B4D56B3-495B-4DE8-BAE4-196243D1ED9C}"/>
                </a:ext>
              </a:extLst>
            </p:cNvPr>
            <p:cNvSpPr/>
            <p:nvPr/>
          </p:nvSpPr>
          <p:spPr bwMode="auto">
            <a:xfrm>
              <a:off x="729042" y="1442100"/>
              <a:ext cx="180000" cy="180000"/>
            </a:xfrm>
            <a:prstGeom prst="ellipse">
              <a:avLst/>
            </a:prstGeom>
            <a:solidFill>
              <a:schemeClr val="tx1"/>
            </a:solidFill>
            <a:ln algn="ctr" cap="flat" cmpd="sng" w="38100">
              <a:solidFill>
                <a:srgbClr val="C0C0C0"/>
              </a:solidFill>
              <a:prstDash val="solid"/>
              <a:round/>
              <a:headEnd len="med" type="none" w="med"/>
              <a:tailEnd len="med" type="none" w="med"/>
            </a:ln>
            <a:effectLst/>
          </p:spPr>
          <p:txBody>
            <a:bodyPr anchor="t" anchorCtr="0" bIns="60960" compatLnSpc="1" lIns="121920" numCol="1" rIns="121920" rtlCol="0" tIns="60960" vert="horz" wrap="square">
              <a:prstTxWarp prst="textNoShape">
                <a:avLst/>
              </a:prstTxWarp>
            </a:bodyPr>
            <a:lstStyle/>
            <a:p>
              <a:pPr defTabSz="1219170" fontAlgn="base">
                <a:spcBef>
                  <a:spcPct val="0"/>
                </a:spcBef>
                <a:spcAft>
                  <a:spcPct val="0"/>
                </a:spcAft>
              </a:pPr>
              <a:endParaRPr altLang="en-US" lang="zh-CN" sz="2400">
                <a:latin charset="0" panose="020b0604020202020204" pitchFamily="34" typeface="Arial"/>
                <a:ea charset="-122" panose="02010600030101010101" pitchFamily="2" typeface="宋体"/>
              </a:endParaRPr>
            </a:p>
          </p:txBody>
        </p:sp>
        <p:sp>
          <p:nvSpPr>
            <p:cNvPr id="28" name="TextBox 69">
              <a:extLst>
                <a:ext uri="{FF2B5EF4-FFF2-40B4-BE49-F238E27FC236}">
                  <a16:creationId xmlns:a16="http://schemas.microsoft.com/office/drawing/2014/main" id="{F8BAC008-D67F-4063-A2C4-AEDAD8E95F2F}"/>
                </a:ext>
              </a:extLst>
            </p:cNvPr>
            <p:cNvSpPr txBox="1"/>
            <p:nvPr/>
          </p:nvSpPr>
          <p:spPr>
            <a:xfrm>
              <a:off x="883395" y="1398992"/>
              <a:ext cx="3112542" cy="251460"/>
            </a:xfrm>
            <a:prstGeom prst="rect">
              <a:avLst/>
            </a:prstGeom>
            <a:noFill/>
          </p:spPr>
          <p:txBody>
            <a:bodyPr rtlCol="0" wrap="square">
              <a:spAutoFit/>
            </a:bodyPr>
            <a:lstStyle/>
            <a:p>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29" name="TextBox 70">
              <a:extLst>
                <a:ext uri="{FF2B5EF4-FFF2-40B4-BE49-F238E27FC236}">
                  <a16:creationId xmlns:a16="http://schemas.microsoft.com/office/drawing/2014/main" id="{50F4ADDE-5CB3-4252-A8E7-BBEBEF8BACAF}"/>
                </a:ext>
              </a:extLst>
            </p:cNvPr>
            <p:cNvSpPr txBox="1"/>
            <p:nvPr/>
          </p:nvSpPr>
          <p:spPr>
            <a:xfrm>
              <a:off x="894088" y="1616596"/>
              <a:ext cx="4443466" cy="228600"/>
            </a:xfrm>
            <a:prstGeom prst="rect">
              <a:avLst/>
            </a:prstGeom>
            <a:noFill/>
          </p:spPr>
          <p:txBody>
            <a:bodyPr rtlCol="0" wrap="square">
              <a:spAutoFit/>
            </a:bodyPr>
            <a:lstStyle/>
            <a:p>
              <a:r>
                <a:rPr altLang="en-US" lang="zh-CN" sz="1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grpSp>
      <p:grpSp>
        <p:nvGrpSpPr>
          <p:cNvPr id="30" name="说明文字2">
            <a:extLst>
              <a:ext uri="{FF2B5EF4-FFF2-40B4-BE49-F238E27FC236}">
                <a16:creationId xmlns:a16="http://schemas.microsoft.com/office/drawing/2014/main" id="{6A919D81-9D08-48B3-966D-0B93D2C135AD}"/>
              </a:ext>
            </a:extLst>
          </p:cNvPr>
          <p:cNvGrpSpPr/>
          <p:nvPr/>
        </p:nvGrpSpPr>
        <p:grpSpPr>
          <a:xfrm>
            <a:off x="4857500" y="2577497"/>
            <a:ext cx="6144683" cy="813358"/>
            <a:chOff x="729042" y="1398992"/>
            <a:chExt cx="4608512" cy="610019"/>
          </a:xfrm>
        </p:grpSpPr>
        <p:sp>
          <p:nvSpPr>
            <p:cNvPr id="31" name="椭圆 30">
              <a:extLst>
                <a:ext uri="{FF2B5EF4-FFF2-40B4-BE49-F238E27FC236}">
                  <a16:creationId xmlns:a16="http://schemas.microsoft.com/office/drawing/2014/main" id="{3D5C3471-3E93-4C6B-A9B4-56E0B9A6471D}"/>
                </a:ext>
              </a:extLst>
            </p:cNvPr>
            <p:cNvSpPr/>
            <p:nvPr/>
          </p:nvSpPr>
          <p:spPr bwMode="auto">
            <a:xfrm>
              <a:off x="729042" y="1442100"/>
              <a:ext cx="180000" cy="180000"/>
            </a:xfrm>
            <a:prstGeom prst="ellipse">
              <a:avLst/>
            </a:prstGeom>
            <a:solidFill>
              <a:schemeClr val="tx1">
                <a:lumMod val="75000"/>
                <a:lumOff val="25000"/>
              </a:schemeClr>
            </a:solidFill>
            <a:ln algn="ctr" cap="flat" cmpd="sng" w="38100">
              <a:solidFill>
                <a:srgbClr val="C0C0C0"/>
              </a:solidFill>
              <a:prstDash val="solid"/>
              <a:round/>
              <a:headEnd len="med" type="none" w="med"/>
              <a:tailEnd len="med" type="none" w="med"/>
            </a:ln>
            <a:effectLst/>
          </p:spPr>
          <p:txBody>
            <a:bodyPr anchor="t" anchorCtr="0" bIns="60960" compatLnSpc="1" lIns="121920" numCol="1" rIns="121920" rtlCol="0" tIns="60960" vert="horz" wrap="square">
              <a:prstTxWarp prst="textNoShape">
                <a:avLst/>
              </a:prstTxWarp>
            </a:bodyPr>
            <a:lstStyle/>
            <a:p>
              <a:pPr defTabSz="1219170" fontAlgn="base">
                <a:spcBef>
                  <a:spcPct val="0"/>
                </a:spcBef>
                <a:spcAft>
                  <a:spcPct val="0"/>
                </a:spcAft>
              </a:pPr>
              <a:endParaRPr altLang="en-US" lang="zh-CN" sz="2400">
                <a:latin charset="0" panose="020b0604020202020204" pitchFamily="34" typeface="Arial"/>
                <a:ea charset="-122" panose="02010600030101010101" pitchFamily="2" typeface="宋体"/>
              </a:endParaRPr>
            </a:p>
          </p:txBody>
        </p:sp>
        <p:sp>
          <p:nvSpPr>
            <p:cNvPr id="32" name="TextBox 73">
              <a:extLst>
                <a:ext uri="{FF2B5EF4-FFF2-40B4-BE49-F238E27FC236}">
                  <a16:creationId xmlns:a16="http://schemas.microsoft.com/office/drawing/2014/main" id="{ACAC8EC3-4CC2-4DB0-9F10-1E60A062CE07}"/>
                </a:ext>
              </a:extLst>
            </p:cNvPr>
            <p:cNvSpPr txBox="1"/>
            <p:nvPr/>
          </p:nvSpPr>
          <p:spPr>
            <a:xfrm>
              <a:off x="883395" y="1398992"/>
              <a:ext cx="3112542" cy="251460"/>
            </a:xfrm>
            <a:prstGeom prst="rect">
              <a:avLst/>
            </a:prstGeom>
            <a:noFill/>
          </p:spPr>
          <p:txBody>
            <a:bodyPr rtlCol="0" wrap="square">
              <a:spAutoFit/>
            </a:bodyPr>
            <a:lstStyle/>
            <a:p>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33" name="TextBox 74">
              <a:extLst>
                <a:ext uri="{FF2B5EF4-FFF2-40B4-BE49-F238E27FC236}">
                  <a16:creationId xmlns:a16="http://schemas.microsoft.com/office/drawing/2014/main" id="{995B08F6-0D0A-4C2E-A4A2-8E514FF5E39D}"/>
                </a:ext>
              </a:extLst>
            </p:cNvPr>
            <p:cNvSpPr txBox="1"/>
            <p:nvPr/>
          </p:nvSpPr>
          <p:spPr>
            <a:xfrm>
              <a:off x="894088" y="1616596"/>
              <a:ext cx="4443466" cy="228600"/>
            </a:xfrm>
            <a:prstGeom prst="rect">
              <a:avLst/>
            </a:prstGeom>
            <a:noFill/>
          </p:spPr>
          <p:txBody>
            <a:bodyPr rtlCol="0" wrap="square">
              <a:spAutoFit/>
            </a:bodyPr>
            <a:lstStyle/>
            <a:p>
              <a:r>
                <a:rPr altLang="en-US" lang="zh-CN" sz="1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grpSp>
      <p:grpSp>
        <p:nvGrpSpPr>
          <p:cNvPr id="34" name="说明文字1">
            <a:extLst>
              <a:ext uri="{FF2B5EF4-FFF2-40B4-BE49-F238E27FC236}">
                <a16:creationId xmlns:a16="http://schemas.microsoft.com/office/drawing/2014/main" id="{C60F3B27-82A0-4E0B-B617-B1669096806C}"/>
              </a:ext>
            </a:extLst>
          </p:cNvPr>
          <p:cNvGrpSpPr/>
          <p:nvPr/>
        </p:nvGrpSpPr>
        <p:grpSpPr>
          <a:xfrm>
            <a:off x="4857500" y="1809411"/>
            <a:ext cx="6144683" cy="813358"/>
            <a:chOff x="729042" y="1398992"/>
            <a:chExt cx="4608512" cy="610019"/>
          </a:xfrm>
        </p:grpSpPr>
        <p:sp>
          <p:nvSpPr>
            <p:cNvPr id="37" name="椭圆 36">
              <a:extLst>
                <a:ext uri="{FF2B5EF4-FFF2-40B4-BE49-F238E27FC236}">
                  <a16:creationId xmlns:a16="http://schemas.microsoft.com/office/drawing/2014/main" id="{3BDBA7C4-0F7F-4C19-B5A7-015E1B12C3E8}"/>
                </a:ext>
              </a:extLst>
            </p:cNvPr>
            <p:cNvSpPr/>
            <p:nvPr/>
          </p:nvSpPr>
          <p:spPr bwMode="auto">
            <a:xfrm>
              <a:off x="729042" y="1442100"/>
              <a:ext cx="180000" cy="180000"/>
            </a:xfrm>
            <a:prstGeom prst="ellipse">
              <a:avLst/>
            </a:prstGeom>
            <a:solidFill>
              <a:schemeClr val="bg1">
                <a:lumMod val="50000"/>
              </a:schemeClr>
            </a:solidFill>
            <a:ln algn="ctr" cap="flat" cmpd="sng" w="38100">
              <a:solidFill>
                <a:srgbClr val="C0C0C0"/>
              </a:solidFill>
              <a:prstDash val="solid"/>
              <a:round/>
              <a:headEnd len="med" type="none" w="med"/>
              <a:tailEnd len="med" type="none" w="med"/>
            </a:ln>
            <a:effectLst/>
          </p:spPr>
          <p:txBody>
            <a:bodyPr anchor="t" anchorCtr="0" bIns="60960" compatLnSpc="1" lIns="121920" numCol="1" rIns="121920" rtlCol="0" tIns="60960" vert="horz" wrap="square">
              <a:prstTxWarp prst="textNoShape">
                <a:avLst/>
              </a:prstTxWarp>
            </a:bodyPr>
            <a:lstStyle/>
            <a:p>
              <a:pPr defTabSz="1219170" fontAlgn="base">
                <a:spcBef>
                  <a:spcPct val="0"/>
                </a:spcBef>
                <a:spcAft>
                  <a:spcPct val="0"/>
                </a:spcAft>
              </a:pPr>
              <a:endParaRPr altLang="en-US" lang="zh-CN" sz="2400">
                <a:latin charset="0" panose="020b0604020202020204" pitchFamily="34" typeface="Arial"/>
                <a:ea charset="-122" panose="02010600030101010101" pitchFamily="2" typeface="宋体"/>
              </a:endParaRPr>
            </a:p>
          </p:txBody>
        </p:sp>
        <p:sp>
          <p:nvSpPr>
            <p:cNvPr id="38" name="TextBox 77">
              <a:extLst>
                <a:ext uri="{FF2B5EF4-FFF2-40B4-BE49-F238E27FC236}">
                  <a16:creationId xmlns:a16="http://schemas.microsoft.com/office/drawing/2014/main" id="{B31B2C34-DEA6-402F-B522-FA3676C675EA}"/>
                </a:ext>
              </a:extLst>
            </p:cNvPr>
            <p:cNvSpPr txBox="1"/>
            <p:nvPr/>
          </p:nvSpPr>
          <p:spPr>
            <a:xfrm>
              <a:off x="883395" y="1398992"/>
              <a:ext cx="3112542" cy="251460"/>
            </a:xfrm>
            <a:prstGeom prst="rect">
              <a:avLst/>
            </a:prstGeom>
            <a:noFill/>
          </p:spPr>
          <p:txBody>
            <a:bodyPr rtlCol="0" wrap="square">
              <a:spAutoFit/>
            </a:bodyPr>
            <a:lstStyle/>
            <a:p>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39" name="TextBox 78">
              <a:extLst>
                <a:ext uri="{FF2B5EF4-FFF2-40B4-BE49-F238E27FC236}">
                  <a16:creationId xmlns:a16="http://schemas.microsoft.com/office/drawing/2014/main" id="{7FF4C3AC-0839-4264-80CC-15352DCF1F58}"/>
                </a:ext>
              </a:extLst>
            </p:cNvPr>
            <p:cNvSpPr txBox="1"/>
            <p:nvPr/>
          </p:nvSpPr>
          <p:spPr>
            <a:xfrm>
              <a:off x="894088" y="1616596"/>
              <a:ext cx="4443466" cy="228600"/>
            </a:xfrm>
            <a:prstGeom prst="rect">
              <a:avLst/>
            </a:prstGeom>
            <a:noFill/>
          </p:spPr>
          <p:txBody>
            <a:bodyPr rtlCol="0" wrap="square">
              <a:spAutoFit/>
            </a:bodyPr>
            <a:lstStyle/>
            <a:p>
              <a:r>
                <a:rPr altLang="en-US" lang="zh-CN" sz="1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grpSp>
      <p:sp>
        <p:nvSpPr>
          <p:cNvPr id="40" name="TextBox 79">
            <a:extLst>
              <a:ext uri="{FF2B5EF4-FFF2-40B4-BE49-F238E27FC236}">
                <a16:creationId xmlns:a16="http://schemas.microsoft.com/office/drawing/2014/main" id="{970BF3BC-2ACB-493D-BDD2-A1EC66163D7A}"/>
              </a:ext>
            </a:extLst>
          </p:cNvPr>
          <p:cNvSpPr txBox="1"/>
          <p:nvPr/>
        </p:nvSpPr>
        <p:spPr>
          <a:xfrm>
            <a:off x="7440148" y="5060074"/>
            <a:ext cx="3168352" cy="518160"/>
          </a:xfrm>
          <a:prstGeom prst="rect">
            <a:avLst/>
          </a:prstGeom>
          <a:noFill/>
        </p:spPr>
        <p:txBody>
          <a:bodyPr rtlCol="0" wrap="square">
            <a:spAutoFit/>
          </a:bodyPr>
          <a:lstStyle/>
          <a:p>
            <a:r>
              <a:rPr altLang="en-US" lang="zh-CN" sz="1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a:p>
            <a:r>
              <a:rPr altLang="en-US" lang="zh-CN" sz="14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grpSp>
        <p:nvGrpSpPr>
          <p:cNvPr id="41" name="组合 40">
            <a:extLst>
              <a:ext uri="{FF2B5EF4-FFF2-40B4-BE49-F238E27FC236}">
                <a16:creationId xmlns:a16="http://schemas.microsoft.com/office/drawing/2014/main" id="{30840D47-FAC6-465F-A706-3CA2793056A3}"/>
              </a:ext>
            </a:extLst>
          </p:cNvPr>
          <p:cNvGrpSpPr/>
          <p:nvPr/>
        </p:nvGrpSpPr>
        <p:grpSpPr>
          <a:xfrm>
            <a:off x="1136763" y="1489039"/>
            <a:ext cx="2748731" cy="2748731"/>
            <a:chOff x="852572" y="952252"/>
            <a:chExt cx="2061548" cy="2061548"/>
          </a:xfrm>
        </p:grpSpPr>
        <p:grpSp>
          <p:nvGrpSpPr>
            <p:cNvPr id="42" name="组合 41">
              <a:extLst>
                <a:ext uri="{FF2B5EF4-FFF2-40B4-BE49-F238E27FC236}">
                  <a16:creationId xmlns:a16="http://schemas.microsoft.com/office/drawing/2014/main" id="{59A62E41-E4DC-4B2B-9C54-3921C958534B}"/>
                </a:ext>
              </a:extLst>
            </p:cNvPr>
            <p:cNvGrpSpPr/>
            <p:nvPr/>
          </p:nvGrpSpPr>
          <p:grpSpPr>
            <a:xfrm>
              <a:off x="852572" y="952252"/>
              <a:ext cx="2061548" cy="2061548"/>
              <a:chOff x="968141" y="2974095"/>
              <a:chExt cx="1152000" cy="1152000"/>
            </a:xfrm>
          </p:grpSpPr>
          <p:sp>
            <p:nvSpPr>
              <p:cNvPr id="44" name="灰色圆形背景">
                <a:extLst>
                  <a:ext uri="{FF2B5EF4-FFF2-40B4-BE49-F238E27FC236}">
                    <a16:creationId xmlns:a16="http://schemas.microsoft.com/office/drawing/2014/main" id="{0B82A99A-73F4-4D5F-8830-BAFB214C7A74}"/>
                  </a:ext>
                </a:extLst>
              </p:cNvPr>
              <p:cNvSpPr/>
              <p:nvPr/>
            </p:nvSpPr>
            <p:spPr>
              <a:xfrm rot="5400000">
                <a:off x="968141" y="2974095"/>
                <a:ext cx="1152000" cy="1152000"/>
              </a:xfrm>
              <a:prstGeom prst="teardrop">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5" name="椭圆 44">
                <a:extLst>
                  <a:ext uri="{FF2B5EF4-FFF2-40B4-BE49-F238E27FC236}">
                    <a16:creationId xmlns:a16="http://schemas.microsoft.com/office/drawing/2014/main" id="{A52354B2-D1BA-406C-B1D5-325E73E3CA3A}"/>
                  </a:ext>
                </a:extLst>
              </p:cNvPr>
              <p:cNvSpPr/>
              <p:nvPr/>
            </p:nvSpPr>
            <p:spPr>
              <a:xfrm>
                <a:off x="1036733" y="3043220"/>
                <a:ext cx="1008000" cy="1008000"/>
              </a:xfrm>
              <a:prstGeom prst="ellipse">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46" name="弦形 45">
                <a:extLst>
                  <a:ext uri="{FF2B5EF4-FFF2-40B4-BE49-F238E27FC236}">
                    <a16:creationId xmlns:a16="http://schemas.microsoft.com/office/drawing/2014/main" id="{24F35E0F-46CF-494B-BF1C-2B2D4C8F494D}"/>
                  </a:ext>
                </a:extLst>
              </p:cNvPr>
              <p:cNvSpPr/>
              <p:nvPr/>
            </p:nvSpPr>
            <p:spPr>
              <a:xfrm rot="10800000">
                <a:off x="1036733" y="3043221"/>
                <a:ext cx="1008000" cy="1008000"/>
              </a:xfrm>
              <a:prstGeom prst="chord">
                <a:avLst>
                  <a:gd fmla="val 13080676" name="adj1"/>
                  <a:gd fmla="val 19325947" name="adj2"/>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43" name="Freeform 5">
              <a:extLst>
                <a:ext uri="{FF2B5EF4-FFF2-40B4-BE49-F238E27FC236}">
                  <a16:creationId xmlns:a16="http://schemas.microsoft.com/office/drawing/2014/main" id="{F24524DC-80D2-4F8D-AB9F-B86A270A5538}"/>
                </a:ext>
              </a:extLst>
            </p:cNvPr>
            <p:cNvSpPr>
              <a:spLocks noEditPoints="1"/>
            </p:cNvSpPr>
            <p:nvPr/>
          </p:nvSpPr>
          <p:spPr bwMode="auto">
            <a:xfrm>
              <a:off x="1502589" y="1310991"/>
              <a:ext cx="749316" cy="1033670"/>
            </a:xfrm>
            <a:custGeom>
              <a:gdLst>
                <a:gd fmla="*/ 62 w 81" name="T0"/>
                <a:gd fmla="*/ 37 h 112" name="T1"/>
                <a:gd fmla="*/ 74 w 81" name="T2"/>
                <a:gd fmla="*/ 36 h 112" name="T3"/>
                <a:gd fmla="*/ 69 w 81" name="T4"/>
                <a:gd fmla="*/ 43 h 112" name="T5"/>
                <a:gd fmla="*/ 69 w 81" name="T6"/>
                <a:gd fmla="*/ 100 h 112" name="T7"/>
                <a:gd fmla="*/ 12 w 81" name="T8"/>
                <a:gd fmla="*/ 100 h 112" name="T9"/>
                <a:gd fmla="*/ 12 w 81" name="T10"/>
                <a:gd fmla="*/ 43 h 112" name="T11"/>
                <a:gd fmla="*/ 36 w 81" name="T12"/>
                <a:gd fmla="*/ 27 h 112" name="T13"/>
                <a:gd fmla="*/ 29 w 81" name="T14"/>
                <a:gd fmla="*/ 21 h 112" name="T15"/>
                <a:gd fmla="*/ 22 w 81" name="T16"/>
                <a:gd fmla="*/ 12 h 112" name="T17"/>
                <a:gd fmla="*/ 41 w 81" name="T18"/>
                <a:gd fmla="*/ 0 h 112" name="T19"/>
                <a:gd fmla="*/ 59 w 81" name="T20"/>
                <a:gd fmla="*/ 12 h 112" name="T21"/>
                <a:gd fmla="*/ 52 w 81" name="T22"/>
                <a:gd fmla="*/ 21 h 112" name="T23"/>
                <a:gd fmla="*/ 45 w 81" name="T24"/>
                <a:gd fmla="*/ 27 h 112" name="T25"/>
                <a:gd fmla="*/ 29 w 81" name="T26"/>
                <a:gd fmla="*/ 15 h 112" name="T27"/>
                <a:gd fmla="*/ 52 w 81" name="T28"/>
                <a:gd fmla="*/ 14 h 112" name="T29"/>
                <a:gd fmla="*/ 53 w 81" name="T30"/>
                <a:gd fmla="*/ 12 h 112" name="T31"/>
                <a:gd fmla="*/ 41 w 81" name="T32"/>
                <a:gd fmla="*/ 5 h 112" name="T33"/>
                <a:gd fmla="*/ 28 w 81" name="T34"/>
                <a:gd fmla="*/ 12 h 112" name="T35"/>
                <a:gd fmla="*/ 20 w 81" name="T36"/>
                <a:gd fmla="*/ 53 h 112" name="T37"/>
                <a:gd fmla="*/ 27 w 81" name="T38"/>
                <a:gd fmla="*/ 56 h 112" name="T39"/>
                <a:gd fmla="*/ 20 w 81" name="T40"/>
                <a:gd fmla="*/ 53 h 112" name="T41"/>
                <a:gd fmla="*/ 27 w 81" name="T42"/>
                <a:gd fmla="*/ 87 h 112" name="T43"/>
                <a:gd fmla="*/ 20 w 81" name="T44"/>
                <a:gd fmla="*/ 90 h 112" name="T45"/>
                <a:gd fmla="*/ 61 w 81" name="T46"/>
                <a:gd fmla="*/ 90 h 112" name="T47"/>
                <a:gd fmla="*/ 54 w 81" name="T48"/>
                <a:gd fmla="*/ 87 h 112" name="T49"/>
                <a:gd fmla="*/ 61 w 81" name="T50"/>
                <a:gd fmla="*/ 90 h 112" name="T51"/>
                <a:gd fmla="*/ 61 w 81" name="T52"/>
                <a:gd fmla="*/ 70 h 112" name="T53"/>
                <a:gd fmla="*/ 68 w 81" name="T54"/>
                <a:gd fmla="*/ 73 h 112" name="T55"/>
                <a:gd fmla="*/ 42 w 81" name="T56"/>
                <a:gd fmla="*/ 99 h 112" name="T57"/>
                <a:gd fmla="*/ 39 w 81" name="T58"/>
                <a:gd fmla="*/ 92 h 112" name="T59"/>
                <a:gd fmla="*/ 42 w 81" name="T60"/>
                <a:gd fmla="*/ 99 h 112" name="T61"/>
                <a:gd fmla="*/ 20 w 81" name="T62"/>
                <a:gd fmla="*/ 73 h 112" name="T63"/>
                <a:gd fmla="*/ 13 w 81" name="T64"/>
                <a:gd fmla="*/ 70 h 112" name="T65"/>
                <a:gd fmla="*/ 39 w 81" name="T66"/>
                <a:gd fmla="*/ 44 h 112" name="T67"/>
                <a:gd fmla="*/ 42 w 81" name="T68"/>
                <a:gd fmla="*/ 51 h 112" name="T69"/>
                <a:gd fmla="*/ 39 w 81" name="T70"/>
                <a:gd fmla="*/ 44 h 112" name="T71"/>
                <a:gd fmla="*/ 45 w 81" name="T72"/>
                <a:gd fmla="*/ 68 h 112" name="T73"/>
                <a:gd fmla="*/ 54 w 81" name="T74"/>
                <a:gd fmla="*/ 49 h 112" name="T75"/>
                <a:gd fmla="*/ 38 w 81" name="T76"/>
                <a:gd fmla="*/ 67 h 112" name="T77"/>
                <a:gd fmla="*/ 43 w 81" name="T78"/>
                <a:gd fmla="*/ 78 h 112" name="T79"/>
                <a:gd fmla="*/ 58 w 81" name="T80"/>
                <a:gd fmla="*/ 82 h 112" name="T81"/>
                <a:gd fmla="*/ 46 w 81" name="T82"/>
                <a:gd fmla="*/ 73 h 112" name="T83"/>
                <a:gd fmla="*/ 61 w 81" name="T84"/>
                <a:gd fmla="*/ 51 h 112" name="T85"/>
                <a:gd fmla="*/ 20 w 81" name="T86"/>
                <a:gd fmla="*/ 51 h 112" name="T87"/>
                <a:gd fmla="*/ 20 w 81" name="T88"/>
                <a:gd fmla="*/ 92 h 112" name="T89"/>
                <a:gd fmla="*/ 61 w 81" name="T90"/>
                <a:gd fmla="*/ 92 h 112" name="T91"/>
                <a:gd fmla="*/ 61 w 81" name="T92"/>
                <a:gd fmla="*/ 51 h 112" name="T93"/>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b="b" l="0" r="r" t="0"/>
              <a:pathLst>
                <a:path h="112" w="81">
                  <a:moveTo>
                    <a:pt x="45" y="31"/>
                  </a:moveTo>
                  <a:cubicBezTo>
                    <a:pt x="51" y="32"/>
                    <a:pt x="57" y="34"/>
                    <a:pt x="62" y="37"/>
                  </a:cubicBezTo>
                  <a:cubicBezTo>
                    <a:pt x="68" y="31"/>
                    <a:pt x="68" y="31"/>
                    <a:pt x="68" y="31"/>
                  </a:cubicBezTo>
                  <a:cubicBezTo>
                    <a:pt x="74" y="36"/>
                    <a:pt x="74" y="36"/>
                    <a:pt x="74" y="36"/>
                  </a:cubicBezTo>
                  <a:cubicBezTo>
                    <a:pt x="69" y="42"/>
                    <a:pt x="69" y="42"/>
                    <a:pt x="69" y="42"/>
                  </a:cubicBezTo>
                  <a:cubicBezTo>
                    <a:pt x="69" y="43"/>
                    <a:pt x="69" y="43"/>
                    <a:pt x="69" y="43"/>
                  </a:cubicBezTo>
                  <a:cubicBezTo>
                    <a:pt x="77" y="50"/>
                    <a:pt x="81" y="60"/>
                    <a:pt x="81" y="72"/>
                  </a:cubicBezTo>
                  <a:cubicBezTo>
                    <a:pt x="81" y="83"/>
                    <a:pt x="77" y="93"/>
                    <a:pt x="69" y="100"/>
                  </a:cubicBezTo>
                  <a:cubicBezTo>
                    <a:pt x="62" y="108"/>
                    <a:pt x="52" y="112"/>
                    <a:pt x="41" y="112"/>
                  </a:cubicBezTo>
                  <a:cubicBezTo>
                    <a:pt x="29" y="112"/>
                    <a:pt x="19" y="108"/>
                    <a:pt x="12" y="100"/>
                  </a:cubicBezTo>
                  <a:cubicBezTo>
                    <a:pt x="5" y="93"/>
                    <a:pt x="0" y="83"/>
                    <a:pt x="0" y="72"/>
                  </a:cubicBezTo>
                  <a:cubicBezTo>
                    <a:pt x="0" y="60"/>
                    <a:pt x="5" y="50"/>
                    <a:pt x="12" y="43"/>
                  </a:cubicBezTo>
                  <a:cubicBezTo>
                    <a:pt x="18" y="37"/>
                    <a:pt x="27" y="32"/>
                    <a:pt x="36" y="31"/>
                  </a:cubicBezTo>
                  <a:cubicBezTo>
                    <a:pt x="36" y="27"/>
                    <a:pt x="36" y="27"/>
                    <a:pt x="36" y="27"/>
                  </a:cubicBezTo>
                  <a:cubicBezTo>
                    <a:pt x="29" y="27"/>
                    <a:pt x="29" y="27"/>
                    <a:pt x="29" y="27"/>
                  </a:cubicBezTo>
                  <a:cubicBezTo>
                    <a:pt x="29" y="21"/>
                    <a:pt x="29" y="21"/>
                    <a:pt x="29" y="21"/>
                  </a:cubicBezTo>
                  <a:cubicBezTo>
                    <a:pt x="29" y="21"/>
                    <a:pt x="29" y="21"/>
                    <a:pt x="28" y="21"/>
                  </a:cubicBezTo>
                  <a:cubicBezTo>
                    <a:pt x="25" y="19"/>
                    <a:pt x="22" y="15"/>
                    <a:pt x="22" y="12"/>
                  </a:cubicBezTo>
                  <a:cubicBezTo>
                    <a:pt x="22" y="8"/>
                    <a:pt x="25" y="5"/>
                    <a:pt x="28" y="3"/>
                  </a:cubicBezTo>
                  <a:cubicBezTo>
                    <a:pt x="32" y="1"/>
                    <a:pt x="36" y="0"/>
                    <a:pt x="41" y="0"/>
                  </a:cubicBezTo>
                  <a:cubicBezTo>
                    <a:pt x="45" y="0"/>
                    <a:pt x="50" y="1"/>
                    <a:pt x="53" y="3"/>
                  </a:cubicBezTo>
                  <a:cubicBezTo>
                    <a:pt x="57" y="5"/>
                    <a:pt x="59" y="8"/>
                    <a:pt x="59" y="12"/>
                  </a:cubicBezTo>
                  <a:cubicBezTo>
                    <a:pt x="59" y="15"/>
                    <a:pt x="57" y="19"/>
                    <a:pt x="53" y="21"/>
                  </a:cubicBezTo>
                  <a:cubicBezTo>
                    <a:pt x="53" y="21"/>
                    <a:pt x="52" y="21"/>
                    <a:pt x="52" y="21"/>
                  </a:cubicBezTo>
                  <a:cubicBezTo>
                    <a:pt x="52" y="27"/>
                    <a:pt x="52" y="27"/>
                    <a:pt x="52" y="27"/>
                  </a:cubicBezTo>
                  <a:cubicBezTo>
                    <a:pt x="45" y="27"/>
                    <a:pt x="45" y="27"/>
                    <a:pt x="45" y="27"/>
                  </a:cubicBezTo>
                  <a:cubicBezTo>
                    <a:pt x="45" y="31"/>
                    <a:pt x="45" y="31"/>
                    <a:pt x="45" y="31"/>
                  </a:cubicBezTo>
                  <a:close/>
                  <a:moveTo>
                    <a:pt x="29" y="15"/>
                  </a:moveTo>
                  <a:cubicBezTo>
                    <a:pt x="29" y="14"/>
                    <a:pt x="29" y="14"/>
                    <a:pt x="29" y="14"/>
                  </a:cubicBezTo>
                  <a:cubicBezTo>
                    <a:pt x="52" y="14"/>
                    <a:pt x="52" y="14"/>
                    <a:pt x="52" y="14"/>
                  </a:cubicBezTo>
                  <a:cubicBezTo>
                    <a:pt x="52" y="15"/>
                    <a:pt x="52" y="15"/>
                    <a:pt x="52" y="15"/>
                  </a:cubicBezTo>
                  <a:cubicBezTo>
                    <a:pt x="53" y="14"/>
                    <a:pt x="53" y="13"/>
                    <a:pt x="53" y="12"/>
                  </a:cubicBezTo>
                  <a:cubicBezTo>
                    <a:pt x="53" y="10"/>
                    <a:pt x="52" y="9"/>
                    <a:pt x="50" y="8"/>
                  </a:cubicBezTo>
                  <a:cubicBezTo>
                    <a:pt x="48" y="6"/>
                    <a:pt x="44" y="5"/>
                    <a:pt x="41" y="5"/>
                  </a:cubicBezTo>
                  <a:cubicBezTo>
                    <a:pt x="37" y="5"/>
                    <a:pt x="33" y="6"/>
                    <a:pt x="31" y="8"/>
                  </a:cubicBezTo>
                  <a:cubicBezTo>
                    <a:pt x="29" y="9"/>
                    <a:pt x="28" y="10"/>
                    <a:pt x="28" y="12"/>
                  </a:cubicBezTo>
                  <a:cubicBezTo>
                    <a:pt x="28" y="13"/>
                    <a:pt x="28" y="14"/>
                    <a:pt x="29" y="15"/>
                  </a:cubicBezTo>
                  <a:close/>
                  <a:moveTo>
                    <a:pt x="20" y="53"/>
                  </a:moveTo>
                  <a:cubicBezTo>
                    <a:pt x="25" y="58"/>
                    <a:pt x="25" y="58"/>
                    <a:pt x="25" y="58"/>
                  </a:cubicBezTo>
                  <a:cubicBezTo>
                    <a:pt x="27" y="56"/>
                    <a:pt x="27" y="56"/>
                    <a:pt x="27" y="56"/>
                  </a:cubicBezTo>
                  <a:cubicBezTo>
                    <a:pt x="22" y="51"/>
                    <a:pt x="22" y="51"/>
                    <a:pt x="22" y="51"/>
                  </a:cubicBezTo>
                  <a:cubicBezTo>
                    <a:pt x="20" y="53"/>
                    <a:pt x="20" y="53"/>
                    <a:pt x="20" y="53"/>
                  </a:cubicBezTo>
                  <a:close/>
                  <a:moveTo>
                    <a:pt x="22" y="92"/>
                  </a:moveTo>
                  <a:cubicBezTo>
                    <a:pt x="27" y="87"/>
                    <a:pt x="27" y="87"/>
                    <a:pt x="27" y="87"/>
                  </a:cubicBezTo>
                  <a:cubicBezTo>
                    <a:pt x="25" y="85"/>
                    <a:pt x="25" y="85"/>
                    <a:pt x="25" y="85"/>
                  </a:cubicBezTo>
                  <a:cubicBezTo>
                    <a:pt x="20" y="90"/>
                    <a:pt x="20" y="90"/>
                    <a:pt x="20" y="90"/>
                  </a:cubicBezTo>
                  <a:cubicBezTo>
                    <a:pt x="22" y="92"/>
                    <a:pt x="22" y="92"/>
                    <a:pt x="22" y="92"/>
                  </a:cubicBezTo>
                  <a:close/>
                  <a:moveTo>
                    <a:pt x="61" y="90"/>
                  </a:moveTo>
                  <a:cubicBezTo>
                    <a:pt x="56" y="85"/>
                    <a:pt x="56" y="85"/>
                    <a:pt x="56" y="85"/>
                  </a:cubicBezTo>
                  <a:cubicBezTo>
                    <a:pt x="54" y="87"/>
                    <a:pt x="54" y="87"/>
                    <a:pt x="54" y="87"/>
                  </a:cubicBezTo>
                  <a:cubicBezTo>
                    <a:pt x="59" y="92"/>
                    <a:pt x="59" y="92"/>
                    <a:pt x="59" y="92"/>
                  </a:cubicBezTo>
                  <a:cubicBezTo>
                    <a:pt x="61" y="90"/>
                    <a:pt x="61" y="90"/>
                    <a:pt x="61" y="90"/>
                  </a:cubicBezTo>
                  <a:close/>
                  <a:moveTo>
                    <a:pt x="68" y="70"/>
                  </a:moveTo>
                  <a:cubicBezTo>
                    <a:pt x="61" y="70"/>
                    <a:pt x="61" y="70"/>
                    <a:pt x="61" y="70"/>
                  </a:cubicBezTo>
                  <a:cubicBezTo>
                    <a:pt x="61" y="73"/>
                    <a:pt x="61" y="73"/>
                    <a:pt x="61" y="73"/>
                  </a:cubicBezTo>
                  <a:cubicBezTo>
                    <a:pt x="68" y="73"/>
                    <a:pt x="68" y="73"/>
                    <a:pt x="68" y="73"/>
                  </a:cubicBezTo>
                  <a:cubicBezTo>
                    <a:pt x="68" y="70"/>
                    <a:pt x="68" y="70"/>
                    <a:pt x="68" y="70"/>
                  </a:cubicBezTo>
                  <a:close/>
                  <a:moveTo>
                    <a:pt x="42" y="99"/>
                  </a:moveTo>
                  <a:cubicBezTo>
                    <a:pt x="42" y="92"/>
                    <a:pt x="42" y="92"/>
                    <a:pt x="42" y="92"/>
                  </a:cubicBezTo>
                  <a:cubicBezTo>
                    <a:pt x="39" y="92"/>
                    <a:pt x="39" y="92"/>
                    <a:pt x="39" y="92"/>
                  </a:cubicBezTo>
                  <a:cubicBezTo>
                    <a:pt x="39" y="99"/>
                    <a:pt x="39" y="99"/>
                    <a:pt x="39" y="99"/>
                  </a:cubicBezTo>
                  <a:cubicBezTo>
                    <a:pt x="42" y="99"/>
                    <a:pt x="42" y="99"/>
                    <a:pt x="42" y="99"/>
                  </a:cubicBezTo>
                  <a:close/>
                  <a:moveTo>
                    <a:pt x="13" y="73"/>
                  </a:moveTo>
                  <a:cubicBezTo>
                    <a:pt x="20" y="73"/>
                    <a:pt x="20" y="73"/>
                    <a:pt x="20" y="73"/>
                  </a:cubicBezTo>
                  <a:cubicBezTo>
                    <a:pt x="20" y="70"/>
                    <a:pt x="20" y="70"/>
                    <a:pt x="20" y="70"/>
                  </a:cubicBezTo>
                  <a:cubicBezTo>
                    <a:pt x="13" y="70"/>
                    <a:pt x="13" y="70"/>
                    <a:pt x="13" y="70"/>
                  </a:cubicBezTo>
                  <a:cubicBezTo>
                    <a:pt x="13" y="73"/>
                    <a:pt x="13" y="73"/>
                    <a:pt x="13" y="73"/>
                  </a:cubicBezTo>
                  <a:close/>
                  <a:moveTo>
                    <a:pt x="39" y="44"/>
                  </a:moveTo>
                  <a:cubicBezTo>
                    <a:pt x="39" y="51"/>
                    <a:pt x="39" y="51"/>
                    <a:pt x="39" y="51"/>
                  </a:cubicBezTo>
                  <a:cubicBezTo>
                    <a:pt x="42" y="51"/>
                    <a:pt x="42" y="51"/>
                    <a:pt x="42" y="51"/>
                  </a:cubicBezTo>
                  <a:cubicBezTo>
                    <a:pt x="42" y="44"/>
                    <a:pt x="42" y="44"/>
                    <a:pt x="42" y="44"/>
                  </a:cubicBezTo>
                  <a:cubicBezTo>
                    <a:pt x="39" y="44"/>
                    <a:pt x="39" y="44"/>
                    <a:pt x="39" y="44"/>
                  </a:cubicBezTo>
                  <a:close/>
                  <a:moveTo>
                    <a:pt x="46" y="70"/>
                  </a:moveTo>
                  <a:cubicBezTo>
                    <a:pt x="45" y="69"/>
                    <a:pt x="45" y="69"/>
                    <a:pt x="45" y="68"/>
                  </a:cubicBezTo>
                  <a:cubicBezTo>
                    <a:pt x="49" y="63"/>
                    <a:pt x="53" y="57"/>
                    <a:pt x="57" y="51"/>
                  </a:cubicBezTo>
                  <a:cubicBezTo>
                    <a:pt x="56" y="50"/>
                    <a:pt x="55" y="49"/>
                    <a:pt x="54" y="49"/>
                  </a:cubicBezTo>
                  <a:cubicBezTo>
                    <a:pt x="49" y="54"/>
                    <a:pt x="45" y="60"/>
                    <a:pt x="41" y="67"/>
                  </a:cubicBezTo>
                  <a:cubicBezTo>
                    <a:pt x="40" y="66"/>
                    <a:pt x="39" y="66"/>
                    <a:pt x="38" y="67"/>
                  </a:cubicBezTo>
                  <a:cubicBezTo>
                    <a:pt x="35" y="68"/>
                    <a:pt x="33" y="72"/>
                    <a:pt x="35" y="75"/>
                  </a:cubicBezTo>
                  <a:cubicBezTo>
                    <a:pt x="36" y="78"/>
                    <a:pt x="40" y="79"/>
                    <a:pt x="43" y="78"/>
                  </a:cubicBezTo>
                  <a:cubicBezTo>
                    <a:pt x="43" y="78"/>
                    <a:pt x="43" y="77"/>
                    <a:pt x="44" y="77"/>
                  </a:cubicBezTo>
                  <a:cubicBezTo>
                    <a:pt x="48" y="79"/>
                    <a:pt x="53" y="81"/>
                    <a:pt x="58" y="82"/>
                  </a:cubicBezTo>
                  <a:cubicBezTo>
                    <a:pt x="58" y="80"/>
                    <a:pt x="59" y="79"/>
                    <a:pt x="59" y="78"/>
                  </a:cubicBezTo>
                  <a:cubicBezTo>
                    <a:pt x="55" y="76"/>
                    <a:pt x="51" y="74"/>
                    <a:pt x="46" y="73"/>
                  </a:cubicBezTo>
                  <a:cubicBezTo>
                    <a:pt x="46" y="72"/>
                    <a:pt x="46" y="71"/>
                    <a:pt x="46" y="70"/>
                  </a:cubicBezTo>
                  <a:close/>
                  <a:moveTo>
                    <a:pt x="61" y="51"/>
                  </a:moveTo>
                  <a:cubicBezTo>
                    <a:pt x="56" y="45"/>
                    <a:pt x="49" y="42"/>
                    <a:pt x="41" y="42"/>
                  </a:cubicBezTo>
                  <a:cubicBezTo>
                    <a:pt x="32" y="42"/>
                    <a:pt x="25" y="45"/>
                    <a:pt x="20" y="51"/>
                  </a:cubicBezTo>
                  <a:cubicBezTo>
                    <a:pt x="14" y="56"/>
                    <a:pt x="11" y="63"/>
                    <a:pt x="11" y="72"/>
                  </a:cubicBezTo>
                  <a:cubicBezTo>
                    <a:pt x="11" y="80"/>
                    <a:pt x="14" y="87"/>
                    <a:pt x="20" y="92"/>
                  </a:cubicBezTo>
                  <a:cubicBezTo>
                    <a:pt x="25" y="98"/>
                    <a:pt x="32" y="101"/>
                    <a:pt x="41" y="101"/>
                  </a:cubicBezTo>
                  <a:cubicBezTo>
                    <a:pt x="49" y="101"/>
                    <a:pt x="56" y="98"/>
                    <a:pt x="61" y="92"/>
                  </a:cubicBezTo>
                  <a:cubicBezTo>
                    <a:pt x="67" y="87"/>
                    <a:pt x="70" y="80"/>
                    <a:pt x="70" y="72"/>
                  </a:cubicBezTo>
                  <a:cubicBezTo>
                    <a:pt x="70" y="63"/>
                    <a:pt x="67" y="56"/>
                    <a:pt x="61" y="51"/>
                  </a:cubicBezTo>
                  <a:close/>
                </a:path>
              </a:pathLst>
            </a:custGeom>
            <a:solidFill>
              <a:schemeClr val="bg1"/>
            </a:solidFill>
            <a:ln>
              <a:noFill/>
            </a:ln>
            <a:effectLst>
              <a:outerShdw algn="ctr" blurRad="63500" rotWithShape="0" sx="102000" sy="10200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p>
          </p:txBody>
        </p:sp>
      </p:grpSp>
      <p:grpSp>
        <p:nvGrpSpPr>
          <p:cNvPr id="47" name="组合 46">
            <a:extLst>
              <a:ext uri="{FF2B5EF4-FFF2-40B4-BE49-F238E27FC236}">
                <a16:creationId xmlns:a16="http://schemas.microsoft.com/office/drawing/2014/main" id="{38184227-EE61-44DE-8105-A2EE55A15566}"/>
              </a:ext>
            </a:extLst>
          </p:cNvPr>
          <p:cNvGrpSpPr/>
          <p:nvPr/>
        </p:nvGrpSpPr>
        <p:grpSpPr>
          <a:xfrm>
            <a:off x="2258714" y="4355241"/>
            <a:ext cx="1626780" cy="1626780"/>
            <a:chOff x="1694035" y="3101903"/>
            <a:chExt cx="1220085" cy="1220085"/>
          </a:xfrm>
        </p:grpSpPr>
        <p:grpSp>
          <p:nvGrpSpPr>
            <p:cNvPr id="48" name="组合 47">
              <a:extLst>
                <a:ext uri="{FF2B5EF4-FFF2-40B4-BE49-F238E27FC236}">
                  <a16:creationId xmlns:a16="http://schemas.microsoft.com/office/drawing/2014/main" id="{4E3B51FA-8A46-4672-9F07-4ED2CE11A73E}"/>
                </a:ext>
              </a:extLst>
            </p:cNvPr>
            <p:cNvGrpSpPr/>
            <p:nvPr/>
          </p:nvGrpSpPr>
          <p:grpSpPr>
            <a:xfrm>
              <a:off x="1694035" y="3101903"/>
              <a:ext cx="1220085" cy="1220085"/>
              <a:chOff x="2035197" y="1124394"/>
              <a:chExt cx="1152000" cy="1152000"/>
            </a:xfrm>
          </p:grpSpPr>
          <p:sp>
            <p:nvSpPr>
              <p:cNvPr id="50" name="灰色圆形背景">
                <a:extLst>
                  <a:ext uri="{FF2B5EF4-FFF2-40B4-BE49-F238E27FC236}">
                    <a16:creationId xmlns:a16="http://schemas.microsoft.com/office/drawing/2014/main" id="{F4B9AFDE-199C-429B-8F34-D582D8FE5E91}"/>
                  </a:ext>
                </a:extLst>
              </p:cNvPr>
              <p:cNvSpPr/>
              <p:nvPr/>
            </p:nvSpPr>
            <p:spPr>
              <a:xfrm>
                <a:off x="2035197" y="1124394"/>
                <a:ext cx="1152000" cy="1152000"/>
              </a:xfrm>
              <a:prstGeom prst="teardrop">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51" name="椭圆 50">
                <a:extLst>
                  <a:ext uri="{FF2B5EF4-FFF2-40B4-BE49-F238E27FC236}">
                    <a16:creationId xmlns:a16="http://schemas.microsoft.com/office/drawing/2014/main" id="{602176D7-4A60-4B7B-96CD-0FCF2982E739}"/>
                  </a:ext>
                </a:extLst>
              </p:cNvPr>
              <p:cNvSpPr/>
              <p:nvPr/>
            </p:nvSpPr>
            <p:spPr>
              <a:xfrm>
                <a:off x="2110616" y="1191698"/>
                <a:ext cx="1008000" cy="1008000"/>
              </a:xfrm>
              <a:prstGeom prst="ellipse">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52" name="弦形 51">
                <a:extLst>
                  <a:ext uri="{FF2B5EF4-FFF2-40B4-BE49-F238E27FC236}">
                    <a16:creationId xmlns:a16="http://schemas.microsoft.com/office/drawing/2014/main" id="{38987643-EF5F-4805-A36C-5A9856E76CBF}"/>
                  </a:ext>
                </a:extLst>
              </p:cNvPr>
              <p:cNvSpPr/>
              <p:nvPr/>
            </p:nvSpPr>
            <p:spPr>
              <a:xfrm rot="10800000">
                <a:off x="2110616" y="1191698"/>
                <a:ext cx="1008000" cy="1008000"/>
              </a:xfrm>
              <a:prstGeom prst="chord">
                <a:avLst>
                  <a:gd fmla="val 13080676" name="adj1"/>
                  <a:gd fmla="val 19325947" name="adj2"/>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49" name="Freeform 19">
              <a:extLst>
                <a:ext uri="{FF2B5EF4-FFF2-40B4-BE49-F238E27FC236}">
                  <a16:creationId xmlns:a16="http://schemas.microsoft.com/office/drawing/2014/main" id="{4BBC34F2-6B45-44CD-B501-220136BA842E}"/>
                </a:ext>
              </a:extLst>
            </p:cNvPr>
            <p:cNvSpPr>
              <a:spLocks noEditPoints="1"/>
            </p:cNvSpPr>
            <p:nvPr/>
          </p:nvSpPr>
          <p:spPr bwMode="auto">
            <a:xfrm>
              <a:off x="2017396" y="3397850"/>
              <a:ext cx="540558" cy="516694"/>
            </a:xfrm>
            <a:custGeom>
              <a:gdLst>
                <a:gd fmla="*/ 68 w 113" name="T0"/>
                <a:gd fmla="*/ 54 h 108" name="T1"/>
                <a:gd fmla="*/ 45 w 113" name="T2"/>
                <a:gd fmla="*/ 54 h 108" name="T3"/>
                <a:gd fmla="*/ 48 w 113" name="T4"/>
                <a:gd fmla="*/ 32 h 108" name="T5"/>
                <a:gd fmla="*/ 0 w 113" name="T6"/>
                <a:gd fmla="*/ 54 h 108" name="T7"/>
                <a:gd fmla="*/ 17 w 113" name="T8"/>
                <a:gd fmla="*/ 93 h 108" name="T9"/>
                <a:gd fmla="*/ 62 w 113" name="T10"/>
                <a:gd fmla="*/ 78 h 108" name="T11"/>
                <a:gd fmla="*/ 38 w 113" name="T12"/>
                <a:gd fmla="*/ 84 h 108" name="T13"/>
                <a:gd fmla="*/ 26 w 113" name="T14"/>
                <a:gd fmla="*/ 73 h 108" name="T15"/>
                <a:gd fmla="*/ 57 w 113" name="T16"/>
                <a:gd fmla="*/ 76 h 108" name="T17"/>
                <a:gd fmla="*/ 79 w 113" name="T18"/>
                <a:gd fmla="*/ 82 h 108" name="T19"/>
                <a:gd fmla="*/ 64 w 113" name="T20"/>
                <a:gd fmla="*/ 89 h 108" name="T21"/>
                <a:gd fmla="*/ 52 w 113" name="T22"/>
                <a:gd fmla="*/ 89 h 108" name="T23"/>
                <a:gd fmla="*/ 80 w 113" name="T24"/>
                <a:gd fmla="*/ 105 h 108" name="T25"/>
                <a:gd fmla="*/ 86 w 113" name="T26"/>
                <a:gd fmla="*/ 73 h 108" name="T27"/>
                <a:gd fmla="*/ 113 w 113" name="T28"/>
                <a:gd fmla="*/ 54 h 108" name="T29"/>
                <a:gd fmla="*/ 70 w 113" name="T30"/>
                <a:gd fmla="*/ 32 h 108" name="T31"/>
                <a:gd fmla="*/ 76 w 113" name="T32"/>
                <a:gd fmla="*/ 23 h 108" name="T33"/>
                <a:gd fmla="*/ 88 w 113" name="T34"/>
                <a:gd fmla="*/ 33 h 108" name="T35"/>
                <a:gd fmla="*/ 96 w 113" name="T36"/>
                <a:gd fmla="*/ 14 h 108" name="T37"/>
                <a:gd fmla="*/ 63 w 113" name="T38"/>
                <a:gd fmla="*/ 20 h 108" name="T39"/>
                <a:gd fmla="*/ 33 w 113" name="T40"/>
                <a:gd fmla="*/ 3 h 108" name="T41"/>
                <a:gd fmla="*/ 26 w 113" name="T42"/>
                <a:gd fmla="*/ 29 h 108" name="T43"/>
                <a:gd fmla="*/ 34 w 113" name="T44"/>
                <a:gd fmla="*/ 25 h 108" name="T45"/>
                <a:gd fmla="*/ 49 w 113" name="T46"/>
                <a:gd fmla="*/ 18 h 108" name="T47"/>
                <a:gd fmla="*/ 48 w 113" name="T48"/>
                <a:gd fmla="*/ 32 h 108" name="T49"/>
                <a:gd fmla="*/ 92 w 113" name="T50"/>
                <a:gd fmla="*/ 45 h 108" name="T51"/>
                <a:gd fmla="*/ 92 w 113" name="T52"/>
                <a:gd fmla="*/ 62 h 108" name="T53"/>
                <a:gd fmla="*/ 77 w 113" name="T54"/>
                <a:gd fmla="*/ 44 h 108" name="T55"/>
                <a:gd fmla="*/ 75 w 113" name="T56"/>
                <a:gd fmla="*/ 66 h 108" name="T57"/>
                <a:gd fmla="*/ 65 w 113" name="T58"/>
                <a:gd fmla="*/ 41 h 108" name="T59"/>
                <a:gd fmla="*/ 51 w 113" name="T60"/>
                <a:gd fmla="*/ 41 h 108" name="T61"/>
                <a:gd fmla="*/ 47 w 113" name="T62"/>
                <a:gd fmla="*/ 44 h 108" name="T63"/>
                <a:gd fmla="*/ 57 w 113" name="T64"/>
                <a:gd fmla="*/ 67 h 108" name="T65"/>
                <a:gd fmla="*/ 22 w 113" name="T66"/>
                <a:gd fmla="*/ 62 h 108" name="T67"/>
                <a:gd fmla="*/ 9 w 113" name="T68"/>
                <a:gd fmla="*/ 54 h 108" name="T69"/>
                <a:gd fmla="*/ 37 w 113" name="T70"/>
                <a:gd fmla="*/ 42 h 108" name="T71"/>
                <a:gd fmla="*/ 64 w 113" name="T72"/>
                <a:gd fmla="*/ 50 h 108" name="T73"/>
                <a:gd fmla="*/ 64 w 113" name="T74"/>
                <a:gd fmla="*/ 50 h 108" name="T75"/>
                <a:gd fmla="*/ 50 w 113" name="T76"/>
                <a:gd fmla="*/ 53 h 108" name="T77"/>
                <a:gd fmla="*/ 49 w 113" name="T78"/>
                <a:gd fmla="*/ 57 h 108" name="T79"/>
                <a:gd fmla="*/ 51 w 113" name="T80"/>
                <a:gd fmla="*/ 52 h 108" name="T81"/>
                <a:gd fmla="*/ 56 w 113" name="T82"/>
                <a:gd fmla="*/ 45 h 108" name="T83"/>
                <a:gd fmla="*/ 58 w 113" name="T84"/>
                <a:gd fmla="*/ 45 h 108" name="T85"/>
                <a:gd fmla="*/ 60 w 113" name="T86"/>
                <a:gd fmla="*/ 46 h 108" name="T8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b="b" l="0" r="r" t="0"/>
              <a:pathLst>
                <a:path h="108" w="113">
                  <a:moveTo>
                    <a:pt x="57" y="42"/>
                  </a:moveTo>
                  <a:cubicBezTo>
                    <a:pt x="63" y="42"/>
                    <a:pt x="68" y="47"/>
                    <a:pt x="68" y="54"/>
                  </a:cubicBezTo>
                  <a:cubicBezTo>
                    <a:pt x="68" y="60"/>
                    <a:pt x="63" y="65"/>
                    <a:pt x="57" y="65"/>
                  </a:cubicBezTo>
                  <a:cubicBezTo>
                    <a:pt x="50" y="65"/>
                    <a:pt x="45" y="60"/>
                    <a:pt x="45" y="54"/>
                  </a:cubicBezTo>
                  <a:cubicBezTo>
                    <a:pt x="45" y="47"/>
                    <a:pt x="50" y="42"/>
                    <a:pt x="57" y="42"/>
                  </a:cubicBezTo>
                  <a:close/>
                  <a:moveTo>
                    <a:pt x="48" y="32"/>
                  </a:moveTo>
                  <a:cubicBezTo>
                    <a:pt x="36" y="32"/>
                    <a:pt x="26" y="34"/>
                    <a:pt x="19" y="37"/>
                  </a:cubicBezTo>
                  <a:cubicBezTo>
                    <a:pt x="7" y="41"/>
                    <a:pt x="0" y="47"/>
                    <a:pt x="0" y="54"/>
                  </a:cubicBezTo>
                  <a:cubicBezTo>
                    <a:pt x="0" y="60"/>
                    <a:pt x="7" y="66"/>
                    <a:pt x="17" y="70"/>
                  </a:cubicBezTo>
                  <a:cubicBezTo>
                    <a:pt x="13" y="80"/>
                    <a:pt x="12" y="89"/>
                    <a:pt x="17" y="93"/>
                  </a:cubicBezTo>
                  <a:cubicBezTo>
                    <a:pt x="22" y="98"/>
                    <a:pt x="31" y="98"/>
                    <a:pt x="42" y="92"/>
                  </a:cubicBezTo>
                  <a:cubicBezTo>
                    <a:pt x="48" y="89"/>
                    <a:pt x="55" y="84"/>
                    <a:pt x="62" y="78"/>
                  </a:cubicBezTo>
                  <a:cubicBezTo>
                    <a:pt x="48" y="78"/>
                    <a:pt x="48" y="78"/>
                    <a:pt x="48" y="78"/>
                  </a:cubicBezTo>
                  <a:cubicBezTo>
                    <a:pt x="44" y="81"/>
                    <a:pt x="41" y="83"/>
                    <a:pt x="38" y="84"/>
                  </a:cubicBezTo>
                  <a:cubicBezTo>
                    <a:pt x="31" y="88"/>
                    <a:pt x="25" y="89"/>
                    <a:pt x="23" y="87"/>
                  </a:cubicBezTo>
                  <a:cubicBezTo>
                    <a:pt x="21" y="85"/>
                    <a:pt x="23" y="80"/>
                    <a:pt x="26" y="73"/>
                  </a:cubicBezTo>
                  <a:cubicBezTo>
                    <a:pt x="26" y="73"/>
                    <a:pt x="26" y="73"/>
                    <a:pt x="26" y="73"/>
                  </a:cubicBezTo>
                  <a:cubicBezTo>
                    <a:pt x="35" y="75"/>
                    <a:pt x="45" y="76"/>
                    <a:pt x="57" y="76"/>
                  </a:cubicBezTo>
                  <a:cubicBezTo>
                    <a:pt x="64" y="76"/>
                    <a:pt x="71" y="75"/>
                    <a:pt x="77" y="74"/>
                  </a:cubicBezTo>
                  <a:cubicBezTo>
                    <a:pt x="78" y="77"/>
                    <a:pt x="78" y="80"/>
                    <a:pt x="79" y="82"/>
                  </a:cubicBezTo>
                  <a:cubicBezTo>
                    <a:pt x="79" y="90"/>
                    <a:pt x="79" y="95"/>
                    <a:pt x="76" y="96"/>
                  </a:cubicBezTo>
                  <a:cubicBezTo>
                    <a:pt x="74" y="98"/>
                    <a:pt x="69" y="95"/>
                    <a:pt x="64" y="89"/>
                  </a:cubicBezTo>
                  <a:cubicBezTo>
                    <a:pt x="62" y="88"/>
                    <a:pt x="61" y="86"/>
                    <a:pt x="60" y="84"/>
                  </a:cubicBezTo>
                  <a:cubicBezTo>
                    <a:pt x="52" y="89"/>
                    <a:pt x="52" y="89"/>
                    <a:pt x="52" y="89"/>
                  </a:cubicBezTo>
                  <a:cubicBezTo>
                    <a:pt x="54" y="91"/>
                    <a:pt x="56" y="93"/>
                    <a:pt x="57" y="95"/>
                  </a:cubicBezTo>
                  <a:cubicBezTo>
                    <a:pt x="65" y="104"/>
                    <a:pt x="74" y="108"/>
                    <a:pt x="80" y="105"/>
                  </a:cubicBezTo>
                  <a:cubicBezTo>
                    <a:pt x="86" y="102"/>
                    <a:pt x="89" y="93"/>
                    <a:pt x="88" y="81"/>
                  </a:cubicBezTo>
                  <a:cubicBezTo>
                    <a:pt x="87" y="79"/>
                    <a:pt x="87" y="76"/>
                    <a:pt x="86" y="73"/>
                  </a:cubicBezTo>
                  <a:cubicBezTo>
                    <a:pt x="89" y="72"/>
                    <a:pt x="92" y="71"/>
                    <a:pt x="95" y="70"/>
                  </a:cubicBezTo>
                  <a:cubicBezTo>
                    <a:pt x="106" y="67"/>
                    <a:pt x="113" y="61"/>
                    <a:pt x="113" y="54"/>
                  </a:cubicBezTo>
                  <a:cubicBezTo>
                    <a:pt x="113" y="47"/>
                    <a:pt x="106" y="41"/>
                    <a:pt x="95" y="37"/>
                  </a:cubicBezTo>
                  <a:cubicBezTo>
                    <a:pt x="88" y="35"/>
                    <a:pt x="80" y="33"/>
                    <a:pt x="70" y="32"/>
                  </a:cubicBezTo>
                  <a:cubicBezTo>
                    <a:pt x="69" y="31"/>
                    <a:pt x="69" y="29"/>
                    <a:pt x="68" y="28"/>
                  </a:cubicBezTo>
                  <a:cubicBezTo>
                    <a:pt x="70" y="26"/>
                    <a:pt x="73" y="24"/>
                    <a:pt x="76" y="23"/>
                  </a:cubicBezTo>
                  <a:cubicBezTo>
                    <a:pt x="83" y="20"/>
                    <a:pt x="88" y="18"/>
                    <a:pt x="90" y="20"/>
                  </a:cubicBezTo>
                  <a:cubicBezTo>
                    <a:pt x="92" y="22"/>
                    <a:pt x="91" y="27"/>
                    <a:pt x="88" y="33"/>
                  </a:cubicBezTo>
                  <a:cubicBezTo>
                    <a:pt x="97" y="35"/>
                    <a:pt x="97" y="35"/>
                    <a:pt x="97" y="35"/>
                  </a:cubicBezTo>
                  <a:cubicBezTo>
                    <a:pt x="101" y="26"/>
                    <a:pt x="101" y="18"/>
                    <a:pt x="96" y="14"/>
                  </a:cubicBezTo>
                  <a:cubicBezTo>
                    <a:pt x="91" y="9"/>
                    <a:pt x="82" y="10"/>
                    <a:pt x="72" y="15"/>
                  </a:cubicBezTo>
                  <a:cubicBezTo>
                    <a:pt x="69" y="16"/>
                    <a:pt x="66" y="18"/>
                    <a:pt x="63" y="20"/>
                  </a:cubicBezTo>
                  <a:cubicBezTo>
                    <a:pt x="60" y="17"/>
                    <a:pt x="58" y="15"/>
                    <a:pt x="56" y="12"/>
                  </a:cubicBezTo>
                  <a:cubicBezTo>
                    <a:pt x="48" y="4"/>
                    <a:pt x="39" y="0"/>
                    <a:pt x="33" y="3"/>
                  </a:cubicBezTo>
                  <a:cubicBezTo>
                    <a:pt x="27" y="6"/>
                    <a:pt x="24" y="14"/>
                    <a:pt x="26" y="26"/>
                  </a:cubicBezTo>
                  <a:cubicBezTo>
                    <a:pt x="26" y="27"/>
                    <a:pt x="26" y="28"/>
                    <a:pt x="26" y="29"/>
                  </a:cubicBezTo>
                  <a:cubicBezTo>
                    <a:pt x="35" y="29"/>
                    <a:pt x="35" y="29"/>
                    <a:pt x="35" y="29"/>
                  </a:cubicBezTo>
                  <a:cubicBezTo>
                    <a:pt x="35" y="27"/>
                    <a:pt x="35" y="26"/>
                    <a:pt x="34" y="25"/>
                  </a:cubicBezTo>
                  <a:cubicBezTo>
                    <a:pt x="34" y="17"/>
                    <a:pt x="34" y="12"/>
                    <a:pt x="37" y="11"/>
                  </a:cubicBezTo>
                  <a:cubicBezTo>
                    <a:pt x="39" y="10"/>
                    <a:pt x="44" y="13"/>
                    <a:pt x="49" y="18"/>
                  </a:cubicBezTo>
                  <a:cubicBezTo>
                    <a:pt x="51" y="20"/>
                    <a:pt x="53" y="23"/>
                    <a:pt x="55" y="25"/>
                  </a:cubicBezTo>
                  <a:cubicBezTo>
                    <a:pt x="53" y="27"/>
                    <a:pt x="50" y="30"/>
                    <a:pt x="48" y="32"/>
                  </a:cubicBezTo>
                  <a:close/>
                  <a:moveTo>
                    <a:pt x="75" y="42"/>
                  </a:moveTo>
                  <a:cubicBezTo>
                    <a:pt x="82" y="43"/>
                    <a:pt x="87" y="44"/>
                    <a:pt x="92" y="45"/>
                  </a:cubicBezTo>
                  <a:cubicBezTo>
                    <a:pt x="99" y="48"/>
                    <a:pt x="104" y="51"/>
                    <a:pt x="104" y="54"/>
                  </a:cubicBezTo>
                  <a:cubicBezTo>
                    <a:pt x="104" y="56"/>
                    <a:pt x="99" y="59"/>
                    <a:pt x="92" y="62"/>
                  </a:cubicBezTo>
                  <a:cubicBezTo>
                    <a:pt x="89" y="63"/>
                    <a:pt x="87" y="63"/>
                    <a:pt x="84" y="64"/>
                  </a:cubicBezTo>
                  <a:cubicBezTo>
                    <a:pt x="82" y="58"/>
                    <a:pt x="80" y="51"/>
                    <a:pt x="77" y="44"/>
                  </a:cubicBezTo>
                  <a:cubicBezTo>
                    <a:pt x="76" y="44"/>
                    <a:pt x="76" y="43"/>
                    <a:pt x="75" y="42"/>
                  </a:cubicBezTo>
                  <a:close/>
                  <a:moveTo>
                    <a:pt x="75" y="66"/>
                  </a:moveTo>
                  <a:cubicBezTo>
                    <a:pt x="73" y="60"/>
                    <a:pt x="71" y="54"/>
                    <a:pt x="69" y="48"/>
                  </a:cubicBezTo>
                  <a:cubicBezTo>
                    <a:pt x="67" y="46"/>
                    <a:pt x="66" y="43"/>
                    <a:pt x="65" y="41"/>
                  </a:cubicBezTo>
                  <a:cubicBezTo>
                    <a:pt x="62" y="41"/>
                    <a:pt x="59" y="41"/>
                    <a:pt x="57" y="41"/>
                  </a:cubicBezTo>
                  <a:cubicBezTo>
                    <a:pt x="55" y="41"/>
                    <a:pt x="53" y="41"/>
                    <a:pt x="51" y="41"/>
                  </a:cubicBezTo>
                  <a:cubicBezTo>
                    <a:pt x="50" y="42"/>
                    <a:pt x="49" y="43"/>
                    <a:pt x="47" y="44"/>
                  </a:cubicBezTo>
                  <a:cubicBezTo>
                    <a:pt x="47" y="44"/>
                    <a:pt x="47" y="44"/>
                    <a:pt x="47" y="44"/>
                  </a:cubicBezTo>
                  <a:cubicBezTo>
                    <a:pt x="41" y="51"/>
                    <a:pt x="35" y="58"/>
                    <a:pt x="31" y="64"/>
                  </a:cubicBezTo>
                  <a:cubicBezTo>
                    <a:pt x="38" y="66"/>
                    <a:pt x="47" y="67"/>
                    <a:pt x="57" y="67"/>
                  </a:cubicBezTo>
                  <a:cubicBezTo>
                    <a:pt x="63" y="67"/>
                    <a:pt x="69" y="66"/>
                    <a:pt x="75" y="66"/>
                  </a:cubicBezTo>
                  <a:close/>
                  <a:moveTo>
                    <a:pt x="22" y="62"/>
                  </a:moveTo>
                  <a:cubicBezTo>
                    <a:pt x="22" y="62"/>
                    <a:pt x="22" y="62"/>
                    <a:pt x="22" y="62"/>
                  </a:cubicBezTo>
                  <a:cubicBezTo>
                    <a:pt x="14" y="59"/>
                    <a:pt x="9" y="56"/>
                    <a:pt x="9" y="54"/>
                  </a:cubicBezTo>
                  <a:cubicBezTo>
                    <a:pt x="9" y="51"/>
                    <a:pt x="14" y="48"/>
                    <a:pt x="22" y="45"/>
                  </a:cubicBezTo>
                  <a:cubicBezTo>
                    <a:pt x="26" y="44"/>
                    <a:pt x="31" y="43"/>
                    <a:pt x="37" y="42"/>
                  </a:cubicBezTo>
                  <a:cubicBezTo>
                    <a:pt x="31" y="49"/>
                    <a:pt x="26" y="56"/>
                    <a:pt x="22" y="62"/>
                  </a:cubicBezTo>
                  <a:close/>
                  <a:moveTo>
                    <a:pt x="64" y="50"/>
                  </a:moveTo>
                  <a:cubicBezTo>
                    <a:pt x="63" y="55"/>
                    <a:pt x="61" y="59"/>
                    <a:pt x="57" y="62"/>
                  </a:cubicBezTo>
                  <a:cubicBezTo>
                    <a:pt x="63" y="62"/>
                    <a:pt x="66" y="55"/>
                    <a:pt x="64" y="50"/>
                  </a:cubicBezTo>
                  <a:close/>
                  <a:moveTo>
                    <a:pt x="49" y="57"/>
                  </a:moveTo>
                  <a:cubicBezTo>
                    <a:pt x="49" y="55"/>
                    <a:pt x="50" y="54"/>
                    <a:pt x="50" y="53"/>
                  </a:cubicBezTo>
                  <a:cubicBezTo>
                    <a:pt x="49" y="52"/>
                    <a:pt x="49" y="52"/>
                    <a:pt x="49" y="52"/>
                  </a:cubicBezTo>
                  <a:cubicBezTo>
                    <a:pt x="48" y="54"/>
                    <a:pt x="48" y="55"/>
                    <a:pt x="49" y="57"/>
                  </a:cubicBezTo>
                  <a:close/>
                  <a:moveTo>
                    <a:pt x="49" y="50"/>
                  </a:moveTo>
                  <a:cubicBezTo>
                    <a:pt x="51" y="52"/>
                    <a:pt x="51" y="52"/>
                    <a:pt x="51" y="52"/>
                  </a:cubicBezTo>
                  <a:cubicBezTo>
                    <a:pt x="53" y="50"/>
                    <a:pt x="55" y="49"/>
                    <a:pt x="57" y="47"/>
                  </a:cubicBezTo>
                  <a:cubicBezTo>
                    <a:pt x="56" y="45"/>
                    <a:pt x="56" y="45"/>
                    <a:pt x="56" y="45"/>
                  </a:cubicBezTo>
                  <a:cubicBezTo>
                    <a:pt x="53" y="45"/>
                    <a:pt x="50" y="47"/>
                    <a:pt x="49" y="50"/>
                  </a:cubicBezTo>
                  <a:close/>
                  <a:moveTo>
                    <a:pt x="58" y="45"/>
                  </a:moveTo>
                  <a:cubicBezTo>
                    <a:pt x="58" y="47"/>
                    <a:pt x="58" y="47"/>
                    <a:pt x="58" y="47"/>
                  </a:cubicBezTo>
                  <a:cubicBezTo>
                    <a:pt x="59" y="46"/>
                    <a:pt x="59" y="46"/>
                    <a:pt x="60" y="46"/>
                  </a:cubicBezTo>
                  <a:cubicBezTo>
                    <a:pt x="59" y="45"/>
                    <a:pt x="58" y="45"/>
                    <a:pt x="58" y="45"/>
                  </a:cubicBezTo>
                  <a:close/>
                </a:path>
              </a:pathLst>
            </a:custGeom>
            <a:solidFill>
              <a:schemeClr val="bg1"/>
            </a:solidFill>
            <a:ln>
              <a:noFill/>
            </a:ln>
            <a:effectLst>
              <a:outerShdw algn="ctr" blurRad="63500" rotWithShape="0" sx="102000" sy="10200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p>
          </p:txBody>
        </p:sp>
      </p:grpSp>
      <p:grpSp>
        <p:nvGrpSpPr>
          <p:cNvPr id="53" name="组合 52">
            <a:extLst>
              <a:ext uri="{FF2B5EF4-FFF2-40B4-BE49-F238E27FC236}">
                <a16:creationId xmlns:a16="http://schemas.microsoft.com/office/drawing/2014/main" id="{69EC12DC-AE4A-4D17-98FC-8F9A7DB22E95}"/>
              </a:ext>
            </a:extLst>
          </p:cNvPr>
          <p:cNvGrpSpPr/>
          <p:nvPr/>
        </p:nvGrpSpPr>
        <p:grpSpPr>
          <a:xfrm>
            <a:off x="4032812" y="4355240"/>
            <a:ext cx="2112235" cy="2112235"/>
            <a:chOff x="3024609" y="3101903"/>
            <a:chExt cx="1584176" cy="1584176"/>
          </a:xfrm>
        </p:grpSpPr>
        <p:grpSp>
          <p:nvGrpSpPr>
            <p:cNvPr id="54" name="组合 53">
              <a:extLst>
                <a:ext uri="{FF2B5EF4-FFF2-40B4-BE49-F238E27FC236}">
                  <a16:creationId xmlns:a16="http://schemas.microsoft.com/office/drawing/2014/main" id="{DFFB8B0B-54C0-47B8-8E70-BBB76E3ADF80}"/>
                </a:ext>
              </a:extLst>
            </p:cNvPr>
            <p:cNvGrpSpPr/>
            <p:nvPr/>
          </p:nvGrpSpPr>
          <p:grpSpPr>
            <a:xfrm>
              <a:off x="3024609" y="3101903"/>
              <a:ext cx="1584176" cy="1584176"/>
              <a:chOff x="2035197" y="1124394"/>
              <a:chExt cx="1152000" cy="1152000"/>
            </a:xfrm>
          </p:grpSpPr>
          <p:sp>
            <p:nvSpPr>
              <p:cNvPr id="56" name="灰色圆形背景">
                <a:extLst>
                  <a:ext uri="{FF2B5EF4-FFF2-40B4-BE49-F238E27FC236}">
                    <a16:creationId xmlns:a16="http://schemas.microsoft.com/office/drawing/2014/main" id="{2BF26F8A-B91A-4C3F-A7A2-6E2E3FD9270C}"/>
                  </a:ext>
                </a:extLst>
              </p:cNvPr>
              <p:cNvSpPr/>
              <p:nvPr/>
            </p:nvSpPr>
            <p:spPr>
              <a:xfrm rot="16200000">
                <a:off x="2035197" y="1124394"/>
                <a:ext cx="1152000" cy="1152000"/>
              </a:xfrm>
              <a:prstGeom prst="teardrop">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57" name="椭圆 56">
                <a:extLst>
                  <a:ext uri="{FF2B5EF4-FFF2-40B4-BE49-F238E27FC236}">
                    <a16:creationId xmlns:a16="http://schemas.microsoft.com/office/drawing/2014/main" id="{21B3EEE3-D0EF-482C-89D9-83BFFBDE0933}"/>
                  </a:ext>
                </a:extLst>
              </p:cNvPr>
              <p:cNvSpPr/>
              <p:nvPr/>
            </p:nvSpPr>
            <p:spPr>
              <a:xfrm>
                <a:off x="2110616" y="1191698"/>
                <a:ext cx="1008000" cy="1008000"/>
              </a:xfrm>
              <a:prstGeom prst="ellipse">
                <a:avLst/>
              </a:prstGeom>
              <a:solidFill>
                <a:schemeClr val="bg1">
                  <a:alpha val="4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58" name="弦形 57">
                <a:extLst>
                  <a:ext uri="{FF2B5EF4-FFF2-40B4-BE49-F238E27FC236}">
                    <a16:creationId xmlns:a16="http://schemas.microsoft.com/office/drawing/2014/main" id="{72869C5D-5FAD-40B7-8341-7967C5245D00}"/>
                  </a:ext>
                </a:extLst>
              </p:cNvPr>
              <p:cNvSpPr/>
              <p:nvPr/>
            </p:nvSpPr>
            <p:spPr>
              <a:xfrm rot="10800000">
                <a:off x="2110616" y="1191698"/>
                <a:ext cx="1008000" cy="1008000"/>
              </a:xfrm>
              <a:prstGeom prst="chord">
                <a:avLst>
                  <a:gd fmla="val 13080676" name="adj1"/>
                  <a:gd fmla="val 19325947" name="adj2"/>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sp>
          <p:nvSpPr>
            <p:cNvPr id="55" name="Freeform 15">
              <a:extLst>
                <a:ext uri="{FF2B5EF4-FFF2-40B4-BE49-F238E27FC236}">
                  <a16:creationId xmlns:a16="http://schemas.microsoft.com/office/drawing/2014/main" id="{E2C0920E-4600-47A5-81DE-8623A4E40302}"/>
                </a:ext>
              </a:extLst>
            </p:cNvPr>
            <p:cNvSpPr>
              <a:spLocks noEditPoints="1"/>
            </p:cNvSpPr>
            <p:nvPr/>
          </p:nvSpPr>
          <p:spPr bwMode="auto">
            <a:xfrm>
              <a:off x="3575340" y="3584604"/>
              <a:ext cx="444274" cy="580674"/>
            </a:xfrm>
            <a:custGeom>
              <a:gdLst>
                <a:gd fmla="*/ 60 w 74" name="T0"/>
                <a:gd fmla="*/ 0 h 97" name="T1"/>
                <a:gd fmla="*/ 72 w 74" name="T2"/>
                <a:gd fmla="*/ 11 h 97" name="T3"/>
                <a:gd fmla="*/ 70 w 74" name="T4"/>
                <a:gd fmla="*/ 52 h 97" name="T5"/>
                <a:gd fmla="*/ 63 w 74" name="T6"/>
                <a:gd fmla="*/ 11 h 97" name="T7"/>
                <a:gd fmla="*/ 60 w 74" name="T8"/>
                <a:gd fmla="*/ 8 h 97" name="T9"/>
                <a:gd fmla="*/ 26 w 74" name="T10"/>
                <a:gd fmla="*/ 11 h 97" name="T11"/>
                <a:gd fmla="*/ 26 w 74" name="T12"/>
                <a:gd fmla="*/ 18 h 97" name="T13"/>
                <a:gd fmla="*/ 19 w 74" name="T14"/>
                <a:gd fmla="*/ 24 h 97" name="T15"/>
                <a:gd fmla="*/ 12 w 74" name="T16"/>
                <a:gd fmla="*/ 24 h 97" name="T17"/>
                <a:gd fmla="*/ 8 w 74" name="T18"/>
                <a:gd fmla="*/ 79 h 97" name="T19"/>
                <a:gd fmla="*/ 9 w 74" name="T20"/>
                <a:gd fmla="*/ 81 h 97" name="T21"/>
                <a:gd fmla="*/ 28 w 74" name="T22"/>
                <a:gd fmla="*/ 82 h 97" name="T23"/>
                <a:gd fmla="*/ 37 w 74" name="T24"/>
                <a:gd fmla="*/ 90 h 97" name="T25"/>
                <a:gd fmla="*/ 3 w 74" name="T26"/>
                <a:gd fmla="*/ 87 h 97" name="T27"/>
                <a:gd fmla="*/ 3 w 74" name="T28"/>
                <a:gd fmla="*/ 87 h 97" name="T29"/>
                <a:gd fmla="*/ 0 w 74" name="T30"/>
                <a:gd fmla="*/ 20 h 97" name="T31"/>
                <a:gd fmla="*/ 1 w 74" name="T32"/>
                <a:gd fmla="*/ 17 h 97" name="T33"/>
                <a:gd fmla="*/ 19 w 74" name="T34"/>
                <a:gd fmla="*/ 0 h 97" name="T35"/>
                <a:gd fmla="*/ 17 w 74" name="T36"/>
                <a:gd fmla="*/ 52 h 97" name="T37"/>
                <a:gd fmla="*/ 27 w 74" name="T38"/>
                <a:gd fmla="*/ 56 h 97" name="T39"/>
                <a:gd fmla="*/ 17 w 74" name="T40"/>
                <a:gd fmla="*/ 52 h 97" name="T41"/>
                <a:gd fmla="*/ 17 w 74" name="T42"/>
                <a:gd fmla="*/ 44 h 97" name="T43"/>
                <a:gd fmla="*/ 56 w 74" name="T44"/>
                <a:gd fmla="*/ 40 h 97" name="T45"/>
                <a:gd fmla="*/ 17 w 74" name="T46"/>
                <a:gd fmla="*/ 28 h 97" name="T47"/>
                <a:gd fmla="*/ 56 w 74" name="T48"/>
                <a:gd fmla="*/ 33 h 97" name="T49"/>
                <a:gd fmla="*/ 17 w 74" name="T50"/>
                <a:gd fmla="*/ 28 h 97" name="T51"/>
                <a:gd fmla="*/ 34 w 74" name="T52"/>
                <a:gd fmla="*/ 22 h 97" name="T53"/>
                <a:gd fmla="*/ 56 w 74" name="T54"/>
                <a:gd fmla="*/ 17 h 97" name="T55"/>
                <a:gd fmla="*/ 41 w 74" name="T56"/>
                <a:gd fmla="*/ 69 h 97" name="T57"/>
                <a:gd fmla="*/ 41 w 74" name="T58"/>
                <a:gd fmla="*/ 69 h 97" name="T59"/>
                <a:gd fmla="*/ 31 w 74" name="T60"/>
                <a:gd fmla="*/ 66 h 97" name="T61"/>
                <a:gd fmla="*/ 47 w 74" name="T62"/>
                <a:gd fmla="*/ 86 h 97" name="T63"/>
                <a:gd fmla="*/ 59 w 74" name="T64"/>
                <a:gd fmla="*/ 87 h 97" name="T65"/>
                <a:gd fmla="*/ 71 w 74" name="T66"/>
                <a:gd fmla="*/ 96 h 97" name="T67"/>
                <a:gd fmla="*/ 72 w 74" name="T68"/>
                <a:gd fmla="*/ 90 h 97" name="T69"/>
                <a:gd fmla="*/ 63 w 74" name="T70"/>
                <a:gd fmla="*/ 80 h 97" name="T71"/>
                <a:gd fmla="*/ 64 w 74" name="T72"/>
                <a:gd fmla="*/ 57 h 97" name="T73"/>
                <a:gd fmla="*/ 38 w 74" name="T74"/>
                <a:gd fmla="*/ 54 h 97" name="T75"/>
                <a:gd fmla="*/ 42 w 74" name="T76"/>
                <a:gd fmla="*/ 58 h 97" name="T77"/>
                <a:gd fmla="*/ 40 w 74" name="T78"/>
                <a:gd fmla="*/ 76 h 97" name="T79"/>
                <a:gd fmla="*/ 57 w 74" name="T80"/>
                <a:gd fmla="*/ 78 h 97" name="T81"/>
                <a:gd fmla="*/ 59 w 74" name="T82"/>
                <a:gd fmla="*/ 61 h 97" name="T83"/>
                <a:gd fmla="*/ 21 w 74" name="T84"/>
                <a:gd fmla="*/ 9 h 97" name="T85"/>
                <a:gd fmla="*/ 13 w 74" name="T86"/>
                <a:gd fmla="*/ 19 h 97" name="T87"/>
                <a:gd fmla="*/ 17 w 74" name="T88"/>
                <a:gd fmla="*/ 20 h 97" name="T89"/>
                <a:gd fmla="*/ 18 w 74" name="T90"/>
                <a:gd fmla="*/ 20 h 97" name="T91"/>
                <a:gd fmla="*/ 22 w 74" name="T92"/>
                <a:gd fmla="*/ 17 h 97" name="T93"/>
                <a:gd fmla="*/ 22 w 74" name="T94"/>
                <a:gd fmla="*/ 15 h 97" name="T95"/>
                <a:gd fmla="*/ 21 w 74" name="T96"/>
                <a:gd fmla="*/ 11 h 97" name="T97"/>
              </a:gd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b="b" l="0" r="r" t="0"/>
              <a:pathLst>
                <a:path h="97" w="74">
                  <a:moveTo>
                    <a:pt x="21" y="0"/>
                  </a:moveTo>
                  <a:cubicBezTo>
                    <a:pt x="60" y="0"/>
                    <a:pt x="60" y="0"/>
                    <a:pt x="60" y="0"/>
                  </a:cubicBezTo>
                  <a:cubicBezTo>
                    <a:pt x="64" y="0"/>
                    <a:pt x="66" y="1"/>
                    <a:pt x="68" y="3"/>
                  </a:cubicBezTo>
                  <a:cubicBezTo>
                    <a:pt x="70" y="5"/>
                    <a:pt x="72" y="8"/>
                    <a:pt x="72" y="11"/>
                  </a:cubicBezTo>
                  <a:cubicBezTo>
                    <a:pt x="72" y="56"/>
                    <a:pt x="72" y="56"/>
                    <a:pt x="72" y="56"/>
                  </a:cubicBezTo>
                  <a:cubicBezTo>
                    <a:pt x="71" y="55"/>
                    <a:pt x="70" y="53"/>
                    <a:pt x="70" y="52"/>
                  </a:cubicBezTo>
                  <a:cubicBezTo>
                    <a:pt x="68" y="50"/>
                    <a:pt x="66" y="48"/>
                    <a:pt x="63" y="47"/>
                  </a:cubicBezTo>
                  <a:cubicBezTo>
                    <a:pt x="63" y="11"/>
                    <a:pt x="63" y="11"/>
                    <a:pt x="63" y="11"/>
                  </a:cubicBezTo>
                  <a:cubicBezTo>
                    <a:pt x="63" y="10"/>
                    <a:pt x="63" y="9"/>
                    <a:pt x="62" y="9"/>
                  </a:cubicBezTo>
                  <a:cubicBezTo>
                    <a:pt x="62" y="8"/>
                    <a:pt x="61" y="8"/>
                    <a:pt x="60" y="8"/>
                  </a:cubicBezTo>
                  <a:cubicBezTo>
                    <a:pt x="25" y="8"/>
                    <a:pt x="25" y="8"/>
                    <a:pt x="25" y="8"/>
                  </a:cubicBezTo>
                  <a:cubicBezTo>
                    <a:pt x="26" y="11"/>
                    <a:pt x="26" y="11"/>
                    <a:pt x="26" y="11"/>
                  </a:cubicBezTo>
                  <a:cubicBezTo>
                    <a:pt x="26" y="14"/>
                    <a:pt x="26" y="14"/>
                    <a:pt x="26" y="14"/>
                  </a:cubicBezTo>
                  <a:cubicBezTo>
                    <a:pt x="26" y="16"/>
                    <a:pt x="26" y="17"/>
                    <a:pt x="26" y="18"/>
                  </a:cubicBezTo>
                  <a:cubicBezTo>
                    <a:pt x="26" y="19"/>
                    <a:pt x="25" y="21"/>
                    <a:pt x="23" y="22"/>
                  </a:cubicBezTo>
                  <a:cubicBezTo>
                    <a:pt x="22" y="23"/>
                    <a:pt x="21" y="24"/>
                    <a:pt x="19" y="24"/>
                  </a:cubicBezTo>
                  <a:cubicBezTo>
                    <a:pt x="18" y="24"/>
                    <a:pt x="17" y="24"/>
                    <a:pt x="16" y="24"/>
                  </a:cubicBezTo>
                  <a:cubicBezTo>
                    <a:pt x="12" y="24"/>
                    <a:pt x="12" y="24"/>
                    <a:pt x="12" y="24"/>
                  </a:cubicBezTo>
                  <a:cubicBezTo>
                    <a:pt x="8" y="23"/>
                    <a:pt x="8" y="23"/>
                    <a:pt x="8" y="23"/>
                  </a:cubicBezTo>
                  <a:cubicBezTo>
                    <a:pt x="8" y="79"/>
                    <a:pt x="8" y="79"/>
                    <a:pt x="8" y="79"/>
                  </a:cubicBezTo>
                  <a:cubicBezTo>
                    <a:pt x="8" y="80"/>
                    <a:pt x="9" y="80"/>
                    <a:pt x="9" y="81"/>
                  </a:cubicBezTo>
                  <a:cubicBezTo>
                    <a:pt x="9" y="81"/>
                    <a:pt x="9" y="81"/>
                    <a:pt x="9" y="81"/>
                  </a:cubicBezTo>
                  <a:cubicBezTo>
                    <a:pt x="10" y="81"/>
                    <a:pt x="10" y="82"/>
                    <a:pt x="11" y="82"/>
                  </a:cubicBezTo>
                  <a:cubicBezTo>
                    <a:pt x="28" y="82"/>
                    <a:pt x="28" y="82"/>
                    <a:pt x="28" y="82"/>
                  </a:cubicBezTo>
                  <a:cubicBezTo>
                    <a:pt x="28" y="82"/>
                    <a:pt x="29" y="83"/>
                    <a:pt x="29" y="84"/>
                  </a:cubicBezTo>
                  <a:cubicBezTo>
                    <a:pt x="31" y="86"/>
                    <a:pt x="34" y="88"/>
                    <a:pt x="37" y="90"/>
                  </a:cubicBezTo>
                  <a:cubicBezTo>
                    <a:pt x="11" y="90"/>
                    <a:pt x="11" y="90"/>
                    <a:pt x="11" y="90"/>
                  </a:cubicBezTo>
                  <a:cubicBezTo>
                    <a:pt x="8" y="90"/>
                    <a:pt x="5" y="89"/>
                    <a:pt x="3" y="87"/>
                  </a:cubicBezTo>
                  <a:cubicBezTo>
                    <a:pt x="3" y="87"/>
                    <a:pt x="3" y="87"/>
                    <a:pt x="3" y="87"/>
                  </a:cubicBezTo>
                  <a:cubicBezTo>
                    <a:pt x="3" y="87"/>
                    <a:pt x="3" y="87"/>
                    <a:pt x="3" y="87"/>
                  </a:cubicBezTo>
                  <a:cubicBezTo>
                    <a:pt x="1" y="85"/>
                    <a:pt x="0" y="82"/>
                    <a:pt x="0" y="79"/>
                  </a:cubicBezTo>
                  <a:cubicBezTo>
                    <a:pt x="0" y="20"/>
                    <a:pt x="0" y="20"/>
                    <a:pt x="0" y="20"/>
                  </a:cubicBezTo>
                  <a:cubicBezTo>
                    <a:pt x="0" y="18"/>
                    <a:pt x="0" y="18"/>
                    <a:pt x="0" y="18"/>
                  </a:cubicBezTo>
                  <a:cubicBezTo>
                    <a:pt x="1" y="17"/>
                    <a:pt x="1" y="17"/>
                    <a:pt x="1" y="17"/>
                  </a:cubicBezTo>
                  <a:cubicBezTo>
                    <a:pt x="18" y="1"/>
                    <a:pt x="18" y="1"/>
                    <a:pt x="18" y="1"/>
                  </a:cubicBezTo>
                  <a:cubicBezTo>
                    <a:pt x="19" y="0"/>
                    <a:pt x="19" y="0"/>
                    <a:pt x="19" y="0"/>
                  </a:cubicBezTo>
                  <a:cubicBezTo>
                    <a:pt x="21" y="0"/>
                    <a:pt x="21" y="0"/>
                    <a:pt x="21" y="0"/>
                  </a:cubicBezTo>
                  <a:close/>
                  <a:moveTo>
                    <a:pt x="17" y="52"/>
                  </a:moveTo>
                  <a:cubicBezTo>
                    <a:pt x="17" y="56"/>
                    <a:pt x="17" y="56"/>
                    <a:pt x="17" y="56"/>
                  </a:cubicBezTo>
                  <a:cubicBezTo>
                    <a:pt x="27" y="56"/>
                    <a:pt x="27" y="56"/>
                    <a:pt x="27" y="56"/>
                  </a:cubicBezTo>
                  <a:cubicBezTo>
                    <a:pt x="27" y="52"/>
                    <a:pt x="27" y="52"/>
                    <a:pt x="27" y="52"/>
                  </a:cubicBezTo>
                  <a:cubicBezTo>
                    <a:pt x="17" y="52"/>
                    <a:pt x="17" y="52"/>
                    <a:pt x="17" y="52"/>
                  </a:cubicBezTo>
                  <a:close/>
                  <a:moveTo>
                    <a:pt x="17" y="40"/>
                  </a:moveTo>
                  <a:cubicBezTo>
                    <a:pt x="17" y="44"/>
                    <a:pt x="17" y="44"/>
                    <a:pt x="17" y="44"/>
                  </a:cubicBezTo>
                  <a:cubicBezTo>
                    <a:pt x="56" y="44"/>
                    <a:pt x="56" y="44"/>
                    <a:pt x="56" y="44"/>
                  </a:cubicBezTo>
                  <a:cubicBezTo>
                    <a:pt x="56" y="40"/>
                    <a:pt x="56" y="40"/>
                    <a:pt x="56" y="40"/>
                  </a:cubicBezTo>
                  <a:cubicBezTo>
                    <a:pt x="17" y="40"/>
                    <a:pt x="17" y="40"/>
                    <a:pt x="17" y="40"/>
                  </a:cubicBezTo>
                  <a:close/>
                  <a:moveTo>
                    <a:pt x="17" y="28"/>
                  </a:moveTo>
                  <a:cubicBezTo>
                    <a:pt x="17" y="33"/>
                    <a:pt x="17" y="33"/>
                    <a:pt x="17" y="33"/>
                  </a:cubicBezTo>
                  <a:cubicBezTo>
                    <a:pt x="56" y="33"/>
                    <a:pt x="56" y="33"/>
                    <a:pt x="56" y="33"/>
                  </a:cubicBezTo>
                  <a:cubicBezTo>
                    <a:pt x="56" y="28"/>
                    <a:pt x="56" y="28"/>
                    <a:pt x="56" y="28"/>
                  </a:cubicBezTo>
                  <a:cubicBezTo>
                    <a:pt x="17" y="28"/>
                    <a:pt x="17" y="28"/>
                    <a:pt x="17" y="28"/>
                  </a:cubicBezTo>
                  <a:close/>
                  <a:moveTo>
                    <a:pt x="34" y="17"/>
                  </a:moveTo>
                  <a:cubicBezTo>
                    <a:pt x="34" y="22"/>
                    <a:pt x="34" y="22"/>
                    <a:pt x="34" y="22"/>
                  </a:cubicBezTo>
                  <a:cubicBezTo>
                    <a:pt x="56" y="22"/>
                    <a:pt x="56" y="22"/>
                    <a:pt x="56" y="22"/>
                  </a:cubicBezTo>
                  <a:cubicBezTo>
                    <a:pt x="56" y="17"/>
                    <a:pt x="56" y="17"/>
                    <a:pt x="56" y="17"/>
                  </a:cubicBezTo>
                  <a:cubicBezTo>
                    <a:pt x="34" y="17"/>
                    <a:pt x="34" y="17"/>
                    <a:pt x="34" y="17"/>
                  </a:cubicBezTo>
                  <a:close/>
                  <a:moveTo>
                    <a:pt x="41" y="69"/>
                  </a:moveTo>
                  <a:cubicBezTo>
                    <a:pt x="43" y="64"/>
                    <a:pt x="48" y="61"/>
                    <a:pt x="55" y="60"/>
                  </a:cubicBezTo>
                  <a:cubicBezTo>
                    <a:pt x="48" y="56"/>
                    <a:pt x="39" y="62"/>
                    <a:pt x="41" y="69"/>
                  </a:cubicBezTo>
                  <a:close/>
                  <a:moveTo>
                    <a:pt x="38" y="54"/>
                  </a:moveTo>
                  <a:cubicBezTo>
                    <a:pt x="34" y="57"/>
                    <a:pt x="32" y="61"/>
                    <a:pt x="31" y="66"/>
                  </a:cubicBezTo>
                  <a:cubicBezTo>
                    <a:pt x="31" y="70"/>
                    <a:pt x="32" y="75"/>
                    <a:pt x="35" y="79"/>
                  </a:cubicBezTo>
                  <a:cubicBezTo>
                    <a:pt x="38" y="83"/>
                    <a:pt x="43" y="86"/>
                    <a:pt x="47" y="86"/>
                  </a:cubicBezTo>
                  <a:cubicBezTo>
                    <a:pt x="51" y="87"/>
                    <a:pt x="55" y="86"/>
                    <a:pt x="58" y="84"/>
                  </a:cubicBezTo>
                  <a:cubicBezTo>
                    <a:pt x="58" y="85"/>
                    <a:pt x="58" y="86"/>
                    <a:pt x="59" y="87"/>
                  </a:cubicBezTo>
                  <a:cubicBezTo>
                    <a:pt x="65" y="95"/>
                    <a:pt x="65" y="95"/>
                    <a:pt x="65" y="95"/>
                  </a:cubicBezTo>
                  <a:cubicBezTo>
                    <a:pt x="67" y="97"/>
                    <a:pt x="69" y="97"/>
                    <a:pt x="71" y="96"/>
                  </a:cubicBezTo>
                  <a:cubicBezTo>
                    <a:pt x="71" y="96"/>
                    <a:pt x="71" y="96"/>
                    <a:pt x="71" y="96"/>
                  </a:cubicBezTo>
                  <a:cubicBezTo>
                    <a:pt x="73" y="94"/>
                    <a:pt x="74" y="91"/>
                    <a:pt x="72" y="90"/>
                  </a:cubicBezTo>
                  <a:cubicBezTo>
                    <a:pt x="66" y="82"/>
                    <a:pt x="66" y="82"/>
                    <a:pt x="66" y="82"/>
                  </a:cubicBezTo>
                  <a:cubicBezTo>
                    <a:pt x="65" y="81"/>
                    <a:pt x="64" y="80"/>
                    <a:pt x="63" y="80"/>
                  </a:cubicBezTo>
                  <a:cubicBezTo>
                    <a:pt x="66" y="77"/>
                    <a:pt x="67" y="74"/>
                    <a:pt x="68" y="70"/>
                  </a:cubicBezTo>
                  <a:cubicBezTo>
                    <a:pt x="68" y="66"/>
                    <a:pt x="67" y="61"/>
                    <a:pt x="64" y="57"/>
                  </a:cubicBezTo>
                  <a:cubicBezTo>
                    <a:pt x="61" y="53"/>
                    <a:pt x="56" y="50"/>
                    <a:pt x="52" y="50"/>
                  </a:cubicBezTo>
                  <a:cubicBezTo>
                    <a:pt x="47" y="49"/>
                    <a:pt x="42" y="50"/>
                    <a:pt x="38" y="54"/>
                  </a:cubicBezTo>
                  <a:close/>
                  <a:moveTo>
                    <a:pt x="51" y="56"/>
                  </a:moveTo>
                  <a:cubicBezTo>
                    <a:pt x="48" y="56"/>
                    <a:pt x="45" y="56"/>
                    <a:pt x="42" y="58"/>
                  </a:cubicBezTo>
                  <a:cubicBezTo>
                    <a:pt x="39" y="61"/>
                    <a:pt x="38" y="63"/>
                    <a:pt x="37" y="67"/>
                  </a:cubicBezTo>
                  <a:cubicBezTo>
                    <a:pt x="37" y="70"/>
                    <a:pt x="38" y="73"/>
                    <a:pt x="40" y="76"/>
                  </a:cubicBezTo>
                  <a:cubicBezTo>
                    <a:pt x="42" y="78"/>
                    <a:pt x="45" y="80"/>
                    <a:pt x="48" y="80"/>
                  </a:cubicBezTo>
                  <a:cubicBezTo>
                    <a:pt x="51" y="80"/>
                    <a:pt x="54" y="80"/>
                    <a:pt x="57" y="78"/>
                  </a:cubicBezTo>
                  <a:cubicBezTo>
                    <a:pt x="60" y="76"/>
                    <a:pt x="61" y="73"/>
                    <a:pt x="61" y="69"/>
                  </a:cubicBezTo>
                  <a:cubicBezTo>
                    <a:pt x="62" y="66"/>
                    <a:pt x="61" y="63"/>
                    <a:pt x="59" y="61"/>
                  </a:cubicBezTo>
                  <a:cubicBezTo>
                    <a:pt x="57" y="58"/>
                    <a:pt x="54" y="56"/>
                    <a:pt x="51" y="56"/>
                  </a:cubicBezTo>
                  <a:close/>
                  <a:moveTo>
                    <a:pt x="21" y="9"/>
                  </a:moveTo>
                  <a:cubicBezTo>
                    <a:pt x="11" y="19"/>
                    <a:pt x="11" y="19"/>
                    <a:pt x="11" y="19"/>
                  </a:cubicBezTo>
                  <a:cubicBezTo>
                    <a:pt x="13" y="19"/>
                    <a:pt x="13" y="19"/>
                    <a:pt x="13" y="19"/>
                  </a:cubicBezTo>
                  <a:cubicBezTo>
                    <a:pt x="17" y="20"/>
                    <a:pt x="17" y="20"/>
                    <a:pt x="17" y="20"/>
                  </a:cubicBezTo>
                  <a:cubicBezTo>
                    <a:pt x="17" y="20"/>
                    <a:pt x="17" y="20"/>
                    <a:pt x="17" y="20"/>
                  </a:cubicBezTo>
                  <a:cubicBezTo>
                    <a:pt x="17" y="20"/>
                    <a:pt x="17" y="20"/>
                    <a:pt x="17" y="20"/>
                  </a:cubicBezTo>
                  <a:cubicBezTo>
                    <a:pt x="17" y="20"/>
                    <a:pt x="18" y="20"/>
                    <a:pt x="18" y="20"/>
                  </a:cubicBezTo>
                  <a:cubicBezTo>
                    <a:pt x="19" y="20"/>
                    <a:pt x="20" y="19"/>
                    <a:pt x="21" y="19"/>
                  </a:cubicBezTo>
                  <a:cubicBezTo>
                    <a:pt x="21" y="18"/>
                    <a:pt x="22" y="17"/>
                    <a:pt x="22" y="17"/>
                  </a:cubicBezTo>
                  <a:cubicBezTo>
                    <a:pt x="22" y="16"/>
                    <a:pt x="22" y="16"/>
                    <a:pt x="22" y="15"/>
                  </a:cubicBezTo>
                  <a:cubicBezTo>
                    <a:pt x="22" y="15"/>
                    <a:pt x="22" y="15"/>
                    <a:pt x="22" y="15"/>
                  </a:cubicBezTo>
                  <a:cubicBezTo>
                    <a:pt x="22" y="15"/>
                    <a:pt x="22" y="15"/>
                    <a:pt x="22" y="15"/>
                  </a:cubicBezTo>
                  <a:cubicBezTo>
                    <a:pt x="21" y="11"/>
                    <a:pt x="21" y="11"/>
                    <a:pt x="21" y="11"/>
                  </a:cubicBezTo>
                  <a:lnTo>
                    <a:pt x="21" y="9"/>
                  </a:lnTo>
                  <a:close/>
                </a:path>
              </a:pathLst>
            </a:custGeom>
            <a:solidFill>
              <a:schemeClr val="bg1"/>
            </a:solidFill>
            <a:ln>
              <a:noFill/>
            </a:ln>
            <a:effectLst>
              <a:outerShdw algn="ctr" blurRad="63500" rotWithShape="0" sx="102000" sy="102000">
                <a:prstClr val="black">
                  <a:alpha val="40000"/>
                </a:prstClr>
              </a:outerShdw>
            </a:effectLst>
            <a:extLst/>
          </p:spPr>
          <p:txBody>
            <a:bodyPr anchor="t" anchorCtr="0" bIns="60960" compatLnSpc="1" lIns="121920" numCol="1" rIns="121920" tIns="60960" vert="horz" wrap="square">
              <a:prstTxWarp prst="textNoShape">
                <a:avLst/>
              </a:prstTxWarp>
            </a:bodyPr>
            <a:lstStyle/>
            <a:p>
              <a:endParaRPr altLang="en-US" lang="zh-CN" sz="2400"/>
            </a:p>
          </p:txBody>
        </p:sp>
      </p:grpSp>
      <p:sp>
        <p:nvSpPr>
          <p:cNvPr id="67" name="文本框 66">
            <a:extLst>
              <a:ext uri="{FF2B5EF4-FFF2-40B4-BE49-F238E27FC236}">
                <a16:creationId xmlns:a16="http://schemas.microsoft.com/office/drawing/2014/main" id="{40835E45-E71C-49CE-932D-2ECB373CD8C0}"/>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68" name="Freeform 591">
            <a:extLst>
              <a:ext uri="{FF2B5EF4-FFF2-40B4-BE49-F238E27FC236}">
                <a16:creationId xmlns:a16="http://schemas.microsoft.com/office/drawing/2014/main" id="{ADDF8E9A-CA0B-4746-B6B6-D04FCA96E0FD}"/>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2002737710"/>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53" presetSubtype="0">
                                  <p:stCondLst>
                                    <p:cond delay="0"/>
                                  </p:stCondLst>
                                  <p:childTnLst>
                                    <p:set>
                                      <p:cBhvr>
                                        <p:cTn dur="1" fill="hold" id="6">
                                          <p:stCondLst>
                                            <p:cond delay="0"/>
                                          </p:stCondLst>
                                        </p:cTn>
                                        <p:tgtEl>
                                          <p:spTgt spid="41"/>
                                        </p:tgtEl>
                                        <p:attrNameLst>
                                          <p:attrName>style.visibility</p:attrName>
                                        </p:attrNameLst>
                                      </p:cBhvr>
                                      <p:to>
                                        <p:strVal val="visible"/>
                                      </p:to>
                                    </p:set>
                                    <p:anim calcmode="lin" valueType="num">
                                      <p:cBhvr>
                                        <p:cTn dur="500" fill="hold" id="7"/>
                                        <p:tgtEl>
                                          <p:spTgt spid="41"/>
                                        </p:tgtEl>
                                        <p:attrNameLst>
                                          <p:attrName>ppt_w</p:attrName>
                                        </p:attrNameLst>
                                      </p:cBhvr>
                                      <p:tavLst>
                                        <p:tav tm="0">
                                          <p:val>
                                            <p:fltVal val="0"/>
                                          </p:val>
                                        </p:tav>
                                        <p:tav tm="100000">
                                          <p:val>
                                            <p:strVal val="#ppt_w"/>
                                          </p:val>
                                        </p:tav>
                                      </p:tavLst>
                                    </p:anim>
                                    <p:anim calcmode="lin" valueType="num">
                                      <p:cBhvr>
                                        <p:cTn dur="500" fill="hold" id="8"/>
                                        <p:tgtEl>
                                          <p:spTgt spid="41"/>
                                        </p:tgtEl>
                                        <p:attrNameLst>
                                          <p:attrName>ppt_h</p:attrName>
                                        </p:attrNameLst>
                                      </p:cBhvr>
                                      <p:tavLst>
                                        <p:tav tm="0">
                                          <p:val>
                                            <p:fltVal val="0"/>
                                          </p:val>
                                        </p:tav>
                                        <p:tav tm="100000">
                                          <p:val>
                                            <p:strVal val="#ppt_h"/>
                                          </p:val>
                                        </p:tav>
                                      </p:tavLst>
                                    </p:anim>
                                    <p:animEffect filter="fade" transition="in">
                                      <p:cBhvr>
                                        <p:cTn dur="500" id="9"/>
                                        <p:tgtEl>
                                          <p:spTgt spid="41"/>
                                        </p:tgtEl>
                                      </p:cBhvr>
                                    </p:animEffect>
                                    <p:anim calcmode="lin" valueType="num">
                                      <p:cBhvr>
                                        <p:cTn dur="500" fill="hold" id="10"/>
                                        <p:tgtEl>
                                          <p:spTgt spid="41"/>
                                        </p:tgtEl>
                                        <p:attrNameLst>
                                          <p:attrName>ppt_x</p:attrName>
                                        </p:attrNameLst>
                                      </p:cBhvr>
                                      <p:tavLst>
                                        <p:tav tm="0">
                                          <p:val>
                                            <p:fltVal val="0.5"/>
                                          </p:val>
                                        </p:tav>
                                        <p:tav tm="100000">
                                          <p:val>
                                            <p:strVal val="#ppt_x"/>
                                          </p:val>
                                        </p:tav>
                                      </p:tavLst>
                                    </p:anim>
                                    <p:anim calcmode="lin" valueType="num">
                                      <p:cBhvr>
                                        <p:cTn dur="500" fill="hold" id="11"/>
                                        <p:tgtEl>
                                          <p:spTgt spid="41"/>
                                        </p:tgtEl>
                                        <p:attrNameLst>
                                          <p:attrName>ppt_y</p:attrName>
                                        </p:attrNameLst>
                                      </p:cBhvr>
                                      <p:tavLst>
                                        <p:tav tm="0">
                                          <p:val>
                                            <p:fltVal val="0.5"/>
                                          </p:val>
                                        </p:tav>
                                        <p:tav tm="100000">
                                          <p:val>
                                            <p:strVal val="#ppt_y"/>
                                          </p:val>
                                        </p:tav>
                                      </p:tavLst>
                                    </p:anim>
                                  </p:childTnLst>
                                </p:cTn>
                              </p:par>
                              <p:par>
                                <p:cTn fill="hold" id="12" nodeType="withEffect" presetClass="entr" presetID="53" presetSubtype="0">
                                  <p:stCondLst>
                                    <p:cond delay="100"/>
                                  </p:stCondLst>
                                  <p:childTnLst>
                                    <p:set>
                                      <p:cBhvr>
                                        <p:cTn dur="1" fill="hold" id="13">
                                          <p:stCondLst>
                                            <p:cond delay="0"/>
                                          </p:stCondLst>
                                        </p:cTn>
                                        <p:tgtEl>
                                          <p:spTgt spid="47"/>
                                        </p:tgtEl>
                                        <p:attrNameLst>
                                          <p:attrName>style.visibility</p:attrName>
                                        </p:attrNameLst>
                                      </p:cBhvr>
                                      <p:to>
                                        <p:strVal val="visible"/>
                                      </p:to>
                                    </p:set>
                                    <p:anim calcmode="lin" valueType="num">
                                      <p:cBhvr>
                                        <p:cTn dur="500" fill="hold" id="14"/>
                                        <p:tgtEl>
                                          <p:spTgt spid="47"/>
                                        </p:tgtEl>
                                        <p:attrNameLst>
                                          <p:attrName>ppt_w</p:attrName>
                                        </p:attrNameLst>
                                      </p:cBhvr>
                                      <p:tavLst>
                                        <p:tav tm="0">
                                          <p:val>
                                            <p:fltVal val="0"/>
                                          </p:val>
                                        </p:tav>
                                        <p:tav tm="100000">
                                          <p:val>
                                            <p:strVal val="#ppt_w"/>
                                          </p:val>
                                        </p:tav>
                                      </p:tavLst>
                                    </p:anim>
                                    <p:anim calcmode="lin" valueType="num">
                                      <p:cBhvr>
                                        <p:cTn dur="500" fill="hold" id="15"/>
                                        <p:tgtEl>
                                          <p:spTgt spid="47"/>
                                        </p:tgtEl>
                                        <p:attrNameLst>
                                          <p:attrName>ppt_h</p:attrName>
                                        </p:attrNameLst>
                                      </p:cBhvr>
                                      <p:tavLst>
                                        <p:tav tm="0">
                                          <p:val>
                                            <p:fltVal val="0"/>
                                          </p:val>
                                        </p:tav>
                                        <p:tav tm="100000">
                                          <p:val>
                                            <p:strVal val="#ppt_h"/>
                                          </p:val>
                                        </p:tav>
                                      </p:tavLst>
                                    </p:anim>
                                    <p:animEffect filter="fade" transition="in">
                                      <p:cBhvr>
                                        <p:cTn dur="500" id="16"/>
                                        <p:tgtEl>
                                          <p:spTgt spid="47"/>
                                        </p:tgtEl>
                                      </p:cBhvr>
                                    </p:animEffect>
                                    <p:anim calcmode="lin" valueType="num">
                                      <p:cBhvr>
                                        <p:cTn dur="500" fill="hold" id="17"/>
                                        <p:tgtEl>
                                          <p:spTgt spid="47"/>
                                        </p:tgtEl>
                                        <p:attrNameLst>
                                          <p:attrName>ppt_x</p:attrName>
                                        </p:attrNameLst>
                                      </p:cBhvr>
                                      <p:tavLst>
                                        <p:tav tm="0">
                                          <p:val>
                                            <p:fltVal val="0.5"/>
                                          </p:val>
                                        </p:tav>
                                        <p:tav tm="100000">
                                          <p:val>
                                            <p:strVal val="#ppt_x"/>
                                          </p:val>
                                        </p:tav>
                                      </p:tavLst>
                                    </p:anim>
                                    <p:anim calcmode="lin" valueType="num">
                                      <p:cBhvr>
                                        <p:cTn dur="500" fill="hold" id="18"/>
                                        <p:tgtEl>
                                          <p:spTgt spid="47"/>
                                        </p:tgtEl>
                                        <p:attrNameLst>
                                          <p:attrName>ppt_y</p:attrName>
                                        </p:attrNameLst>
                                      </p:cBhvr>
                                      <p:tavLst>
                                        <p:tav tm="0">
                                          <p:val>
                                            <p:fltVal val="0.5"/>
                                          </p:val>
                                        </p:tav>
                                        <p:tav tm="100000">
                                          <p:val>
                                            <p:strVal val="#ppt_y"/>
                                          </p:val>
                                        </p:tav>
                                      </p:tavLst>
                                    </p:anim>
                                  </p:childTnLst>
                                </p:cTn>
                              </p:par>
                              <p:par>
                                <p:cTn fill="hold" id="19" nodeType="withEffect" presetClass="entr" presetID="53" presetSubtype="0">
                                  <p:stCondLst>
                                    <p:cond delay="200"/>
                                  </p:stCondLst>
                                  <p:childTnLst>
                                    <p:set>
                                      <p:cBhvr>
                                        <p:cTn dur="1" fill="hold" id="20">
                                          <p:stCondLst>
                                            <p:cond delay="0"/>
                                          </p:stCondLst>
                                        </p:cTn>
                                        <p:tgtEl>
                                          <p:spTgt spid="53"/>
                                        </p:tgtEl>
                                        <p:attrNameLst>
                                          <p:attrName>style.visibility</p:attrName>
                                        </p:attrNameLst>
                                      </p:cBhvr>
                                      <p:to>
                                        <p:strVal val="visible"/>
                                      </p:to>
                                    </p:set>
                                    <p:anim calcmode="lin" valueType="num">
                                      <p:cBhvr>
                                        <p:cTn dur="500" fill="hold" id="21"/>
                                        <p:tgtEl>
                                          <p:spTgt spid="53"/>
                                        </p:tgtEl>
                                        <p:attrNameLst>
                                          <p:attrName>ppt_w</p:attrName>
                                        </p:attrNameLst>
                                      </p:cBhvr>
                                      <p:tavLst>
                                        <p:tav tm="0">
                                          <p:val>
                                            <p:fltVal val="0"/>
                                          </p:val>
                                        </p:tav>
                                        <p:tav tm="100000">
                                          <p:val>
                                            <p:strVal val="#ppt_w"/>
                                          </p:val>
                                        </p:tav>
                                      </p:tavLst>
                                    </p:anim>
                                    <p:anim calcmode="lin" valueType="num">
                                      <p:cBhvr>
                                        <p:cTn dur="500" fill="hold" id="22"/>
                                        <p:tgtEl>
                                          <p:spTgt spid="53"/>
                                        </p:tgtEl>
                                        <p:attrNameLst>
                                          <p:attrName>ppt_h</p:attrName>
                                        </p:attrNameLst>
                                      </p:cBhvr>
                                      <p:tavLst>
                                        <p:tav tm="0">
                                          <p:val>
                                            <p:fltVal val="0"/>
                                          </p:val>
                                        </p:tav>
                                        <p:tav tm="100000">
                                          <p:val>
                                            <p:strVal val="#ppt_h"/>
                                          </p:val>
                                        </p:tav>
                                      </p:tavLst>
                                    </p:anim>
                                    <p:animEffect filter="fade" transition="in">
                                      <p:cBhvr>
                                        <p:cTn dur="500" id="23"/>
                                        <p:tgtEl>
                                          <p:spTgt spid="53"/>
                                        </p:tgtEl>
                                      </p:cBhvr>
                                    </p:animEffect>
                                    <p:anim calcmode="lin" valueType="num">
                                      <p:cBhvr>
                                        <p:cTn dur="500" fill="hold" id="24"/>
                                        <p:tgtEl>
                                          <p:spTgt spid="53"/>
                                        </p:tgtEl>
                                        <p:attrNameLst>
                                          <p:attrName>ppt_x</p:attrName>
                                        </p:attrNameLst>
                                      </p:cBhvr>
                                      <p:tavLst>
                                        <p:tav tm="0">
                                          <p:val>
                                            <p:fltVal val="0.5"/>
                                          </p:val>
                                        </p:tav>
                                        <p:tav tm="100000">
                                          <p:val>
                                            <p:strVal val="#ppt_x"/>
                                          </p:val>
                                        </p:tav>
                                      </p:tavLst>
                                    </p:anim>
                                    <p:anim calcmode="lin" valueType="num">
                                      <p:cBhvr>
                                        <p:cTn dur="500" fill="hold" id="25"/>
                                        <p:tgtEl>
                                          <p:spTgt spid="53"/>
                                        </p:tgtEl>
                                        <p:attrNameLst>
                                          <p:attrName>ppt_y</p:attrName>
                                        </p:attrNameLst>
                                      </p:cBhvr>
                                      <p:tavLst>
                                        <p:tav tm="0">
                                          <p:val>
                                            <p:fltVal val="0.5"/>
                                          </p:val>
                                        </p:tav>
                                        <p:tav tm="100000">
                                          <p:val>
                                            <p:strVal val="#ppt_y"/>
                                          </p:val>
                                        </p:tav>
                                      </p:tavLst>
                                    </p:anim>
                                  </p:childTnLst>
                                </p:cTn>
                              </p:par>
                            </p:childTnLst>
                          </p:cTn>
                        </p:par>
                        <p:par>
                          <p:cTn fill="hold" id="26" nodeType="afterGroup">
                            <p:stCondLst>
                              <p:cond delay="700"/>
                            </p:stCondLst>
                            <p:childTnLst>
                              <p:par>
                                <p:cTn fill="hold" id="27" nodeType="afterEffect" presetClass="entr" presetID="2" presetSubtype="8">
                                  <p:stCondLst>
                                    <p:cond delay="0"/>
                                  </p:stCondLst>
                                  <p:childTnLst>
                                    <p:set>
                                      <p:cBhvr>
                                        <p:cTn dur="1" fill="hold" id="28">
                                          <p:stCondLst>
                                            <p:cond delay="0"/>
                                          </p:stCondLst>
                                        </p:cTn>
                                        <p:tgtEl>
                                          <p:spTgt spid="34"/>
                                        </p:tgtEl>
                                        <p:attrNameLst>
                                          <p:attrName>style.visibility</p:attrName>
                                        </p:attrNameLst>
                                      </p:cBhvr>
                                      <p:to>
                                        <p:strVal val="visible"/>
                                      </p:to>
                                    </p:set>
                                    <p:anim calcmode="lin" valueType="num">
                                      <p:cBhvr additive="base">
                                        <p:cTn dur="500" fill="hold" id="29"/>
                                        <p:tgtEl>
                                          <p:spTgt spid="34"/>
                                        </p:tgtEl>
                                        <p:attrNameLst>
                                          <p:attrName>ppt_x</p:attrName>
                                        </p:attrNameLst>
                                      </p:cBhvr>
                                      <p:tavLst>
                                        <p:tav tm="0">
                                          <p:val>
                                            <p:strVal val="0-#ppt_w/2"/>
                                          </p:val>
                                        </p:tav>
                                        <p:tav tm="100000">
                                          <p:val>
                                            <p:strVal val="#ppt_x"/>
                                          </p:val>
                                        </p:tav>
                                      </p:tavLst>
                                    </p:anim>
                                    <p:anim calcmode="lin" valueType="num">
                                      <p:cBhvr additive="base">
                                        <p:cTn dur="500" fill="hold" id="30"/>
                                        <p:tgtEl>
                                          <p:spTgt spid="34"/>
                                        </p:tgtEl>
                                        <p:attrNameLst>
                                          <p:attrName>ppt_y</p:attrName>
                                        </p:attrNameLst>
                                      </p:cBhvr>
                                      <p:tavLst>
                                        <p:tav tm="0">
                                          <p:val>
                                            <p:strVal val="#ppt_y"/>
                                          </p:val>
                                        </p:tav>
                                        <p:tav tm="100000">
                                          <p:val>
                                            <p:strVal val="#ppt_y"/>
                                          </p:val>
                                        </p:tav>
                                      </p:tavLst>
                                    </p:anim>
                                  </p:childTnLst>
                                </p:cTn>
                              </p:par>
                              <p:par>
                                <p:cTn fill="hold" id="31" nodeType="withEffect" presetClass="entr" presetID="2" presetSubtype="8">
                                  <p:stCondLst>
                                    <p:cond delay="100"/>
                                  </p:stCondLst>
                                  <p:childTnLst>
                                    <p:set>
                                      <p:cBhvr>
                                        <p:cTn dur="1" fill="hold" id="32">
                                          <p:stCondLst>
                                            <p:cond delay="0"/>
                                          </p:stCondLst>
                                        </p:cTn>
                                        <p:tgtEl>
                                          <p:spTgt spid="30"/>
                                        </p:tgtEl>
                                        <p:attrNameLst>
                                          <p:attrName>style.visibility</p:attrName>
                                        </p:attrNameLst>
                                      </p:cBhvr>
                                      <p:to>
                                        <p:strVal val="visible"/>
                                      </p:to>
                                    </p:set>
                                    <p:anim calcmode="lin" valueType="num">
                                      <p:cBhvr additive="base">
                                        <p:cTn dur="500" fill="hold" id="33"/>
                                        <p:tgtEl>
                                          <p:spTgt spid="30"/>
                                        </p:tgtEl>
                                        <p:attrNameLst>
                                          <p:attrName>ppt_x</p:attrName>
                                        </p:attrNameLst>
                                      </p:cBhvr>
                                      <p:tavLst>
                                        <p:tav tm="0">
                                          <p:val>
                                            <p:strVal val="0-#ppt_w/2"/>
                                          </p:val>
                                        </p:tav>
                                        <p:tav tm="100000">
                                          <p:val>
                                            <p:strVal val="#ppt_x"/>
                                          </p:val>
                                        </p:tav>
                                      </p:tavLst>
                                    </p:anim>
                                    <p:anim calcmode="lin" valueType="num">
                                      <p:cBhvr additive="base">
                                        <p:cTn dur="500" fill="hold" id="34"/>
                                        <p:tgtEl>
                                          <p:spTgt spid="30"/>
                                        </p:tgtEl>
                                        <p:attrNameLst>
                                          <p:attrName>ppt_y</p:attrName>
                                        </p:attrNameLst>
                                      </p:cBhvr>
                                      <p:tavLst>
                                        <p:tav tm="0">
                                          <p:val>
                                            <p:strVal val="#ppt_y"/>
                                          </p:val>
                                        </p:tav>
                                        <p:tav tm="100000">
                                          <p:val>
                                            <p:strVal val="#ppt_y"/>
                                          </p:val>
                                        </p:tav>
                                      </p:tavLst>
                                    </p:anim>
                                  </p:childTnLst>
                                </p:cTn>
                              </p:par>
                              <p:par>
                                <p:cTn fill="hold" id="35" nodeType="withEffect" presetClass="entr" presetID="2" presetSubtype="8">
                                  <p:stCondLst>
                                    <p:cond delay="200"/>
                                  </p:stCondLst>
                                  <p:childTnLst>
                                    <p:set>
                                      <p:cBhvr>
                                        <p:cTn dur="1" fill="hold" id="36">
                                          <p:stCondLst>
                                            <p:cond delay="0"/>
                                          </p:stCondLst>
                                        </p:cTn>
                                        <p:tgtEl>
                                          <p:spTgt spid="26"/>
                                        </p:tgtEl>
                                        <p:attrNameLst>
                                          <p:attrName>style.visibility</p:attrName>
                                        </p:attrNameLst>
                                      </p:cBhvr>
                                      <p:to>
                                        <p:strVal val="visible"/>
                                      </p:to>
                                    </p:set>
                                    <p:anim calcmode="lin" valueType="num">
                                      <p:cBhvr additive="base">
                                        <p:cTn dur="500" fill="hold" id="37"/>
                                        <p:tgtEl>
                                          <p:spTgt spid="26"/>
                                        </p:tgtEl>
                                        <p:attrNameLst>
                                          <p:attrName>ppt_x</p:attrName>
                                        </p:attrNameLst>
                                      </p:cBhvr>
                                      <p:tavLst>
                                        <p:tav tm="0">
                                          <p:val>
                                            <p:strVal val="0-#ppt_w/2"/>
                                          </p:val>
                                        </p:tav>
                                        <p:tav tm="100000">
                                          <p:val>
                                            <p:strVal val="#ppt_x"/>
                                          </p:val>
                                        </p:tav>
                                      </p:tavLst>
                                    </p:anim>
                                    <p:anim calcmode="lin" valueType="num">
                                      <p:cBhvr additive="base">
                                        <p:cTn dur="500" fill="hold" id="38"/>
                                        <p:tgtEl>
                                          <p:spTgt spid="26"/>
                                        </p:tgtEl>
                                        <p:attrNameLst>
                                          <p:attrName>ppt_y</p:attrName>
                                        </p:attrNameLst>
                                      </p:cBhvr>
                                      <p:tavLst>
                                        <p:tav tm="0">
                                          <p:val>
                                            <p:strVal val="#ppt_y"/>
                                          </p:val>
                                        </p:tav>
                                        <p:tav tm="100000">
                                          <p:val>
                                            <p:strVal val="#ppt_y"/>
                                          </p:val>
                                        </p:tav>
                                      </p:tavLst>
                                    </p:anim>
                                  </p:childTnLst>
                                </p:cTn>
                              </p:par>
                            </p:childTnLst>
                          </p:cTn>
                        </p:par>
                        <p:par>
                          <p:cTn fill="hold" id="39" nodeType="afterGroup">
                            <p:stCondLst>
                              <p:cond delay="1400"/>
                            </p:stCondLst>
                            <p:childTnLst>
                              <p:par>
                                <p:cTn fill="hold" grpId="0" id="40" nodeType="afterEffect" presetClass="entr" presetID="10" presetSubtype="0">
                                  <p:stCondLst>
                                    <p:cond delay="0"/>
                                  </p:stCondLst>
                                  <p:childTnLst>
                                    <p:set>
                                      <p:cBhvr>
                                        <p:cTn dur="1" fill="hold" id="41">
                                          <p:stCondLst>
                                            <p:cond delay="0"/>
                                          </p:stCondLst>
                                        </p:cTn>
                                        <p:tgtEl>
                                          <p:spTgt spid="40"/>
                                        </p:tgtEl>
                                        <p:attrNameLst>
                                          <p:attrName>style.visibility</p:attrName>
                                        </p:attrNameLst>
                                      </p:cBhvr>
                                      <p:to>
                                        <p:strVal val="visible"/>
                                      </p:to>
                                    </p:set>
                                    <p:animEffect filter="fade" transition="in">
                                      <p:cBhvr>
                                        <p:cTn dur="500" id="42"/>
                                        <p:tgtEl>
                                          <p:spTgt spid="40"/>
                                        </p:tgtEl>
                                      </p:cBhvr>
                                    </p:animEffect>
                                  </p:childTnLst>
                                </p:cTn>
                              </p:par>
                              <p:par>
                                <p:cTn fill="hold" grpId="0" id="43" nodeType="withEffect" presetClass="entr" presetID="10" presetSubtype="0">
                                  <p:stCondLst>
                                    <p:cond delay="0"/>
                                  </p:stCondLst>
                                  <p:childTnLst>
                                    <p:set>
                                      <p:cBhvr>
                                        <p:cTn dur="1" fill="hold" id="44">
                                          <p:stCondLst>
                                            <p:cond delay="0"/>
                                          </p:stCondLst>
                                        </p:cTn>
                                        <p:tgtEl>
                                          <p:spTgt spid="68"/>
                                        </p:tgtEl>
                                        <p:attrNameLst>
                                          <p:attrName>style.visibility</p:attrName>
                                        </p:attrNameLst>
                                      </p:cBhvr>
                                      <p:to>
                                        <p:strVal val="visible"/>
                                      </p:to>
                                    </p:set>
                                    <p:animEffect filter="fade" transition="in">
                                      <p:cBhvr>
                                        <p:cTn dur="500" id="45"/>
                                        <p:tgtEl>
                                          <p:spTgt spid="68"/>
                                        </p:tgtEl>
                                      </p:cBhvr>
                                    </p:animEffect>
                                  </p:childTnLst>
                                </p:cTn>
                              </p:par>
                              <p:par>
                                <p:cTn accel="50000" autoRev="1" decel="50000" fill="hold" grpId="1" id="46" nodeType="withEffect" presetClass="path" presetID="42" presetSubtype="0" repeatCount="indefinite">
                                  <p:stCondLst>
                                    <p:cond delay="500"/>
                                  </p:stCondLst>
                                  <p:childTnLst>
                                    <p:animMotion origin="layout" path="M -3.95833E-06 -2.22222E-06 L 0.06628 -2.22222E-06" pathEditMode="relative" ptsTypes="AA" rAng="0">
                                      <p:cBhvr>
                                        <p:cTn dur="4600" fill="hold" id="47"/>
                                        <p:tgtEl>
                                          <p:spTgt spid="68"/>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0" spid="68"/>
      <p:bldP grpId="1" spid="68"/>
    </p:bldLst>
  </p:timing>
</p:sld>
</file>

<file path=ppt/slides/slide21.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组合 13"/>
          <p:cNvGrpSpPr/>
          <p:nvPr/>
        </p:nvGrpSpPr>
        <p:grpSpPr>
          <a:xfrm>
            <a:off x="295829" y="1618766"/>
            <a:ext cx="11600342" cy="3841181"/>
            <a:chOff x="467544" y="507718"/>
            <a:chExt cx="8208912" cy="2970061"/>
          </a:xfrm>
        </p:grpSpPr>
        <p:grpSp>
          <p:nvGrpSpPr>
            <p:cNvPr id="15" name="组合 14"/>
            <p:cNvGrpSpPr/>
            <p:nvPr/>
          </p:nvGrpSpPr>
          <p:grpSpPr>
            <a:xfrm>
              <a:off x="467544" y="507718"/>
              <a:ext cx="8208912" cy="2705333"/>
              <a:chOff x="467544" y="612950"/>
              <a:chExt cx="8208912" cy="2705333"/>
            </a:xfrm>
          </p:grpSpPr>
          <p:graphicFrame>
            <p:nvGraphicFramePr>
              <p:cNvPr id="21" name="图表 20"/>
              <p:cNvGraphicFramePr/>
              <p:nvPr>
                <p:extLst>
                  <p:ext uri="{D42A27DB-BD31-4B8C-83A1-F6EECF244321}">
                    <p14:modId val="997911426"/>
                  </p:ext>
                </p:extLst>
              </p:nvPr>
            </p:nvGraphicFramePr>
            <p:xfrm>
              <a:off x="467544" y="612950"/>
              <a:ext cx="8208912" cy="2705333"/>
            </p:xfrm>
            <a:graphic>
              <a:graphicData uri="http://schemas.openxmlformats.org/drawingml/2006/chart">
                <c:chart xmlns:c="http://schemas.openxmlformats.org/drawingml/2006/chart" r:id="rId2"/>
              </a:graphicData>
            </a:graphic>
          </p:graphicFrame>
          <p:sp>
            <p:nvSpPr>
              <p:cNvPr id="22" name="文本框 21"/>
              <p:cNvSpPr txBox="1"/>
              <p:nvPr/>
            </p:nvSpPr>
            <p:spPr>
              <a:xfrm>
                <a:off x="2159957" y="891801"/>
                <a:ext cx="562413" cy="263869"/>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ctr">
                  <a:defRPr>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r>
                  <a:rPr altLang="zh-CN" lang="en-US">
                    <a:solidFill>
                      <a:schemeClr val="bg1">
                        <a:alpha val="95000"/>
                      </a:schemeClr>
                    </a:solidFill>
                  </a:rPr>
                  <a:t>93%</a:t>
                </a:r>
              </a:p>
            </p:txBody>
          </p:sp>
          <p:sp>
            <p:nvSpPr>
              <p:cNvPr id="23" name="文本框 22"/>
              <p:cNvSpPr txBox="1"/>
              <p:nvPr/>
            </p:nvSpPr>
            <p:spPr>
              <a:xfrm>
                <a:off x="3219804" y="1512049"/>
                <a:ext cx="537327"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ctr">
                  <a:defRPr>
                    <a:solidFill>
                      <a:schemeClr val="bg1">
                        <a:alpha val="95000"/>
                      </a:schemeClr>
                    </a:solidFill>
                  </a:defRPr>
                </a:lvl1pPr>
              </a:lstStyle>
              <a:p>
                <a:r>
                  <a:rPr altLang="zh-CN" lang="en-US"/>
                  <a:t>65%</a:t>
                </a:r>
              </a:p>
            </p:txBody>
          </p:sp>
          <p:sp>
            <p:nvSpPr>
              <p:cNvPr id="24" name="文本框 166"/>
              <p:cNvSpPr txBox="1"/>
              <p:nvPr/>
            </p:nvSpPr>
            <p:spPr>
              <a:xfrm>
                <a:off x="4329596" y="1155670"/>
                <a:ext cx="537327"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ctr">
                  <a:defRPr>
                    <a:solidFill>
                      <a:schemeClr val="bg1">
                        <a:alpha val="95000"/>
                      </a:schemeClr>
                    </a:solidFill>
                  </a:defRPr>
                </a:lvl1pPr>
              </a:lstStyle>
              <a:p>
                <a:r>
                  <a:rPr altLang="zh-CN" lang="en-US"/>
                  <a:t>80%</a:t>
                </a:r>
              </a:p>
            </p:txBody>
          </p:sp>
          <p:sp>
            <p:nvSpPr>
              <p:cNvPr id="25" name="文本框 24"/>
              <p:cNvSpPr txBox="1"/>
              <p:nvPr/>
            </p:nvSpPr>
            <p:spPr>
              <a:xfrm>
                <a:off x="5362450" y="1206442"/>
                <a:ext cx="537327"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ctr">
                  <a:defRPr>
                    <a:solidFill>
                      <a:schemeClr val="bg1">
                        <a:alpha val="95000"/>
                      </a:schemeClr>
                    </a:solidFill>
                  </a:defRPr>
                </a:lvl1pPr>
              </a:lstStyle>
              <a:p>
                <a:r>
                  <a:rPr altLang="zh-CN" lang="en-US"/>
                  <a:t>78%</a:t>
                </a:r>
              </a:p>
            </p:txBody>
          </p:sp>
          <p:sp>
            <p:nvSpPr>
              <p:cNvPr id="26" name="文本框 166"/>
              <p:cNvSpPr txBox="1"/>
              <p:nvPr/>
            </p:nvSpPr>
            <p:spPr>
              <a:xfrm>
                <a:off x="6441158" y="1490680"/>
                <a:ext cx="537327"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defPPr>
                  <a:defRPr lang="zh-CN"/>
                </a:defPPr>
                <a:lvl1pPr algn="ctr">
                  <a:defRPr>
                    <a:solidFill>
                      <a:schemeClr val="bg1">
                        <a:alpha val="95000"/>
                      </a:schemeClr>
                    </a:solidFill>
                  </a:defRPr>
                </a:lvl1pPr>
              </a:lstStyle>
              <a:p>
                <a:r>
                  <a:rPr altLang="zh-CN" lang="en-US"/>
                  <a:t>67%</a:t>
                </a:r>
              </a:p>
            </p:txBody>
          </p:sp>
        </p:grpSp>
        <p:sp>
          <p:nvSpPr>
            <p:cNvPr id="16" name="矩形 15"/>
            <p:cNvSpPr/>
            <p:nvPr/>
          </p:nvSpPr>
          <p:spPr>
            <a:xfrm>
              <a:off x="2058509" y="3170002"/>
              <a:ext cx="723275"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alpha val="95000"/>
                    </a:schemeClr>
                  </a:solidFill>
                  <a:sym typeface="+mn-lt"/>
                </a:rPr>
                <a:t>项目一</a:t>
              </a:r>
            </a:p>
          </p:txBody>
        </p:sp>
        <p:sp>
          <p:nvSpPr>
            <p:cNvPr id="17" name="矩形 16"/>
            <p:cNvSpPr/>
            <p:nvPr/>
          </p:nvSpPr>
          <p:spPr>
            <a:xfrm>
              <a:off x="6338990" y="3170002"/>
              <a:ext cx="723275"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alpha val="95000"/>
                    </a:schemeClr>
                  </a:solidFill>
                  <a:sym typeface="+mn-lt"/>
                </a:rPr>
                <a:t>项目五</a:t>
              </a:r>
            </a:p>
          </p:txBody>
        </p:sp>
        <p:sp>
          <p:nvSpPr>
            <p:cNvPr id="18" name="矩形 17"/>
            <p:cNvSpPr/>
            <p:nvPr/>
          </p:nvSpPr>
          <p:spPr>
            <a:xfrm>
              <a:off x="3128629" y="3170002"/>
              <a:ext cx="723275"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alpha val="95000"/>
                    </a:schemeClr>
                  </a:solidFill>
                  <a:sym typeface="+mn-lt"/>
                </a:rPr>
                <a:t>项目二</a:t>
              </a:r>
            </a:p>
          </p:txBody>
        </p:sp>
        <p:sp>
          <p:nvSpPr>
            <p:cNvPr id="19" name="矩形 18"/>
            <p:cNvSpPr/>
            <p:nvPr/>
          </p:nvSpPr>
          <p:spPr>
            <a:xfrm>
              <a:off x="4198749" y="3170002"/>
              <a:ext cx="723275"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alpha val="95000"/>
                    </a:schemeClr>
                  </a:solidFill>
                  <a:sym typeface="+mn-lt"/>
                </a:rPr>
                <a:t>项目三</a:t>
              </a:r>
            </a:p>
          </p:txBody>
        </p:sp>
        <p:sp>
          <p:nvSpPr>
            <p:cNvPr id="20" name="矩形 19"/>
            <p:cNvSpPr/>
            <p:nvPr/>
          </p:nvSpPr>
          <p:spPr>
            <a:xfrm>
              <a:off x="5268869" y="3170002"/>
              <a:ext cx="723275" cy="307777"/>
            </a:xfrm>
            <a:prstGeom prst="rect">
              <a:avLst/>
            </a:prstGeom>
            <a:noFill/>
            <a:ln>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en-US" lang="zh-CN">
                  <a:solidFill>
                    <a:schemeClr val="bg1">
                      <a:alpha val="95000"/>
                    </a:schemeClr>
                  </a:solidFill>
                  <a:sym typeface="+mn-lt"/>
                </a:rPr>
                <a:t>项目四</a:t>
              </a:r>
            </a:p>
          </p:txBody>
        </p:sp>
      </p:grpSp>
      <p:sp>
        <p:nvSpPr>
          <p:cNvPr id="28" name="矩形 27"/>
          <p:cNvSpPr/>
          <p:nvPr/>
        </p:nvSpPr>
        <p:spPr>
          <a:xfrm>
            <a:off x="627517" y="5554526"/>
            <a:ext cx="10969278" cy="82296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上海锐普广告有限公司是中国第一家精品PPT设计机构。拥有顶尖的PPT设计团队，坚持精益求精，拒接平庸的设计理念帮您实现精致、美观、动感的PPT设计</a:t>
            </a:r>
          </a:p>
        </p:txBody>
      </p:sp>
      <p:sp>
        <p:nvSpPr>
          <p:cNvPr id="39" name="文本框 38">
            <a:extLst>
              <a:ext uri="{FF2B5EF4-FFF2-40B4-BE49-F238E27FC236}">
                <a16:creationId xmlns:a16="http://schemas.microsoft.com/office/drawing/2014/main" id="{7CAD7103-7F12-4687-A470-6188872923DF}"/>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40" name="Freeform 591">
            <a:extLst>
              <a:ext uri="{FF2B5EF4-FFF2-40B4-BE49-F238E27FC236}">
                <a16:creationId xmlns:a16="http://schemas.microsoft.com/office/drawing/2014/main" id="{EA482919-6248-4ED4-803E-CD5B9594A1BB}"/>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4133008705"/>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40"/>
                                        </p:tgtEl>
                                        <p:attrNameLst>
                                          <p:attrName>style.visibility</p:attrName>
                                        </p:attrNameLst>
                                      </p:cBhvr>
                                      <p:to>
                                        <p:strVal val="visible"/>
                                      </p:to>
                                    </p:set>
                                    <p:animEffect filter="fade" transition="in">
                                      <p:cBhvr>
                                        <p:cTn dur="500" id="7"/>
                                        <p:tgtEl>
                                          <p:spTgt spid="40"/>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40"/>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0"/>
      <p:bldP grpId="1" spid="40"/>
    </p:bldLst>
  </p:timing>
</p:sld>
</file>

<file path=ppt/slides/slide22.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2" name="组合 1">
            <a:extLst>
              <a:ext uri="{FF2B5EF4-FFF2-40B4-BE49-F238E27FC236}">
                <a16:creationId xmlns:a16="http://schemas.microsoft.com/office/drawing/2014/main" id="{3EDE70C2-9268-4EA4-8667-D26BB542EB14}"/>
              </a:ext>
            </a:extLst>
          </p:cNvPr>
          <p:cNvGrpSpPr/>
          <p:nvPr/>
        </p:nvGrpSpPr>
        <p:grpSpPr>
          <a:xfrm>
            <a:off x="1375523" y="1988840"/>
            <a:ext cx="2769569" cy="768085"/>
            <a:chOff x="1128969" y="1491630"/>
            <a:chExt cx="2077177" cy="576064"/>
          </a:xfrm>
        </p:grpSpPr>
        <p:sp>
          <p:nvSpPr>
            <p:cNvPr id="3" name="椭圆 2">
              <a:extLst>
                <a:ext uri="{FF2B5EF4-FFF2-40B4-BE49-F238E27FC236}">
                  <a16:creationId xmlns:a16="http://schemas.microsoft.com/office/drawing/2014/main" id="{DA08C011-7BEF-4DE0-937A-426572387A5E}"/>
                </a:ext>
              </a:extLst>
            </p:cNvPr>
            <p:cNvSpPr/>
            <p:nvPr/>
          </p:nvSpPr>
          <p:spPr>
            <a:xfrm>
              <a:off x="1128969" y="1491630"/>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133">
                  <a:latin charset="0" panose="020b0806030902050204" pitchFamily="34" typeface="Impact"/>
                </a:rPr>
                <a:t>01</a:t>
              </a:r>
            </a:p>
          </p:txBody>
        </p:sp>
        <p:sp>
          <p:nvSpPr>
            <p:cNvPr id="4" name="TextBox 2">
              <a:extLst>
                <a:ext uri="{FF2B5EF4-FFF2-40B4-BE49-F238E27FC236}">
                  <a16:creationId xmlns:a16="http://schemas.microsoft.com/office/drawing/2014/main" id="{5FC3AF3E-578A-4F17-837A-DE7F13C838C9}"/>
                </a:ext>
              </a:extLst>
            </p:cNvPr>
            <p:cNvSpPr txBox="1"/>
            <p:nvPr/>
          </p:nvSpPr>
          <p:spPr>
            <a:xfrm>
              <a:off x="1682652" y="1625774"/>
              <a:ext cx="1508760" cy="342900"/>
            </a:xfrm>
            <a:prstGeom prst="rect">
              <a:avLst/>
            </a:prstGeom>
            <a:noFill/>
          </p:spPr>
          <p:txBody>
            <a:bodyPr rtlCol="0"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5" name="组合 4">
            <a:extLst>
              <a:ext uri="{FF2B5EF4-FFF2-40B4-BE49-F238E27FC236}">
                <a16:creationId xmlns:a16="http://schemas.microsoft.com/office/drawing/2014/main" id="{31DA726E-E228-403A-8516-405ED3EE07C8}"/>
              </a:ext>
            </a:extLst>
          </p:cNvPr>
          <p:cNvGrpSpPr/>
          <p:nvPr/>
        </p:nvGrpSpPr>
        <p:grpSpPr>
          <a:xfrm>
            <a:off x="7059232" y="1988840"/>
            <a:ext cx="2779141" cy="768085"/>
            <a:chOff x="5391750" y="1491630"/>
            <a:chExt cx="2084356" cy="576064"/>
          </a:xfrm>
        </p:grpSpPr>
        <p:sp>
          <p:nvSpPr>
            <p:cNvPr id="6" name="椭圆 5">
              <a:extLst>
                <a:ext uri="{FF2B5EF4-FFF2-40B4-BE49-F238E27FC236}">
                  <a16:creationId xmlns:a16="http://schemas.microsoft.com/office/drawing/2014/main" id="{8036848E-069E-47C2-9C43-B62769C693DF}"/>
                </a:ext>
              </a:extLst>
            </p:cNvPr>
            <p:cNvSpPr/>
            <p:nvPr/>
          </p:nvSpPr>
          <p:spPr>
            <a:xfrm>
              <a:off x="5391750" y="1491630"/>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133">
                  <a:latin charset="0" panose="020b0806030902050204" pitchFamily="34" typeface="Impact"/>
                </a:rPr>
                <a:t>02</a:t>
              </a:r>
            </a:p>
          </p:txBody>
        </p:sp>
        <p:sp>
          <p:nvSpPr>
            <p:cNvPr id="7" name="TextBox 31">
              <a:extLst>
                <a:ext uri="{FF2B5EF4-FFF2-40B4-BE49-F238E27FC236}">
                  <a16:creationId xmlns:a16="http://schemas.microsoft.com/office/drawing/2014/main" id="{7D282552-19E7-497A-8916-121191500570}"/>
                </a:ext>
              </a:extLst>
            </p:cNvPr>
            <p:cNvSpPr txBox="1"/>
            <p:nvPr/>
          </p:nvSpPr>
          <p:spPr>
            <a:xfrm>
              <a:off x="5952613" y="1625774"/>
              <a:ext cx="1508760" cy="342900"/>
            </a:xfrm>
            <a:prstGeom prst="rect">
              <a:avLst/>
            </a:prstGeom>
            <a:noFill/>
          </p:spPr>
          <p:txBody>
            <a:bodyPr rtlCol="0"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8" name="组合 7">
            <a:extLst>
              <a:ext uri="{FF2B5EF4-FFF2-40B4-BE49-F238E27FC236}">
                <a16:creationId xmlns:a16="http://schemas.microsoft.com/office/drawing/2014/main" id="{4FF83263-7114-4D52-BD79-C0441B4FCBD7}"/>
              </a:ext>
            </a:extLst>
          </p:cNvPr>
          <p:cNvGrpSpPr/>
          <p:nvPr/>
        </p:nvGrpSpPr>
        <p:grpSpPr>
          <a:xfrm>
            <a:off x="1375523" y="4217923"/>
            <a:ext cx="2769569" cy="768085"/>
            <a:chOff x="1128969" y="3163443"/>
            <a:chExt cx="2077177" cy="576064"/>
          </a:xfrm>
        </p:grpSpPr>
        <p:sp>
          <p:nvSpPr>
            <p:cNvPr id="9" name="椭圆 8">
              <a:extLst>
                <a:ext uri="{FF2B5EF4-FFF2-40B4-BE49-F238E27FC236}">
                  <a16:creationId xmlns:a16="http://schemas.microsoft.com/office/drawing/2014/main" id="{044AF9AE-7E41-440A-98A1-A20F54B822A8}"/>
                </a:ext>
              </a:extLst>
            </p:cNvPr>
            <p:cNvSpPr/>
            <p:nvPr/>
          </p:nvSpPr>
          <p:spPr>
            <a:xfrm>
              <a:off x="1128969" y="3163443"/>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133">
                  <a:latin charset="0" panose="020b0806030902050204" pitchFamily="34" typeface="Impact"/>
                </a:rPr>
                <a:t>03</a:t>
              </a:r>
            </a:p>
          </p:txBody>
        </p:sp>
        <p:sp>
          <p:nvSpPr>
            <p:cNvPr id="10" name="TextBox 32">
              <a:extLst>
                <a:ext uri="{FF2B5EF4-FFF2-40B4-BE49-F238E27FC236}">
                  <a16:creationId xmlns:a16="http://schemas.microsoft.com/office/drawing/2014/main" id="{C8652E25-1CEB-4C0C-9957-4EE8DE8B0F49}"/>
                </a:ext>
              </a:extLst>
            </p:cNvPr>
            <p:cNvSpPr txBox="1"/>
            <p:nvPr/>
          </p:nvSpPr>
          <p:spPr>
            <a:xfrm>
              <a:off x="1682652" y="3297587"/>
              <a:ext cx="1508760" cy="342900"/>
            </a:xfrm>
            <a:prstGeom prst="rect">
              <a:avLst/>
            </a:prstGeom>
            <a:noFill/>
          </p:spPr>
          <p:txBody>
            <a:bodyPr rtlCol="0"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11" name="组合 10">
            <a:extLst>
              <a:ext uri="{FF2B5EF4-FFF2-40B4-BE49-F238E27FC236}">
                <a16:creationId xmlns:a16="http://schemas.microsoft.com/office/drawing/2014/main" id="{700B7E21-481D-4B9E-92DF-DF14746ECD4D}"/>
              </a:ext>
            </a:extLst>
          </p:cNvPr>
          <p:cNvGrpSpPr/>
          <p:nvPr/>
        </p:nvGrpSpPr>
        <p:grpSpPr>
          <a:xfrm>
            <a:off x="7059232" y="4217923"/>
            <a:ext cx="2779141" cy="768085"/>
            <a:chOff x="5391750" y="3163443"/>
            <a:chExt cx="2084356" cy="576064"/>
          </a:xfrm>
        </p:grpSpPr>
        <p:sp>
          <p:nvSpPr>
            <p:cNvPr id="12" name="椭圆 11">
              <a:extLst>
                <a:ext uri="{FF2B5EF4-FFF2-40B4-BE49-F238E27FC236}">
                  <a16:creationId xmlns:a16="http://schemas.microsoft.com/office/drawing/2014/main" id="{FBA4B5C9-1D90-47D6-B009-A7761D206F38}"/>
                </a:ext>
              </a:extLst>
            </p:cNvPr>
            <p:cNvSpPr/>
            <p:nvPr/>
          </p:nvSpPr>
          <p:spPr>
            <a:xfrm>
              <a:off x="5391750" y="3163443"/>
              <a:ext cx="576064" cy="57606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2133">
                  <a:latin charset="0" panose="020b0806030902050204" pitchFamily="34" typeface="Impact"/>
                </a:rPr>
                <a:t>04</a:t>
              </a:r>
            </a:p>
          </p:txBody>
        </p:sp>
        <p:sp>
          <p:nvSpPr>
            <p:cNvPr id="13" name="TextBox 33">
              <a:extLst>
                <a:ext uri="{FF2B5EF4-FFF2-40B4-BE49-F238E27FC236}">
                  <a16:creationId xmlns:a16="http://schemas.microsoft.com/office/drawing/2014/main" id="{70C961A1-A481-4B5A-BF7C-11758B33A9C0}"/>
                </a:ext>
              </a:extLst>
            </p:cNvPr>
            <p:cNvSpPr txBox="1"/>
            <p:nvPr/>
          </p:nvSpPr>
          <p:spPr>
            <a:xfrm>
              <a:off x="5952613" y="3297587"/>
              <a:ext cx="1508760" cy="342900"/>
            </a:xfrm>
            <a:prstGeom prst="rect">
              <a:avLst/>
            </a:prstGeom>
            <a:noFill/>
          </p:spPr>
          <p:txBody>
            <a:bodyPr rtlCol="0"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sp>
        <p:nvSpPr>
          <p:cNvPr id="14" name="TextBox 34">
            <a:extLst>
              <a:ext uri="{FF2B5EF4-FFF2-40B4-BE49-F238E27FC236}">
                <a16:creationId xmlns:a16="http://schemas.microsoft.com/office/drawing/2014/main" id="{340E7B78-6120-4F3F-9E65-081793CD9A43}"/>
              </a:ext>
            </a:extLst>
          </p:cNvPr>
          <p:cNvSpPr txBox="1"/>
          <p:nvPr/>
        </p:nvSpPr>
        <p:spPr>
          <a:xfrm>
            <a:off x="1375523" y="2878006"/>
            <a:ext cx="3757248" cy="335280"/>
          </a:xfrm>
          <a:prstGeom prst="rect">
            <a:avLst/>
          </a:prstGeom>
          <a:noFill/>
        </p:spPr>
        <p:txBody>
          <a:bodyPr rtlCol="0" wrap="square">
            <a:spAutoFit/>
          </a:bodyPr>
          <a:lstStyle/>
          <a:p>
            <a:r>
              <a:rPr altLang="en-US" lang="zh-CN" sz="16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sp>
        <p:nvSpPr>
          <p:cNvPr id="15" name="TextBox 57">
            <a:extLst>
              <a:ext uri="{FF2B5EF4-FFF2-40B4-BE49-F238E27FC236}">
                <a16:creationId xmlns:a16="http://schemas.microsoft.com/office/drawing/2014/main" id="{77024DAF-9D14-4FD6-94CD-B5666B9C66CA}"/>
              </a:ext>
            </a:extLst>
          </p:cNvPr>
          <p:cNvSpPr txBox="1"/>
          <p:nvPr/>
        </p:nvSpPr>
        <p:spPr>
          <a:xfrm>
            <a:off x="7059230" y="2878006"/>
            <a:ext cx="3757248" cy="335280"/>
          </a:xfrm>
          <a:prstGeom prst="rect">
            <a:avLst/>
          </a:prstGeom>
          <a:noFill/>
        </p:spPr>
        <p:txBody>
          <a:bodyPr rtlCol="0" wrap="square">
            <a:spAutoFit/>
          </a:bodyPr>
          <a:lstStyle/>
          <a:p>
            <a:r>
              <a:rPr altLang="en-US" lang="zh-CN" sz="16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sp>
        <p:nvSpPr>
          <p:cNvPr id="16" name="TextBox 58">
            <a:extLst>
              <a:ext uri="{FF2B5EF4-FFF2-40B4-BE49-F238E27FC236}">
                <a16:creationId xmlns:a16="http://schemas.microsoft.com/office/drawing/2014/main" id="{4AFCA4AA-8727-4A2F-8479-D5DB63C90D37}"/>
              </a:ext>
            </a:extLst>
          </p:cNvPr>
          <p:cNvSpPr txBox="1"/>
          <p:nvPr/>
        </p:nvSpPr>
        <p:spPr>
          <a:xfrm>
            <a:off x="1375523" y="5019215"/>
            <a:ext cx="3757248" cy="335280"/>
          </a:xfrm>
          <a:prstGeom prst="rect">
            <a:avLst/>
          </a:prstGeom>
          <a:noFill/>
        </p:spPr>
        <p:txBody>
          <a:bodyPr rtlCol="0" wrap="square">
            <a:spAutoFit/>
          </a:bodyPr>
          <a:lstStyle/>
          <a:p>
            <a:r>
              <a:rPr altLang="en-US" lang="zh-CN" sz="16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sp>
        <p:nvSpPr>
          <p:cNvPr id="17" name="TextBox 59">
            <a:extLst>
              <a:ext uri="{FF2B5EF4-FFF2-40B4-BE49-F238E27FC236}">
                <a16:creationId xmlns:a16="http://schemas.microsoft.com/office/drawing/2014/main" id="{9F3FD726-5FCC-4BB9-9180-4DB9611D7CC7}"/>
              </a:ext>
            </a:extLst>
          </p:cNvPr>
          <p:cNvSpPr txBox="1"/>
          <p:nvPr/>
        </p:nvSpPr>
        <p:spPr>
          <a:xfrm>
            <a:off x="7059230" y="5019215"/>
            <a:ext cx="3757248" cy="335280"/>
          </a:xfrm>
          <a:prstGeom prst="rect">
            <a:avLst/>
          </a:prstGeom>
          <a:noFill/>
        </p:spPr>
        <p:txBody>
          <a:bodyPr rtlCol="0" wrap="square">
            <a:spAutoFit/>
          </a:bodyPr>
          <a:lstStyle/>
          <a:p>
            <a:r>
              <a:rPr altLang="en-US" lang="zh-CN" sz="1600">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sp>
        <p:nvSpPr>
          <p:cNvPr id="26" name="文本框 25">
            <a:extLst>
              <a:ext uri="{FF2B5EF4-FFF2-40B4-BE49-F238E27FC236}">
                <a16:creationId xmlns:a16="http://schemas.microsoft.com/office/drawing/2014/main" id="{067C370C-678D-431A-9BAE-D09B28B9D047}"/>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7" name="Freeform 591">
            <a:extLst>
              <a:ext uri="{FF2B5EF4-FFF2-40B4-BE49-F238E27FC236}">
                <a16:creationId xmlns:a16="http://schemas.microsoft.com/office/drawing/2014/main" id="{BF78F21B-764D-47A2-B6F2-50A14A3EF023}"/>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4282840366"/>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decel="100000" fill="hold" id="5" nodeType="withEffect" presetClass="entr" presetID="50" presetSubtype="0">
                                  <p:stCondLst>
                                    <p:cond delay="0"/>
                                  </p:stCondLst>
                                  <p:childTnLst>
                                    <p:set>
                                      <p:cBhvr>
                                        <p:cTn dur="1" fill="hold" id="6">
                                          <p:stCondLst>
                                            <p:cond delay="0"/>
                                          </p:stCondLst>
                                        </p:cTn>
                                        <p:tgtEl>
                                          <p:spTgt spid="2"/>
                                        </p:tgtEl>
                                        <p:attrNameLst>
                                          <p:attrName>style.visibility</p:attrName>
                                        </p:attrNameLst>
                                      </p:cBhvr>
                                      <p:to>
                                        <p:strVal val="visible"/>
                                      </p:to>
                                    </p:set>
                                    <p:anim calcmode="lin" valueType="num">
                                      <p:cBhvr>
                                        <p:cTn dur="1000" fill="hold" id="7"/>
                                        <p:tgtEl>
                                          <p:spTgt spid="2"/>
                                        </p:tgtEl>
                                        <p:attrNameLst>
                                          <p:attrName>ppt_w</p:attrName>
                                        </p:attrNameLst>
                                      </p:cBhvr>
                                      <p:tavLst>
                                        <p:tav tm="0">
                                          <p:val>
                                            <p:strVal val="#ppt_w+.3"/>
                                          </p:val>
                                        </p:tav>
                                        <p:tav tm="100000">
                                          <p:val>
                                            <p:strVal val="#ppt_w"/>
                                          </p:val>
                                        </p:tav>
                                      </p:tavLst>
                                    </p:anim>
                                    <p:anim calcmode="lin" valueType="num">
                                      <p:cBhvr>
                                        <p:cTn dur="1000" fill="hold" id="8"/>
                                        <p:tgtEl>
                                          <p:spTgt spid="2"/>
                                        </p:tgtEl>
                                        <p:attrNameLst>
                                          <p:attrName>ppt_h</p:attrName>
                                        </p:attrNameLst>
                                      </p:cBhvr>
                                      <p:tavLst>
                                        <p:tav tm="0">
                                          <p:val>
                                            <p:strVal val="#ppt_h"/>
                                          </p:val>
                                        </p:tav>
                                        <p:tav tm="100000">
                                          <p:val>
                                            <p:strVal val="#ppt_h"/>
                                          </p:val>
                                        </p:tav>
                                      </p:tavLst>
                                    </p:anim>
                                    <p:animEffect filter="fade" transition="in">
                                      <p:cBhvr>
                                        <p:cTn dur="1000" id="9"/>
                                        <p:tgtEl>
                                          <p:spTgt spid="2"/>
                                        </p:tgtEl>
                                      </p:cBhvr>
                                    </p:animEffect>
                                  </p:childTnLst>
                                </p:cTn>
                              </p:par>
                              <p:par>
                                <p:cTn fill="hold" grpId="0" id="10" nodeType="withEffect" presetClass="entr" presetID="10" presetSubtype="0">
                                  <p:stCondLst>
                                    <p:cond delay="250"/>
                                  </p:stCondLst>
                                  <p:childTnLst>
                                    <p:set>
                                      <p:cBhvr>
                                        <p:cTn dur="1" fill="hold" id="11">
                                          <p:stCondLst>
                                            <p:cond delay="0"/>
                                          </p:stCondLst>
                                        </p:cTn>
                                        <p:tgtEl>
                                          <p:spTgt spid="14"/>
                                        </p:tgtEl>
                                        <p:attrNameLst>
                                          <p:attrName>style.visibility</p:attrName>
                                        </p:attrNameLst>
                                      </p:cBhvr>
                                      <p:to>
                                        <p:strVal val="visible"/>
                                      </p:to>
                                    </p:set>
                                    <p:animEffect filter="fade" transition="in">
                                      <p:cBhvr>
                                        <p:cTn dur="500" id="12"/>
                                        <p:tgtEl>
                                          <p:spTgt spid="14"/>
                                        </p:tgtEl>
                                      </p:cBhvr>
                                    </p:animEffect>
                                  </p:childTnLst>
                                </p:cTn>
                              </p:par>
                              <p:par>
                                <p:cTn decel="100000" fill="hold" id="13" nodeType="withEffect" presetClass="entr" presetID="50" presetSubtype="0">
                                  <p:stCondLst>
                                    <p:cond delay="100"/>
                                  </p:stCondLst>
                                  <p:childTnLst>
                                    <p:set>
                                      <p:cBhvr>
                                        <p:cTn dur="1" fill="hold" id="14">
                                          <p:stCondLst>
                                            <p:cond delay="0"/>
                                          </p:stCondLst>
                                        </p:cTn>
                                        <p:tgtEl>
                                          <p:spTgt spid="5"/>
                                        </p:tgtEl>
                                        <p:attrNameLst>
                                          <p:attrName>style.visibility</p:attrName>
                                        </p:attrNameLst>
                                      </p:cBhvr>
                                      <p:to>
                                        <p:strVal val="visible"/>
                                      </p:to>
                                    </p:set>
                                    <p:anim calcmode="lin" valueType="num">
                                      <p:cBhvr>
                                        <p:cTn dur="1000" fill="hold" id="15"/>
                                        <p:tgtEl>
                                          <p:spTgt spid="5"/>
                                        </p:tgtEl>
                                        <p:attrNameLst>
                                          <p:attrName>ppt_w</p:attrName>
                                        </p:attrNameLst>
                                      </p:cBhvr>
                                      <p:tavLst>
                                        <p:tav tm="0">
                                          <p:val>
                                            <p:strVal val="#ppt_w+.3"/>
                                          </p:val>
                                        </p:tav>
                                        <p:tav tm="100000">
                                          <p:val>
                                            <p:strVal val="#ppt_w"/>
                                          </p:val>
                                        </p:tav>
                                      </p:tavLst>
                                    </p:anim>
                                    <p:anim calcmode="lin" valueType="num">
                                      <p:cBhvr>
                                        <p:cTn dur="1000" fill="hold" id="16"/>
                                        <p:tgtEl>
                                          <p:spTgt spid="5"/>
                                        </p:tgtEl>
                                        <p:attrNameLst>
                                          <p:attrName>ppt_h</p:attrName>
                                        </p:attrNameLst>
                                      </p:cBhvr>
                                      <p:tavLst>
                                        <p:tav tm="0">
                                          <p:val>
                                            <p:strVal val="#ppt_h"/>
                                          </p:val>
                                        </p:tav>
                                        <p:tav tm="100000">
                                          <p:val>
                                            <p:strVal val="#ppt_h"/>
                                          </p:val>
                                        </p:tav>
                                      </p:tavLst>
                                    </p:anim>
                                    <p:animEffect filter="fade" transition="in">
                                      <p:cBhvr>
                                        <p:cTn dur="1000" id="17"/>
                                        <p:tgtEl>
                                          <p:spTgt spid="5"/>
                                        </p:tgtEl>
                                      </p:cBhvr>
                                    </p:animEffect>
                                  </p:childTnLst>
                                </p:cTn>
                              </p:par>
                              <p:par>
                                <p:cTn fill="hold" grpId="0" id="18" nodeType="withEffect" presetClass="entr" presetID="10" presetSubtype="0">
                                  <p:stCondLst>
                                    <p:cond delay="250"/>
                                  </p:stCondLst>
                                  <p:childTnLst>
                                    <p:set>
                                      <p:cBhvr>
                                        <p:cTn dur="1" fill="hold" id="19">
                                          <p:stCondLst>
                                            <p:cond delay="0"/>
                                          </p:stCondLst>
                                        </p:cTn>
                                        <p:tgtEl>
                                          <p:spTgt spid="16"/>
                                        </p:tgtEl>
                                        <p:attrNameLst>
                                          <p:attrName>style.visibility</p:attrName>
                                        </p:attrNameLst>
                                      </p:cBhvr>
                                      <p:to>
                                        <p:strVal val="visible"/>
                                      </p:to>
                                    </p:set>
                                    <p:animEffect filter="fade" transition="in">
                                      <p:cBhvr>
                                        <p:cTn dur="500" id="20"/>
                                        <p:tgtEl>
                                          <p:spTgt spid="16"/>
                                        </p:tgtEl>
                                      </p:cBhvr>
                                    </p:animEffect>
                                  </p:childTnLst>
                                </p:cTn>
                              </p:par>
                              <p:par>
                                <p:cTn decel="100000" fill="hold" id="21" nodeType="withEffect" presetClass="entr" presetID="50" presetSubtype="0">
                                  <p:stCondLst>
                                    <p:cond delay="200"/>
                                  </p:stCondLst>
                                  <p:childTnLst>
                                    <p:set>
                                      <p:cBhvr>
                                        <p:cTn dur="1" fill="hold" id="22">
                                          <p:stCondLst>
                                            <p:cond delay="0"/>
                                          </p:stCondLst>
                                        </p:cTn>
                                        <p:tgtEl>
                                          <p:spTgt spid="8"/>
                                        </p:tgtEl>
                                        <p:attrNameLst>
                                          <p:attrName>style.visibility</p:attrName>
                                        </p:attrNameLst>
                                      </p:cBhvr>
                                      <p:to>
                                        <p:strVal val="visible"/>
                                      </p:to>
                                    </p:set>
                                    <p:anim calcmode="lin" valueType="num">
                                      <p:cBhvr>
                                        <p:cTn dur="1000" fill="hold" id="23"/>
                                        <p:tgtEl>
                                          <p:spTgt spid="8"/>
                                        </p:tgtEl>
                                        <p:attrNameLst>
                                          <p:attrName>ppt_w</p:attrName>
                                        </p:attrNameLst>
                                      </p:cBhvr>
                                      <p:tavLst>
                                        <p:tav tm="0">
                                          <p:val>
                                            <p:strVal val="#ppt_w+.3"/>
                                          </p:val>
                                        </p:tav>
                                        <p:tav tm="100000">
                                          <p:val>
                                            <p:strVal val="#ppt_w"/>
                                          </p:val>
                                        </p:tav>
                                      </p:tavLst>
                                    </p:anim>
                                    <p:anim calcmode="lin" valueType="num">
                                      <p:cBhvr>
                                        <p:cTn dur="1000" fill="hold" id="24"/>
                                        <p:tgtEl>
                                          <p:spTgt spid="8"/>
                                        </p:tgtEl>
                                        <p:attrNameLst>
                                          <p:attrName>ppt_h</p:attrName>
                                        </p:attrNameLst>
                                      </p:cBhvr>
                                      <p:tavLst>
                                        <p:tav tm="0">
                                          <p:val>
                                            <p:strVal val="#ppt_h"/>
                                          </p:val>
                                        </p:tav>
                                        <p:tav tm="100000">
                                          <p:val>
                                            <p:strVal val="#ppt_h"/>
                                          </p:val>
                                        </p:tav>
                                      </p:tavLst>
                                    </p:anim>
                                    <p:animEffect filter="fade" transition="in">
                                      <p:cBhvr>
                                        <p:cTn dur="1000" id="25"/>
                                        <p:tgtEl>
                                          <p:spTgt spid="8"/>
                                        </p:tgtEl>
                                      </p:cBhvr>
                                    </p:animEffect>
                                  </p:childTnLst>
                                </p:cTn>
                              </p:par>
                              <p:par>
                                <p:cTn fill="hold" grpId="0" id="26" nodeType="withEffect" presetClass="entr" presetID="10" presetSubtype="0">
                                  <p:stCondLst>
                                    <p:cond delay="250"/>
                                  </p:stCondLst>
                                  <p:childTnLst>
                                    <p:set>
                                      <p:cBhvr>
                                        <p:cTn dur="1" fill="hold" id="27">
                                          <p:stCondLst>
                                            <p:cond delay="0"/>
                                          </p:stCondLst>
                                        </p:cTn>
                                        <p:tgtEl>
                                          <p:spTgt spid="15"/>
                                        </p:tgtEl>
                                        <p:attrNameLst>
                                          <p:attrName>style.visibility</p:attrName>
                                        </p:attrNameLst>
                                      </p:cBhvr>
                                      <p:to>
                                        <p:strVal val="visible"/>
                                      </p:to>
                                    </p:set>
                                    <p:animEffect filter="fade" transition="in">
                                      <p:cBhvr>
                                        <p:cTn dur="500" id="28"/>
                                        <p:tgtEl>
                                          <p:spTgt spid="15"/>
                                        </p:tgtEl>
                                      </p:cBhvr>
                                    </p:animEffect>
                                  </p:childTnLst>
                                </p:cTn>
                              </p:par>
                              <p:par>
                                <p:cTn decel="100000" fill="hold" id="29" nodeType="withEffect" presetClass="entr" presetID="50" presetSubtype="0">
                                  <p:stCondLst>
                                    <p:cond delay="300"/>
                                  </p:stCondLst>
                                  <p:childTnLst>
                                    <p:set>
                                      <p:cBhvr>
                                        <p:cTn dur="1" fill="hold" id="30">
                                          <p:stCondLst>
                                            <p:cond delay="0"/>
                                          </p:stCondLst>
                                        </p:cTn>
                                        <p:tgtEl>
                                          <p:spTgt spid="11"/>
                                        </p:tgtEl>
                                        <p:attrNameLst>
                                          <p:attrName>style.visibility</p:attrName>
                                        </p:attrNameLst>
                                      </p:cBhvr>
                                      <p:to>
                                        <p:strVal val="visible"/>
                                      </p:to>
                                    </p:set>
                                    <p:anim calcmode="lin" valueType="num">
                                      <p:cBhvr>
                                        <p:cTn dur="1000" fill="hold" id="31"/>
                                        <p:tgtEl>
                                          <p:spTgt spid="11"/>
                                        </p:tgtEl>
                                        <p:attrNameLst>
                                          <p:attrName>ppt_w</p:attrName>
                                        </p:attrNameLst>
                                      </p:cBhvr>
                                      <p:tavLst>
                                        <p:tav tm="0">
                                          <p:val>
                                            <p:strVal val="#ppt_w+.3"/>
                                          </p:val>
                                        </p:tav>
                                        <p:tav tm="100000">
                                          <p:val>
                                            <p:strVal val="#ppt_w"/>
                                          </p:val>
                                        </p:tav>
                                      </p:tavLst>
                                    </p:anim>
                                    <p:anim calcmode="lin" valueType="num">
                                      <p:cBhvr>
                                        <p:cTn dur="1000" fill="hold" id="32"/>
                                        <p:tgtEl>
                                          <p:spTgt spid="11"/>
                                        </p:tgtEl>
                                        <p:attrNameLst>
                                          <p:attrName>ppt_h</p:attrName>
                                        </p:attrNameLst>
                                      </p:cBhvr>
                                      <p:tavLst>
                                        <p:tav tm="0">
                                          <p:val>
                                            <p:strVal val="#ppt_h"/>
                                          </p:val>
                                        </p:tav>
                                        <p:tav tm="100000">
                                          <p:val>
                                            <p:strVal val="#ppt_h"/>
                                          </p:val>
                                        </p:tav>
                                      </p:tavLst>
                                    </p:anim>
                                    <p:animEffect filter="fade" transition="in">
                                      <p:cBhvr>
                                        <p:cTn dur="1000" id="33"/>
                                        <p:tgtEl>
                                          <p:spTgt spid="11"/>
                                        </p:tgtEl>
                                      </p:cBhvr>
                                    </p:animEffect>
                                  </p:childTnLst>
                                </p:cTn>
                              </p:par>
                              <p:par>
                                <p:cTn fill="hold" grpId="0" id="34" nodeType="withEffect" presetClass="entr" presetID="10" presetSubtype="0">
                                  <p:stCondLst>
                                    <p:cond delay="250"/>
                                  </p:stCondLst>
                                  <p:childTnLst>
                                    <p:set>
                                      <p:cBhvr>
                                        <p:cTn dur="1" fill="hold" id="35">
                                          <p:stCondLst>
                                            <p:cond delay="0"/>
                                          </p:stCondLst>
                                        </p:cTn>
                                        <p:tgtEl>
                                          <p:spTgt spid="17"/>
                                        </p:tgtEl>
                                        <p:attrNameLst>
                                          <p:attrName>style.visibility</p:attrName>
                                        </p:attrNameLst>
                                      </p:cBhvr>
                                      <p:to>
                                        <p:strVal val="visible"/>
                                      </p:to>
                                    </p:set>
                                    <p:animEffect filter="fade" transition="in">
                                      <p:cBhvr>
                                        <p:cTn dur="500" id="36"/>
                                        <p:tgtEl>
                                          <p:spTgt spid="17"/>
                                        </p:tgtEl>
                                      </p:cBhvr>
                                    </p:animEffect>
                                  </p:childTnLst>
                                </p:cTn>
                              </p:par>
                              <p:par>
                                <p:cTn fill="hold" grpId="0" id="37" nodeType="withEffect" presetClass="entr" presetID="10" presetSubtype="0">
                                  <p:stCondLst>
                                    <p:cond delay="0"/>
                                  </p:stCondLst>
                                  <p:childTnLst>
                                    <p:set>
                                      <p:cBhvr>
                                        <p:cTn dur="1" fill="hold" id="38">
                                          <p:stCondLst>
                                            <p:cond delay="0"/>
                                          </p:stCondLst>
                                        </p:cTn>
                                        <p:tgtEl>
                                          <p:spTgt spid="27"/>
                                        </p:tgtEl>
                                        <p:attrNameLst>
                                          <p:attrName>style.visibility</p:attrName>
                                        </p:attrNameLst>
                                      </p:cBhvr>
                                      <p:to>
                                        <p:strVal val="visible"/>
                                      </p:to>
                                    </p:set>
                                    <p:animEffect filter="fade" transition="in">
                                      <p:cBhvr>
                                        <p:cTn dur="500" id="39"/>
                                        <p:tgtEl>
                                          <p:spTgt spid="27"/>
                                        </p:tgtEl>
                                      </p:cBhvr>
                                    </p:animEffect>
                                  </p:childTnLst>
                                </p:cTn>
                              </p:par>
                              <p:par>
                                <p:cTn accel="50000" autoRev="1" decel="50000" fill="hold" grpId="1" id="40" nodeType="withEffect" presetClass="path" presetID="42" presetSubtype="0" repeatCount="indefinite">
                                  <p:stCondLst>
                                    <p:cond delay="500"/>
                                  </p:stCondLst>
                                  <p:childTnLst>
                                    <p:animMotion origin="layout" path="M -3.95833E-06 -2.22222E-06 L 0.06628 -2.22222E-06" pathEditMode="relative" ptsTypes="AA" rAng="0">
                                      <p:cBhvr>
                                        <p:cTn dur="4600" fill="hold" id="41"/>
                                        <p:tgtEl>
                                          <p:spTgt spid="27"/>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4"/>
      <p:bldP grpId="0" spid="15"/>
      <p:bldP grpId="0" spid="16"/>
      <p:bldP grpId="0" spid="17"/>
      <p:bldP grpId="0" spid="27"/>
      <p:bldP grpId="1" spid="27"/>
    </p:bldLst>
  </p:timing>
</p:sld>
</file>

<file path=ppt/slides/slide2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cxnSp>
        <p:nvCxnSpPr>
          <p:cNvPr id="108" name="直接连接符 107">
            <a:extLst>
              <a:ext uri="{FF2B5EF4-FFF2-40B4-BE49-F238E27FC236}">
                <a16:creationId xmlns:a16="http://schemas.microsoft.com/office/drawing/2014/main" id="{3A50B82D-3CAD-4654-B855-5B1E4D450EA4}"/>
              </a:ext>
            </a:extLst>
          </p:cNvPr>
          <p:cNvCxnSpPr>
            <a:endCxn id="117" idx="4"/>
          </p:cNvCxnSpPr>
          <p:nvPr/>
        </p:nvCxnSpPr>
        <p:spPr>
          <a:xfrm flipV="1">
            <a:off x="0" y="3526231"/>
            <a:ext cx="2165875" cy="1829663"/>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09" name="直接连接符 108">
            <a:extLst>
              <a:ext uri="{FF2B5EF4-FFF2-40B4-BE49-F238E27FC236}">
                <a16:creationId xmlns:a16="http://schemas.microsoft.com/office/drawing/2014/main" id="{576237DF-253D-48CA-BEAD-75282EE62E56}"/>
              </a:ext>
            </a:extLst>
          </p:cNvPr>
          <p:cNvCxnSpPr>
            <a:stCxn id="117" idx="6"/>
            <a:endCxn id="120" idx="2"/>
          </p:cNvCxnSpPr>
          <p:nvPr/>
        </p:nvCxnSpPr>
        <p:spPr>
          <a:xfrm>
            <a:off x="2438954" y="3525011"/>
            <a:ext cx="1216940" cy="98598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0" name="直接连接符 109">
            <a:extLst>
              <a:ext uri="{FF2B5EF4-FFF2-40B4-BE49-F238E27FC236}">
                <a16:creationId xmlns:a16="http://schemas.microsoft.com/office/drawing/2014/main" id="{EBF19776-B6FB-4F91-8FDF-CDE0F22D7119}"/>
              </a:ext>
            </a:extLst>
          </p:cNvPr>
          <p:cNvCxnSpPr>
            <a:stCxn id="120" idx="0"/>
            <a:endCxn id="123" idx="4"/>
          </p:cNvCxnSpPr>
          <p:nvPr/>
        </p:nvCxnSpPr>
        <p:spPr>
          <a:xfrm flipV="1">
            <a:off x="3928973" y="3526231"/>
            <a:ext cx="1219379" cy="98355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1" name="直接连接符 110">
            <a:extLst>
              <a:ext uri="{FF2B5EF4-FFF2-40B4-BE49-F238E27FC236}">
                <a16:creationId xmlns:a16="http://schemas.microsoft.com/office/drawing/2014/main" id="{7AB279F2-A5DE-4D27-86D0-1DA32C8B2331}"/>
              </a:ext>
            </a:extLst>
          </p:cNvPr>
          <p:cNvCxnSpPr>
            <a:stCxn id="123" idx="6"/>
            <a:endCxn id="126" idx="2"/>
          </p:cNvCxnSpPr>
          <p:nvPr/>
        </p:nvCxnSpPr>
        <p:spPr>
          <a:xfrm>
            <a:off x="5421431" y="3525011"/>
            <a:ext cx="1216940" cy="98598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2" name="直接连接符 111">
            <a:extLst>
              <a:ext uri="{FF2B5EF4-FFF2-40B4-BE49-F238E27FC236}">
                <a16:creationId xmlns:a16="http://schemas.microsoft.com/office/drawing/2014/main" id="{3F32EF83-CEB7-4A43-BCBA-C899516759D0}"/>
              </a:ext>
            </a:extLst>
          </p:cNvPr>
          <p:cNvCxnSpPr>
            <a:stCxn id="129" idx="4"/>
            <a:endCxn id="126" idx="0"/>
          </p:cNvCxnSpPr>
          <p:nvPr/>
        </p:nvCxnSpPr>
        <p:spPr>
          <a:xfrm flipH="1">
            <a:off x="6911451" y="3526231"/>
            <a:ext cx="1219379" cy="983551"/>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3" name="直接连接符 112">
            <a:extLst>
              <a:ext uri="{FF2B5EF4-FFF2-40B4-BE49-F238E27FC236}">
                <a16:creationId xmlns:a16="http://schemas.microsoft.com/office/drawing/2014/main" id="{66E73FB5-714C-4362-9DBA-2C1F3967D596}"/>
              </a:ext>
            </a:extLst>
          </p:cNvPr>
          <p:cNvCxnSpPr>
            <a:stCxn id="129" idx="6"/>
            <a:endCxn id="132" idx="2"/>
          </p:cNvCxnSpPr>
          <p:nvPr/>
        </p:nvCxnSpPr>
        <p:spPr>
          <a:xfrm>
            <a:off x="8403909" y="3525011"/>
            <a:ext cx="1216940" cy="985989"/>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14" name="直接连接符 113">
            <a:extLst>
              <a:ext uri="{FF2B5EF4-FFF2-40B4-BE49-F238E27FC236}">
                <a16:creationId xmlns:a16="http://schemas.microsoft.com/office/drawing/2014/main" id="{689D642C-7D06-46E5-9A47-9FDEC2CEEBC2}"/>
              </a:ext>
            </a:extLst>
          </p:cNvPr>
          <p:cNvCxnSpPr>
            <a:stCxn id="132" idx="0"/>
          </p:cNvCxnSpPr>
          <p:nvPr/>
        </p:nvCxnSpPr>
        <p:spPr>
          <a:xfrm flipV="1">
            <a:off x="9893928" y="2604037"/>
            <a:ext cx="2298072" cy="1905745"/>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5" name="组合 114">
            <a:extLst>
              <a:ext uri="{FF2B5EF4-FFF2-40B4-BE49-F238E27FC236}">
                <a16:creationId xmlns:a16="http://schemas.microsoft.com/office/drawing/2014/main" id="{A1CCE308-EEB9-404D-85FA-1FC2B6D06598}"/>
              </a:ext>
            </a:extLst>
          </p:cNvPr>
          <p:cNvGrpSpPr/>
          <p:nvPr/>
        </p:nvGrpSpPr>
        <p:grpSpPr>
          <a:xfrm>
            <a:off x="2108707" y="3195983"/>
            <a:ext cx="386196" cy="386196"/>
            <a:chOff x="3025770" y="1129975"/>
            <a:chExt cx="1200623" cy="1200622"/>
          </a:xfrm>
        </p:grpSpPr>
        <p:sp>
          <p:nvSpPr>
            <p:cNvPr id="116" name="椭圆 115">
              <a:extLst>
                <a:ext uri="{FF2B5EF4-FFF2-40B4-BE49-F238E27FC236}">
                  <a16:creationId xmlns:a16="http://schemas.microsoft.com/office/drawing/2014/main" id="{58BC4633-8FCD-4B63-A95A-4198A6C06DFB}"/>
                </a:ext>
              </a:extLst>
            </p:cNvPr>
            <p:cNvSpPr/>
            <p:nvPr/>
          </p:nvSpPr>
          <p:spPr>
            <a:xfrm rot="2684652">
              <a:off x="3150103" y="1254308"/>
              <a:ext cx="951957" cy="95195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17" name="椭圆 116">
              <a:extLst>
                <a:ext uri="{FF2B5EF4-FFF2-40B4-BE49-F238E27FC236}">
                  <a16:creationId xmlns:a16="http://schemas.microsoft.com/office/drawing/2014/main" id="{A703FC44-A8B2-4968-A381-7CD66CACC232}"/>
                </a:ext>
              </a:extLst>
            </p:cNvPr>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118" name="组合 117">
            <a:extLst>
              <a:ext uri="{FF2B5EF4-FFF2-40B4-BE49-F238E27FC236}">
                <a16:creationId xmlns:a16="http://schemas.microsoft.com/office/drawing/2014/main" id="{C8DF0EA0-133E-4B6F-B2FF-E153ED0838A2}"/>
              </a:ext>
            </a:extLst>
          </p:cNvPr>
          <p:cNvGrpSpPr/>
          <p:nvPr/>
        </p:nvGrpSpPr>
        <p:grpSpPr>
          <a:xfrm>
            <a:off x="3599946" y="4453833"/>
            <a:ext cx="386196" cy="386196"/>
            <a:chOff x="3025770" y="1129975"/>
            <a:chExt cx="1200623" cy="1200622"/>
          </a:xfrm>
        </p:grpSpPr>
        <p:sp>
          <p:nvSpPr>
            <p:cNvPr id="119" name="椭圆 118">
              <a:extLst>
                <a:ext uri="{FF2B5EF4-FFF2-40B4-BE49-F238E27FC236}">
                  <a16:creationId xmlns:a16="http://schemas.microsoft.com/office/drawing/2014/main" id="{3E6670CD-47FC-4A62-8EC5-8847AE892F53}"/>
                </a:ext>
              </a:extLst>
            </p:cNvPr>
            <p:cNvSpPr/>
            <p:nvPr/>
          </p:nvSpPr>
          <p:spPr>
            <a:xfrm rot="2684652">
              <a:off x="3150104" y="1254309"/>
              <a:ext cx="951955" cy="95195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20" name="椭圆 119">
              <a:extLst>
                <a:ext uri="{FF2B5EF4-FFF2-40B4-BE49-F238E27FC236}">
                  <a16:creationId xmlns:a16="http://schemas.microsoft.com/office/drawing/2014/main" id="{A26EB764-746C-4A16-8491-FD9BCDE53E42}"/>
                </a:ext>
              </a:extLst>
            </p:cNvPr>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121" name="组合 120">
            <a:extLst>
              <a:ext uri="{FF2B5EF4-FFF2-40B4-BE49-F238E27FC236}">
                <a16:creationId xmlns:a16="http://schemas.microsoft.com/office/drawing/2014/main" id="{D64DD374-31B1-485C-87F3-A14B7B3EDB4B}"/>
              </a:ext>
            </a:extLst>
          </p:cNvPr>
          <p:cNvGrpSpPr/>
          <p:nvPr/>
        </p:nvGrpSpPr>
        <p:grpSpPr>
          <a:xfrm>
            <a:off x="5091185" y="3195983"/>
            <a:ext cx="386196" cy="386196"/>
            <a:chOff x="3025770" y="1129975"/>
            <a:chExt cx="1200623" cy="1200622"/>
          </a:xfrm>
        </p:grpSpPr>
        <p:sp>
          <p:nvSpPr>
            <p:cNvPr id="122" name="椭圆 121">
              <a:extLst>
                <a:ext uri="{FF2B5EF4-FFF2-40B4-BE49-F238E27FC236}">
                  <a16:creationId xmlns:a16="http://schemas.microsoft.com/office/drawing/2014/main" id="{B1423715-240E-4D3E-B43E-5777A36ADCB8}"/>
                </a:ext>
              </a:extLst>
            </p:cNvPr>
            <p:cNvSpPr/>
            <p:nvPr/>
          </p:nvSpPr>
          <p:spPr>
            <a:xfrm rot="2684652">
              <a:off x="3150103" y="1254308"/>
              <a:ext cx="951957" cy="95195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23" name="椭圆 122">
              <a:extLst>
                <a:ext uri="{FF2B5EF4-FFF2-40B4-BE49-F238E27FC236}">
                  <a16:creationId xmlns:a16="http://schemas.microsoft.com/office/drawing/2014/main" id="{CE3F298F-7849-4D67-ABFB-9C5FA14779B2}"/>
                </a:ext>
              </a:extLst>
            </p:cNvPr>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124" name="组合 123">
            <a:extLst>
              <a:ext uri="{FF2B5EF4-FFF2-40B4-BE49-F238E27FC236}">
                <a16:creationId xmlns:a16="http://schemas.microsoft.com/office/drawing/2014/main" id="{FDE2F1E2-2B1A-48C0-855B-63931DC445D5}"/>
              </a:ext>
            </a:extLst>
          </p:cNvPr>
          <p:cNvGrpSpPr/>
          <p:nvPr/>
        </p:nvGrpSpPr>
        <p:grpSpPr>
          <a:xfrm>
            <a:off x="6582423" y="4453833"/>
            <a:ext cx="386196" cy="386196"/>
            <a:chOff x="3025770" y="1129975"/>
            <a:chExt cx="1200623" cy="1200622"/>
          </a:xfrm>
        </p:grpSpPr>
        <p:sp>
          <p:nvSpPr>
            <p:cNvPr id="125" name="椭圆 124">
              <a:extLst>
                <a:ext uri="{FF2B5EF4-FFF2-40B4-BE49-F238E27FC236}">
                  <a16:creationId xmlns:a16="http://schemas.microsoft.com/office/drawing/2014/main" id="{707F01C0-81CC-4480-9D43-B4F5C084F163}"/>
                </a:ext>
              </a:extLst>
            </p:cNvPr>
            <p:cNvSpPr/>
            <p:nvPr/>
          </p:nvSpPr>
          <p:spPr>
            <a:xfrm rot="2684652">
              <a:off x="3150104" y="1254309"/>
              <a:ext cx="951955" cy="95195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26" name="椭圆 125">
              <a:extLst>
                <a:ext uri="{FF2B5EF4-FFF2-40B4-BE49-F238E27FC236}">
                  <a16:creationId xmlns:a16="http://schemas.microsoft.com/office/drawing/2014/main" id="{640180FB-A268-44B2-8B55-44E50F02978F}"/>
                </a:ext>
              </a:extLst>
            </p:cNvPr>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127" name="组合 126">
            <a:extLst>
              <a:ext uri="{FF2B5EF4-FFF2-40B4-BE49-F238E27FC236}">
                <a16:creationId xmlns:a16="http://schemas.microsoft.com/office/drawing/2014/main" id="{35428510-42D9-4350-A43A-26A4ABB6057F}"/>
              </a:ext>
            </a:extLst>
          </p:cNvPr>
          <p:cNvGrpSpPr/>
          <p:nvPr/>
        </p:nvGrpSpPr>
        <p:grpSpPr>
          <a:xfrm>
            <a:off x="8073662" y="3195983"/>
            <a:ext cx="386196" cy="386196"/>
            <a:chOff x="3025770" y="1129975"/>
            <a:chExt cx="1200623" cy="1200622"/>
          </a:xfrm>
        </p:grpSpPr>
        <p:sp>
          <p:nvSpPr>
            <p:cNvPr id="128" name="椭圆 127">
              <a:extLst>
                <a:ext uri="{FF2B5EF4-FFF2-40B4-BE49-F238E27FC236}">
                  <a16:creationId xmlns:a16="http://schemas.microsoft.com/office/drawing/2014/main" id="{03A15B26-1402-412D-8431-9E4141C0D922}"/>
                </a:ext>
              </a:extLst>
            </p:cNvPr>
            <p:cNvSpPr/>
            <p:nvPr/>
          </p:nvSpPr>
          <p:spPr>
            <a:xfrm rot="2684652">
              <a:off x="3150103" y="1254308"/>
              <a:ext cx="951957" cy="95195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29" name="椭圆 128">
              <a:extLst>
                <a:ext uri="{FF2B5EF4-FFF2-40B4-BE49-F238E27FC236}">
                  <a16:creationId xmlns:a16="http://schemas.microsoft.com/office/drawing/2014/main" id="{5F23C717-4663-42F7-8748-CB420520ED43}"/>
                </a:ext>
              </a:extLst>
            </p:cNvPr>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130" name="组合 129">
            <a:extLst>
              <a:ext uri="{FF2B5EF4-FFF2-40B4-BE49-F238E27FC236}">
                <a16:creationId xmlns:a16="http://schemas.microsoft.com/office/drawing/2014/main" id="{481486A6-EC55-4426-B8F6-B8D7F13C6B23}"/>
              </a:ext>
            </a:extLst>
          </p:cNvPr>
          <p:cNvGrpSpPr/>
          <p:nvPr/>
        </p:nvGrpSpPr>
        <p:grpSpPr>
          <a:xfrm>
            <a:off x="9564901" y="4453833"/>
            <a:ext cx="386196" cy="386196"/>
            <a:chOff x="3025770" y="1129975"/>
            <a:chExt cx="1200623" cy="1200622"/>
          </a:xfrm>
        </p:grpSpPr>
        <p:sp>
          <p:nvSpPr>
            <p:cNvPr id="131" name="椭圆 130">
              <a:extLst>
                <a:ext uri="{FF2B5EF4-FFF2-40B4-BE49-F238E27FC236}">
                  <a16:creationId xmlns:a16="http://schemas.microsoft.com/office/drawing/2014/main" id="{AD2096D9-1861-4975-99A4-CF555FF488A0}"/>
                </a:ext>
              </a:extLst>
            </p:cNvPr>
            <p:cNvSpPr/>
            <p:nvPr/>
          </p:nvSpPr>
          <p:spPr>
            <a:xfrm rot="2684652">
              <a:off x="3150104" y="1254309"/>
              <a:ext cx="951955" cy="951954"/>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sp>
          <p:nvSpPr>
            <p:cNvPr id="132" name="椭圆 131">
              <a:extLst>
                <a:ext uri="{FF2B5EF4-FFF2-40B4-BE49-F238E27FC236}">
                  <a16:creationId xmlns:a16="http://schemas.microsoft.com/office/drawing/2014/main" id="{51D2A356-92AE-4713-B2B6-1883F28E921A}"/>
                </a:ext>
              </a:extLst>
            </p:cNvPr>
            <p:cNvSpPr/>
            <p:nvPr/>
          </p:nvSpPr>
          <p:spPr>
            <a:xfrm rot="2684652">
              <a:off x="3025770" y="1129975"/>
              <a:ext cx="1200623" cy="1200622"/>
            </a:xfrm>
            <a:prstGeom prst="ellipse">
              <a:avLst/>
            </a:prstGeom>
            <a:solidFill>
              <a:schemeClr val="bg1">
                <a:alpha val="22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sz="2400"/>
            </a:p>
          </p:txBody>
        </p:sp>
      </p:grpSp>
      <p:grpSp>
        <p:nvGrpSpPr>
          <p:cNvPr id="133" name="组合 132">
            <a:extLst>
              <a:ext uri="{FF2B5EF4-FFF2-40B4-BE49-F238E27FC236}">
                <a16:creationId xmlns:a16="http://schemas.microsoft.com/office/drawing/2014/main" id="{230DABF3-54A0-436A-9745-4A910CA832EF}"/>
              </a:ext>
            </a:extLst>
          </p:cNvPr>
          <p:cNvGrpSpPr/>
          <p:nvPr/>
        </p:nvGrpSpPr>
        <p:grpSpPr>
          <a:xfrm>
            <a:off x="1588876" y="2189215"/>
            <a:ext cx="2031325" cy="952567"/>
            <a:chOff x="1191656" y="1326801"/>
            <a:chExt cx="1523494" cy="714425"/>
          </a:xfrm>
        </p:grpSpPr>
        <p:sp>
          <p:nvSpPr>
            <p:cNvPr id="134" name="TextBox 2">
              <a:extLst>
                <a:ext uri="{FF2B5EF4-FFF2-40B4-BE49-F238E27FC236}">
                  <a16:creationId xmlns:a16="http://schemas.microsoft.com/office/drawing/2014/main" id="{EE63C39C-5259-4B55-A5B5-20BCB2512DAE}"/>
                </a:ext>
              </a:extLst>
            </p:cNvPr>
            <p:cNvSpPr txBox="1"/>
            <p:nvPr/>
          </p:nvSpPr>
          <p:spPr>
            <a:xfrm>
              <a:off x="1374107" y="1694977"/>
              <a:ext cx="582454" cy="342900"/>
            </a:xfrm>
            <a:prstGeom prst="rect">
              <a:avLst/>
            </a:prstGeom>
            <a:noFill/>
          </p:spPr>
          <p:txBody>
            <a:bodyPr rtlCol="0" wrap="none">
              <a:spAutoFit/>
            </a:bodyPr>
            <a:lstStyle/>
            <a:p>
              <a:r>
                <a:rPr altLang="zh-CN" lang="en-US" sz="2400">
                  <a:solidFill>
                    <a:schemeClr val="bg1"/>
                  </a:solidFill>
                  <a:latin charset="0" panose="020b0806030902050204" pitchFamily="34" typeface="Impact"/>
                </a:rPr>
                <a:t>2013</a:t>
              </a:r>
            </a:p>
          </p:txBody>
        </p:sp>
        <p:sp>
          <p:nvSpPr>
            <p:cNvPr id="135" name="矩形 134">
              <a:extLst>
                <a:ext uri="{FF2B5EF4-FFF2-40B4-BE49-F238E27FC236}">
                  <a16:creationId xmlns:a16="http://schemas.microsoft.com/office/drawing/2014/main" id="{6EAD6E62-F5C0-49FB-95B1-3476E8BC8AAF}"/>
                </a:ext>
              </a:extLst>
            </p:cNvPr>
            <p:cNvSpPr/>
            <p:nvPr/>
          </p:nvSpPr>
          <p:spPr>
            <a:xfrm>
              <a:off x="1191656" y="1326801"/>
              <a:ext cx="1508760" cy="342900"/>
            </a:xfrm>
            <a:prstGeom prst="rect">
              <a:avLst/>
            </a:prstGeom>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136" name="组合 135">
            <a:extLst>
              <a:ext uri="{FF2B5EF4-FFF2-40B4-BE49-F238E27FC236}">
                <a16:creationId xmlns:a16="http://schemas.microsoft.com/office/drawing/2014/main" id="{50D7D900-31F4-46C2-B4DF-5B8E347D7E9E}"/>
              </a:ext>
            </a:extLst>
          </p:cNvPr>
          <p:cNvGrpSpPr/>
          <p:nvPr/>
        </p:nvGrpSpPr>
        <p:grpSpPr>
          <a:xfrm>
            <a:off x="4546817" y="2189215"/>
            <a:ext cx="2031325" cy="952567"/>
            <a:chOff x="3410112" y="1326801"/>
            <a:chExt cx="1523494" cy="714425"/>
          </a:xfrm>
        </p:grpSpPr>
        <p:sp>
          <p:nvSpPr>
            <p:cNvPr id="137" name="TextBox 69">
              <a:extLst>
                <a:ext uri="{FF2B5EF4-FFF2-40B4-BE49-F238E27FC236}">
                  <a16:creationId xmlns:a16="http://schemas.microsoft.com/office/drawing/2014/main" id="{150E52C8-8EC3-43AE-8172-30F002B145A8}"/>
                </a:ext>
              </a:extLst>
            </p:cNvPr>
            <p:cNvSpPr txBox="1"/>
            <p:nvPr/>
          </p:nvSpPr>
          <p:spPr>
            <a:xfrm>
              <a:off x="3627220" y="1694977"/>
              <a:ext cx="583644" cy="342900"/>
            </a:xfrm>
            <a:prstGeom prst="rect">
              <a:avLst/>
            </a:prstGeom>
            <a:noFill/>
          </p:spPr>
          <p:txBody>
            <a:bodyPr rtlCol="0" wrap="none">
              <a:spAutoFit/>
            </a:bodyPr>
            <a:lstStyle/>
            <a:p>
              <a:r>
                <a:rPr altLang="zh-CN" lang="en-US" sz="2400">
                  <a:solidFill>
                    <a:schemeClr val="bg1"/>
                  </a:solidFill>
                  <a:latin charset="0" panose="020b0806030902050204" pitchFamily="34" typeface="Impact"/>
                </a:rPr>
                <a:t>2015</a:t>
              </a:r>
            </a:p>
          </p:txBody>
        </p:sp>
        <p:sp>
          <p:nvSpPr>
            <p:cNvPr id="138" name="矩形 137">
              <a:extLst>
                <a:ext uri="{FF2B5EF4-FFF2-40B4-BE49-F238E27FC236}">
                  <a16:creationId xmlns:a16="http://schemas.microsoft.com/office/drawing/2014/main" id="{96E2DB62-CEE9-44B5-BD3B-5130ED9CE685}"/>
                </a:ext>
              </a:extLst>
            </p:cNvPr>
            <p:cNvSpPr/>
            <p:nvPr/>
          </p:nvSpPr>
          <p:spPr>
            <a:xfrm>
              <a:off x="3410113" y="1326801"/>
              <a:ext cx="1508760" cy="342900"/>
            </a:xfrm>
            <a:prstGeom prst="rect">
              <a:avLst/>
            </a:prstGeom>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139" name="组合 138">
            <a:extLst>
              <a:ext uri="{FF2B5EF4-FFF2-40B4-BE49-F238E27FC236}">
                <a16:creationId xmlns:a16="http://schemas.microsoft.com/office/drawing/2014/main" id="{D30C220E-BE7C-464B-87CF-7B95435B42CC}"/>
              </a:ext>
            </a:extLst>
          </p:cNvPr>
          <p:cNvGrpSpPr/>
          <p:nvPr/>
        </p:nvGrpSpPr>
        <p:grpSpPr>
          <a:xfrm>
            <a:off x="7535049" y="2189215"/>
            <a:ext cx="2031325" cy="984051"/>
            <a:chOff x="5651286" y="1326801"/>
            <a:chExt cx="1523494" cy="738038"/>
          </a:xfrm>
        </p:grpSpPr>
        <p:sp>
          <p:nvSpPr>
            <p:cNvPr id="140" name="TextBox 71">
              <a:extLst>
                <a:ext uri="{FF2B5EF4-FFF2-40B4-BE49-F238E27FC236}">
                  <a16:creationId xmlns:a16="http://schemas.microsoft.com/office/drawing/2014/main" id="{4DE4950C-D6D4-4824-A75F-BF240B6C227B}"/>
                </a:ext>
              </a:extLst>
            </p:cNvPr>
            <p:cNvSpPr txBox="1"/>
            <p:nvPr/>
          </p:nvSpPr>
          <p:spPr>
            <a:xfrm>
              <a:off x="5886521" y="1718590"/>
              <a:ext cx="550307" cy="342900"/>
            </a:xfrm>
            <a:prstGeom prst="rect">
              <a:avLst/>
            </a:prstGeom>
            <a:noFill/>
          </p:spPr>
          <p:txBody>
            <a:bodyPr rtlCol="0" wrap="none">
              <a:spAutoFit/>
            </a:bodyPr>
            <a:lstStyle/>
            <a:p>
              <a:r>
                <a:rPr altLang="zh-CN" lang="en-US" sz="2400">
                  <a:solidFill>
                    <a:schemeClr val="bg1"/>
                  </a:solidFill>
                  <a:latin charset="0" panose="020b0806030902050204" pitchFamily="34" typeface="Impact"/>
                </a:rPr>
                <a:t>2017</a:t>
              </a:r>
            </a:p>
          </p:txBody>
        </p:sp>
        <p:sp>
          <p:nvSpPr>
            <p:cNvPr id="141" name="矩形 140">
              <a:extLst>
                <a:ext uri="{FF2B5EF4-FFF2-40B4-BE49-F238E27FC236}">
                  <a16:creationId xmlns:a16="http://schemas.microsoft.com/office/drawing/2014/main" id="{C6074835-0080-47DF-8333-3D637F766F8D}"/>
                </a:ext>
              </a:extLst>
            </p:cNvPr>
            <p:cNvSpPr/>
            <p:nvPr/>
          </p:nvSpPr>
          <p:spPr>
            <a:xfrm>
              <a:off x="5651286" y="1326801"/>
              <a:ext cx="1508760" cy="342900"/>
            </a:xfrm>
            <a:prstGeom prst="rect">
              <a:avLst/>
            </a:prstGeom>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142" name="组合 141">
            <a:extLst>
              <a:ext uri="{FF2B5EF4-FFF2-40B4-BE49-F238E27FC236}">
                <a16:creationId xmlns:a16="http://schemas.microsoft.com/office/drawing/2014/main" id="{2070FC70-BB62-4D53-8CA6-0B2CB0668D5F}"/>
              </a:ext>
            </a:extLst>
          </p:cNvPr>
          <p:cNvGrpSpPr/>
          <p:nvPr/>
        </p:nvGrpSpPr>
        <p:grpSpPr>
          <a:xfrm>
            <a:off x="3029798" y="4863451"/>
            <a:ext cx="2031325" cy="954108"/>
            <a:chOff x="2272348" y="3332478"/>
            <a:chExt cx="1523494" cy="715581"/>
          </a:xfrm>
        </p:grpSpPr>
        <p:sp>
          <p:nvSpPr>
            <p:cNvPr id="143" name="TextBox 67">
              <a:extLst>
                <a:ext uri="{FF2B5EF4-FFF2-40B4-BE49-F238E27FC236}">
                  <a16:creationId xmlns:a16="http://schemas.microsoft.com/office/drawing/2014/main" id="{205F4E50-D6A1-47F2-938D-4590DAC28124}"/>
                </a:ext>
              </a:extLst>
            </p:cNvPr>
            <p:cNvSpPr txBox="1"/>
            <p:nvPr/>
          </p:nvSpPr>
          <p:spPr>
            <a:xfrm>
              <a:off x="2508792" y="3332477"/>
              <a:ext cx="575310" cy="342900"/>
            </a:xfrm>
            <a:prstGeom prst="rect">
              <a:avLst/>
            </a:prstGeom>
            <a:noFill/>
          </p:spPr>
          <p:txBody>
            <a:bodyPr rtlCol="0" wrap="none">
              <a:spAutoFit/>
            </a:bodyPr>
            <a:lstStyle/>
            <a:p>
              <a:r>
                <a:rPr altLang="zh-CN" lang="en-US" sz="2400">
                  <a:solidFill>
                    <a:schemeClr val="bg1"/>
                  </a:solidFill>
                  <a:latin charset="0" panose="020b0806030902050204" pitchFamily="34" typeface="Impact"/>
                </a:rPr>
                <a:t>2014</a:t>
              </a:r>
            </a:p>
          </p:txBody>
        </p:sp>
        <p:sp>
          <p:nvSpPr>
            <p:cNvPr id="144" name="矩形 143">
              <a:extLst>
                <a:ext uri="{FF2B5EF4-FFF2-40B4-BE49-F238E27FC236}">
                  <a16:creationId xmlns:a16="http://schemas.microsoft.com/office/drawing/2014/main" id="{76A12A08-2774-4A5D-B4EC-56533B68060A}"/>
                </a:ext>
              </a:extLst>
            </p:cNvPr>
            <p:cNvSpPr/>
            <p:nvPr/>
          </p:nvSpPr>
          <p:spPr>
            <a:xfrm>
              <a:off x="2272348" y="3701810"/>
              <a:ext cx="1508760" cy="342900"/>
            </a:xfrm>
            <a:prstGeom prst="rect">
              <a:avLst/>
            </a:prstGeom>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145" name="组合 144">
            <a:extLst>
              <a:ext uri="{FF2B5EF4-FFF2-40B4-BE49-F238E27FC236}">
                <a16:creationId xmlns:a16="http://schemas.microsoft.com/office/drawing/2014/main" id="{E332C7E2-DB94-4E22-A107-3D8AAA20ECB9}"/>
              </a:ext>
            </a:extLst>
          </p:cNvPr>
          <p:cNvGrpSpPr/>
          <p:nvPr/>
        </p:nvGrpSpPr>
        <p:grpSpPr>
          <a:xfrm>
            <a:off x="6050790" y="4863451"/>
            <a:ext cx="2031325" cy="954108"/>
            <a:chOff x="4538092" y="3332478"/>
            <a:chExt cx="1523494" cy="715581"/>
          </a:xfrm>
        </p:grpSpPr>
        <p:sp>
          <p:nvSpPr>
            <p:cNvPr id="146" name="TextBox 70">
              <a:extLst>
                <a:ext uri="{FF2B5EF4-FFF2-40B4-BE49-F238E27FC236}">
                  <a16:creationId xmlns:a16="http://schemas.microsoft.com/office/drawing/2014/main" id="{A6FB9727-41F2-4D9F-BD6E-0F4917056F70}"/>
                </a:ext>
              </a:extLst>
            </p:cNvPr>
            <p:cNvSpPr txBox="1"/>
            <p:nvPr/>
          </p:nvSpPr>
          <p:spPr>
            <a:xfrm>
              <a:off x="4764085" y="3332477"/>
              <a:ext cx="584835" cy="342900"/>
            </a:xfrm>
            <a:prstGeom prst="rect">
              <a:avLst/>
            </a:prstGeom>
            <a:noFill/>
          </p:spPr>
          <p:txBody>
            <a:bodyPr rtlCol="0" wrap="none">
              <a:spAutoFit/>
            </a:bodyPr>
            <a:lstStyle/>
            <a:p>
              <a:r>
                <a:rPr altLang="zh-CN" lang="en-US" sz="2400">
                  <a:solidFill>
                    <a:schemeClr val="bg1"/>
                  </a:solidFill>
                  <a:latin charset="0" panose="020b0806030902050204" pitchFamily="34" typeface="Impact"/>
                </a:rPr>
                <a:t>2016</a:t>
              </a:r>
            </a:p>
          </p:txBody>
        </p:sp>
        <p:sp>
          <p:nvSpPr>
            <p:cNvPr id="147" name="矩形 146">
              <a:extLst>
                <a:ext uri="{FF2B5EF4-FFF2-40B4-BE49-F238E27FC236}">
                  <a16:creationId xmlns:a16="http://schemas.microsoft.com/office/drawing/2014/main" id="{388E5736-182A-45ED-9268-43D8B729E1FD}"/>
                </a:ext>
              </a:extLst>
            </p:cNvPr>
            <p:cNvSpPr/>
            <p:nvPr/>
          </p:nvSpPr>
          <p:spPr>
            <a:xfrm>
              <a:off x="4538092" y="3701810"/>
              <a:ext cx="1508760" cy="342900"/>
            </a:xfrm>
            <a:prstGeom prst="rect">
              <a:avLst/>
            </a:prstGeom>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grpSp>
        <p:nvGrpSpPr>
          <p:cNvPr id="148" name="组合 147">
            <a:extLst>
              <a:ext uri="{FF2B5EF4-FFF2-40B4-BE49-F238E27FC236}">
                <a16:creationId xmlns:a16="http://schemas.microsoft.com/office/drawing/2014/main" id="{B2A64E40-F9C9-483E-964F-1A314609F1C5}"/>
              </a:ext>
            </a:extLst>
          </p:cNvPr>
          <p:cNvGrpSpPr/>
          <p:nvPr/>
        </p:nvGrpSpPr>
        <p:grpSpPr>
          <a:xfrm>
            <a:off x="9019333" y="4863451"/>
            <a:ext cx="2031325" cy="954108"/>
            <a:chOff x="6764499" y="3332478"/>
            <a:chExt cx="1523494" cy="715581"/>
          </a:xfrm>
        </p:grpSpPr>
        <p:sp>
          <p:nvSpPr>
            <p:cNvPr id="149" name="TextBox 72">
              <a:extLst>
                <a:ext uri="{FF2B5EF4-FFF2-40B4-BE49-F238E27FC236}">
                  <a16:creationId xmlns:a16="http://schemas.microsoft.com/office/drawing/2014/main" id="{A18917D5-6507-441C-AB6E-BD3C876A9226}"/>
                </a:ext>
              </a:extLst>
            </p:cNvPr>
            <p:cNvSpPr txBox="1"/>
            <p:nvPr/>
          </p:nvSpPr>
          <p:spPr>
            <a:xfrm>
              <a:off x="7004951" y="3332477"/>
              <a:ext cx="583644" cy="342900"/>
            </a:xfrm>
            <a:prstGeom prst="rect">
              <a:avLst/>
            </a:prstGeom>
            <a:noFill/>
          </p:spPr>
          <p:txBody>
            <a:bodyPr rtlCol="0" wrap="none">
              <a:spAutoFit/>
            </a:bodyPr>
            <a:lstStyle/>
            <a:p>
              <a:r>
                <a:rPr altLang="zh-CN" lang="en-US" sz="2400">
                  <a:solidFill>
                    <a:schemeClr val="bg1"/>
                  </a:solidFill>
                  <a:latin charset="0" panose="020b0806030902050204" pitchFamily="34" typeface="Impact"/>
                </a:rPr>
                <a:t>2018</a:t>
              </a:r>
            </a:p>
          </p:txBody>
        </p:sp>
        <p:sp>
          <p:nvSpPr>
            <p:cNvPr id="150" name="矩形 149">
              <a:extLst>
                <a:ext uri="{FF2B5EF4-FFF2-40B4-BE49-F238E27FC236}">
                  <a16:creationId xmlns:a16="http://schemas.microsoft.com/office/drawing/2014/main" id="{BB517FC1-794C-4675-8844-6F0AF490A0B6}"/>
                </a:ext>
              </a:extLst>
            </p:cNvPr>
            <p:cNvSpPr/>
            <p:nvPr/>
          </p:nvSpPr>
          <p:spPr>
            <a:xfrm>
              <a:off x="6764499" y="3701810"/>
              <a:ext cx="1508760" cy="342900"/>
            </a:xfrm>
            <a:prstGeom prst="rect">
              <a:avLst/>
            </a:prstGeom>
          </p:spPr>
          <p:txBody>
            <a:bodyPr wrap="none">
              <a:spAutoFit/>
            </a:bodyPr>
            <a:lstStyle/>
            <a:p>
              <a:r>
                <a:rPr altLang="en-US" b="1" lang="zh-CN" sz="2400">
                  <a:solidFill>
                    <a:schemeClr val="bg1"/>
                  </a:solidFill>
                  <a:latin charset="-122" panose="020b0503020204020204" pitchFamily="34" typeface="微软雅黑"/>
                  <a:ea charset="-122" panose="020b0503020204020204" pitchFamily="34" typeface="微软雅黑"/>
                </a:rPr>
                <a:t>单击添加标题</a:t>
              </a:r>
            </a:p>
          </p:txBody>
        </p:sp>
      </p:grpSp>
      <p:sp>
        <p:nvSpPr>
          <p:cNvPr id="159" name="文本框 158">
            <a:extLst>
              <a:ext uri="{FF2B5EF4-FFF2-40B4-BE49-F238E27FC236}">
                <a16:creationId xmlns:a16="http://schemas.microsoft.com/office/drawing/2014/main" id="{C8A9B17A-95C5-4741-96E5-4D3FC9A65736}"/>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160" name="Freeform 591">
            <a:extLst>
              <a:ext uri="{FF2B5EF4-FFF2-40B4-BE49-F238E27FC236}">
                <a16:creationId xmlns:a16="http://schemas.microsoft.com/office/drawing/2014/main" id="{49C66964-C2A1-420D-AB4C-09CE7E4FB285}"/>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1904361509"/>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id="5" nodeType="withEffect" presetClass="entr" presetID="22" presetSubtype="8">
                                  <p:stCondLst>
                                    <p:cond delay="0"/>
                                  </p:stCondLst>
                                  <p:childTnLst>
                                    <p:set>
                                      <p:cBhvr>
                                        <p:cTn dur="1" fill="hold" id="6">
                                          <p:stCondLst>
                                            <p:cond delay="0"/>
                                          </p:stCondLst>
                                        </p:cTn>
                                        <p:tgtEl>
                                          <p:spTgt spid="108"/>
                                        </p:tgtEl>
                                        <p:attrNameLst>
                                          <p:attrName>style.visibility</p:attrName>
                                        </p:attrNameLst>
                                      </p:cBhvr>
                                      <p:to>
                                        <p:strVal val="visible"/>
                                      </p:to>
                                    </p:set>
                                    <p:animEffect filter="wipe(left)" transition="in">
                                      <p:cBhvr>
                                        <p:cTn dur="500" id="7"/>
                                        <p:tgtEl>
                                          <p:spTgt spid="108"/>
                                        </p:tgtEl>
                                      </p:cBhvr>
                                    </p:animEffect>
                                  </p:childTnLst>
                                </p:cTn>
                              </p:par>
                              <p:par>
                                <p:cTn fill="hold" id="8" nodeType="withEffect" presetClass="entr" presetID="10" presetSubtype="0">
                                  <p:stCondLst>
                                    <p:cond delay="100"/>
                                  </p:stCondLst>
                                  <p:childTnLst>
                                    <p:set>
                                      <p:cBhvr>
                                        <p:cTn dur="1" fill="hold" id="9">
                                          <p:stCondLst>
                                            <p:cond delay="0"/>
                                          </p:stCondLst>
                                        </p:cTn>
                                        <p:tgtEl>
                                          <p:spTgt spid="115"/>
                                        </p:tgtEl>
                                        <p:attrNameLst>
                                          <p:attrName>style.visibility</p:attrName>
                                        </p:attrNameLst>
                                      </p:cBhvr>
                                      <p:to>
                                        <p:strVal val="visible"/>
                                      </p:to>
                                    </p:set>
                                    <p:animEffect filter="fade" transition="in">
                                      <p:cBhvr>
                                        <p:cTn dur="500" id="10"/>
                                        <p:tgtEl>
                                          <p:spTgt spid="115"/>
                                        </p:tgtEl>
                                      </p:cBhvr>
                                    </p:animEffect>
                                  </p:childTnLst>
                                </p:cTn>
                              </p:par>
                              <p:par>
                                <p:cTn fill="hold" id="11" nodeType="withEffect" presetClass="entr" presetID="10" presetSubtype="0">
                                  <p:stCondLst>
                                    <p:cond delay="200"/>
                                  </p:stCondLst>
                                  <p:childTnLst>
                                    <p:set>
                                      <p:cBhvr>
                                        <p:cTn dur="1" fill="hold" id="12">
                                          <p:stCondLst>
                                            <p:cond delay="0"/>
                                          </p:stCondLst>
                                        </p:cTn>
                                        <p:tgtEl>
                                          <p:spTgt spid="133"/>
                                        </p:tgtEl>
                                        <p:attrNameLst>
                                          <p:attrName>style.visibility</p:attrName>
                                        </p:attrNameLst>
                                      </p:cBhvr>
                                      <p:to>
                                        <p:strVal val="visible"/>
                                      </p:to>
                                    </p:set>
                                    <p:animEffect filter="fade" transition="in">
                                      <p:cBhvr>
                                        <p:cTn dur="500" id="13"/>
                                        <p:tgtEl>
                                          <p:spTgt spid="133"/>
                                        </p:tgtEl>
                                      </p:cBhvr>
                                    </p:animEffect>
                                  </p:childTnLst>
                                </p:cTn>
                              </p:par>
                              <p:par>
                                <p:cTn fill="hold" id="14" nodeType="withEffect" presetClass="entr" presetID="22" presetSubtype="8">
                                  <p:stCondLst>
                                    <p:cond delay="300"/>
                                  </p:stCondLst>
                                  <p:childTnLst>
                                    <p:set>
                                      <p:cBhvr>
                                        <p:cTn dur="1" fill="hold" id="15">
                                          <p:stCondLst>
                                            <p:cond delay="0"/>
                                          </p:stCondLst>
                                        </p:cTn>
                                        <p:tgtEl>
                                          <p:spTgt spid="109"/>
                                        </p:tgtEl>
                                        <p:attrNameLst>
                                          <p:attrName>style.visibility</p:attrName>
                                        </p:attrNameLst>
                                      </p:cBhvr>
                                      <p:to>
                                        <p:strVal val="visible"/>
                                      </p:to>
                                    </p:set>
                                    <p:animEffect filter="wipe(left)" transition="in">
                                      <p:cBhvr>
                                        <p:cTn dur="500" id="16"/>
                                        <p:tgtEl>
                                          <p:spTgt spid="109"/>
                                        </p:tgtEl>
                                      </p:cBhvr>
                                    </p:animEffect>
                                  </p:childTnLst>
                                </p:cTn>
                              </p:par>
                              <p:par>
                                <p:cTn fill="hold" id="17" nodeType="withEffect" presetClass="entr" presetID="10" presetSubtype="0">
                                  <p:stCondLst>
                                    <p:cond delay="400"/>
                                  </p:stCondLst>
                                  <p:childTnLst>
                                    <p:set>
                                      <p:cBhvr>
                                        <p:cTn dur="1" fill="hold" id="18">
                                          <p:stCondLst>
                                            <p:cond delay="0"/>
                                          </p:stCondLst>
                                        </p:cTn>
                                        <p:tgtEl>
                                          <p:spTgt spid="118"/>
                                        </p:tgtEl>
                                        <p:attrNameLst>
                                          <p:attrName>style.visibility</p:attrName>
                                        </p:attrNameLst>
                                      </p:cBhvr>
                                      <p:to>
                                        <p:strVal val="visible"/>
                                      </p:to>
                                    </p:set>
                                    <p:animEffect filter="fade" transition="in">
                                      <p:cBhvr>
                                        <p:cTn dur="500" id="19"/>
                                        <p:tgtEl>
                                          <p:spTgt spid="118"/>
                                        </p:tgtEl>
                                      </p:cBhvr>
                                    </p:animEffect>
                                  </p:childTnLst>
                                </p:cTn>
                              </p:par>
                              <p:par>
                                <p:cTn fill="hold" id="20" nodeType="withEffect" presetClass="entr" presetID="10" presetSubtype="0">
                                  <p:stCondLst>
                                    <p:cond delay="500"/>
                                  </p:stCondLst>
                                  <p:childTnLst>
                                    <p:set>
                                      <p:cBhvr>
                                        <p:cTn dur="1" fill="hold" id="21">
                                          <p:stCondLst>
                                            <p:cond delay="0"/>
                                          </p:stCondLst>
                                        </p:cTn>
                                        <p:tgtEl>
                                          <p:spTgt spid="142"/>
                                        </p:tgtEl>
                                        <p:attrNameLst>
                                          <p:attrName>style.visibility</p:attrName>
                                        </p:attrNameLst>
                                      </p:cBhvr>
                                      <p:to>
                                        <p:strVal val="visible"/>
                                      </p:to>
                                    </p:set>
                                    <p:animEffect filter="fade" transition="in">
                                      <p:cBhvr>
                                        <p:cTn dur="500" id="22"/>
                                        <p:tgtEl>
                                          <p:spTgt spid="142"/>
                                        </p:tgtEl>
                                      </p:cBhvr>
                                    </p:animEffect>
                                  </p:childTnLst>
                                </p:cTn>
                              </p:par>
                              <p:par>
                                <p:cTn fill="hold" id="23" nodeType="withEffect" presetClass="entr" presetID="22" presetSubtype="8">
                                  <p:stCondLst>
                                    <p:cond delay="600"/>
                                  </p:stCondLst>
                                  <p:childTnLst>
                                    <p:set>
                                      <p:cBhvr>
                                        <p:cTn dur="1" fill="hold" id="24">
                                          <p:stCondLst>
                                            <p:cond delay="0"/>
                                          </p:stCondLst>
                                        </p:cTn>
                                        <p:tgtEl>
                                          <p:spTgt spid="110"/>
                                        </p:tgtEl>
                                        <p:attrNameLst>
                                          <p:attrName>style.visibility</p:attrName>
                                        </p:attrNameLst>
                                      </p:cBhvr>
                                      <p:to>
                                        <p:strVal val="visible"/>
                                      </p:to>
                                    </p:set>
                                    <p:animEffect filter="wipe(left)" transition="in">
                                      <p:cBhvr>
                                        <p:cTn dur="500" id="25"/>
                                        <p:tgtEl>
                                          <p:spTgt spid="110"/>
                                        </p:tgtEl>
                                      </p:cBhvr>
                                    </p:animEffect>
                                  </p:childTnLst>
                                </p:cTn>
                              </p:par>
                              <p:par>
                                <p:cTn fill="hold" id="26" nodeType="withEffect" presetClass="entr" presetID="10" presetSubtype="0">
                                  <p:stCondLst>
                                    <p:cond delay="700"/>
                                  </p:stCondLst>
                                  <p:childTnLst>
                                    <p:set>
                                      <p:cBhvr>
                                        <p:cTn dur="1" fill="hold" id="27">
                                          <p:stCondLst>
                                            <p:cond delay="0"/>
                                          </p:stCondLst>
                                        </p:cTn>
                                        <p:tgtEl>
                                          <p:spTgt spid="121"/>
                                        </p:tgtEl>
                                        <p:attrNameLst>
                                          <p:attrName>style.visibility</p:attrName>
                                        </p:attrNameLst>
                                      </p:cBhvr>
                                      <p:to>
                                        <p:strVal val="visible"/>
                                      </p:to>
                                    </p:set>
                                    <p:animEffect filter="fade" transition="in">
                                      <p:cBhvr>
                                        <p:cTn dur="500" id="28"/>
                                        <p:tgtEl>
                                          <p:spTgt spid="121"/>
                                        </p:tgtEl>
                                      </p:cBhvr>
                                    </p:animEffect>
                                  </p:childTnLst>
                                </p:cTn>
                              </p:par>
                              <p:par>
                                <p:cTn fill="hold" id="29" nodeType="withEffect" presetClass="entr" presetID="10" presetSubtype="0">
                                  <p:stCondLst>
                                    <p:cond delay="800"/>
                                  </p:stCondLst>
                                  <p:childTnLst>
                                    <p:set>
                                      <p:cBhvr>
                                        <p:cTn dur="1" fill="hold" id="30">
                                          <p:stCondLst>
                                            <p:cond delay="0"/>
                                          </p:stCondLst>
                                        </p:cTn>
                                        <p:tgtEl>
                                          <p:spTgt spid="136"/>
                                        </p:tgtEl>
                                        <p:attrNameLst>
                                          <p:attrName>style.visibility</p:attrName>
                                        </p:attrNameLst>
                                      </p:cBhvr>
                                      <p:to>
                                        <p:strVal val="visible"/>
                                      </p:to>
                                    </p:set>
                                    <p:animEffect filter="fade" transition="in">
                                      <p:cBhvr>
                                        <p:cTn dur="500" id="31"/>
                                        <p:tgtEl>
                                          <p:spTgt spid="136"/>
                                        </p:tgtEl>
                                      </p:cBhvr>
                                    </p:animEffect>
                                  </p:childTnLst>
                                </p:cTn>
                              </p:par>
                              <p:par>
                                <p:cTn fill="hold" id="32" nodeType="withEffect" presetClass="entr" presetID="22" presetSubtype="8">
                                  <p:stCondLst>
                                    <p:cond delay="900"/>
                                  </p:stCondLst>
                                  <p:childTnLst>
                                    <p:set>
                                      <p:cBhvr>
                                        <p:cTn dur="1" fill="hold" id="33">
                                          <p:stCondLst>
                                            <p:cond delay="0"/>
                                          </p:stCondLst>
                                        </p:cTn>
                                        <p:tgtEl>
                                          <p:spTgt spid="111"/>
                                        </p:tgtEl>
                                        <p:attrNameLst>
                                          <p:attrName>style.visibility</p:attrName>
                                        </p:attrNameLst>
                                      </p:cBhvr>
                                      <p:to>
                                        <p:strVal val="visible"/>
                                      </p:to>
                                    </p:set>
                                    <p:animEffect filter="wipe(left)" transition="in">
                                      <p:cBhvr>
                                        <p:cTn dur="500" id="34"/>
                                        <p:tgtEl>
                                          <p:spTgt spid="111"/>
                                        </p:tgtEl>
                                      </p:cBhvr>
                                    </p:animEffect>
                                  </p:childTnLst>
                                </p:cTn>
                              </p:par>
                              <p:par>
                                <p:cTn fill="hold" id="35" nodeType="withEffect" presetClass="entr" presetID="10" presetSubtype="0">
                                  <p:stCondLst>
                                    <p:cond delay="1000"/>
                                  </p:stCondLst>
                                  <p:childTnLst>
                                    <p:set>
                                      <p:cBhvr>
                                        <p:cTn dur="1" fill="hold" id="36">
                                          <p:stCondLst>
                                            <p:cond delay="0"/>
                                          </p:stCondLst>
                                        </p:cTn>
                                        <p:tgtEl>
                                          <p:spTgt spid="124"/>
                                        </p:tgtEl>
                                        <p:attrNameLst>
                                          <p:attrName>style.visibility</p:attrName>
                                        </p:attrNameLst>
                                      </p:cBhvr>
                                      <p:to>
                                        <p:strVal val="visible"/>
                                      </p:to>
                                    </p:set>
                                    <p:animEffect filter="fade" transition="in">
                                      <p:cBhvr>
                                        <p:cTn dur="500" id="37"/>
                                        <p:tgtEl>
                                          <p:spTgt spid="124"/>
                                        </p:tgtEl>
                                      </p:cBhvr>
                                    </p:animEffect>
                                  </p:childTnLst>
                                </p:cTn>
                              </p:par>
                              <p:par>
                                <p:cTn fill="hold" id="38" nodeType="withEffect" presetClass="entr" presetID="10" presetSubtype="0">
                                  <p:stCondLst>
                                    <p:cond delay="1100"/>
                                  </p:stCondLst>
                                  <p:childTnLst>
                                    <p:set>
                                      <p:cBhvr>
                                        <p:cTn dur="1" fill="hold" id="39">
                                          <p:stCondLst>
                                            <p:cond delay="0"/>
                                          </p:stCondLst>
                                        </p:cTn>
                                        <p:tgtEl>
                                          <p:spTgt spid="145"/>
                                        </p:tgtEl>
                                        <p:attrNameLst>
                                          <p:attrName>style.visibility</p:attrName>
                                        </p:attrNameLst>
                                      </p:cBhvr>
                                      <p:to>
                                        <p:strVal val="visible"/>
                                      </p:to>
                                    </p:set>
                                    <p:animEffect filter="fade" transition="in">
                                      <p:cBhvr>
                                        <p:cTn dur="500" id="40"/>
                                        <p:tgtEl>
                                          <p:spTgt spid="145"/>
                                        </p:tgtEl>
                                      </p:cBhvr>
                                    </p:animEffect>
                                  </p:childTnLst>
                                </p:cTn>
                              </p:par>
                              <p:par>
                                <p:cTn fill="hold" id="41" nodeType="withEffect" presetClass="entr" presetID="22" presetSubtype="8">
                                  <p:stCondLst>
                                    <p:cond delay="1200"/>
                                  </p:stCondLst>
                                  <p:childTnLst>
                                    <p:set>
                                      <p:cBhvr>
                                        <p:cTn dur="1" fill="hold" id="42">
                                          <p:stCondLst>
                                            <p:cond delay="0"/>
                                          </p:stCondLst>
                                        </p:cTn>
                                        <p:tgtEl>
                                          <p:spTgt spid="112"/>
                                        </p:tgtEl>
                                        <p:attrNameLst>
                                          <p:attrName>style.visibility</p:attrName>
                                        </p:attrNameLst>
                                      </p:cBhvr>
                                      <p:to>
                                        <p:strVal val="visible"/>
                                      </p:to>
                                    </p:set>
                                    <p:animEffect filter="wipe(left)" transition="in">
                                      <p:cBhvr>
                                        <p:cTn dur="500" id="43"/>
                                        <p:tgtEl>
                                          <p:spTgt spid="112"/>
                                        </p:tgtEl>
                                      </p:cBhvr>
                                    </p:animEffect>
                                  </p:childTnLst>
                                </p:cTn>
                              </p:par>
                              <p:par>
                                <p:cTn fill="hold" id="44" nodeType="withEffect" presetClass="entr" presetID="10" presetSubtype="0">
                                  <p:stCondLst>
                                    <p:cond delay="1300"/>
                                  </p:stCondLst>
                                  <p:childTnLst>
                                    <p:set>
                                      <p:cBhvr>
                                        <p:cTn dur="1" fill="hold" id="45">
                                          <p:stCondLst>
                                            <p:cond delay="0"/>
                                          </p:stCondLst>
                                        </p:cTn>
                                        <p:tgtEl>
                                          <p:spTgt spid="127"/>
                                        </p:tgtEl>
                                        <p:attrNameLst>
                                          <p:attrName>style.visibility</p:attrName>
                                        </p:attrNameLst>
                                      </p:cBhvr>
                                      <p:to>
                                        <p:strVal val="visible"/>
                                      </p:to>
                                    </p:set>
                                    <p:animEffect filter="fade" transition="in">
                                      <p:cBhvr>
                                        <p:cTn dur="500" id="46"/>
                                        <p:tgtEl>
                                          <p:spTgt spid="127"/>
                                        </p:tgtEl>
                                      </p:cBhvr>
                                    </p:animEffect>
                                  </p:childTnLst>
                                </p:cTn>
                              </p:par>
                              <p:par>
                                <p:cTn fill="hold" id="47" nodeType="withEffect" presetClass="entr" presetID="10" presetSubtype="0">
                                  <p:stCondLst>
                                    <p:cond delay="1400"/>
                                  </p:stCondLst>
                                  <p:childTnLst>
                                    <p:set>
                                      <p:cBhvr>
                                        <p:cTn dur="1" fill="hold" id="48">
                                          <p:stCondLst>
                                            <p:cond delay="0"/>
                                          </p:stCondLst>
                                        </p:cTn>
                                        <p:tgtEl>
                                          <p:spTgt spid="139"/>
                                        </p:tgtEl>
                                        <p:attrNameLst>
                                          <p:attrName>style.visibility</p:attrName>
                                        </p:attrNameLst>
                                      </p:cBhvr>
                                      <p:to>
                                        <p:strVal val="visible"/>
                                      </p:to>
                                    </p:set>
                                    <p:animEffect filter="fade" transition="in">
                                      <p:cBhvr>
                                        <p:cTn dur="500" id="49"/>
                                        <p:tgtEl>
                                          <p:spTgt spid="139"/>
                                        </p:tgtEl>
                                      </p:cBhvr>
                                    </p:animEffect>
                                  </p:childTnLst>
                                </p:cTn>
                              </p:par>
                              <p:par>
                                <p:cTn fill="hold" id="50" nodeType="withEffect" presetClass="entr" presetID="22" presetSubtype="8">
                                  <p:stCondLst>
                                    <p:cond delay="1500"/>
                                  </p:stCondLst>
                                  <p:childTnLst>
                                    <p:set>
                                      <p:cBhvr>
                                        <p:cTn dur="1" fill="hold" id="51">
                                          <p:stCondLst>
                                            <p:cond delay="0"/>
                                          </p:stCondLst>
                                        </p:cTn>
                                        <p:tgtEl>
                                          <p:spTgt spid="113"/>
                                        </p:tgtEl>
                                        <p:attrNameLst>
                                          <p:attrName>style.visibility</p:attrName>
                                        </p:attrNameLst>
                                      </p:cBhvr>
                                      <p:to>
                                        <p:strVal val="visible"/>
                                      </p:to>
                                    </p:set>
                                    <p:animEffect filter="wipe(left)" transition="in">
                                      <p:cBhvr>
                                        <p:cTn dur="500" id="52"/>
                                        <p:tgtEl>
                                          <p:spTgt spid="113"/>
                                        </p:tgtEl>
                                      </p:cBhvr>
                                    </p:animEffect>
                                  </p:childTnLst>
                                </p:cTn>
                              </p:par>
                              <p:par>
                                <p:cTn fill="hold" id="53" nodeType="withEffect" presetClass="entr" presetID="10" presetSubtype="0">
                                  <p:stCondLst>
                                    <p:cond delay="1600"/>
                                  </p:stCondLst>
                                  <p:childTnLst>
                                    <p:set>
                                      <p:cBhvr>
                                        <p:cTn dur="1" fill="hold" id="54">
                                          <p:stCondLst>
                                            <p:cond delay="0"/>
                                          </p:stCondLst>
                                        </p:cTn>
                                        <p:tgtEl>
                                          <p:spTgt spid="130"/>
                                        </p:tgtEl>
                                        <p:attrNameLst>
                                          <p:attrName>style.visibility</p:attrName>
                                        </p:attrNameLst>
                                      </p:cBhvr>
                                      <p:to>
                                        <p:strVal val="visible"/>
                                      </p:to>
                                    </p:set>
                                    <p:animEffect filter="fade" transition="in">
                                      <p:cBhvr>
                                        <p:cTn dur="500" id="55"/>
                                        <p:tgtEl>
                                          <p:spTgt spid="130"/>
                                        </p:tgtEl>
                                      </p:cBhvr>
                                    </p:animEffect>
                                  </p:childTnLst>
                                </p:cTn>
                              </p:par>
                              <p:par>
                                <p:cTn fill="hold" id="56" nodeType="withEffect" presetClass="entr" presetID="10" presetSubtype="0">
                                  <p:stCondLst>
                                    <p:cond delay="1700"/>
                                  </p:stCondLst>
                                  <p:childTnLst>
                                    <p:set>
                                      <p:cBhvr>
                                        <p:cTn dur="1" fill="hold" id="57">
                                          <p:stCondLst>
                                            <p:cond delay="0"/>
                                          </p:stCondLst>
                                        </p:cTn>
                                        <p:tgtEl>
                                          <p:spTgt spid="148"/>
                                        </p:tgtEl>
                                        <p:attrNameLst>
                                          <p:attrName>style.visibility</p:attrName>
                                        </p:attrNameLst>
                                      </p:cBhvr>
                                      <p:to>
                                        <p:strVal val="visible"/>
                                      </p:to>
                                    </p:set>
                                    <p:animEffect filter="fade" transition="in">
                                      <p:cBhvr>
                                        <p:cTn dur="500" id="58"/>
                                        <p:tgtEl>
                                          <p:spTgt spid="148"/>
                                        </p:tgtEl>
                                      </p:cBhvr>
                                    </p:animEffect>
                                  </p:childTnLst>
                                </p:cTn>
                              </p:par>
                              <p:par>
                                <p:cTn fill="hold" id="59" nodeType="withEffect" presetClass="entr" presetID="22" presetSubtype="8">
                                  <p:stCondLst>
                                    <p:cond delay="1800"/>
                                  </p:stCondLst>
                                  <p:childTnLst>
                                    <p:set>
                                      <p:cBhvr>
                                        <p:cTn dur="1" fill="hold" id="60">
                                          <p:stCondLst>
                                            <p:cond delay="0"/>
                                          </p:stCondLst>
                                        </p:cTn>
                                        <p:tgtEl>
                                          <p:spTgt spid="114"/>
                                        </p:tgtEl>
                                        <p:attrNameLst>
                                          <p:attrName>style.visibility</p:attrName>
                                        </p:attrNameLst>
                                      </p:cBhvr>
                                      <p:to>
                                        <p:strVal val="visible"/>
                                      </p:to>
                                    </p:set>
                                    <p:animEffect filter="wipe(left)" transition="in">
                                      <p:cBhvr>
                                        <p:cTn dur="500" id="61"/>
                                        <p:tgtEl>
                                          <p:spTgt spid="114"/>
                                        </p:tgtEl>
                                      </p:cBhvr>
                                    </p:animEffect>
                                  </p:childTnLst>
                                </p:cTn>
                              </p:par>
                              <p:par>
                                <p:cTn fill="hold" grpId="0" id="62" nodeType="withEffect" presetClass="entr" presetID="10" presetSubtype="0">
                                  <p:stCondLst>
                                    <p:cond delay="0"/>
                                  </p:stCondLst>
                                  <p:childTnLst>
                                    <p:set>
                                      <p:cBhvr>
                                        <p:cTn dur="1" fill="hold" id="63">
                                          <p:stCondLst>
                                            <p:cond delay="0"/>
                                          </p:stCondLst>
                                        </p:cTn>
                                        <p:tgtEl>
                                          <p:spTgt spid="160"/>
                                        </p:tgtEl>
                                        <p:attrNameLst>
                                          <p:attrName>style.visibility</p:attrName>
                                        </p:attrNameLst>
                                      </p:cBhvr>
                                      <p:to>
                                        <p:strVal val="visible"/>
                                      </p:to>
                                    </p:set>
                                    <p:animEffect filter="fade" transition="in">
                                      <p:cBhvr>
                                        <p:cTn dur="500" id="64"/>
                                        <p:tgtEl>
                                          <p:spTgt spid="160"/>
                                        </p:tgtEl>
                                      </p:cBhvr>
                                    </p:animEffect>
                                  </p:childTnLst>
                                </p:cTn>
                              </p:par>
                              <p:par>
                                <p:cTn accel="50000" autoRev="1" decel="50000" fill="hold" grpId="1" id="65" nodeType="withEffect" presetClass="path" presetID="42" presetSubtype="0" repeatCount="indefinite">
                                  <p:stCondLst>
                                    <p:cond delay="500"/>
                                  </p:stCondLst>
                                  <p:childTnLst>
                                    <p:animMotion origin="layout" path="M -3.95833E-06 -2.22222E-06 L 0.06628 -2.22222E-06" pathEditMode="relative" ptsTypes="AA" rAng="0">
                                      <p:cBhvr>
                                        <p:cTn dur="4600" fill="hold" id="66"/>
                                        <p:tgtEl>
                                          <p:spTgt spid="160"/>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60"/>
      <p:bldP grpId="1" spid="160"/>
    </p:bldLst>
  </p:timing>
</p:sld>
</file>

<file path=ppt/slides/slide2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76" name="文本框 75">
            <a:extLst>
              <a:ext uri="{FF2B5EF4-FFF2-40B4-BE49-F238E27FC236}">
                <a16:creationId xmlns:a16="http://schemas.microsoft.com/office/drawing/2014/main" id="{F69A7F2B-5AC2-46D9-94D2-1E504FD667E6}"/>
              </a:ext>
            </a:extLst>
          </p:cNvPr>
          <p:cNvSpPr txBox="1"/>
          <p:nvPr/>
        </p:nvSpPr>
        <p:spPr>
          <a:xfrm>
            <a:off x="827121" y="4298235"/>
            <a:ext cx="6440557" cy="457200"/>
          </a:xfrm>
          <a:prstGeom prst="rect">
            <a:avLst/>
          </a:prstGeom>
          <a:noFill/>
        </p:spPr>
        <p:txBody>
          <a:bodyPr rtlCol="0" wrap="square">
            <a:spAutoFit/>
          </a:bodyPr>
          <a:lstStyle/>
          <a:p>
            <a:r>
              <a:rPr altLang="en-US" lang="zh-CN" sz="1200">
                <a:solidFill>
                  <a:schemeClr val="bg1"/>
                </a:solidFill>
                <a:latin charset="-122" panose="020b0503020204020204" pitchFamily="34" typeface="微软雅黑"/>
                <a:ea charset="-122" panose="020b0503020204020204" pitchFamily="34" typeface="微软雅黑"/>
              </a:rPr>
              <a:t>添加相关内容添加相关内容添加相关内容添加相关内容添加相关内容添加相关内容添加相关内容添加相关内容添加相关内容添加相关内容。</a:t>
            </a:r>
          </a:p>
        </p:txBody>
      </p:sp>
      <p:sp>
        <p:nvSpPr>
          <p:cNvPr id="78" name="文本框 77">
            <a:extLst>
              <a:ext uri="{FF2B5EF4-FFF2-40B4-BE49-F238E27FC236}">
                <a16:creationId xmlns:a16="http://schemas.microsoft.com/office/drawing/2014/main" id="{E1BF43CC-8442-4FF7-8506-8F5C334F6AD3}"/>
              </a:ext>
            </a:extLst>
          </p:cNvPr>
          <p:cNvSpPr txBox="1"/>
          <p:nvPr/>
        </p:nvSpPr>
        <p:spPr>
          <a:xfrm>
            <a:off x="11949626" y="6858000"/>
            <a:ext cx="182880" cy="297332"/>
          </a:xfrm>
          <a:prstGeom prst="rect">
            <a:avLst/>
          </a:prstGeom>
          <a:noFill/>
        </p:spPr>
        <p:txBody>
          <a:bodyPr rtlCol="0" wrap="none">
            <a:spAutoFit/>
          </a:bodyPr>
          <a:lstStyle/>
          <a:p>
            <a:r>
              <a:rPr altLang="zh-CN" lang="en-US" sz="1351"/>
              <a:t>.</a:t>
            </a:r>
          </a:p>
        </p:txBody>
      </p:sp>
      <p:sp>
        <p:nvSpPr>
          <p:cNvPr id="79" name="矩形 259">
            <a:extLst>
              <a:ext uri="{FF2B5EF4-FFF2-40B4-BE49-F238E27FC236}">
                <a16:creationId xmlns:a16="http://schemas.microsoft.com/office/drawing/2014/main" id="{3CA43941-F821-46E1-9298-0C3E64D5076E}"/>
              </a:ext>
            </a:extLst>
          </p:cNvPr>
          <p:cNvSpPr>
            <a:spLocks noChangeArrowheads="1"/>
          </p:cNvSpPr>
          <p:nvPr/>
        </p:nvSpPr>
        <p:spPr bwMode="auto">
          <a:xfrm>
            <a:off x="-940125" y="4855294"/>
            <a:ext cx="8336145" cy="426796"/>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nchor="ct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lgn="ctr">
              <a:lnSpc>
                <a:spcPct val="150000"/>
              </a:lnSpc>
              <a:buNone/>
            </a:pPr>
            <a:r>
              <a:rPr altLang="en-US" lang="zh-CN" sz="1867" u="sng">
                <a:solidFill>
                  <a:schemeClr val="bg1"/>
                </a:solidFill>
                <a:latin charset="-122" panose="020b0502040204020203" pitchFamily="34" typeface="微软雅黑 Light"/>
                <a:ea charset="-122" panose="020b0502040204020203" pitchFamily="34" typeface="微软雅黑 Light"/>
                <a:cs charset="0" panose="020b0604020202020204" pitchFamily="34" typeface="Arial"/>
              </a:rPr>
              <a:t>商业计划书| 工作总结 | 述职报告 | 项目计划 |</a:t>
            </a:r>
          </a:p>
        </p:txBody>
      </p:sp>
      <p:sp>
        <p:nvSpPr>
          <p:cNvPr id="80" name="矩形 79">
            <a:extLst>
              <a:ext uri="{FF2B5EF4-FFF2-40B4-BE49-F238E27FC236}">
                <a16:creationId xmlns:a16="http://schemas.microsoft.com/office/drawing/2014/main" id="{9C427632-5D5D-4221-879F-5FCEE0FB1058}"/>
              </a:ext>
            </a:extLst>
          </p:cNvPr>
          <p:cNvSpPr/>
          <p:nvPr/>
        </p:nvSpPr>
        <p:spPr>
          <a:xfrm>
            <a:off x="807502" y="1726402"/>
            <a:ext cx="5171732" cy="1188720"/>
          </a:xfrm>
          <a:prstGeom prst="rect">
            <a:avLst/>
          </a:prstGeom>
        </p:spPr>
        <p:txBody>
          <a:bodyPr wrap="square">
            <a:spAutoFit/>
          </a:bodyPr>
          <a:lstStyle/>
          <a:p>
            <a:r>
              <a:rPr altLang="en-US" lang="zh-CN" sz="3600">
                <a:solidFill>
                  <a:schemeClr val="bg1"/>
                </a:solidFill>
                <a:latin charset="0" panose="02020603050405020304" pitchFamily="18" typeface="Times New Roman"/>
                <a:cs charset="0" panose="02020603050405020304" pitchFamily="18" typeface="Times New Roman"/>
              </a:rPr>
              <a:t>Azure Star Business</a:t>
            </a:r>
          </a:p>
          <a:p>
            <a:r>
              <a:rPr altLang="en-US" lang="zh-CN" sz="3600">
                <a:solidFill>
                  <a:schemeClr val="bg1"/>
                </a:solidFill>
                <a:latin charset="0" panose="02020603050405020304" pitchFamily="18" typeface="Times New Roman"/>
                <a:cs charset="0" panose="02020603050405020304" pitchFamily="18" typeface="Times New Roman"/>
              </a:rPr>
              <a:t>Dynamic PPT Templates</a:t>
            </a:r>
          </a:p>
        </p:txBody>
      </p:sp>
      <p:cxnSp>
        <p:nvCxnSpPr>
          <p:cNvPr id="81" name="直接连接符 80">
            <a:extLst>
              <a:ext uri="{FF2B5EF4-FFF2-40B4-BE49-F238E27FC236}">
                <a16:creationId xmlns:a16="http://schemas.microsoft.com/office/drawing/2014/main" id="{467BEA9E-E2F7-4306-A107-9A94C61F458B}"/>
              </a:ext>
            </a:extLst>
          </p:cNvPr>
          <p:cNvCxnSpPr/>
          <p:nvPr/>
        </p:nvCxnSpPr>
        <p:spPr>
          <a:xfrm>
            <a:off x="905499" y="4073893"/>
            <a:ext cx="10184863"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86" name="矩形 85">
            <a:extLst>
              <a:ext uri="{FF2B5EF4-FFF2-40B4-BE49-F238E27FC236}">
                <a16:creationId xmlns:a16="http://schemas.microsoft.com/office/drawing/2014/main" id="{EF62F81D-8ABF-4EFE-A57B-6A9F6F30D098}"/>
              </a:ext>
            </a:extLst>
          </p:cNvPr>
          <p:cNvSpPr/>
          <p:nvPr/>
        </p:nvSpPr>
        <p:spPr>
          <a:xfrm>
            <a:off x="9870810" y="6513342"/>
            <a:ext cx="1175657" cy="479773"/>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sp>
        <p:nvSpPr>
          <p:cNvPr id="87" name="矩形 259">
            <a:extLst>
              <a:ext uri="{FF2B5EF4-FFF2-40B4-BE49-F238E27FC236}">
                <a16:creationId xmlns:a16="http://schemas.microsoft.com/office/drawing/2014/main" id="{F2F86B88-4463-49C8-9C68-025420588D1F}"/>
              </a:ext>
            </a:extLst>
          </p:cNvPr>
          <p:cNvSpPr>
            <a:spLocks noChangeArrowheads="1"/>
          </p:cNvSpPr>
          <p:nvPr/>
        </p:nvSpPr>
        <p:spPr bwMode="auto">
          <a:xfrm>
            <a:off x="873683" y="3059459"/>
            <a:ext cx="10382571" cy="822960"/>
          </a:xfrm>
          <a:prstGeom prst="rect">
            <a:avLst/>
          </a:prstGeom>
          <a:noFill/>
          <a:ln>
            <a:noFill/>
          </a:ln>
          <a:effectLst/>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bIns="0" lIns="0" rIns="0" tIns="0" wrap="square">
            <a:spAutoFit/>
          </a:bodyPr>
          <a:lstStyle>
            <a:lvl1pPr>
              <a:spcBef>
                <a:spcPct val="20000"/>
              </a:spcBef>
              <a:buFont charset="0" panose="020b0604020202020204" pitchFamily="34" typeface="Arial"/>
              <a:buChar char="•"/>
              <a:defRPr sz="32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1pPr>
            <a:lvl2pPr indent="-285750" marL="742950">
              <a:spcBef>
                <a:spcPct val="20000"/>
              </a:spcBef>
              <a:buFont charset="0" panose="020b0604020202020204" pitchFamily="34" typeface="Arial"/>
              <a:buChar char="–"/>
              <a:defRPr sz="28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2pPr>
            <a:lvl3pPr indent="-228600" marL="1143000">
              <a:spcBef>
                <a:spcPct val="20000"/>
              </a:spcBef>
              <a:buFont charset="0" panose="020b0604020202020204" pitchFamily="34" typeface="Arial"/>
              <a:buChar char="•"/>
              <a:defRPr sz="24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3pPr>
            <a:lvl4pPr indent="-228600" marL="16002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4pPr>
            <a:lvl5pPr indent="-228600" marL="2057400">
              <a:spcBef>
                <a:spcPct val="20000"/>
              </a:spcBef>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5pPr>
            <a:lvl6pPr eaLnBrk="0" fontAlgn="base" hangingPunct="0" indent="-228600" marL="25146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6pPr>
            <a:lvl7pPr eaLnBrk="0" fontAlgn="base" hangingPunct="0" indent="-228600" marL="29718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7pPr>
            <a:lvl8pPr eaLnBrk="0" fontAlgn="base" hangingPunct="0" indent="-228600" marL="34290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8pPr>
            <a:lvl9pPr eaLnBrk="0" fontAlgn="base" hangingPunct="0" indent="-228600" marL="3886200">
              <a:spcBef>
                <a:spcPct val="20000"/>
              </a:spcBef>
              <a:spcAft>
                <a:spcPct val="0"/>
              </a:spcAft>
              <a:buFont charset="0" panose="020b0604020202020204" pitchFamily="34" typeface="Arial"/>
              <a:buChar char="»"/>
              <a:defRPr sz="2000">
                <a:solidFill>
                  <a:schemeClr val="tx1"/>
                </a:solidFill>
                <a:latin charset="-122" panose="020b0503020204020204" pitchFamily="34" typeface="微软雅黑"/>
                <a:ea charset="-122" panose="020b0503020204020204" pitchFamily="34" typeface="微软雅黑"/>
                <a:sym charset="0" panose="020f0502020204030204" pitchFamily="34" typeface="Calibri"/>
              </a:defRPr>
            </a:lvl9pPr>
          </a:lstStyle>
          <a:p>
            <a:pPr>
              <a:buNone/>
            </a:pPr>
            <a:r>
              <a:rPr altLang="en-US" b="1" lang="zh-CN" sz="5400">
                <a:solidFill>
                  <a:schemeClr val="bg1"/>
                </a:solidFill>
                <a:latin charset="0" panose="020b0604020202020204" pitchFamily="34" typeface="Arial"/>
                <a:cs charset="0" panose="020b0604020202020204" pitchFamily="34" typeface="Arial"/>
              </a:rPr>
              <a:t>感谢观看    THANKS</a:t>
            </a:r>
          </a:p>
        </p:txBody>
      </p:sp>
      <p:sp>
        <p:nvSpPr>
          <p:cNvPr id="88" name="Freeform 1173">
            <a:extLst>
              <a:ext uri="{FF2B5EF4-FFF2-40B4-BE49-F238E27FC236}">
                <a16:creationId xmlns:a16="http://schemas.microsoft.com/office/drawing/2014/main" id="{3B8835D4-4CEA-4FAB-B986-72D057A5AD09}"/>
              </a:ext>
            </a:extLst>
          </p:cNvPr>
          <p:cNvSpPr/>
          <p:nvPr/>
        </p:nvSpPr>
        <p:spPr bwMode="auto">
          <a:xfrm>
            <a:off x="9870810" y="6047551"/>
            <a:ext cx="1177922" cy="34181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5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9" name="Freeform 591">
            <a:extLst>
              <a:ext uri="{FF2B5EF4-FFF2-40B4-BE49-F238E27FC236}">
                <a16:creationId xmlns:a16="http://schemas.microsoft.com/office/drawing/2014/main" id="{1D247AF5-A83F-41CC-8C35-1885D2CB21AA}"/>
              </a:ext>
            </a:extLst>
          </p:cNvPr>
          <p:cNvSpPr/>
          <p:nvPr/>
        </p:nvSpPr>
        <p:spPr bwMode="auto">
          <a:xfrm>
            <a:off x="9226847" y="620010"/>
            <a:ext cx="2426594" cy="993724"/>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
        <p:nvSpPr>
          <p:cNvPr id="91" name="Freeform 1173">
            <a:extLst>
              <a:ext uri="{FF2B5EF4-FFF2-40B4-BE49-F238E27FC236}">
                <a16:creationId xmlns:a16="http://schemas.microsoft.com/office/drawing/2014/main" id="{66413362-97C5-498B-98A1-47B23056DE4A}"/>
              </a:ext>
            </a:extLst>
          </p:cNvPr>
          <p:cNvSpPr/>
          <p:nvPr/>
        </p:nvSpPr>
        <p:spPr bwMode="auto">
          <a:xfrm>
            <a:off x="1428910" y="5635429"/>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85" name="文本框 84">
            <a:extLst>
              <a:ext uri="{FF2B5EF4-FFF2-40B4-BE49-F238E27FC236}">
                <a16:creationId xmlns:a16="http://schemas.microsoft.com/office/drawing/2014/main" id="{6E3A4A1F-649B-4A2D-9FB4-712F71ED5742}"/>
              </a:ext>
            </a:extLst>
          </p:cNvPr>
          <p:cNvSpPr txBox="1"/>
          <p:nvPr/>
        </p:nvSpPr>
        <p:spPr>
          <a:xfrm>
            <a:off x="9712651" y="908490"/>
            <a:ext cx="1109980" cy="670560"/>
          </a:xfrm>
          <a:prstGeom prst="rect">
            <a:avLst/>
          </a:prstGeom>
          <a:noFill/>
        </p:spPr>
        <p:txBody>
          <a:bodyPr rtlCol="0" wrap="none">
            <a:spAutoFit/>
          </a:bodyPr>
          <a:lstStyle/>
          <a:p>
            <a:pPr algn="ctr"/>
            <a:r>
              <a:rPr altLang="zh-CN" lang="en-US" sz="3800">
                <a:solidFill>
                  <a:schemeClr val="bg1"/>
                </a:solidFill>
                <a:latin charset="0" panose="020b0806030902050204" pitchFamily="34" typeface="Impact"/>
              </a:rPr>
              <a:t>Logo</a:t>
            </a:r>
          </a:p>
        </p:txBody>
      </p:sp>
    </p:spTree>
    <p:extLst>
      <p:ext uri="{BB962C8B-B14F-4D97-AF65-F5344CB8AC3E}">
        <p14:creationId val="2914812830"/>
      </p:ext>
    </p:extLst>
  </p:cSld>
  <p:clrMapOvr>
    <a:masterClrMapping/>
  </p:clrMapOvr>
  <mc:AlternateContent>
    <mc:Choice Requires="p15">
      <p:transition p14:dur="1250" spd="slow">
        <p15:prstTrans prst="airplane"/>
      </p:transition>
    </mc:Choice>
    <mc:Fallback>
      <p:transition spd="slow">
        <p:fade/>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2" presetSubtype="8">
                                  <p:stCondLst>
                                    <p:cond delay="0"/>
                                  </p:stCondLst>
                                  <p:childTnLst>
                                    <p:set>
                                      <p:cBhvr>
                                        <p:cTn dur="1" fill="hold" id="6">
                                          <p:stCondLst>
                                            <p:cond delay="0"/>
                                          </p:stCondLst>
                                        </p:cTn>
                                        <p:tgtEl>
                                          <p:spTgt spid="76"/>
                                        </p:tgtEl>
                                        <p:attrNameLst>
                                          <p:attrName>style.visibility</p:attrName>
                                        </p:attrNameLst>
                                      </p:cBhvr>
                                      <p:to>
                                        <p:strVal val="visible"/>
                                      </p:to>
                                    </p:set>
                                    <p:anim calcmode="lin" valueType="num">
                                      <p:cBhvr additive="base">
                                        <p:cTn dur="500" fill="hold" id="7"/>
                                        <p:tgtEl>
                                          <p:spTgt spid="76"/>
                                        </p:tgtEl>
                                        <p:attrNameLst>
                                          <p:attrName>ppt_x</p:attrName>
                                        </p:attrNameLst>
                                      </p:cBhvr>
                                      <p:tavLst>
                                        <p:tav tm="0">
                                          <p:val>
                                            <p:strVal val="0-#ppt_w/2"/>
                                          </p:val>
                                        </p:tav>
                                        <p:tav tm="100000">
                                          <p:val>
                                            <p:strVal val="#ppt_x"/>
                                          </p:val>
                                        </p:tav>
                                      </p:tavLst>
                                    </p:anim>
                                    <p:anim calcmode="lin" valueType="num">
                                      <p:cBhvr additive="base">
                                        <p:cTn dur="500" fill="hold" id="8"/>
                                        <p:tgtEl>
                                          <p:spTgt spid="76"/>
                                        </p:tgtEl>
                                        <p:attrNameLst>
                                          <p:attrName>ppt_y</p:attrName>
                                        </p:attrNameLst>
                                      </p:cBhvr>
                                      <p:tavLst>
                                        <p:tav tm="0">
                                          <p:val>
                                            <p:strVal val="#ppt_y"/>
                                          </p:val>
                                        </p:tav>
                                        <p:tav tm="100000">
                                          <p:val>
                                            <p:strVal val="#ppt_y"/>
                                          </p:val>
                                        </p:tav>
                                      </p:tavLst>
                                    </p:anim>
                                  </p:childTnLst>
                                </p:cTn>
                              </p:par>
                              <p:par>
                                <p:cTn fill="hold" grpId="0" id="9" nodeType="withEffect" presetClass="entr" presetID="2" presetSubtype="8">
                                  <p:stCondLst>
                                    <p:cond delay="0"/>
                                  </p:stCondLst>
                                  <p:childTnLst>
                                    <p:set>
                                      <p:cBhvr>
                                        <p:cTn dur="1" fill="hold" id="10">
                                          <p:stCondLst>
                                            <p:cond delay="0"/>
                                          </p:stCondLst>
                                        </p:cTn>
                                        <p:tgtEl>
                                          <p:spTgt spid="80"/>
                                        </p:tgtEl>
                                        <p:attrNameLst>
                                          <p:attrName>style.visibility</p:attrName>
                                        </p:attrNameLst>
                                      </p:cBhvr>
                                      <p:to>
                                        <p:strVal val="visible"/>
                                      </p:to>
                                    </p:set>
                                    <p:anim calcmode="lin" valueType="num">
                                      <p:cBhvr additive="base">
                                        <p:cTn dur="500" fill="hold" id="11"/>
                                        <p:tgtEl>
                                          <p:spTgt spid="80"/>
                                        </p:tgtEl>
                                        <p:attrNameLst>
                                          <p:attrName>ppt_x</p:attrName>
                                        </p:attrNameLst>
                                      </p:cBhvr>
                                      <p:tavLst>
                                        <p:tav tm="0">
                                          <p:val>
                                            <p:strVal val="0-#ppt_w/2"/>
                                          </p:val>
                                        </p:tav>
                                        <p:tav tm="100000">
                                          <p:val>
                                            <p:strVal val="#ppt_x"/>
                                          </p:val>
                                        </p:tav>
                                      </p:tavLst>
                                    </p:anim>
                                    <p:anim calcmode="lin" valueType="num">
                                      <p:cBhvr additive="base">
                                        <p:cTn dur="500" fill="hold" id="12"/>
                                        <p:tgtEl>
                                          <p:spTgt spid="80"/>
                                        </p:tgtEl>
                                        <p:attrNameLst>
                                          <p:attrName>ppt_y</p:attrName>
                                        </p:attrNameLst>
                                      </p:cBhvr>
                                      <p:tavLst>
                                        <p:tav tm="0">
                                          <p:val>
                                            <p:strVal val="#ppt_y"/>
                                          </p:val>
                                        </p:tav>
                                        <p:tav tm="100000">
                                          <p:val>
                                            <p:strVal val="#ppt_y"/>
                                          </p:val>
                                        </p:tav>
                                      </p:tavLst>
                                    </p:anim>
                                  </p:childTnLst>
                                </p:cTn>
                              </p:par>
                            </p:childTnLst>
                          </p:cTn>
                        </p:par>
                      </p:childTnLst>
                    </p:cTn>
                  </p:par>
                  <p:par>
                    <p:cTn fill="hold" id="13" nodeType="clickPar">
                      <p:stCondLst>
                        <p:cond delay="indefinite"/>
                        <p:cond delay="0" evt="onBegin">
                          <p:tn val="12"/>
                        </p:cond>
                      </p:stCondLst>
                      <p:childTnLst>
                        <p:par>
                          <p:cTn fill="hold" id="14" nodeType="afterGroup">
                            <p:stCondLst>
                              <p:cond delay="0"/>
                            </p:stCondLst>
                            <p:childTnLst>
                              <p:par>
                                <p:cTn fill="hold" grpId="0" id="15" nodeType="clickEffect" presetClass="exit" presetID="10" presetSubtype="0">
                                  <p:stCondLst>
                                    <p:cond delay="4000"/>
                                  </p:stCondLst>
                                  <p:childTnLst>
                                    <p:animEffect filter="fade" transition="out">
                                      <p:cBhvr>
                                        <p:cTn dur="500" id="16"/>
                                        <p:tgtEl>
                                          <p:spTgt spid="78"/>
                                        </p:tgtEl>
                                      </p:cBhvr>
                                    </p:animEffect>
                                    <p:set>
                                      <p:cBhvr>
                                        <p:cTn dur="1" fill="hold" id="17">
                                          <p:stCondLst>
                                            <p:cond delay="499"/>
                                          </p:stCondLst>
                                        </p:cTn>
                                        <p:tgtEl>
                                          <p:spTgt spid="78"/>
                                        </p:tgtEl>
                                        <p:attrNameLst>
                                          <p:attrName>style.visibility</p:attrName>
                                        </p:attrNameLst>
                                      </p:cBhvr>
                                      <p:to>
                                        <p:strVal val="hidden"/>
                                      </p:to>
                                    </p:set>
                                  </p:childTnLst>
                                </p:cTn>
                              </p:par>
                            </p:childTnLst>
                          </p:cTn>
                        </p:par>
                        <p:par>
                          <p:cTn fill="hold" id="18" nodeType="afterGroup">
                            <p:stCondLst>
                              <p:cond delay="4500"/>
                            </p:stCondLst>
                            <p:childTnLst>
                              <p:par>
                                <p:cTn fill="hold" grpId="0" id="19" nodeType="afterEffect" presetClass="entr" presetID="41" presetSubtype="0">
                                  <p:stCondLst>
                                    <p:cond delay="0"/>
                                  </p:stCondLst>
                                  <p:iterate type="lt">
                                    <p:tmPct val="10000"/>
                                  </p:iterate>
                                  <p:childTnLst>
                                    <p:set>
                                      <p:cBhvr>
                                        <p:cTn dur="1" fill="hold" id="20">
                                          <p:stCondLst>
                                            <p:cond delay="0"/>
                                          </p:stCondLst>
                                        </p:cTn>
                                        <p:tgtEl>
                                          <p:spTgt spid="79"/>
                                        </p:tgtEl>
                                        <p:attrNameLst>
                                          <p:attrName>style.visibility</p:attrName>
                                        </p:attrNameLst>
                                      </p:cBhvr>
                                      <p:to>
                                        <p:strVal val="visible"/>
                                      </p:to>
                                    </p:set>
                                    <p:anim calcmode="lin" valueType="num">
                                      <p:cBhvr>
                                        <p:cTn dur="500" fill="hold" id="21"/>
                                        <p:tgtEl>
                                          <p:spTgt spid="79"/>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22"/>
                                        <p:tgtEl>
                                          <p:spTgt spid="79"/>
                                        </p:tgtEl>
                                        <p:attrNameLst>
                                          <p:attrName>ppt_y</p:attrName>
                                        </p:attrNameLst>
                                      </p:cBhvr>
                                      <p:tavLst>
                                        <p:tav tm="0">
                                          <p:val>
                                            <p:strVal val="#ppt_y"/>
                                          </p:val>
                                        </p:tav>
                                        <p:tav tm="100000">
                                          <p:val>
                                            <p:strVal val="#ppt_y"/>
                                          </p:val>
                                        </p:tav>
                                      </p:tavLst>
                                    </p:anim>
                                    <p:anim calcmode="lin" valueType="num">
                                      <p:cBhvr>
                                        <p:cTn dur="500" fill="hold" id="23"/>
                                        <p:tgtEl>
                                          <p:spTgt spid="79"/>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24"/>
                                        <p:tgtEl>
                                          <p:spTgt spid="79"/>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25" tmFilter="0,0; .5, 1; 1, 1"/>
                                        <p:tgtEl>
                                          <p:spTgt spid="79"/>
                                        </p:tgtEl>
                                      </p:cBhvr>
                                    </p:animEffect>
                                  </p:childTnLst>
                                </p:cTn>
                              </p:par>
                            </p:childTnLst>
                          </p:cTn>
                        </p:par>
                        <p:par>
                          <p:cTn fill="hold" id="26" nodeType="afterGroup">
                            <p:stCondLst>
                              <p:cond delay="5000"/>
                            </p:stCondLst>
                            <p:childTnLst>
                              <p:par>
                                <p:cTn fill="hold" grpId="1" id="27" nodeType="afterEffect" presetClass="emph" presetID="26" presetSubtype="0">
                                  <p:stCondLst>
                                    <p:cond delay="0"/>
                                  </p:stCondLst>
                                  <p:iterate type="lt">
                                    <p:tmPct val="0"/>
                                  </p:iterate>
                                  <p:childTnLst>
                                    <p:animEffect filter="fade" transition="out">
                                      <p:cBhvr>
                                        <p:cTn dur="500" id="28" tmFilter="0, 0; .2, .5; .8, .5; 1, 0"/>
                                        <p:tgtEl>
                                          <p:spTgt spid="79"/>
                                        </p:tgtEl>
                                      </p:cBhvr>
                                    </p:animEffect>
                                    <p:animScale>
                                      <p:cBhvr>
                                        <p:cTn autoRev="1" dur="250" fill="hold" id="29"/>
                                        <p:tgtEl>
                                          <p:spTgt spid="79"/>
                                        </p:tgtEl>
                                      </p:cBhvr>
                                      <p:by x="105000" y="105000"/>
                                    </p:animScale>
                                  </p:childTnLst>
                                </p:cTn>
                              </p:par>
                            </p:childTnLst>
                          </p:cTn>
                        </p:par>
                        <p:par>
                          <p:cTn fill="hold" id="30" nodeType="afterGroup">
                            <p:stCondLst>
                              <p:cond delay="5500"/>
                            </p:stCondLst>
                            <p:childTnLst>
                              <p:par>
                                <p:cTn fill="hold" grpId="0" id="31" nodeType="afterEffect" presetClass="entr" presetID="41" presetSubtype="0">
                                  <p:stCondLst>
                                    <p:cond delay="0"/>
                                  </p:stCondLst>
                                  <p:iterate type="lt">
                                    <p:tmPct val="10000"/>
                                  </p:iterate>
                                  <p:childTnLst>
                                    <p:set>
                                      <p:cBhvr>
                                        <p:cTn dur="1" fill="hold" id="32">
                                          <p:stCondLst>
                                            <p:cond delay="0"/>
                                          </p:stCondLst>
                                        </p:cTn>
                                        <p:tgtEl>
                                          <p:spTgt spid="87"/>
                                        </p:tgtEl>
                                        <p:attrNameLst>
                                          <p:attrName>style.visibility</p:attrName>
                                        </p:attrNameLst>
                                      </p:cBhvr>
                                      <p:to>
                                        <p:strVal val="visible"/>
                                      </p:to>
                                    </p:set>
                                    <p:anim calcmode="lin" valueType="num">
                                      <p:cBhvr>
                                        <p:cTn dur="500" fill="hold" id="33"/>
                                        <p:tgtEl>
                                          <p:spTgt spid="87"/>
                                        </p:tgtEl>
                                        <p:attrNameLst>
                                          <p:attrName>ppt_x</p:attrName>
                                        </p:attrNameLst>
                                      </p:cBhvr>
                                      <p:tavLst>
                                        <p:tav tm="0">
                                          <p:val>
                                            <p:strVal val="#ppt_x"/>
                                          </p:val>
                                        </p:tav>
                                        <p:tav tm="50000">
                                          <p:val>
                                            <p:strVal val="#ppt_x+.1"/>
                                          </p:val>
                                        </p:tav>
                                        <p:tav tm="100000">
                                          <p:val>
                                            <p:strVal val="#ppt_x"/>
                                          </p:val>
                                        </p:tav>
                                      </p:tavLst>
                                    </p:anim>
                                    <p:anim calcmode="lin" valueType="num">
                                      <p:cBhvr>
                                        <p:cTn dur="500" fill="hold" id="34"/>
                                        <p:tgtEl>
                                          <p:spTgt spid="87"/>
                                        </p:tgtEl>
                                        <p:attrNameLst>
                                          <p:attrName>ppt_y</p:attrName>
                                        </p:attrNameLst>
                                      </p:cBhvr>
                                      <p:tavLst>
                                        <p:tav tm="0">
                                          <p:val>
                                            <p:strVal val="#ppt_y"/>
                                          </p:val>
                                        </p:tav>
                                        <p:tav tm="100000">
                                          <p:val>
                                            <p:strVal val="#ppt_y"/>
                                          </p:val>
                                        </p:tav>
                                      </p:tavLst>
                                    </p:anim>
                                    <p:anim calcmode="lin" valueType="num">
                                      <p:cBhvr>
                                        <p:cTn dur="500" fill="hold" id="35"/>
                                        <p:tgtEl>
                                          <p:spTgt spid="87"/>
                                        </p:tgtEl>
                                        <p:attrNameLst>
                                          <p:attrName>ppt_h</p:attrName>
                                        </p:attrNameLst>
                                      </p:cBhvr>
                                      <p:tavLst>
                                        <p:tav tm="0">
                                          <p:val>
                                            <p:strVal val="#ppt_h/10"/>
                                          </p:val>
                                        </p:tav>
                                        <p:tav tm="50000">
                                          <p:val>
                                            <p:strVal val="#ppt_h+.01"/>
                                          </p:val>
                                        </p:tav>
                                        <p:tav tm="100000">
                                          <p:val>
                                            <p:strVal val="#ppt_h"/>
                                          </p:val>
                                        </p:tav>
                                      </p:tavLst>
                                    </p:anim>
                                    <p:anim calcmode="lin" valueType="num">
                                      <p:cBhvr>
                                        <p:cTn dur="500" fill="hold" id="36"/>
                                        <p:tgtEl>
                                          <p:spTgt spid="87"/>
                                        </p:tgtEl>
                                        <p:attrNameLst>
                                          <p:attrName>ppt_w</p:attrName>
                                        </p:attrNameLst>
                                      </p:cBhvr>
                                      <p:tavLst>
                                        <p:tav tm="0">
                                          <p:val>
                                            <p:strVal val="#ppt_w/10"/>
                                          </p:val>
                                        </p:tav>
                                        <p:tav tm="50000">
                                          <p:val>
                                            <p:strVal val="#ppt_w+.01"/>
                                          </p:val>
                                        </p:tav>
                                        <p:tav tm="100000">
                                          <p:val>
                                            <p:strVal val="#ppt_w"/>
                                          </p:val>
                                        </p:tav>
                                      </p:tavLst>
                                    </p:anim>
                                    <p:animEffect filter="fade" transition="in">
                                      <p:cBhvr>
                                        <p:cTn dur="500" id="37" tmFilter="0,0; .5, 1; 1, 1"/>
                                        <p:tgtEl>
                                          <p:spTgt spid="87"/>
                                        </p:tgtEl>
                                      </p:cBhvr>
                                    </p:animEffect>
                                  </p:childTnLst>
                                </p:cTn>
                              </p:par>
                            </p:childTnLst>
                          </p:cTn>
                        </p:par>
                        <p:par>
                          <p:cTn fill="hold" id="38" nodeType="afterGroup">
                            <p:stCondLst>
                              <p:cond delay="6000"/>
                            </p:stCondLst>
                            <p:childTnLst>
                              <p:par>
                                <p:cTn fill="hold" grpId="1" id="39" nodeType="afterEffect" presetClass="emph" presetID="26" presetSubtype="0">
                                  <p:stCondLst>
                                    <p:cond delay="0"/>
                                  </p:stCondLst>
                                  <p:iterate type="lt">
                                    <p:tmPct val="0"/>
                                  </p:iterate>
                                  <p:childTnLst>
                                    <p:animEffect filter="fade" transition="out">
                                      <p:cBhvr>
                                        <p:cTn dur="500" id="40" tmFilter="0, 0; .2, .5; .8, .5; 1, 0"/>
                                        <p:tgtEl>
                                          <p:spTgt spid="87"/>
                                        </p:tgtEl>
                                      </p:cBhvr>
                                    </p:animEffect>
                                    <p:animScale>
                                      <p:cBhvr>
                                        <p:cTn autoRev="1" dur="250" fill="hold" id="41"/>
                                        <p:tgtEl>
                                          <p:spTgt spid="87"/>
                                        </p:tgtEl>
                                      </p:cBhvr>
                                      <p:by x="105000" y="105000"/>
                                    </p:animScale>
                                  </p:childTnLst>
                                </p:cTn>
                              </p:par>
                              <p:par>
                                <p:cTn fill="hold" grpId="0" id="42" nodeType="withEffect" presetClass="entr" presetID="10" presetSubtype="0">
                                  <p:stCondLst>
                                    <p:cond delay="0"/>
                                  </p:stCondLst>
                                  <p:childTnLst>
                                    <p:set>
                                      <p:cBhvr>
                                        <p:cTn dur="1" fill="hold" id="43">
                                          <p:stCondLst>
                                            <p:cond delay="0"/>
                                          </p:stCondLst>
                                        </p:cTn>
                                        <p:tgtEl>
                                          <p:spTgt spid="88"/>
                                        </p:tgtEl>
                                        <p:attrNameLst>
                                          <p:attrName>style.visibility</p:attrName>
                                        </p:attrNameLst>
                                      </p:cBhvr>
                                      <p:to>
                                        <p:strVal val="visible"/>
                                      </p:to>
                                    </p:set>
                                    <p:animEffect filter="fade" transition="in">
                                      <p:cBhvr>
                                        <p:cTn dur="500" id="44"/>
                                        <p:tgtEl>
                                          <p:spTgt spid="88"/>
                                        </p:tgtEl>
                                      </p:cBhvr>
                                    </p:animEffect>
                                  </p:childTnLst>
                                </p:cTn>
                              </p:par>
                              <p:par>
                                <p:cTn accel="50000" autoRev="1" decel="50000" fill="hold" grpId="1" id="45" nodeType="withEffect" presetClass="path" presetID="42" presetSubtype="0" repeatCount="indefinite">
                                  <p:stCondLst>
                                    <p:cond delay="500"/>
                                  </p:stCondLst>
                                  <p:childTnLst>
                                    <p:animMotion origin="layout" path="M -2.08333E-06 -2.22222E-06 L 0.0793 -0.00023" pathEditMode="relative" ptsTypes="AA" rAng="0">
                                      <p:cBhvr>
                                        <p:cTn dur="3100" fill="hold" id="46"/>
                                        <p:tgtEl>
                                          <p:spTgt spid="88"/>
                                        </p:tgtEl>
                                        <p:attrNameLst>
                                          <p:attrName>ppt_x</p:attrName>
                                          <p:attrName>ppt_y</p:attrName>
                                        </p:attrNameLst>
                                      </p:cBhvr>
                                      <p:rCtr x="3958" y="-23"/>
                                    </p:animMotion>
                                  </p:childTnLst>
                                </p:cTn>
                              </p:par>
                              <p:par>
                                <p:cTn fill="hold" grpId="0" id="47" nodeType="withEffect" presetClass="entr" presetID="10" presetSubtype="0">
                                  <p:stCondLst>
                                    <p:cond delay="0"/>
                                  </p:stCondLst>
                                  <p:childTnLst>
                                    <p:set>
                                      <p:cBhvr>
                                        <p:cTn dur="1" fill="hold" id="48">
                                          <p:stCondLst>
                                            <p:cond delay="0"/>
                                          </p:stCondLst>
                                        </p:cTn>
                                        <p:tgtEl>
                                          <p:spTgt spid="89"/>
                                        </p:tgtEl>
                                        <p:attrNameLst>
                                          <p:attrName>style.visibility</p:attrName>
                                        </p:attrNameLst>
                                      </p:cBhvr>
                                      <p:to>
                                        <p:strVal val="visible"/>
                                      </p:to>
                                    </p:set>
                                    <p:animEffect filter="fade" transition="in">
                                      <p:cBhvr>
                                        <p:cTn dur="500" id="49"/>
                                        <p:tgtEl>
                                          <p:spTgt spid="89"/>
                                        </p:tgtEl>
                                      </p:cBhvr>
                                    </p:animEffect>
                                  </p:childTnLst>
                                </p:cTn>
                              </p:par>
                              <p:par>
                                <p:cTn fill="hold" grpId="0" id="50" nodeType="withEffect" presetClass="entr" presetID="10" presetSubtype="0">
                                  <p:stCondLst>
                                    <p:cond delay="0"/>
                                  </p:stCondLst>
                                  <p:childTnLst>
                                    <p:set>
                                      <p:cBhvr>
                                        <p:cTn dur="1" fill="hold" id="51">
                                          <p:stCondLst>
                                            <p:cond delay="0"/>
                                          </p:stCondLst>
                                        </p:cTn>
                                        <p:tgtEl>
                                          <p:spTgt spid="91"/>
                                        </p:tgtEl>
                                        <p:attrNameLst>
                                          <p:attrName>style.visibility</p:attrName>
                                        </p:attrNameLst>
                                      </p:cBhvr>
                                      <p:to>
                                        <p:strVal val="visible"/>
                                      </p:to>
                                    </p:set>
                                    <p:animEffect filter="fade" transition="in">
                                      <p:cBhvr>
                                        <p:cTn dur="500" id="52"/>
                                        <p:tgtEl>
                                          <p:spTgt spid="91"/>
                                        </p:tgtEl>
                                      </p:cBhvr>
                                    </p:animEffec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6"/>
      <p:bldP grpId="0" spid="78"/>
      <p:bldP grpId="0" spid="79"/>
      <p:bldP grpId="1" spid="79"/>
      <p:bldP grpId="0" spid="80"/>
      <p:bldP grpId="0" spid="87"/>
      <p:bldP grpId="1" spid="87"/>
      <p:bldP grpId="0" spid="88"/>
      <p:bldP grpId="1" spid="88"/>
      <p:bldP grpId="0" spid="89"/>
      <p:bldP grpId="0" spid="91"/>
    </p:bldLst>
  </p:timing>
</p:sld>
</file>

<file path=ppt/slides/slide3.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6148" name="文本框 3080"/>
          <p:cNvSpPr txBox="1">
            <a:spLocks noChangeArrowheads="1"/>
          </p:cNvSpPr>
          <p:nvPr/>
        </p:nvSpPr>
        <p:spPr bwMode="auto">
          <a:xfrm>
            <a:off x="3995591" y="3006964"/>
            <a:ext cx="1670051" cy="131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8000">
                <a:solidFill>
                  <a:schemeClr val="bg1"/>
                </a:solidFill>
                <a:latin charset="0" panose="020b0604020202020204" pitchFamily="34" typeface="Arial"/>
                <a:ea charset="-122" panose="020b0503020204020204" pitchFamily="34" typeface="微软雅黑"/>
                <a:sym charset="0" panose="020b0604020202020204" pitchFamily="34" typeface="Arial"/>
              </a:rPr>
              <a:t>01</a:t>
            </a:r>
          </a:p>
        </p:txBody>
      </p:sp>
      <p:sp>
        <p:nvSpPr>
          <p:cNvPr id="6152" name="椭圆 3088"/>
          <p:cNvSpPr>
            <a:spLocks noChangeArrowheads="1"/>
          </p:cNvSpPr>
          <p:nvPr/>
        </p:nvSpPr>
        <p:spPr bwMode="auto">
          <a:xfrm>
            <a:off x="1686343" y="4137167"/>
            <a:ext cx="160867" cy="160867"/>
          </a:xfrm>
          <a:prstGeom prst="ellipse">
            <a:avLst/>
          </a:prstGeom>
          <a:solidFill>
            <a:schemeClr val="bg1">
              <a:alpha val="50000"/>
            </a:schemeClr>
          </a:solidFill>
          <a:ln>
            <a:noFill/>
          </a:ln>
          <a:extLst/>
        </p:spPr>
        <p:txBody>
          <a:bodyPr/>
          <a:lstStyle/>
          <a:p>
            <a:endParaRPr altLang="en-US" lang="zh-CN" sz="2531">
              <a:latin charset="0" panose="020b0604020202020204" pitchFamily="34" typeface="Arial"/>
              <a:ea charset="-122" panose="020b0503020204020204" pitchFamily="34" typeface="微软雅黑"/>
              <a:sym charset="0" panose="020b0604020202020204" pitchFamily="34" typeface="Arial"/>
            </a:endParaRPr>
          </a:p>
        </p:txBody>
      </p:sp>
      <p:sp>
        <p:nvSpPr>
          <p:cNvPr id="9" name="矩形 8"/>
          <p:cNvSpPr/>
          <p:nvPr/>
        </p:nvSpPr>
        <p:spPr>
          <a:xfrm>
            <a:off x="6076023" y="3145779"/>
            <a:ext cx="2707652" cy="404622"/>
          </a:xfrm>
          <a:prstGeom prst="rect">
            <a:avLst/>
          </a:prstGeom>
        </p:spPr>
        <p:txBody>
          <a:bodyPr bIns="0" lIns="0" rIns="0" tIns="0" wrap="square">
            <a:spAutoFit/>
          </a:bodyPr>
          <a:lstStyle/>
          <a:p>
            <a:r>
              <a:rPr altLang="en-US" lang="zh-CN" sz="2655">
                <a:solidFill>
                  <a:schemeClr val="bg1"/>
                </a:solidFill>
                <a:latin charset="0" panose="020b0604020202020204" pitchFamily="34" typeface="Arial"/>
                <a:ea charset="-122" panose="020b0503020204020204" pitchFamily="34" typeface="微软雅黑"/>
                <a:sym charset="0" panose="020b0604020202020204" pitchFamily="34" typeface="Arial"/>
              </a:rPr>
              <a:t>公司介绍</a:t>
            </a:r>
          </a:p>
        </p:txBody>
      </p:sp>
      <p:sp>
        <p:nvSpPr>
          <p:cNvPr id="10" name="文本框 9"/>
          <p:cNvSpPr txBox="1"/>
          <p:nvPr/>
        </p:nvSpPr>
        <p:spPr>
          <a:xfrm>
            <a:off x="6076023" y="3668684"/>
            <a:ext cx="3773324" cy="288950"/>
          </a:xfrm>
          <a:prstGeom prst="rect">
            <a:avLst/>
          </a:prstGeom>
          <a:noFill/>
        </p:spPr>
        <p:txBody>
          <a:bodyPr bIns="0" lIns="0" rIns="0" rtlCol="0" tIns="0" wrap="square">
            <a:spAutoFit/>
          </a:bodyPr>
          <a:lstStyle/>
          <a:p>
            <a:pPr algn="just"/>
            <a:r>
              <a:rPr altLang="en-US" lang="zh-CN" sz="948">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年度工作概述，修改文字内容，也可以直接复制你的内容到此。年度工作概述，修改文字内容，也可以直接复制你的内容到此。</a:t>
            </a:r>
          </a:p>
        </p:txBody>
      </p:sp>
      <p:sp>
        <p:nvSpPr>
          <p:cNvPr id="44" name="Freeform 1173">
            <a:extLst>
              <a:ext uri="{FF2B5EF4-FFF2-40B4-BE49-F238E27FC236}">
                <a16:creationId xmlns:a16="http://schemas.microsoft.com/office/drawing/2014/main" id="{00AD9A11-59E6-43B3-9208-0C7115A6DD96}"/>
              </a:ext>
            </a:extLst>
          </p:cNvPr>
          <p:cNvSpPr/>
          <p:nvPr/>
        </p:nvSpPr>
        <p:spPr bwMode="auto">
          <a:xfrm>
            <a:off x="4313091" y="2097096"/>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5" name="矩形 44">
            <a:extLst>
              <a:ext uri="{FF2B5EF4-FFF2-40B4-BE49-F238E27FC236}">
                <a16:creationId xmlns:a16="http://schemas.microsoft.com/office/drawing/2014/main" id="{253B84D8-2234-4D40-B9CD-8D91177A60C7}"/>
              </a:ext>
            </a:extLst>
          </p:cNvPr>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6" name="直接连接符 45">
            <a:extLst>
              <a:ext uri="{FF2B5EF4-FFF2-40B4-BE49-F238E27FC236}">
                <a16:creationId xmlns:a16="http://schemas.microsoft.com/office/drawing/2014/main" id="{804453D9-918C-44F1-A2F8-A35CDEA11F8E}"/>
              </a:ext>
            </a:extLst>
          </p:cNvPr>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直接连接符 46">
            <a:extLst>
              <a:ext uri="{FF2B5EF4-FFF2-40B4-BE49-F238E27FC236}">
                <a16:creationId xmlns:a16="http://schemas.microsoft.com/office/drawing/2014/main" id="{985E1B1A-9BE4-4FCA-A895-9897C3AA7237}"/>
              </a:ext>
            </a:extLst>
          </p:cNvPr>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51459739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15" presetSubtype="0">
                                  <p:stCondLst>
                                    <p:cond delay="0"/>
                                  </p:stCondLst>
                                  <p:childTnLst>
                                    <p:set>
                                      <p:cBhvr>
                                        <p:cTn dur="1" fill="hold" id="6">
                                          <p:stCondLst>
                                            <p:cond delay="0"/>
                                          </p:stCondLst>
                                        </p:cTn>
                                        <p:tgtEl>
                                          <p:spTgt spid="6152"/>
                                        </p:tgtEl>
                                        <p:attrNameLst>
                                          <p:attrName>style.visibility</p:attrName>
                                        </p:attrNameLst>
                                      </p:cBhvr>
                                      <p:to>
                                        <p:strVal val="visible"/>
                                      </p:to>
                                    </p:set>
                                    <p:anim calcmode="lin" valueType="num">
                                      <p:cBhvr>
                                        <p:cTn dur="1000" fill="hold" id="7"/>
                                        <p:tgtEl>
                                          <p:spTgt spid="6152"/>
                                        </p:tgtEl>
                                        <p:attrNameLst>
                                          <p:attrName>ppt_w</p:attrName>
                                        </p:attrNameLst>
                                      </p:cBhvr>
                                      <p:tavLst>
                                        <p:tav tm="0">
                                          <p:val>
                                            <p:fltVal val="0"/>
                                          </p:val>
                                        </p:tav>
                                        <p:tav tm="100000">
                                          <p:val>
                                            <p:strVal val="#ppt_w"/>
                                          </p:val>
                                        </p:tav>
                                      </p:tavLst>
                                    </p:anim>
                                    <p:anim calcmode="lin" valueType="num">
                                      <p:cBhvr>
                                        <p:cTn dur="1000" fill="hold" id="8"/>
                                        <p:tgtEl>
                                          <p:spTgt spid="6152"/>
                                        </p:tgtEl>
                                        <p:attrNameLst>
                                          <p:attrName>ppt_h</p:attrName>
                                        </p:attrNameLst>
                                      </p:cBhvr>
                                      <p:tavLst>
                                        <p:tav tm="0">
                                          <p:val>
                                            <p:fltVal val="0"/>
                                          </p:val>
                                        </p:tav>
                                        <p:tav tm="100000">
                                          <p:val>
                                            <p:strVal val="#ppt_h"/>
                                          </p:val>
                                        </p:tav>
                                      </p:tavLst>
                                    </p:anim>
                                    <p:anim calcmode="lin" valueType="num">
                                      <p:cBhvr>
                                        <p:cTn dur="1000" fill="hold" id="9"/>
                                        <p:tgtEl>
                                          <p:spTgt spid="6152"/>
                                        </p:tgtEl>
                                        <p:attrNameLst>
                                          <p:attrName>ppt_x</p:attrName>
                                        </p:attrNameLst>
                                      </p:cBhvr>
                                      <p:tavLst>
                                        <p:tav fmla="#ppt_x+(cos(-2*pi*(1-$))*-#ppt_x-sin(-2*pi*(1-$))*(1-#ppt_y))*(1-$)" tm="0">
                                          <p:val>
                                            <p:fltVal val="0"/>
                                          </p:val>
                                        </p:tav>
                                        <p:tav tm="100000">
                                          <p:val>
                                            <p:fltVal val="1"/>
                                          </p:val>
                                        </p:tav>
                                      </p:tavLst>
                                    </p:anim>
                                    <p:anim calcmode="lin" valueType="num">
                                      <p:cBhvr>
                                        <p:cTn dur="1000" fill="hold" id="10"/>
                                        <p:tgtEl>
                                          <p:spTgt spid="6152"/>
                                        </p:tgtEl>
                                        <p:attrNameLst>
                                          <p:attrName>ppt_y</p:attrName>
                                        </p:attrNameLst>
                                      </p:cBhvr>
                                      <p:tavLst>
                                        <p:tav fmla="#ppt_y+(sin(-2*pi*(1-$))*-#ppt_x+cos(-2*pi*(1-$))*(1-#ppt_y))*(1-$)" tm="0">
                                          <p:val>
                                            <p:fltVal val="0"/>
                                          </p:val>
                                        </p:tav>
                                        <p:tav tm="100000">
                                          <p:val>
                                            <p:fltVal val="1"/>
                                          </p:val>
                                        </p:tav>
                                      </p:tavLst>
                                    </p:anim>
                                  </p:childTnLst>
                                </p:cTn>
                              </p:par>
                            </p:childTnLst>
                          </p:cTn>
                        </p:par>
                        <p:par>
                          <p:cTn fill="hold" id="11" nodeType="afterGroup">
                            <p:stCondLst>
                              <p:cond delay="1000"/>
                            </p:stCondLst>
                            <p:childTnLst>
                              <p:par>
                                <p:cTn fill="hold" grpId="0" id="12" nodeType="afterEffect" presetClass="entr" presetID="56" presetSubtype="0">
                                  <p:stCondLst>
                                    <p:cond delay="0"/>
                                  </p:stCondLst>
                                  <p:iterate type="lt">
                                    <p:tmPct val="10000"/>
                                  </p:iterate>
                                  <p:childTnLst>
                                    <p:set>
                                      <p:cBhvr>
                                        <p:cTn dur="1" fill="hold" id="13">
                                          <p:stCondLst>
                                            <p:cond delay="0"/>
                                          </p:stCondLst>
                                        </p:cTn>
                                        <p:tgtEl>
                                          <p:spTgt spid="6148"/>
                                        </p:tgtEl>
                                        <p:attrNameLst>
                                          <p:attrName>style.visibility</p:attrName>
                                        </p:attrNameLst>
                                      </p:cBhvr>
                                      <p:to>
                                        <p:strVal val="visible"/>
                                      </p:to>
                                    </p:set>
                                    <p:anim by="(-#ppt_w*2)" calcmode="lin" valueType="num">
                                      <p:cBhvr rctx="PPT">
                                        <p:cTn autoRev="1" dur="500" fill="hold" id="14">
                                          <p:stCondLst>
                                            <p:cond delay="0"/>
                                          </p:stCondLst>
                                        </p:cTn>
                                        <p:tgtEl>
                                          <p:spTgt spid="6148"/>
                                        </p:tgtEl>
                                        <p:attrNameLst>
                                          <p:attrName>ppt_w</p:attrName>
                                        </p:attrNameLst>
                                      </p:cBhvr>
                                    </p:anim>
                                    <p:anim by="(#ppt_w*0.50)" calcmode="lin" valueType="num">
                                      <p:cBhvr>
                                        <p:cTn autoRev="1" decel="50000" dur="500" fill="hold" id="15">
                                          <p:stCondLst>
                                            <p:cond delay="0"/>
                                          </p:stCondLst>
                                        </p:cTn>
                                        <p:tgtEl>
                                          <p:spTgt spid="6148"/>
                                        </p:tgtEl>
                                        <p:attrNameLst>
                                          <p:attrName>ppt_x</p:attrName>
                                        </p:attrNameLst>
                                      </p:cBhvr>
                                    </p:anim>
                                    <p:anim calcmode="lin" from="(-#ppt_h/2)" to="(#ppt_y)" valueType="num">
                                      <p:cBhvr>
                                        <p:cTn dur="1000" fill="hold" id="16">
                                          <p:stCondLst>
                                            <p:cond delay="0"/>
                                          </p:stCondLst>
                                        </p:cTn>
                                        <p:tgtEl>
                                          <p:spTgt spid="6148"/>
                                        </p:tgtEl>
                                        <p:attrNameLst>
                                          <p:attrName>ppt_y</p:attrName>
                                        </p:attrNameLst>
                                      </p:cBhvr>
                                    </p:anim>
                                    <p:animRot by="21600000">
                                      <p:cBhvr>
                                        <p:cTn dur="1000" fill="hold" id="17">
                                          <p:stCondLst>
                                            <p:cond delay="0"/>
                                          </p:stCondLst>
                                        </p:cTn>
                                        <p:tgtEl>
                                          <p:spTgt spid="6148"/>
                                        </p:tgtEl>
                                        <p:attrNameLst>
                                          <p:attrName>r</p:attrName>
                                        </p:attrNameLst>
                                      </p:cBhvr>
                                    </p:animRot>
                                  </p:childTnLst>
                                </p:cTn>
                              </p:par>
                            </p:childTnLst>
                          </p:cTn>
                        </p:par>
                        <p:par>
                          <p:cTn fill="hold" id="18" nodeType="afterGroup">
                            <p:stCondLst>
                              <p:cond delay="2000"/>
                            </p:stCondLst>
                            <p:childTnLst>
                              <p:par>
                                <p:cTn fill="hold" grpId="0" id="19" nodeType="afterEffect" presetClass="entr" presetID="23" presetSubtype="32">
                                  <p:stCondLst>
                                    <p:cond delay="0"/>
                                  </p:stCondLst>
                                  <p:childTnLst>
                                    <p:set>
                                      <p:cBhvr>
                                        <p:cTn dur="1" fill="hold" id="20">
                                          <p:stCondLst>
                                            <p:cond delay="0"/>
                                          </p:stCondLst>
                                        </p:cTn>
                                        <p:tgtEl>
                                          <p:spTgt spid="9"/>
                                        </p:tgtEl>
                                        <p:attrNameLst>
                                          <p:attrName>style.visibility</p:attrName>
                                        </p:attrNameLst>
                                      </p:cBhvr>
                                      <p:to>
                                        <p:strVal val="visible"/>
                                      </p:to>
                                    </p:set>
                                    <p:anim calcmode="lin" valueType="num">
                                      <p:cBhvr>
                                        <p:cTn dur="500" fill="hold" id="21"/>
                                        <p:tgtEl>
                                          <p:spTgt spid="9"/>
                                        </p:tgtEl>
                                        <p:attrNameLst>
                                          <p:attrName>ppt_w</p:attrName>
                                        </p:attrNameLst>
                                      </p:cBhvr>
                                      <p:tavLst>
                                        <p:tav tm="0">
                                          <p:val>
                                            <p:strVal val="4*#ppt_w"/>
                                          </p:val>
                                        </p:tav>
                                        <p:tav tm="100000">
                                          <p:val>
                                            <p:strVal val="#ppt_w"/>
                                          </p:val>
                                        </p:tav>
                                      </p:tavLst>
                                    </p:anim>
                                    <p:anim calcmode="lin" valueType="num">
                                      <p:cBhvr>
                                        <p:cTn dur="500" fill="hold" id="22"/>
                                        <p:tgtEl>
                                          <p:spTgt spid="9"/>
                                        </p:tgtEl>
                                        <p:attrNameLst>
                                          <p:attrName>ppt_h</p:attrName>
                                        </p:attrNameLst>
                                      </p:cBhvr>
                                      <p:tavLst>
                                        <p:tav tm="0">
                                          <p:val>
                                            <p:strVal val="4*#ppt_h"/>
                                          </p:val>
                                        </p:tav>
                                        <p:tav tm="100000">
                                          <p:val>
                                            <p:strVal val="#ppt_h"/>
                                          </p:val>
                                        </p:tav>
                                      </p:tavLst>
                                    </p:anim>
                                  </p:childTnLst>
                                </p:cTn>
                              </p:par>
                              <p:par>
                                <p:cTn fill="hold" grpId="0" id="23" nodeType="withEffect" presetClass="entr" presetID="2" presetSubtype="4">
                                  <p:stCondLst>
                                    <p:cond delay="0"/>
                                  </p:stCondLst>
                                  <p:childTnLst>
                                    <p:set>
                                      <p:cBhvr>
                                        <p:cTn dur="1" fill="hold" id="24">
                                          <p:stCondLst>
                                            <p:cond delay="0"/>
                                          </p:stCondLst>
                                        </p:cTn>
                                        <p:tgtEl>
                                          <p:spTgt spid="10"/>
                                        </p:tgtEl>
                                        <p:attrNameLst>
                                          <p:attrName>style.visibility</p:attrName>
                                        </p:attrNameLst>
                                      </p:cBhvr>
                                      <p:to>
                                        <p:strVal val="visible"/>
                                      </p:to>
                                    </p:set>
                                    <p:anim calcmode="lin" valueType="num">
                                      <p:cBhvr additive="base">
                                        <p:cTn dur="500" fill="hold" id="25"/>
                                        <p:tgtEl>
                                          <p:spTgt spid="10"/>
                                        </p:tgtEl>
                                        <p:attrNameLst>
                                          <p:attrName>ppt_x</p:attrName>
                                        </p:attrNameLst>
                                      </p:cBhvr>
                                      <p:tavLst>
                                        <p:tav tm="0">
                                          <p:val>
                                            <p:strVal val="#ppt_x"/>
                                          </p:val>
                                        </p:tav>
                                        <p:tav tm="100000">
                                          <p:val>
                                            <p:strVal val="#ppt_x"/>
                                          </p:val>
                                        </p:tav>
                                      </p:tavLst>
                                    </p:anim>
                                    <p:anim calcmode="lin" valueType="num">
                                      <p:cBhvr additive="base">
                                        <p:cTn dur="500" fill="hold" id="26"/>
                                        <p:tgtEl>
                                          <p:spTgt spid="10"/>
                                        </p:tgtEl>
                                        <p:attrNameLst>
                                          <p:attrName>ppt_y</p:attrName>
                                        </p:attrNameLst>
                                      </p:cBhvr>
                                      <p:tavLst>
                                        <p:tav tm="0">
                                          <p:val>
                                            <p:strVal val="1+#ppt_h/2"/>
                                          </p:val>
                                        </p:tav>
                                        <p:tav tm="100000">
                                          <p:val>
                                            <p:strVal val="#ppt_y"/>
                                          </p:val>
                                        </p:tav>
                                      </p:tavLst>
                                    </p:anim>
                                  </p:childTnLst>
                                </p:cTn>
                              </p:par>
                              <p:par>
                                <p:cTn fill="hold" grpId="0" id="27" nodeType="withEffect" presetClass="entr" presetID="10" presetSubtype="0">
                                  <p:stCondLst>
                                    <p:cond delay="0"/>
                                  </p:stCondLst>
                                  <p:childTnLst>
                                    <p:set>
                                      <p:cBhvr>
                                        <p:cTn dur="1" fill="hold" id="28">
                                          <p:stCondLst>
                                            <p:cond delay="0"/>
                                          </p:stCondLst>
                                        </p:cTn>
                                        <p:tgtEl>
                                          <p:spTgt spid="44"/>
                                        </p:tgtEl>
                                        <p:attrNameLst>
                                          <p:attrName>style.visibility</p:attrName>
                                        </p:attrNameLst>
                                      </p:cBhvr>
                                      <p:to>
                                        <p:strVal val="visible"/>
                                      </p:to>
                                    </p:set>
                                    <p:animEffect filter="fade" transition="in">
                                      <p:cBhvr>
                                        <p:cTn dur="500" id="29"/>
                                        <p:tgtEl>
                                          <p:spTgt spid="44"/>
                                        </p:tgtEl>
                                      </p:cBhvr>
                                    </p:animEffect>
                                  </p:childTnLst>
                                </p:cTn>
                              </p:par>
                              <p:par>
                                <p:cTn accel="50000" autoRev="1" decel="50000" fill="hold" grpId="1" id="30" nodeType="withEffect" presetClass="path" presetID="42" presetSubtype="0" repeatCount="indefinite">
                                  <p:stCondLst>
                                    <p:cond delay="500"/>
                                  </p:stCondLst>
                                  <p:childTnLst>
                                    <p:animMotion origin="layout" path="M -2.08333E-06 -2.22222E-06 L 0.0793 -0.00023" pathEditMode="relative" ptsTypes="AA" rAng="0">
                                      <p:cBhvr>
                                        <p:cTn dur="3100" fill="hold" id="31"/>
                                        <p:tgtEl>
                                          <p:spTgt spid="44"/>
                                        </p:tgtEl>
                                        <p:attrNameLst>
                                          <p:attrName>ppt_x</p:attrName>
                                          <p:attrName>ppt_y</p:attrName>
                                        </p:attrNameLst>
                                      </p:cBhvr>
                                      <p:rCtr x="3958" y="-23"/>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148"/>
      <p:bldP grpId="0" spid="6152"/>
      <p:bldP grpId="0" spid="9"/>
      <p:bldP grpId="0" spid="10"/>
      <p:bldP grpId="0" spid="44"/>
      <p:bldP grpId="1" spid="44"/>
    </p:bldLst>
  </p:timing>
</p:sld>
</file>

<file path=ppt/slides/slide4.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14" name="椭圆 13"/>
          <p:cNvSpPr/>
          <p:nvPr/>
        </p:nvSpPr>
        <p:spPr>
          <a:xfrm>
            <a:off x="1577612" y="1689480"/>
            <a:ext cx="1325190" cy="1325190"/>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200">
                <a:solidFill>
                  <a:schemeClr val="bg1"/>
                </a:solidFill>
                <a:latin typeface="+mn-ea"/>
              </a:rPr>
              <a:t>1</a:t>
            </a:r>
          </a:p>
        </p:txBody>
      </p:sp>
      <p:sp>
        <p:nvSpPr>
          <p:cNvPr id="15" name="椭圆 14"/>
          <p:cNvSpPr/>
          <p:nvPr/>
        </p:nvSpPr>
        <p:spPr>
          <a:xfrm>
            <a:off x="2207150" y="4912098"/>
            <a:ext cx="1325190" cy="1325190"/>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200">
                <a:solidFill>
                  <a:schemeClr val="bg1"/>
                </a:solidFill>
                <a:latin typeface="+mn-ea"/>
              </a:rPr>
              <a:t>3</a:t>
            </a:r>
          </a:p>
        </p:txBody>
      </p:sp>
      <p:sp>
        <p:nvSpPr>
          <p:cNvPr id="16" name="椭圆 15"/>
          <p:cNvSpPr/>
          <p:nvPr/>
        </p:nvSpPr>
        <p:spPr>
          <a:xfrm>
            <a:off x="5965168" y="3295023"/>
            <a:ext cx="1325190" cy="1325190"/>
          </a:xfrm>
          <a:prstGeom prst="ellipse">
            <a:avLst/>
          </a:prstGeom>
          <a:solidFill>
            <a:srgbClr val="04263D">
              <a:alpha val="69000"/>
            </a:srgb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altLang="zh-CN" lang="en-US" sz="3200">
                <a:solidFill>
                  <a:schemeClr val="bg1"/>
                </a:solidFill>
                <a:latin typeface="+mn-ea"/>
              </a:rPr>
              <a:t>2</a:t>
            </a:r>
          </a:p>
        </p:txBody>
      </p:sp>
      <p:sp>
        <p:nvSpPr>
          <p:cNvPr id="17" name="矩形 16"/>
          <p:cNvSpPr/>
          <p:nvPr/>
        </p:nvSpPr>
        <p:spPr>
          <a:xfrm>
            <a:off x="7481564" y="3557999"/>
            <a:ext cx="4095497" cy="82296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18" name="矩形 17"/>
          <p:cNvSpPr/>
          <p:nvPr/>
        </p:nvSpPr>
        <p:spPr>
          <a:xfrm>
            <a:off x="3073114" y="1956807"/>
            <a:ext cx="4095497" cy="82296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19" name="矩形 18"/>
          <p:cNvSpPr/>
          <p:nvPr/>
        </p:nvSpPr>
        <p:spPr>
          <a:xfrm>
            <a:off x="3657984" y="5159194"/>
            <a:ext cx="4095497" cy="822960"/>
          </a:xfrm>
          <a:prstGeom prst="rect">
            <a:avLst/>
          </a:prstGeom>
          <a:noFill/>
          <a:ln>
            <a:noFill/>
          </a:ln>
          <a:effectLst>
            <a:softEdge rad="317500"/>
          </a:effectLst>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cxnSp>
        <p:nvCxnSpPr>
          <p:cNvPr id="20" name="直接连接符 19"/>
          <p:cNvCxnSpPr>
            <a:stCxn id="16" idx="1"/>
            <a:endCxn id="14" idx="5"/>
          </p:cNvCxnSpPr>
          <p:nvPr/>
        </p:nvCxnSpPr>
        <p:spPr>
          <a:xfrm flipH="1" flipV="1">
            <a:off x="2708732" y="2820600"/>
            <a:ext cx="3450506" cy="668493"/>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cxnSp>
        <p:nvCxnSpPr>
          <p:cNvPr id="22" name="直接连接符 21"/>
          <p:cNvCxnSpPr>
            <a:stCxn id="16" idx="3"/>
            <a:endCxn id="15" idx="7"/>
          </p:cNvCxnSpPr>
          <p:nvPr/>
        </p:nvCxnSpPr>
        <p:spPr>
          <a:xfrm flipH="1">
            <a:off x="3338270" y="4426143"/>
            <a:ext cx="2820968" cy="680025"/>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sp>
        <p:nvSpPr>
          <p:cNvPr id="26" name="椭圆 25"/>
          <p:cNvSpPr/>
          <p:nvPr/>
        </p:nvSpPr>
        <p:spPr>
          <a:xfrm>
            <a:off x="6003226" y="3366753"/>
            <a:ext cx="261663" cy="261220"/>
          </a:xfrm>
          <a:prstGeom prst="ellipse">
            <a:avLst/>
          </a:prstGeom>
          <a:solidFill>
            <a:schemeClr val="bg1">
              <a:alpha val="24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27" name="椭圆 26"/>
          <p:cNvSpPr/>
          <p:nvPr/>
        </p:nvSpPr>
        <p:spPr>
          <a:xfrm>
            <a:off x="3202668" y="4975558"/>
            <a:ext cx="261663" cy="261220"/>
          </a:xfrm>
          <a:prstGeom prst="ellipse">
            <a:avLst/>
          </a:prstGeom>
          <a:solidFill>
            <a:schemeClr val="bg1">
              <a:alpha val="24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28" name="椭圆 27"/>
          <p:cNvSpPr/>
          <p:nvPr/>
        </p:nvSpPr>
        <p:spPr>
          <a:xfrm>
            <a:off x="1471961" y="2423449"/>
            <a:ext cx="261663" cy="261220"/>
          </a:xfrm>
          <a:prstGeom prst="ellipse">
            <a:avLst/>
          </a:prstGeom>
          <a:solidFill>
            <a:schemeClr val="bg1">
              <a:alpha val="24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40" name="文本框 39">
            <a:extLst>
              <a:ext uri="{FF2B5EF4-FFF2-40B4-BE49-F238E27FC236}">
                <a16:creationId xmlns:a16="http://schemas.microsoft.com/office/drawing/2014/main" id="{B1197D01-4ACF-40F2-A01F-3C765005D013}"/>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41" name="Freeform 591">
            <a:extLst>
              <a:ext uri="{FF2B5EF4-FFF2-40B4-BE49-F238E27FC236}">
                <a16:creationId xmlns:a16="http://schemas.microsoft.com/office/drawing/2014/main" id="{06938990-D653-40AC-B412-A75BC53AAE81}"/>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417980733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41"/>
                                        </p:tgtEl>
                                        <p:attrNameLst>
                                          <p:attrName>style.visibility</p:attrName>
                                        </p:attrNameLst>
                                      </p:cBhvr>
                                      <p:to>
                                        <p:strVal val="visible"/>
                                      </p:to>
                                    </p:set>
                                    <p:animEffect filter="fade" transition="in">
                                      <p:cBhvr>
                                        <p:cTn dur="500" id="7"/>
                                        <p:tgtEl>
                                          <p:spTgt spid="41"/>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41"/>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1"/>
      <p:bldP grpId="1" spid="41"/>
    </p:bldLst>
  </p:timing>
</p:sld>
</file>

<file path=ppt/slides/slide5.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21" name="六边形 20">
            <a:extLst>
              <a:ext uri="{FF2B5EF4-FFF2-40B4-BE49-F238E27FC236}">
                <a16:creationId xmlns:a16="http://schemas.microsoft.com/office/drawing/2014/main" id="{82BC0D46-C906-4417-B657-CCC45AE44811}"/>
              </a:ext>
            </a:extLst>
          </p:cNvPr>
          <p:cNvSpPr>
            <a:spLocks noChangeArrowheads="1"/>
          </p:cNvSpPr>
          <p:nvPr/>
        </p:nvSpPr>
        <p:spPr bwMode="auto">
          <a:xfrm>
            <a:off x="5259918" y="1992843"/>
            <a:ext cx="1678517" cy="1447800"/>
          </a:xfrm>
          <a:prstGeom prst="hexagon">
            <a:avLst>
              <a:gd fmla="val 24991" name="adj"/>
              <a:gd fmla="val 115470" name="vf"/>
            </a:avLst>
          </a:prstGeom>
          <a:solidFill>
            <a:schemeClr val="bg1">
              <a:alpha val="29803"/>
            </a:schemeClr>
          </a:solidFill>
          <a:ln>
            <a:noFill/>
          </a:ln>
          <a:extLst>
            <a:ext uri="{91240B29-F687-4F45-9708-019B960494DF}">
              <a14:hiddenLine w="9525">
                <a:solidFill>
                  <a:srgbClr val="000000"/>
                </a:solidFill>
                <a:miter lim="800000"/>
                <a:headEnd/>
                <a:tailEnd/>
              </a14:hiddenLine>
            </a:ext>
          </a:extLst>
        </p:spPr>
        <p:txBody>
          <a:bodyPr anchor="ct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endParaRPr altLang="zh-CN" lang="zh-CN" sz="2400">
              <a:solidFill>
                <a:srgbClr val="FFFFFF"/>
              </a:solidFill>
              <a:latin charset="-122" panose="02010600030101010101" pitchFamily="2" typeface="宋体"/>
              <a:sym charset="-122" panose="02010600030101010101" pitchFamily="2" typeface="宋体"/>
            </a:endParaRPr>
          </a:p>
        </p:txBody>
      </p:sp>
      <p:sp>
        <p:nvSpPr>
          <p:cNvPr id="23" name="六边形 22">
            <a:extLst>
              <a:ext uri="{FF2B5EF4-FFF2-40B4-BE49-F238E27FC236}">
                <a16:creationId xmlns:a16="http://schemas.microsoft.com/office/drawing/2014/main" id="{9FB54E2B-E125-42A9-A0B3-C92829D91D80}"/>
              </a:ext>
            </a:extLst>
          </p:cNvPr>
          <p:cNvSpPr>
            <a:spLocks noChangeArrowheads="1"/>
          </p:cNvSpPr>
          <p:nvPr/>
        </p:nvSpPr>
        <p:spPr bwMode="auto">
          <a:xfrm>
            <a:off x="3875618" y="2716743"/>
            <a:ext cx="1678517" cy="1447800"/>
          </a:xfrm>
          <a:prstGeom prst="hexagon">
            <a:avLst>
              <a:gd fmla="val 24991" name="adj"/>
              <a:gd fmla="val 115470" name="vf"/>
            </a:avLst>
          </a:prstGeom>
          <a:solidFill>
            <a:schemeClr val="bg1">
              <a:alpha val="50195"/>
            </a:schemeClr>
          </a:solidFill>
          <a:ln>
            <a:noFill/>
          </a:ln>
          <a:extLst>
            <a:ext uri="{91240B29-F687-4F45-9708-019B960494DF}">
              <a14:hiddenLine w="9525">
                <a:solidFill>
                  <a:srgbClr val="000000"/>
                </a:solidFill>
                <a:miter lim="800000"/>
                <a:headEnd/>
                <a:tailEnd/>
              </a14:hiddenLine>
            </a:ext>
          </a:extLst>
        </p:spPr>
        <p:txBody>
          <a:bodyPr anchor="ct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endParaRPr altLang="zh-CN" lang="zh-CN" sz="2400">
              <a:solidFill>
                <a:srgbClr val="FFFFFF"/>
              </a:solidFill>
              <a:latin charset="-122" panose="02010600030101010101" pitchFamily="2" typeface="宋体"/>
              <a:sym charset="-122" panose="02010600030101010101" pitchFamily="2" typeface="宋体"/>
            </a:endParaRPr>
          </a:p>
        </p:txBody>
      </p:sp>
      <p:sp>
        <p:nvSpPr>
          <p:cNvPr id="24" name="六边形 23">
            <a:extLst>
              <a:ext uri="{FF2B5EF4-FFF2-40B4-BE49-F238E27FC236}">
                <a16:creationId xmlns:a16="http://schemas.microsoft.com/office/drawing/2014/main" id="{6A3E508F-0C39-41F5-A6A1-9122016986BB}"/>
              </a:ext>
            </a:extLst>
          </p:cNvPr>
          <p:cNvSpPr>
            <a:spLocks noChangeArrowheads="1"/>
          </p:cNvSpPr>
          <p:nvPr/>
        </p:nvSpPr>
        <p:spPr bwMode="auto">
          <a:xfrm>
            <a:off x="5259918" y="3491443"/>
            <a:ext cx="1678517" cy="1447800"/>
          </a:xfrm>
          <a:prstGeom prst="hexagon">
            <a:avLst>
              <a:gd fmla="val 24991" name="adj"/>
              <a:gd fmla="val 115470" name="vf"/>
            </a:avLst>
          </a:prstGeom>
          <a:solidFill>
            <a:schemeClr val="bg1">
              <a:alpha val="29803"/>
            </a:schemeClr>
          </a:solidFill>
          <a:ln>
            <a:noFill/>
          </a:ln>
          <a:extLst>
            <a:ext uri="{91240B29-F687-4F45-9708-019B960494DF}">
              <a14:hiddenLine w="9525">
                <a:solidFill>
                  <a:srgbClr val="000000"/>
                </a:solidFill>
                <a:miter lim="800000"/>
                <a:headEnd/>
                <a:tailEnd/>
              </a14:hiddenLine>
            </a:ext>
          </a:extLst>
        </p:spPr>
        <p:txBody>
          <a:bodyPr anchor="ct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endParaRPr altLang="zh-CN" lang="zh-CN" sz="2400">
              <a:solidFill>
                <a:srgbClr val="FFFFFF"/>
              </a:solidFill>
              <a:latin charset="-122" panose="02010600030101010101" pitchFamily="2" typeface="宋体"/>
              <a:sym charset="-122" panose="02010600030101010101" pitchFamily="2" typeface="宋体"/>
            </a:endParaRPr>
          </a:p>
        </p:txBody>
      </p:sp>
      <p:sp>
        <p:nvSpPr>
          <p:cNvPr id="25" name="六边形 24">
            <a:extLst>
              <a:ext uri="{FF2B5EF4-FFF2-40B4-BE49-F238E27FC236}">
                <a16:creationId xmlns:a16="http://schemas.microsoft.com/office/drawing/2014/main" id="{FED40F1C-A677-41D6-B737-C4086EB0A7C9}"/>
              </a:ext>
            </a:extLst>
          </p:cNvPr>
          <p:cNvSpPr>
            <a:spLocks noChangeArrowheads="1"/>
          </p:cNvSpPr>
          <p:nvPr/>
        </p:nvSpPr>
        <p:spPr bwMode="auto">
          <a:xfrm>
            <a:off x="6648451" y="2716743"/>
            <a:ext cx="1678517" cy="1447800"/>
          </a:xfrm>
          <a:prstGeom prst="hexagon">
            <a:avLst>
              <a:gd fmla="val 24991" name="adj"/>
              <a:gd fmla="val 115470" name="vf"/>
            </a:avLst>
          </a:prstGeom>
          <a:solidFill>
            <a:schemeClr val="bg1">
              <a:alpha val="50195"/>
            </a:schemeClr>
          </a:solidFill>
          <a:ln>
            <a:noFill/>
          </a:ln>
          <a:extLst>
            <a:ext uri="{91240B29-F687-4F45-9708-019B960494DF}">
              <a14:hiddenLine w="9525">
                <a:solidFill>
                  <a:srgbClr val="000000"/>
                </a:solidFill>
                <a:miter lim="800000"/>
                <a:headEnd/>
                <a:tailEnd/>
              </a14:hiddenLine>
            </a:ext>
          </a:extLst>
        </p:spPr>
        <p:txBody>
          <a:bodyPr anchor="ct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endParaRPr altLang="zh-CN" lang="zh-CN" sz="2400">
              <a:solidFill>
                <a:srgbClr val="FFFFFF"/>
              </a:solidFill>
              <a:latin charset="-122" panose="02010600030101010101" pitchFamily="2" typeface="宋体"/>
              <a:sym charset="-122" panose="02010600030101010101" pitchFamily="2" typeface="宋体"/>
            </a:endParaRPr>
          </a:p>
        </p:txBody>
      </p:sp>
      <p:sp>
        <p:nvSpPr>
          <p:cNvPr id="29" name="矩形 28">
            <a:extLst>
              <a:ext uri="{FF2B5EF4-FFF2-40B4-BE49-F238E27FC236}">
                <a16:creationId xmlns:a16="http://schemas.microsoft.com/office/drawing/2014/main" id="{7D470D4D-B29B-4678-B40F-783EA3BD304E}"/>
              </a:ext>
            </a:extLst>
          </p:cNvPr>
          <p:cNvSpPr>
            <a:spLocks noChangeArrowheads="1"/>
          </p:cNvSpPr>
          <p:nvPr/>
        </p:nvSpPr>
        <p:spPr bwMode="auto">
          <a:xfrm>
            <a:off x="5408826" y="2424644"/>
            <a:ext cx="138069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r>
              <a:rPr altLang="zh-CN" b="1" lang="en-US" sz="2400">
                <a:solidFill>
                  <a:srgbClr val="FFFFFF"/>
                </a:solidFill>
                <a:sym charset="0" panose="020f0502020204030204" pitchFamily="34" typeface="Calibri"/>
              </a:rPr>
              <a:t>Your Title</a:t>
            </a:r>
          </a:p>
        </p:txBody>
      </p:sp>
      <p:sp>
        <p:nvSpPr>
          <p:cNvPr id="30" name="矩形 29">
            <a:extLst>
              <a:ext uri="{FF2B5EF4-FFF2-40B4-BE49-F238E27FC236}">
                <a16:creationId xmlns:a16="http://schemas.microsoft.com/office/drawing/2014/main" id="{CE6D6ADC-5C5F-4279-8B0E-AFD6B43C91F6}"/>
              </a:ext>
            </a:extLst>
          </p:cNvPr>
          <p:cNvSpPr>
            <a:spLocks noChangeArrowheads="1"/>
          </p:cNvSpPr>
          <p:nvPr/>
        </p:nvSpPr>
        <p:spPr bwMode="auto">
          <a:xfrm>
            <a:off x="5408826" y="3923244"/>
            <a:ext cx="1380698" cy="45720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r>
              <a:rPr altLang="zh-CN" b="1" lang="en-US" sz="2400">
                <a:solidFill>
                  <a:srgbClr val="FFFFFF"/>
                </a:solidFill>
                <a:sym charset="0" panose="020f0502020204030204" pitchFamily="34" typeface="Calibri"/>
              </a:rPr>
              <a:t>Your Title</a:t>
            </a:r>
          </a:p>
        </p:txBody>
      </p:sp>
      <p:sp>
        <p:nvSpPr>
          <p:cNvPr id="31" name="矩形 30">
            <a:extLst>
              <a:ext uri="{FF2B5EF4-FFF2-40B4-BE49-F238E27FC236}">
                <a16:creationId xmlns:a16="http://schemas.microsoft.com/office/drawing/2014/main" id="{F09717FB-7A15-42D2-8FE4-C74C176FA990}"/>
              </a:ext>
            </a:extLst>
          </p:cNvPr>
          <p:cNvSpPr>
            <a:spLocks noChangeArrowheads="1"/>
          </p:cNvSpPr>
          <p:nvPr/>
        </p:nvSpPr>
        <p:spPr bwMode="auto">
          <a:xfrm>
            <a:off x="4200501" y="3051176"/>
            <a:ext cx="1064735" cy="7417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r>
              <a:rPr altLang="zh-CN" b="1" lang="en-US" sz="4267">
                <a:solidFill>
                  <a:srgbClr val="FFFFFF"/>
                </a:solidFill>
                <a:sym charset="0" panose="020f0502020204030204" pitchFamily="34" typeface="Calibri"/>
              </a:rPr>
              <a:t>text</a:t>
            </a:r>
          </a:p>
        </p:txBody>
      </p:sp>
      <p:sp>
        <p:nvSpPr>
          <p:cNvPr id="32" name="矩形 31">
            <a:extLst>
              <a:ext uri="{FF2B5EF4-FFF2-40B4-BE49-F238E27FC236}">
                <a16:creationId xmlns:a16="http://schemas.microsoft.com/office/drawing/2014/main" id="{FD688109-EA9F-4A18-99E7-68C9DF6ADB16}"/>
              </a:ext>
            </a:extLst>
          </p:cNvPr>
          <p:cNvSpPr>
            <a:spLocks noChangeArrowheads="1"/>
          </p:cNvSpPr>
          <p:nvPr/>
        </p:nvSpPr>
        <p:spPr bwMode="auto">
          <a:xfrm>
            <a:off x="6973334" y="3051176"/>
            <a:ext cx="1064735" cy="74173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wrap="none">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ctr" eaLnBrk="1" hangingPunct="1"/>
            <a:r>
              <a:rPr altLang="zh-CN" b="1" lang="en-US" sz="4267">
                <a:solidFill>
                  <a:srgbClr val="FFFFFF"/>
                </a:solidFill>
                <a:sym charset="0" panose="020f0502020204030204" pitchFamily="34" typeface="Calibri"/>
              </a:rPr>
              <a:t>text</a:t>
            </a:r>
          </a:p>
        </p:txBody>
      </p:sp>
      <p:sp>
        <p:nvSpPr>
          <p:cNvPr id="33" name="矩形 32">
            <a:extLst>
              <a:ext uri="{FF2B5EF4-FFF2-40B4-BE49-F238E27FC236}">
                <a16:creationId xmlns:a16="http://schemas.microsoft.com/office/drawing/2014/main" id="{A958F090-B7CC-4316-84EC-0AB758C8B4FA}"/>
              </a:ext>
            </a:extLst>
          </p:cNvPr>
          <p:cNvSpPr>
            <a:spLocks noChangeArrowheads="1"/>
          </p:cNvSpPr>
          <p:nvPr/>
        </p:nvSpPr>
        <p:spPr bwMode="auto">
          <a:xfrm>
            <a:off x="-129116" y="1770592"/>
            <a:ext cx="4845051" cy="3150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r"/>
            <a:r>
              <a:rPr altLang="en-US" lang="zh-CN" sz="14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sp>
        <p:nvSpPr>
          <p:cNvPr id="34" name="矩形 33">
            <a:extLst>
              <a:ext uri="{FF2B5EF4-FFF2-40B4-BE49-F238E27FC236}">
                <a16:creationId xmlns:a16="http://schemas.microsoft.com/office/drawing/2014/main" id="{23660412-4EE0-4DC0-9B2F-3F88B9118419}"/>
              </a:ext>
            </a:extLst>
          </p:cNvPr>
          <p:cNvSpPr>
            <a:spLocks noChangeArrowheads="1"/>
          </p:cNvSpPr>
          <p:nvPr/>
        </p:nvSpPr>
        <p:spPr bwMode="auto">
          <a:xfrm>
            <a:off x="-137583" y="4287310"/>
            <a:ext cx="4845051" cy="3150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pPr algn="r"/>
            <a:r>
              <a:rPr altLang="en-US" lang="zh-CN" sz="14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sp>
        <p:nvSpPr>
          <p:cNvPr id="35" name="矩形 34">
            <a:extLst>
              <a:ext uri="{FF2B5EF4-FFF2-40B4-BE49-F238E27FC236}">
                <a16:creationId xmlns:a16="http://schemas.microsoft.com/office/drawing/2014/main" id="{9034D736-78BA-40AA-ABD0-91407211BDD0}"/>
              </a:ext>
            </a:extLst>
          </p:cNvPr>
          <p:cNvSpPr>
            <a:spLocks noChangeArrowheads="1"/>
          </p:cNvSpPr>
          <p:nvPr/>
        </p:nvSpPr>
        <p:spPr bwMode="auto">
          <a:xfrm>
            <a:off x="7484537" y="1770592"/>
            <a:ext cx="4845049" cy="3150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r>
              <a:rPr altLang="en-US" lang="zh-CN" sz="14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sp>
        <p:nvSpPr>
          <p:cNvPr id="36" name="矩形 35">
            <a:extLst>
              <a:ext uri="{FF2B5EF4-FFF2-40B4-BE49-F238E27FC236}">
                <a16:creationId xmlns:a16="http://schemas.microsoft.com/office/drawing/2014/main" id="{C2D0C02A-014A-4993-A0C2-76B2D225CCE6}"/>
              </a:ext>
            </a:extLst>
          </p:cNvPr>
          <p:cNvSpPr>
            <a:spLocks noChangeArrowheads="1"/>
          </p:cNvSpPr>
          <p:nvPr/>
        </p:nvSpPr>
        <p:spPr bwMode="auto">
          <a:xfrm>
            <a:off x="7476068" y="4287310"/>
            <a:ext cx="4845049" cy="315011"/>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defPPr>
              <a:defRPr lang="zh-CN"/>
            </a:defPPr>
            <a:lvl1pPr algn="l" eaLnBrk="0" fontAlgn="base" hangingPunct="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1pPr>
            <a:lvl2pPr algn="l" eaLnBrk="0" fontAlgn="base" hangingPunct="0" marL="4572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2pPr>
            <a:lvl3pPr algn="l" eaLnBrk="0" fontAlgn="base" hangingPunct="0" marL="9144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3pPr>
            <a:lvl4pPr algn="l" eaLnBrk="0" fontAlgn="base" hangingPunct="0" marL="13716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4pPr>
            <a:lvl5pPr algn="l" eaLnBrk="0" fontAlgn="base" hangingPunct="0" marL="1828800" rtl="0">
              <a:spcBef>
                <a:spcPct val="0"/>
              </a:spcBef>
              <a:spcAft>
                <a:spcPct val="0"/>
              </a:spcAft>
              <a:buFont charset="0" panose="020b0604020202020204" pitchFamily="34" typeface="Arial"/>
              <a:defRPr kern="1200">
                <a:solidFill>
                  <a:schemeClr val="tx1"/>
                </a:solidFill>
                <a:latin charset="0" panose="020f0502020204030204" pitchFamily="34" typeface="Calibri"/>
                <a:ea charset="-122" panose="02010600030101010101" pitchFamily="2" typeface="宋体"/>
                <a:cs typeface="+mn-cs"/>
              </a:defRPr>
            </a:lvl5pPr>
            <a:lvl6pPr algn="l" defTabSz="914400" eaLnBrk="1" hangingPunct="1" latinLnBrk="0" marL="2286000" rtl="0">
              <a:defRPr kern="1200">
                <a:solidFill>
                  <a:schemeClr val="tx1"/>
                </a:solidFill>
                <a:latin charset="0" panose="020f0502020204030204" pitchFamily="34" typeface="Calibri"/>
                <a:ea charset="-122" panose="02010600030101010101" pitchFamily="2" typeface="宋体"/>
                <a:cs typeface="+mn-cs"/>
              </a:defRPr>
            </a:lvl6pPr>
            <a:lvl7pPr algn="l" defTabSz="914400" eaLnBrk="1" hangingPunct="1" latinLnBrk="0" marL="2743200" rtl="0">
              <a:defRPr kern="1200">
                <a:solidFill>
                  <a:schemeClr val="tx1"/>
                </a:solidFill>
                <a:latin charset="0" panose="020f0502020204030204" pitchFamily="34" typeface="Calibri"/>
                <a:ea charset="-122" panose="02010600030101010101" pitchFamily="2" typeface="宋体"/>
                <a:cs typeface="+mn-cs"/>
              </a:defRPr>
            </a:lvl7pPr>
            <a:lvl8pPr algn="l" defTabSz="914400" eaLnBrk="1" hangingPunct="1" latinLnBrk="0" marL="3200400" rtl="0">
              <a:defRPr kern="1200">
                <a:solidFill>
                  <a:schemeClr val="tx1"/>
                </a:solidFill>
                <a:latin charset="0" panose="020f0502020204030204" pitchFamily="34" typeface="Calibri"/>
                <a:ea charset="-122" panose="02010600030101010101" pitchFamily="2" typeface="宋体"/>
                <a:cs typeface="+mn-cs"/>
              </a:defRPr>
            </a:lvl8pPr>
            <a:lvl9pPr algn="l" defTabSz="914400" eaLnBrk="1" hangingPunct="1" latinLnBrk="0" marL="3657600" rtl="0">
              <a:defRPr kern="1200">
                <a:solidFill>
                  <a:schemeClr val="tx1"/>
                </a:solidFill>
                <a:latin charset="0" panose="020f0502020204030204" pitchFamily="34" typeface="Calibri"/>
                <a:ea charset="-122" panose="02010600030101010101" pitchFamily="2" typeface="宋体"/>
                <a:cs typeface="+mn-cs"/>
              </a:defRPr>
            </a:lvl9pPr>
          </a:lstStyle>
          <a:p>
            <a:r>
              <a:rPr altLang="en-US" lang="zh-CN" sz="14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单击添加内容单击添加内容</a:t>
            </a:r>
          </a:p>
        </p:txBody>
      </p:sp>
      <p:sp>
        <p:nvSpPr>
          <p:cNvPr id="47" name="文本框 46">
            <a:extLst>
              <a:ext uri="{FF2B5EF4-FFF2-40B4-BE49-F238E27FC236}">
                <a16:creationId xmlns:a16="http://schemas.microsoft.com/office/drawing/2014/main" id="{886B645B-E080-4C27-86C3-8CE45AC8F093}"/>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48" name="Freeform 591">
            <a:extLst>
              <a:ext uri="{FF2B5EF4-FFF2-40B4-BE49-F238E27FC236}">
                <a16:creationId xmlns:a16="http://schemas.microsoft.com/office/drawing/2014/main" id="{E90B2E1C-3C98-4DE7-A981-58403114ECC1}"/>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2159833727"/>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48"/>
                                        </p:tgtEl>
                                        <p:attrNameLst>
                                          <p:attrName>style.visibility</p:attrName>
                                        </p:attrNameLst>
                                      </p:cBhvr>
                                      <p:to>
                                        <p:strVal val="visible"/>
                                      </p:to>
                                    </p:set>
                                    <p:animEffect filter="fade" transition="in">
                                      <p:cBhvr>
                                        <p:cTn dur="500" id="7"/>
                                        <p:tgtEl>
                                          <p:spTgt spid="48"/>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48"/>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48"/>
      <p:bldP grpId="1" spid="48"/>
    </p:bldLst>
  </p:timing>
</p:sld>
</file>

<file path=ppt/slides/slide6.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4" name="椭圆 33"/>
          <p:cNvSpPr/>
          <p:nvPr/>
        </p:nvSpPr>
        <p:spPr>
          <a:xfrm>
            <a:off x="711410" y="3443218"/>
            <a:ext cx="905188" cy="905188"/>
          </a:xfrm>
          <a:prstGeom prst="ellipse">
            <a:avLst/>
          </a:prstGeom>
          <a:solidFill>
            <a:schemeClr val="bg1">
              <a:alpha val="49000"/>
            </a:scheme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35" name="椭圆 34"/>
          <p:cNvSpPr/>
          <p:nvPr/>
        </p:nvSpPr>
        <p:spPr>
          <a:xfrm>
            <a:off x="10591487" y="3443218"/>
            <a:ext cx="905188" cy="905188"/>
          </a:xfrm>
          <a:prstGeom prst="ellipse">
            <a:avLst/>
          </a:prstGeom>
          <a:solidFill>
            <a:schemeClr val="bg1">
              <a:alpha val="49000"/>
            </a:schemeClr>
          </a:solid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cxnSp>
        <p:nvCxnSpPr>
          <p:cNvPr id="36" name="直接连接符 35"/>
          <p:cNvCxnSpPr>
            <a:stCxn id="35" idx="2"/>
            <a:endCxn id="34" idx="6"/>
          </p:cNvCxnSpPr>
          <p:nvPr/>
        </p:nvCxnSpPr>
        <p:spPr>
          <a:xfrm flipH="1">
            <a:off x="1616598" y="3895812"/>
            <a:ext cx="8974889" cy="0"/>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sp>
        <p:nvSpPr>
          <p:cNvPr id="39" name="文本框 38"/>
          <p:cNvSpPr txBox="1"/>
          <p:nvPr/>
        </p:nvSpPr>
        <p:spPr>
          <a:xfrm>
            <a:off x="776743" y="3695757"/>
            <a:ext cx="748030" cy="396240"/>
          </a:xfrm>
          <a:prstGeom prst="rect">
            <a:avLst/>
          </a:prstGeom>
          <a:noFill/>
        </p:spPr>
        <p:txBody>
          <a:bodyPr rtlCol="0" wrap="none">
            <a:spAutoFit/>
          </a:bodyPr>
          <a:lstStyle/>
          <a:p>
            <a:pPr algn="ctr"/>
            <a:r>
              <a:rPr altLang="zh-CN" lang="en-US" sz="2000">
                <a:solidFill>
                  <a:schemeClr val="bg1"/>
                </a:solidFill>
                <a:latin typeface="+mn-ea"/>
              </a:rPr>
              <a:t>2016</a:t>
            </a:r>
          </a:p>
        </p:txBody>
      </p:sp>
      <p:sp>
        <p:nvSpPr>
          <p:cNvPr id="40" name="文本框 39"/>
          <p:cNvSpPr txBox="1"/>
          <p:nvPr/>
        </p:nvSpPr>
        <p:spPr>
          <a:xfrm>
            <a:off x="10656301" y="3695757"/>
            <a:ext cx="748030" cy="396240"/>
          </a:xfrm>
          <a:prstGeom prst="rect">
            <a:avLst/>
          </a:prstGeom>
          <a:noFill/>
        </p:spPr>
        <p:txBody>
          <a:bodyPr rtlCol="0" wrap="none">
            <a:spAutoFit/>
          </a:bodyPr>
          <a:lstStyle/>
          <a:p>
            <a:pPr algn="ctr"/>
            <a:r>
              <a:rPr altLang="zh-CN" lang="en-US" sz="2000">
                <a:solidFill>
                  <a:schemeClr val="bg1"/>
                </a:solidFill>
                <a:latin typeface="+mn-ea"/>
              </a:rPr>
              <a:t>2017</a:t>
            </a:r>
          </a:p>
        </p:txBody>
      </p:sp>
      <p:sp>
        <p:nvSpPr>
          <p:cNvPr id="67" name="矩形 66"/>
          <p:cNvSpPr/>
          <p:nvPr/>
        </p:nvSpPr>
        <p:spPr>
          <a:xfrm>
            <a:off x="2617208" y="2045424"/>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grpSp>
        <p:nvGrpSpPr>
          <p:cNvPr id="4" name="组合 3"/>
          <p:cNvGrpSpPr/>
          <p:nvPr/>
        </p:nvGrpSpPr>
        <p:grpSpPr>
          <a:xfrm>
            <a:off x="3047443" y="3895812"/>
            <a:ext cx="3232172" cy="2376000"/>
            <a:chOff x="3047443" y="3895812"/>
            <a:chExt cx="3232172" cy="2376000"/>
          </a:xfrm>
        </p:grpSpPr>
        <p:cxnSp>
          <p:nvCxnSpPr>
            <p:cNvPr id="56" name="直接连接符 55"/>
            <p:cNvCxnSpPr/>
            <p:nvPr/>
          </p:nvCxnSpPr>
          <p:spPr>
            <a:xfrm flipH="1">
              <a:off x="3047443" y="3895812"/>
              <a:ext cx="742603" cy="2376000"/>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cxnSp>
          <p:nvCxnSpPr>
            <p:cNvPr id="80" name="直接连接符 79"/>
            <p:cNvCxnSpPr/>
            <p:nvPr/>
          </p:nvCxnSpPr>
          <p:spPr>
            <a:xfrm flipH="1">
              <a:off x="3047443" y="6267087"/>
              <a:ext cx="3232172" cy="1281"/>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grpSp>
      <p:sp>
        <p:nvSpPr>
          <p:cNvPr id="84" name="矩形 83"/>
          <p:cNvSpPr/>
          <p:nvPr/>
        </p:nvSpPr>
        <p:spPr>
          <a:xfrm>
            <a:off x="3748460" y="4652215"/>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85" name="矩形 84"/>
          <p:cNvSpPr/>
          <p:nvPr/>
        </p:nvSpPr>
        <p:spPr>
          <a:xfrm>
            <a:off x="7002397" y="2033814"/>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93" name="矩形 92"/>
          <p:cNvSpPr/>
          <p:nvPr/>
        </p:nvSpPr>
        <p:spPr>
          <a:xfrm>
            <a:off x="7998686" y="4647023"/>
            <a:ext cx="2717120" cy="118872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41" name="椭圆 40"/>
          <p:cNvSpPr/>
          <p:nvPr/>
        </p:nvSpPr>
        <p:spPr>
          <a:xfrm>
            <a:off x="1499291" y="3770978"/>
            <a:ext cx="231178" cy="231178"/>
          </a:xfrm>
          <a:prstGeom prst="ellipse">
            <a:avLst/>
          </a:prstGeom>
          <a:solidFill>
            <a:schemeClr val="bg1">
              <a:alpha val="45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43" name="椭圆 42"/>
          <p:cNvSpPr/>
          <p:nvPr/>
        </p:nvSpPr>
        <p:spPr>
          <a:xfrm>
            <a:off x="3667351" y="3770978"/>
            <a:ext cx="231178" cy="231178"/>
          </a:xfrm>
          <a:prstGeom prst="ellipse">
            <a:avLst/>
          </a:prstGeom>
          <a:solidFill>
            <a:schemeClr val="bg1">
              <a:alpha val="45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44" name="椭圆 43"/>
          <p:cNvSpPr/>
          <p:nvPr/>
        </p:nvSpPr>
        <p:spPr>
          <a:xfrm>
            <a:off x="5886398" y="3770978"/>
            <a:ext cx="231178" cy="231178"/>
          </a:xfrm>
          <a:prstGeom prst="ellipse">
            <a:avLst/>
          </a:prstGeom>
          <a:solidFill>
            <a:schemeClr val="bg1">
              <a:alpha val="45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42" name="椭圆 41"/>
          <p:cNvSpPr/>
          <p:nvPr/>
        </p:nvSpPr>
        <p:spPr>
          <a:xfrm>
            <a:off x="8105445" y="3770978"/>
            <a:ext cx="231178" cy="231178"/>
          </a:xfrm>
          <a:prstGeom prst="ellipse">
            <a:avLst/>
          </a:prstGeom>
          <a:solidFill>
            <a:schemeClr val="bg1">
              <a:alpha val="45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95" name="椭圆 94"/>
          <p:cNvSpPr/>
          <p:nvPr/>
        </p:nvSpPr>
        <p:spPr>
          <a:xfrm>
            <a:off x="10486441" y="3770978"/>
            <a:ext cx="231178" cy="231178"/>
          </a:xfrm>
          <a:prstGeom prst="ellipse">
            <a:avLst/>
          </a:prstGeom>
          <a:solidFill>
            <a:schemeClr val="bg1">
              <a:alpha val="45000"/>
            </a:schemeClr>
          </a:solidFill>
          <a:ln w="3175">
            <a:solidFill>
              <a:schemeClr val="bg1">
                <a:alpha val="35000"/>
              </a:schemeClr>
            </a:solid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grpSp>
        <p:nvGrpSpPr>
          <p:cNvPr id="38" name="组合 37"/>
          <p:cNvGrpSpPr/>
          <p:nvPr/>
        </p:nvGrpSpPr>
        <p:grpSpPr>
          <a:xfrm>
            <a:off x="1617079" y="1528393"/>
            <a:ext cx="3974775" cy="2376488"/>
            <a:chOff x="3047443" y="3895324"/>
            <a:chExt cx="3974775" cy="2376488"/>
          </a:xfrm>
        </p:grpSpPr>
        <p:cxnSp>
          <p:nvCxnSpPr>
            <p:cNvPr id="45" name="直接连接符 44"/>
            <p:cNvCxnSpPr/>
            <p:nvPr/>
          </p:nvCxnSpPr>
          <p:spPr>
            <a:xfrm flipH="1">
              <a:off x="3047443" y="3895812"/>
              <a:ext cx="742603" cy="2376000"/>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cxnSp>
          <p:nvCxnSpPr>
            <p:cNvPr id="46" name="直接连接符 45"/>
            <p:cNvCxnSpPr/>
            <p:nvPr/>
          </p:nvCxnSpPr>
          <p:spPr>
            <a:xfrm flipH="1">
              <a:off x="3790046" y="3895324"/>
              <a:ext cx="3232172" cy="1281"/>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grpSp>
      <p:grpSp>
        <p:nvGrpSpPr>
          <p:cNvPr id="47" name="组合 46"/>
          <p:cNvGrpSpPr/>
          <p:nvPr/>
        </p:nvGrpSpPr>
        <p:grpSpPr>
          <a:xfrm>
            <a:off x="6002268" y="1521069"/>
            <a:ext cx="3974775" cy="2376488"/>
            <a:chOff x="3047443" y="3895324"/>
            <a:chExt cx="3974775" cy="2376488"/>
          </a:xfrm>
        </p:grpSpPr>
        <p:cxnSp>
          <p:nvCxnSpPr>
            <p:cNvPr id="48" name="直接连接符 47"/>
            <p:cNvCxnSpPr/>
            <p:nvPr/>
          </p:nvCxnSpPr>
          <p:spPr>
            <a:xfrm flipH="1">
              <a:off x="3047443" y="3895812"/>
              <a:ext cx="742603" cy="2376000"/>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cxnSp>
          <p:nvCxnSpPr>
            <p:cNvPr id="49" name="直接连接符 48"/>
            <p:cNvCxnSpPr/>
            <p:nvPr/>
          </p:nvCxnSpPr>
          <p:spPr>
            <a:xfrm flipH="1">
              <a:off x="3790046" y="3895324"/>
              <a:ext cx="3232172" cy="1281"/>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grpSp>
      <p:grpSp>
        <p:nvGrpSpPr>
          <p:cNvPr id="50" name="组合 49"/>
          <p:cNvGrpSpPr/>
          <p:nvPr/>
        </p:nvGrpSpPr>
        <p:grpSpPr>
          <a:xfrm>
            <a:off x="7485447" y="3904881"/>
            <a:ext cx="3232172" cy="2376000"/>
            <a:chOff x="3047443" y="3895812"/>
            <a:chExt cx="3232172" cy="2376000"/>
          </a:xfrm>
        </p:grpSpPr>
        <p:cxnSp>
          <p:nvCxnSpPr>
            <p:cNvPr id="51" name="直接连接符 50"/>
            <p:cNvCxnSpPr/>
            <p:nvPr/>
          </p:nvCxnSpPr>
          <p:spPr>
            <a:xfrm flipH="1">
              <a:off x="3047443" y="3895812"/>
              <a:ext cx="742603" cy="2376000"/>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cxnSp>
          <p:nvCxnSpPr>
            <p:cNvPr id="52" name="直接连接符 51"/>
            <p:cNvCxnSpPr/>
            <p:nvPr/>
          </p:nvCxnSpPr>
          <p:spPr>
            <a:xfrm flipH="1">
              <a:off x="3047443" y="6267087"/>
              <a:ext cx="3232172" cy="1281"/>
            </a:xfrm>
            <a:prstGeom prst="line">
              <a:avLst/>
            </a:prstGeom>
            <a:noFill/>
            <a:ln w="3175">
              <a:solidFill>
                <a:schemeClr val="bg1">
                  <a:alpha val="48000"/>
                </a:schemeClr>
              </a:solid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cxnSp>
      </p:grpSp>
      <p:sp>
        <p:nvSpPr>
          <p:cNvPr id="65" name="文本框 64">
            <a:extLst>
              <a:ext uri="{FF2B5EF4-FFF2-40B4-BE49-F238E27FC236}">
                <a16:creationId xmlns:a16="http://schemas.microsoft.com/office/drawing/2014/main" id="{B876F23D-171E-412C-BE45-2C01F9C85106}"/>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66" name="Freeform 591">
            <a:extLst>
              <a:ext uri="{FF2B5EF4-FFF2-40B4-BE49-F238E27FC236}">
                <a16:creationId xmlns:a16="http://schemas.microsoft.com/office/drawing/2014/main" id="{9A1085EB-116C-4131-B16F-FD4CC9AA74AF}"/>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3793022096"/>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66"/>
                                        </p:tgtEl>
                                        <p:attrNameLst>
                                          <p:attrName>style.visibility</p:attrName>
                                        </p:attrNameLst>
                                      </p:cBhvr>
                                      <p:to>
                                        <p:strVal val="visible"/>
                                      </p:to>
                                    </p:set>
                                    <p:animEffect filter="fade" transition="in">
                                      <p:cBhvr>
                                        <p:cTn dur="500" id="7"/>
                                        <p:tgtEl>
                                          <p:spTgt spid="66"/>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66"/>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66"/>
      <p:bldP grpId="1" spid="66"/>
    </p:bldLst>
  </p:timing>
</p:sld>
</file>

<file path=ppt/slides/slide7.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32" name="矩形 31"/>
          <p:cNvSpPr/>
          <p:nvPr/>
        </p:nvSpPr>
        <p:spPr>
          <a:xfrm>
            <a:off x="4721975" y="1878496"/>
            <a:ext cx="2748049" cy="4130724"/>
          </a:xfrm>
          <a:prstGeom prst="rect">
            <a:avLst/>
          </a:prstGeom>
          <a:solidFill>
            <a:schemeClr val="bg1">
              <a:alpha val="22000"/>
            </a:schemeClr>
          </a:solidFill>
          <a:ln w="3175">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33" name="矩形 32"/>
          <p:cNvSpPr/>
          <p:nvPr/>
        </p:nvSpPr>
        <p:spPr>
          <a:xfrm>
            <a:off x="8425069" y="1878496"/>
            <a:ext cx="2748049" cy="4130724"/>
          </a:xfrm>
          <a:prstGeom prst="rect">
            <a:avLst/>
          </a:prstGeom>
          <a:solidFill>
            <a:schemeClr val="bg1">
              <a:alpha val="22000"/>
            </a:schemeClr>
          </a:solidFill>
          <a:ln w="3175">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31" name="矩形 30"/>
          <p:cNvSpPr/>
          <p:nvPr/>
        </p:nvSpPr>
        <p:spPr>
          <a:xfrm>
            <a:off x="1018881" y="1878496"/>
            <a:ext cx="2748049" cy="4130724"/>
          </a:xfrm>
          <a:prstGeom prst="rect">
            <a:avLst/>
          </a:prstGeom>
          <a:solidFill>
            <a:schemeClr val="bg1">
              <a:alpha val="22000"/>
            </a:schemeClr>
          </a:solidFill>
          <a:ln w="3175">
            <a:noFill/>
          </a:ln>
          <a:effectLst>
            <a:reflection algn="bl" dir="5400000" endPos="0" rotWithShape="0" sy="-100000"/>
          </a:effectLst>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28" name="矩形 27"/>
          <p:cNvSpPr/>
          <p:nvPr/>
        </p:nvSpPr>
        <p:spPr>
          <a:xfrm>
            <a:off x="695325" y="5416826"/>
            <a:ext cx="3388332" cy="964924"/>
          </a:xfrm>
          <a:prstGeom prst="rect">
            <a:avLst/>
          </a:prstGeom>
          <a:solidFill>
            <a:srgbClr val="04263D">
              <a:alpha val="69000"/>
            </a:srgbClr>
          </a:solidFill>
          <a:ln w="3175">
            <a:no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29" name="矩形 28"/>
          <p:cNvSpPr/>
          <p:nvPr/>
        </p:nvSpPr>
        <p:spPr>
          <a:xfrm>
            <a:off x="8108343" y="5416826"/>
            <a:ext cx="3388332" cy="964923"/>
          </a:xfrm>
          <a:prstGeom prst="rect">
            <a:avLst/>
          </a:prstGeom>
          <a:solidFill>
            <a:srgbClr val="04263D">
              <a:alpha val="69000"/>
            </a:srgbClr>
          </a:solidFill>
          <a:ln w="3175">
            <a:no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30" name="矩形 29"/>
          <p:cNvSpPr/>
          <p:nvPr/>
        </p:nvSpPr>
        <p:spPr>
          <a:xfrm>
            <a:off x="4401834" y="5416826"/>
            <a:ext cx="3388332" cy="964924"/>
          </a:xfrm>
          <a:prstGeom prst="rect">
            <a:avLst/>
          </a:prstGeom>
          <a:solidFill>
            <a:srgbClr val="04263D">
              <a:alpha val="69000"/>
            </a:srgbClr>
          </a:solidFill>
          <a:ln w="3175">
            <a:noFill/>
            <a:headEnd len="sm" type="none" w="sm"/>
            <a:tailEnd len="sm" type="none" w="sm"/>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solidFill>
                <a:schemeClr val="bg1"/>
              </a:solidFill>
              <a:latin typeface="+mn-ea"/>
            </a:endParaRPr>
          </a:p>
        </p:txBody>
      </p:sp>
      <p:sp>
        <p:nvSpPr>
          <p:cNvPr id="34" name="文本框 33"/>
          <p:cNvSpPr txBox="1"/>
          <p:nvPr/>
        </p:nvSpPr>
        <p:spPr>
          <a:xfrm>
            <a:off x="1231251" y="5637676"/>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5" name="文本框 34"/>
          <p:cNvSpPr txBox="1"/>
          <p:nvPr/>
        </p:nvSpPr>
        <p:spPr>
          <a:xfrm>
            <a:off x="4937759" y="5637676"/>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6" name="文本框 35"/>
          <p:cNvSpPr txBox="1"/>
          <p:nvPr/>
        </p:nvSpPr>
        <p:spPr>
          <a:xfrm>
            <a:off x="8756522" y="5637676"/>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37" name="矩形 36"/>
          <p:cNvSpPr/>
          <p:nvPr/>
        </p:nvSpPr>
        <p:spPr>
          <a:xfrm>
            <a:off x="1371691" y="2861901"/>
            <a:ext cx="2035599" cy="155448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38" name="矩形 37"/>
          <p:cNvSpPr/>
          <p:nvPr/>
        </p:nvSpPr>
        <p:spPr>
          <a:xfrm>
            <a:off x="5050655" y="2861901"/>
            <a:ext cx="2035599" cy="155448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39" name="矩形 38"/>
          <p:cNvSpPr/>
          <p:nvPr/>
        </p:nvSpPr>
        <p:spPr>
          <a:xfrm>
            <a:off x="8896962" y="2861901"/>
            <a:ext cx="2035599" cy="1554480"/>
          </a:xfrm>
          <a:prstGeom prst="rect">
            <a:avLst/>
          </a:prstGeom>
          <a:noFill/>
        </p:spPr>
        <p:txBody>
          <a:bodyPr rtlCol="0" wrap="square">
            <a:spAutoFit/>
          </a:bodyPr>
          <a:lstStyle/>
          <a:p>
            <a:pPr algn="just">
              <a:lnSpc>
                <a:spcPct val="150000"/>
              </a:lnSpc>
            </a:pPr>
            <a:r>
              <a:rPr altLang="zh-CN" lang="zh-CN" sz="1600">
                <a:solidFill>
                  <a:schemeClr val="bg1"/>
                </a:solidFill>
                <a:latin typeface="+mn-ea"/>
              </a:rPr>
              <a:t>上海锐普广告有限公司是中国第一家精品PPT设计机构拥有顶尖的PPT设计团队</a:t>
            </a:r>
          </a:p>
        </p:txBody>
      </p:sp>
      <p:sp>
        <p:nvSpPr>
          <p:cNvPr id="26" name="文本框 25">
            <a:extLst>
              <a:ext uri="{FF2B5EF4-FFF2-40B4-BE49-F238E27FC236}">
                <a16:creationId xmlns:a16="http://schemas.microsoft.com/office/drawing/2014/main" id="{B2D3B47A-25A2-4B64-B949-C4DA5A59E9CF}"/>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27" name="Freeform 591">
            <a:extLst>
              <a:ext uri="{FF2B5EF4-FFF2-40B4-BE49-F238E27FC236}">
                <a16:creationId xmlns:a16="http://schemas.microsoft.com/office/drawing/2014/main" id="{53EB6790-E878-4A16-B3A1-3F8F4B0326AB}"/>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2275594453"/>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27"/>
                                        </p:tgtEl>
                                        <p:attrNameLst>
                                          <p:attrName>style.visibility</p:attrName>
                                        </p:attrNameLst>
                                      </p:cBhvr>
                                      <p:to>
                                        <p:strVal val="visible"/>
                                      </p:to>
                                    </p:set>
                                    <p:animEffect filter="fade" transition="in">
                                      <p:cBhvr>
                                        <p:cTn dur="500" id="7"/>
                                        <p:tgtEl>
                                          <p:spTgt spid="27"/>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27"/>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27"/>
      <p:bldP grpId="1" spid="27"/>
    </p:bldLst>
  </p:timing>
</p:sld>
</file>

<file path=ppt/slides/slide8.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sp>
        <p:nvSpPr>
          <p:cNvPr id="9" name="矩形 8"/>
          <p:cNvSpPr/>
          <p:nvPr/>
        </p:nvSpPr>
        <p:spPr>
          <a:xfrm>
            <a:off x="6076023" y="3145779"/>
            <a:ext cx="2707652" cy="404622"/>
          </a:xfrm>
          <a:prstGeom prst="rect">
            <a:avLst/>
          </a:prstGeom>
        </p:spPr>
        <p:txBody>
          <a:bodyPr bIns="0" lIns="0" rIns="0" tIns="0" wrap="square">
            <a:spAutoFit/>
          </a:bodyPr>
          <a:lstStyle/>
          <a:p>
            <a:r>
              <a:rPr altLang="en-US" lang="zh-CN" sz="2655">
                <a:solidFill>
                  <a:schemeClr val="bg1"/>
                </a:solidFill>
                <a:latin charset="0" panose="020b0604020202020204" pitchFamily="34" typeface="Arial"/>
                <a:ea charset="-122" panose="020b0503020204020204" pitchFamily="34" typeface="微软雅黑"/>
                <a:sym charset="0" panose="020b0604020202020204" pitchFamily="34" typeface="Arial"/>
              </a:rPr>
              <a:t>人事管理部分</a:t>
            </a:r>
          </a:p>
        </p:txBody>
      </p:sp>
      <p:sp>
        <p:nvSpPr>
          <p:cNvPr id="10" name="文本框 9"/>
          <p:cNvSpPr txBox="1"/>
          <p:nvPr/>
        </p:nvSpPr>
        <p:spPr>
          <a:xfrm>
            <a:off x="6076023" y="3668684"/>
            <a:ext cx="3773324" cy="288950"/>
          </a:xfrm>
          <a:prstGeom prst="rect">
            <a:avLst/>
          </a:prstGeom>
          <a:noFill/>
        </p:spPr>
        <p:txBody>
          <a:bodyPr bIns="0" lIns="0" rIns="0" rtlCol="0" tIns="0" wrap="square">
            <a:spAutoFit/>
          </a:bodyPr>
          <a:lstStyle/>
          <a:p>
            <a:pPr algn="just"/>
            <a:r>
              <a:rPr altLang="en-US" lang="zh-CN" sz="948">
                <a:solidFill>
                  <a:schemeClr val="bg1"/>
                </a:solidFill>
                <a:latin charset="0" panose="020b0604020202020204" pitchFamily="34" typeface="Arial"/>
                <a:ea charset="-122" panose="020b0503020204020204" pitchFamily="34" typeface="微软雅黑"/>
                <a:cs typeface="+mn-ea"/>
                <a:sym charset="0" panose="020b0604020202020204" pitchFamily="34" typeface="Arial"/>
              </a:rPr>
              <a:t>年度工作概述，修改文字内容，也可以直接复制你的内容到此。年度工作概述，修改文字内容，也可以直接复制你的内容到此。</a:t>
            </a:r>
          </a:p>
        </p:txBody>
      </p:sp>
      <p:sp>
        <p:nvSpPr>
          <p:cNvPr id="44" name="Freeform 1173">
            <a:extLst>
              <a:ext uri="{FF2B5EF4-FFF2-40B4-BE49-F238E27FC236}">
                <a16:creationId xmlns:a16="http://schemas.microsoft.com/office/drawing/2014/main" id="{00AD9A11-59E6-43B3-9208-0C7115A6DD96}"/>
              </a:ext>
            </a:extLst>
          </p:cNvPr>
          <p:cNvSpPr/>
          <p:nvPr/>
        </p:nvSpPr>
        <p:spPr bwMode="auto">
          <a:xfrm>
            <a:off x="4313091" y="2121124"/>
            <a:ext cx="1035050" cy="300358"/>
          </a:xfrm>
          <a:custGeom>
            <a:gdLst>
              <a:gd fmla="*/ 196 w 403" name="T0"/>
              <a:gd fmla="*/ 0 h 115" name="T1"/>
              <a:gd fmla="*/ 92 w 403" name="T2"/>
              <a:gd fmla="*/ 66 h 115" name="T3"/>
              <a:gd fmla="*/ 76 w 403" name="T4"/>
              <a:gd fmla="*/ 64 h 115" name="T5"/>
              <a:gd fmla="*/ 0 w 403" name="T6"/>
              <a:gd fmla="*/ 115 h 115" name="T7"/>
              <a:gd fmla="*/ 403 w 403" name="T8"/>
              <a:gd fmla="*/ 115 h 115" name="T9"/>
              <a:gd fmla="*/ 327 w 403" name="T10"/>
              <a:gd fmla="*/ 64 h 115" name="T11"/>
              <a:gd fmla="*/ 301 w 403" name="T12"/>
              <a:gd fmla="*/ 69 h 115" name="T13"/>
              <a:gd fmla="*/ 196 w 403" name="T14"/>
              <a:gd fmla="*/ 0 h 115" name="T15"/>
            </a:gdLst>
            <a:cxnLst>
              <a:cxn ang="0">
                <a:pos x="T0" y="T1"/>
              </a:cxn>
              <a:cxn ang="0">
                <a:pos x="T2" y="T3"/>
              </a:cxn>
              <a:cxn ang="0">
                <a:pos x="T4" y="T5"/>
              </a:cxn>
              <a:cxn ang="0">
                <a:pos x="T6" y="T7"/>
              </a:cxn>
              <a:cxn ang="0">
                <a:pos x="T8" y="T9"/>
              </a:cxn>
              <a:cxn ang="0">
                <a:pos x="T10" y="T11"/>
              </a:cxn>
              <a:cxn ang="0">
                <a:pos x="T12" y="T13"/>
              </a:cxn>
              <a:cxn ang="0">
                <a:pos x="T14" y="T15"/>
              </a:cxn>
            </a:cxnLst>
            <a:rect b="b" l="0" r="r" t="0"/>
            <a:pathLst>
              <a:path h="115" w="402">
                <a:moveTo>
                  <a:pt x="196" y="0"/>
                </a:moveTo>
                <a:cubicBezTo>
                  <a:pt x="150" y="0"/>
                  <a:pt x="111" y="27"/>
                  <a:pt x="92" y="66"/>
                </a:cubicBezTo>
                <a:cubicBezTo>
                  <a:pt x="87" y="65"/>
                  <a:pt x="81" y="64"/>
                  <a:pt x="76" y="64"/>
                </a:cubicBezTo>
                <a:cubicBezTo>
                  <a:pt x="42" y="64"/>
                  <a:pt x="12" y="85"/>
                  <a:pt x="0" y="115"/>
                </a:cubicBezTo>
                <a:cubicBezTo>
                  <a:pt x="403" y="115"/>
                  <a:pt x="403" y="115"/>
                  <a:pt x="403" y="115"/>
                </a:cubicBezTo>
                <a:cubicBezTo>
                  <a:pt x="390" y="85"/>
                  <a:pt x="361" y="64"/>
                  <a:pt x="327" y="64"/>
                </a:cubicBezTo>
                <a:cubicBezTo>
                  <a:pt x="317" y="64"/>
                  <a:pt x="309" y="66"/>
                  <a:pt x="301" y="69"/>
                </a:cubicBezTo>
                <a:cubicBezTo>
                  <a:pt x="283" y="28"/>
                  <a:pt x="243" y="0"/>
                  <a:pt x="196" y="0"/>
                </a:cubicBezTo>
              </a:path>
            </a:pathLst>
          </a:custGeom>
          <a:solidFill>
            <a:schemeClr val="bg1">
              <a:alpha val="30000"/>
            </a:schemeClr>
          </a:solidFill>
          <a:ln>
            <a:noFill/>
          </a:ln>
        </p:spPr>
        <p:txBody>
          <a:bodyPr anchor="t" anchorCtr="0" bIns="45720" compatLnSpc="1" lIns="91440" numCol="1" rIns="91440" tIns="45720" vert="horz" wrap="square">
            <a:prstTxWarp prst="textNoShape">
              <a:avLst/>
            </a:prstTxWarp>
          </a:bodyPr>
          <a:lstStyle/>
          <a:p>
            <a:endParaRPr altLang="en-US" lang="zh-CN"/>
          </a:p>
        </p:txBody>
      </p:sp>
      <p:sp>
        <p:nvSpPr>
          <p:cNvPr id="47" name="文本框 3080">
            <a:extLst>
              <a:ext uri="{FF2B5EF4-FFF2-40B4-BE49-F238E27FC236}">
                <a16:creationId xmlns:a16="http://schemas.microsoft.com/office/drawing/2014/main" id="{BF114C31-2D53-46A6-A0EE-D22B1AA99DEB}"/>
              </a:ext>
            </a:extLst>
          </p:cNvPr>
          <p:cNvSpPr txBox="1">
            <a:spLocks noChangeArrowheads="1"/>
          </p:cNvSpPr>
          <p:nvPr/>
        </p:nvSpPr>
        <p:spPr bwMode="auto">
          <a:xfrm>
            <a:off x="3995591" y="3006964"/>
            <a:ext cx="1670051" cy="1310640"/>
          </a:xfrm>
          <a:prstGeom prst="rect">
            <a:avLst/>
          </a:prstGeom>
          <a:noFill/>
          <a:ln>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spAutoFit/>
          </a:bodyPr>
          <a:lstStyle/>
          <a:p>
            <a:pPr algn="ctr"/>
            <a:r>
              <a:rPr altLang="zh-CN" lang="en-US" sz="8000">
                <a:solidFill>
                  <a:schemeClr val="bg1"/>
                </a:solidFill>
                <a:latin charset="0" panose="020b0604020202020204" pitchFamily="34" typeface="Arial"/>
                <a:ea charset="-122" panose="020b0503020204020204" pitchFamily="34" typeface="微软雅黑"/>
                <a:sym charset="0" panose="020b0604020202020204" pitchFamily="34" typeface="Arial"/>
              </a:rPr>
              <a:t>02</a:t>
            </a:r>
          </a:p>
        </p:txBody>
      </p:sp>
      <p:sp>
        <p:nvSpPr>
          <p:cNvPr id="48" name="矩形 47">
            <a:extLst>
              <a:ext uri="{FF2B5EF4-FFF2-40B4-BE49-F238E27FC236}">
                <a16:creationId xmlns:a16="http://schemas.microsoft.com/office/drawing/2014/main" id="{FB8F875D-E200-485F-9DD0-DD5BBDB52988}"/>
              </a:ext>
            </a:extLst>
          </p:cNvPr>
          <p:cNvSpPr/>
          <p:nvPr/>
        </p:nvSpPr>
        <p:spPr>
          <a:xfrm>
            <a:off x="3946972" y="2716762"/>
            <a:ext cx="1564753" cy="1675180"/>
          </a:xfrm>
          <a:prstGeom prst="rect">
            <a:avLst/>
          </a:prstGeom>
          <a:noFill/>
          <a:ln w="76200">
            <a:solidFill>
              <a:schemeClr val="bg1">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altLang="en-US" lang="zh-CN"/>
          </a:p>
        </p:txBody>
      </p:sp>
      <p:cxnSp>
        <p:nvCxnSpPr>
          <p:cNvPr id="49" name="直接连接符 48">
            <a:extLst>
              <a:ext uri="{FF2B5EF4-FFF2-40B4-BE49-F238E27FC236}">
                <a16:creationId xmlns:a16="http://schemas.microsoft.com/office/drawing/2014/main" id="{37E8AF3B-9D33-41F8-A4E3-A5B51561CF50}"/>
              </a:ext>
            </a:extLst>
          </p:cNvPr>
          <p:cNvCxnSpPr/>
          <p:nvPr/>
        </p:nvCxnSpPr>
        <p:spPr>
          <a:xfrm flipH="1">
            <a:off x="3748249" y="3101647"/>
            <a:ext cx="587709" cy="69928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0" name="直接连接符 49">
            <a:extLst>
              <a:ext uri="{FF2B5EF4-FFF2-40B4-BE49-F238E27FC236}">
                <a16:creationId xmlns:a16="http://schemas.microsoft.com/office/drawing/2014/main" id="{263EC79F-1DC0-49D7-84C4-AA8E525EE0FB}"/>
              </a:ext>
            </a:extLst>
          </p:cNvPr>
          <p:cNvCxnSpPr/>
          <p:nvPr/>
        </p:nvCxnSpPr>
        <p:spPr>
          <a:xfrm flipH="1">
            <a:off x="3618426" y="3712441"/>
            <a:ext cx="423678" cy="557973"/>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val="3006116244"/>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afterEffect" presetClass="entr" presetID="23" presetSubtype="32">
                                  <p:stCondLst>
                                    <p:cond delay="0"/>
                                  </p:stCondLst>
                                  <p:childTnLst>
                                    <p:set>
                                      <p:cBhvr>
                                        <p:cTn dur="1" fill="hold" id="6">
                                          <p:stCondLst>
                                            <p:cond delay="0"/>
                                          </p:stCondLst>
                                        </p:cTn>
                                        <p:tgtEl>
                                          <p:spTgt spid="9"/>
                                        </p:tgtEl>
                                        <p:attrNameLst>
                                          <p:attrName>style.visibility</p:attrName>
                                        </p:attrNameLst>
                                      </p:cBhvr>
                                      <p:to>
                                        <p:strVal val="visible"/>
                                      </p:to>
                                    </p:set>
                                    <p:anim calcmode="lin" valueType="num">
                                      <p:cBhvr>
                                        <p:cTn dur="500" fill="hold" id="7"/>
                                        <p:tgtEl>
                                          <p:spTgt spid="9"/>
                                        </p:tgtEl>
                                        <p:attrNameLst>
                                          <p:attrName>ppt_w</p:attrName>
                                        </p:attrNameLst>
                                      </p:cBhvr>
                                      <p:tavLst>
                                        <p:tav tm="0">
                                          <p:val>
                                            <p:strVal val="4*#ppt_w"/>
                                          </p:val>
                                        </p:tav>
                                        <p:tav tm="100000">
                                          <p:val>
                                            <p:strVal val="#ppt_w"/>
                                          </p:val>
                                        </p:tav>
                                      </p:tavLst>
                                    </p:anim>
                                    <p:anim calcmode="lin" valueType="num">
                                      <p:cBhvr>
                                        <p:cTn dur="500" fill="hold" id="8"/>
                                        <p:tgtEl>
                                          <p:spTgt spid="9"/>
                                        </p:tgtEl>
                                        <p:attrNameLst>
                                          <p:attrName>ppt_h</p:attrName>
                                        </p:attrNameLst>
                                      </p:cBhvr>
                                      <p:tavLst>
                                        <p:tav tm="0">
                                          <p:val>
                                            <p:strVal val="4*#ppt_h"/>
                                          </p:val>
                                        </p:tav>
                                        <p:tav tm="100000">
                                          <p:val>
                                            <p:strVal val="#ppt_h"/>
                                          </p:val>
                                        </p:tav>
                                      </p:tavLst>
                                    </p:anim>
                                  </p:childTnLst>
                                </p:cTn>
                              </p:par>
                              <p:par>
                                <p:cTn fill="hold" grpId="0" id="9" nodeType="withEffect" presetClass="entr" presetID="2" presetSubtype="4">
                                  <p:stCondLst>
                                    <p:cond delay="0"/>
                                  </p:stCondLst>
                                  <p:childTnLst>
                                    <p:set>
                                      <p:cBhvr>
                                        <p:cTn dur="1" fill="hold" id="10">
                                          <p:stCondLst>
                                            <p:cond delay="0"/>
                                          </p:stCondLst>
                                        </p:cTn>
                                        <p:tgtEl>
                                          <p:spTgt spid="10"/>
                                        </p:tgtEl>
                                        <p:attrNameLst>
                                          <p:attrName>style.visibility</p:attrName>
                                        </p:attrNameLst>
                                      </p:cBhvr>
                                      <p:to>
                                        <p:strVal val="visible"/>
                                      </p:to>
                                    </p:set>
                                    <p:anim calcmode="lin" valueType="num">
                                      <p:cBhvr additive="base">
                                        <p:cTn dur="500" fill="hold" id="11"/>
                                        <p:tgtEl>
                                          <p:spTgt spid="10"/>
                                        </p:tgtEl>
                                        <p:attrNameLst>
                                          <p:attrName>ppt_x</p:attrName>
                                        </p:attrNameLst>
                                      </p:cBhvr>
                                      <p:tavLst>
                                        <p:tav tm="0">
                                          <p:val>
                                            <p:strVal val="#ppt_x"/>
                                          </p:val>
                                        </p:tav>
                                        <p:tav tm="100000">
                                          <p:val>
                                            <p:strVal val="#ppt_x"/>
                                          </p:val>
                                        </p:tav>
                                      </p:tavLst>
                                    </p:anim>
                                    <p:anim calcmode="lin" valueType="num">
                                      <p:cBhvr additive="base">
                                        <p:cTn dur="500" fill="hold" id="12"/>
                                        <p:tgtEl>
                                          <p:spTgt spid="10"/>
                                        </p:tgtEl>
                                        <p:attrNameLst>
                                          <p:attrName>ppt_y</p:attrName>
                                        </p:attrNameLst>
                                      </p:cBhvr>
                                      <p:tavLst>
                                        <p:tav tm="0">
                                          <p:val>
                                            <p:strVal val="1+#ppt_h/2"/>
                                          </p:val>
                                        </p:tav>
                                        <p:tav tm="100000">
                                          <p:val>
                                            <p:strVal val="#ppt_y"/>
                                          </p:val>
                                        </p:tav>
                                      </p:tavLst>
                                    </p:anim>
                                  </p:childTnLst>
                                </p:cTn>
                              </p:par>
                              <p:par>
                                <p:cTn fill="hold" grpId="0" id="13" nodeType="withEffect" presetClass="entr" presetID="10" presetSubtype="0">
                                  <p:stCondLst>
                                    <p:cond delay="0"/>
                                  </p:stCondLst>
                                  <p:childTnLst>
                                    <p:set>
                                      <p:cBhvr>
                                        <p:cTn dur="1" fill="hold" id="14">
                                          <p:stCondLst>
                                            <p:cond delay="0"/>
                                          </p:stCondLst>
                                        </p:cTn>
                                        <p:tgtEl>
                                          <p:spTgt spid="44"/>
                                        </p:tgtEl>
                                        <p:attrNameLst>
                                          <p:attrName>style.visibility</p:attrName>
                                        </p:attrNameLst>
                                      </p:cBhvr>
                                      <p:to>
                                        <p:strVal val="visible"/>
                                      </p:to>
                                    </p:set>
                                    <p:animEffect filter="fade" transition="in">
                                      <p:cBhvr>
                                        <p:cTn dur="500" id="15"/>
                                        <p:tgtEl>
                                          <p:spTgt spid="44"/>
                                        </p:tgtEl>
                                      </p:cBhvr>
                                    </p:animEffect>
                                  </p:childTnLst>
                                </p:cTn>
                              </p:par>
                              <p:par>
                                <p:cTn accel="50000" autoRev="1" decel="50000" fill="hold" grpId="1" id="16" nodeType="withEffect" presetClass="path" presetID="42" presetSubtype="0" repeatCount="indefinite">
                                  <p:stCondLst>
                                    <p:cond delay="500"/>
                                  </p:stCondLst>
                                  <p:childTnLst>
                                    <p:animMotion origin="layout" path="M -2.08333E-06 -2.22222E-06 L 0.0793 -0.00023" pathEditMode="relative" ptsTypes="AA" rAng="0">
                                      <p:cBhvr>
                                        <p:cTn dur="3100" fill="hold" id="17"/>
                                        <p:tgtEl>
                                          <p:spTgt spid="44"/>
                                        </p:tgtEl>
                                        <p:attrNameLst>
                                          <p:attrName>ppt_x</p:attrName>
                                          <p:attrName>ppt_y</p:attrName>
                                        </p:attrNameLst>
                                      </p:cBhvr>
                                      <p:rCtr x="3958" y="-23"/>
                                    </p:animMotion>
                                  </p:childTnLst>
                                </p:cTn>
                              </p:par>
                            </p:childTnLst>
                          </p:cTn>
                        </p:par>
                        <p:par>
                          <p:cTn fill="hold" id="18" nodeType="afterGroup">
                            <p:stCondLst>
                              <p:cond delay="3600"/>
                            </p:stCondLst>
                            <p:childTnLst>
                              <p:par>
                                <p:cTn fill="hold" grpId="0" id="19" nodeType="afterEffect" presetClass="entr" presetID="56" presetSubtype="0">
                                  <p:stCondLst>
                                    <p:cond delay="0"/>
                                  </p:stCondLst>
                                  <p:iterate type="lt">
                                    <p:tmPct val="10000"/>
                                  </p:iterate>
                                  <p:childTnLst>
                                    <p:set>
                                      <p:cBhvr>
                                        <p:cTn dur="1" fill="hold" id="20">
                                          <p:stCondLst>
                                            <p:cond delay="0"/>
                                          </p:stCondLst>
                                        </p:cTn>
                                        <p:tgtEl>
                                          <p:spTgt spid="47"/>
                                        </p:tgtEl>
                                        <p:attrNameLst>
                                          <p:attrName>style.visibility</p:attrName>
                                        </p:attrNameLst>
                                      </p:cBhvr>
                                      <p:to>
                                        <p:strVal val="visible"/>
                                      </p:to>
                                    </p:set>
                                    <p:anim by="(-#ppt_w*2)" calcmode="lin" valueType="num">
                                      <p:cBhvr rctx="PPT">
                                        <p:cTn autoRev="1" dur="500" fill="hold" id="21">
                                          <p:stCondLst>
                                            <p:cond delay="0"/>
                                          </p:stCondLst>
                                        </p:cTn>
                                        <p:tgtEl>
                                          <p:spTgt spid="47"/>
                                        </p:tgtEl>
                                        <p:attrNameLst>
                                          <p:attrName>ppt_w</p:attrName>
                                        </p:attrNameLst>
                                      </p:cBhvr>
                                    </p:anim>
                                    <p:anim by="(#ppt_w*0.50)" calcmode="lin" valueType="num">
                                      <p:cBhvr>
                                        <p:cTn autoRev="1" decel="50000" dur="500" fill="hold" id="22">
                                          <p:stCondLst>
                                            <p:cond delay="0"/>
                                          </p:stCondLst>
                                        </p:cTn>
                                        <p:tgtEl>
                                          <p:spTgt spid="47"/>
                                        </p:tgtEl>
                                        <p:attrNameLst>
                                          <p:attrName>ppt_x</p:attrName>
                                        </p:attrNameLst>
                                      </p:cBhvr>
                                    </p:anim>
                                    <p:anim calcmode="lin" from="(-#ppt_h/2)" to="(#ppt_y)" valueType="num">
                                      <p:cBhvr>
                                        <p:cTn dur="1000" fill="hold" id="23">
                                          <p:stCondLst>
                                            <p:cond delay="0"/>
                                          </p:stCondLst>
                                        </p:cTn>
                                        <p:tgtEl>
                                          <p:spTgt spid="47"/>
                                        </p:tgtEl>
                                        <p:attrNameLst>
                                          <p:attrName>ppt_y</p:attrName>
                                        </p:attrNameLst>
                                      </p:cBhvr>
                                    </p:anim>
                                    <p:animRot by="21600000">
                                      <p:cBhvr>
                                        <p:cTn dur="1000" fill="hold" id="24">
                                          <p:stCondLst>
                                            <p:cond delay="0"/>
                                          </p:stCondLst>
                                        </p:cTn>
                                        <p:tgtEl>
                                          <p:spTgt spid="47"/>
                                        </p:tgtEl>
                                        <p:attrNameLst>
                                          <p:attrName>r</p:attrName>
                                        </p:attrNameLst>
                                      </p:cBhvr>
                                    </p:animRo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9"/>
      <p:bldP grpId="0" spid="10"/>
      <p:bldP grpId="0" spid="44"/>
      <p:bldP grpId="1" spid="44"/>
      <p:bldP grpId="0" spid="47"/>
    </p:bldLst>
  </p:timing>
</p:sld>
</file>

<file path=ppt/slides/slide9.xml><?xml version="1.0" encoding="utf-8"?>
<p:sld xmlns:a="http://schemas.openxmlformats.org/drawingml/2006/main" xmlns:a14="http://schemas.microsoft.com/office/drawing/2010/main" xmlns:m="http://schemas.openxmlformats.org/officeDocument/2006/math" xmlns:mc="http://schemas.openxmlformats.org/markup-compatibility/2006" xmlns:p="http://schemas.openxmlformats.org/presentationml/2006/main" xmlns:p14="http://schemas.microsoft.com/office/powerpoint/2010/main" xmlns:p15="http://schemas.microsoft.com/office/powerpoint/2012/main" xmlns:p159="http://schemas.microsoft.com/office/powerpoint/2015/09/main" xmlns:r="http://schemas.openxmlformats.org/officeDocument/2006/relationships" xmlns:w="http://schemas.openxmlformats.org/wordprocessingml/2006/main" xmlns:wp="http://schemas.openxmlformats.org/drawingml/2006/wordprocessingDrawing">
  <p:cSld>
    <p:spTree>
      <p:nvGrpSpPr>
        <p:cNvPr id="1" name=""/>
        <p:cNvGrpSpPr/>
        <p:nvPr/>
      </p:nvGrpSpPr>
      <p:grpSpPr>
        <a:xfrm>
          <a:off x="0" y="0"/>
          <a:ext cx="0" cy="0"/>
        </a:xfrm>
      </p:grpSpPr>
      <p:grpSp>
        <p:nvGrpSpPr>
          <p:cNvPr id="14" name="Group 105">
            <a:extLst>
              <a:ext uri="{FF2B5EF4-FFF2-40B4-BE49-F238E27FC236}">
                <a16:creationId xmlns:a16="http://schemas.microsoft.com/office/drawing/2014/main" id="{2A340A17-60FB-489D-B238-3B478E5B59DF}"/>
              </a:ext>
            </a:extLst>
          </p:cNvPr>
          <p:cNvGrpSpPr/>
          <p:nvPr/>
        </p:nvGrpSpPr>
        <p:grpSpPr>
          <a:xfrm rot="1800000">
            <a:off x="5346505" y="2276873"/>
            <a:ext cx="6029600" cy="3301847"/>
            <a:chOff x="3697363" y="1910825"/>
            <a:chExt cx="1897492" cy="1039813"/>
          </a:xfrm>
          <a:solidFill>
            <a:schemeClr val="bg1">
              <a:alpha val="35000"/>
            </a:schemeClr>
          </a:solidFill>
        </p:grpSpPr>
        <p:sp>
          <p:nvSpPr>
            <p:cNvPr id="15" name="AutoShape 1">
              <a:extLst>
                <a:ext uri="{FF2B5EF4-FFF2-40B4-BE49-F238E27FC236}">
                  <a16:creationId xmlns:a16="http://schemas.microsoft.com/office/drawing/2014/main" id="{40B73F55-67CC-4ABD-A82B-556BF5AA4E58}"/>
                </a:ext>
              </a:extLst>
            </p:cNvPr>
            <p:cNvSpPr/>
            <p:nvPr/>
          </p:nvSpPr>
          <p:spPr bwMode="auto">
            <a:xfrm>
              <a:off x="5351641" y="2614845"/>
              <a:ext cx="243214" cy="201914"/>
            </a:xfrm>
            <a:custGeom>
              <a:gdLst>
                <a:gd fmla="*/ 2147483647 w 21175" name="T0"/>
                <a:gd fmla="*/ 0 h 21477" name="T1"/>
                <a:gd fmla="*/ 2147483647 w 21175" name="T2"/>
                <a:gd fmla="*/ 2147483647 h 21477" name="T3"/>
                <a:gd fmla="*/ 2147483647 w 21175" name="T4"/>
                <a:gd fmla="*/ 2147483647 h 21477" name="T5"/>
                <a:gd fmla="*/ 0 w 21175" name="T6"/>
                <a:gd fmla="*/ 2147483647 h 21477" name="T7"/>
                <a:gd fmla="*/ 2147483647 w 21175" name="T8"/>
                <a:gd fmla="*/ 0 h 21477" name="T9"/>
                <a:gd fmla="*/ 2147483647 w 21175" name="T10"/>
                <a:gd fmla="*/ 0 h 21477" name="T11"/>
                <a:gd fmla="*/ 0 60000 65536" name="T12"/>
                <a:gd fmla="*/ 0 60000 65536" name="T13"/>
                <a:gd fmla="*/ 0 60000 65536" name="T14"/>
                <a:gd fmla="*/ 0 60000 65536" name="T15"/>
                <a:gd fmla="*/ 0 60000 65536" name="T16"/>
                <a:gd fmla="*/ 0 60000 65536" name="T17"/>
              </a:gdLst>
              <a:cxnLst>
                <a:cxn ang="T12">
                  <a:pos x="T0" y="T1"/>
                </a:cxn>
                <a:cxn ang="T13">
                  <a:pos x="T2" y="T3"/>
                </a:cxn>
                <a:cxn ang="T14">
                  <a:pos x="T4" y="T5"/>
                </a:cxn>
                <a:cxn ang="T15">
                  <a:pos x="T6" y="T7"/>
                </a:cxn>
                <a:cxn ang="T16">
                  <a:pos x="T8" y="T9"/>
                </a:cxn>
                <a:cxn ang="T17">
                  <a:pos x="T10" y="T11"/>
                </a:cxn>
              </a:cxnLst>
              <a:rect b="b" l="0" r="r" t="0"/>
              <a:pathLst>
                <a:path h="21477" w="21175">
                  <a:moveTo>
                    <a:pt x="2894" y="0"/>
                  </a:moveTo>
                  <a:lnTo>
                    <a:pt x="21157" y="16957"/>
                  </a:lnTo>
                  <a:cubicBezTo>
                    <a:pt x="21157" y="16957"/>
                    <a:pt x="21600" y="21600"/>
                    <a:pt x="18108" y="21474"/>
                  </a:cubicBezTo>
                  <a:lnTo>
                    <a:pt x="0" y="2609"/>
                  </a:lnTo>
                  <a:lnTo>
                    <a:pt x="2894" y="0"/>
                  </a:lnTo>
                  <a:close/>
                  <a:moveTo>
                    <a:pt x="2894" y="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16" name="AutoShape 2">
              <a:extLst>
                <a:ext uri="{FF2B5EF4-FFF2-40B4-BE49-F238E27FC236}">
                  <a16:creationId xmlns:a16="http://schemas.microsoft.com/office/drawing/2014/main" id="{0B8ACC88-7C2B-41AB-B97E-FC84DF72F456}"/>
                </a:ext>
              </a:extLst>
            </p:cNvPr>
            <p:cNvSpPr/>
            <p:nvPr/>
          </p:nvSpPr>
          <p:spPr bwMode="auto">
            <a:xfrm>
              <a:off x="3697363" y="1973753"/>
              <a:ext cx="398264" cy="486945"/>
            </a:xfrm>
            <a:custGeom>
              <a:rect b="b" l="0" r="r" t="0"/>
              <a:pathLst>
                <a:path h="21251" w="21241">
                  <a:moveTo>
                    <a:pt x="48" y="713"/>
                  </a:moveTo>
                  <a:cubicBezTo>
                    <a:pt x="-221" y="142"/>
                    <a:pt x="710" y="-279"/>
                    <a:pt x="1126" y="227"/>
                  </a:cubicBezTo>
                  <a:cubicBezTo>
                    <a:pt x="3513" y="3129"/>
                    <a:pt x="7121" y="6980"/>
                    <a:pt x="11609" y="10149"/>
                  </a:cubicBezTo>
                  <a:cubicBezTo>
                    <a:pt x="11990" y="9799"/>
                    <a:pt x="12489" y="9340"/>
                    <a:pt x="12632" y="9208"/>
                  </a:cubicBezTo>
                  <a:cubicBezTo>
                    <a:pt x="13061" y="8814"/>
                    <a:pt x="12899" y="8530"/>
                    <a:pt x="12899" y="8530"/>
                  </a:cubicBezTo>
                  <a:cubicBezTo>
                    <a:pt x="12766" y="8139"/>
                    <a:pt x="12865" y="7702"/>
                    <a:pt x="13215" y="7380"/>
                  </a:cubicBezTo>
                  <a:cubicBezTo>
                    <a:pt x="13749" y="6889"/>
                    <a:pt x="14656" y="6855"/>
                    <a:pt x="15240" y="7305"/>
                  </a:cubicBezTo>
                  <a:lnTo>
                    <a:pt x="15575" y="7564"/>
                  </a:lnTo>
                  <a:cubicBezTo>
                    <a:pt x="16159" y="8014"/>
                    <a:pt x="16199" y="8777"/>
                    <a:pt x="15664" y="9269"/>
                  </a:cubicBezTo>
                  <a:cubicBezTo>
                    <a:pt x="15664" y="9269"/>
                    <a:pt x="15220" y="9824"/>
                    <a:pt x="14341" y="9644"/>
                  </a:cubicBezTo>
                  <a:cubicBezTo>
                    <a:pt x="14341" y="9644"/>
                    <a:pt x="13916" y="9595"/>
                    <a:pt x="13559" y="9924"/>
                  </a:cubicBezTo>
                  <a:cubicBezTo>
                    <a:pt x="13422" y="10050"/>
                    <a:pt x="12962" y="10473"/>
                    <a:pt x="12589" y="10816"/>
                  </a:cubicBezTo>
                  <a:cubicBezTo>
                    <a:pt x="15102" y="12485"/>
                    <a:pt x="17864" y="13922"/>
                    <a:pt x="20831" y="14853"/>
                  </a:cubicBezTo>
                  <a:cubicBezTo>
                    <a:pt x="21241" y="14982"/>
                    <a:pt x="21379" y="15414"/>
                    <a:pt x="21083" y="15684"/>
                  </a:cubicBezTo>
                  <a:cubicBezTo>
                    <a:pt x="20198" y="16494"/>
                    <a:pt x="19308" y="17237"/>
                    <a:pt x="18451" y="17907"/>
                  </a:cubicBezTo>
                  <a:lnTo>
                    <a:pt x="18432" y="17891"/>
                  </a:lnTo>
                  <a:cubicBezTo>
                    <a:pt x="18423" y="17883"/>
                    <a:pt x="18395" y="17897"/>
                    <a:pt x="18387" y="17896"/>
                  </a:cubicBezTo>
                  <a:cubicBezTo>
                    <a:pt x="18679" y="17004"/>
                    <a:pt x="18155" y="16335"/>
                    <a:pt x="17752" y="16044"/>
                  </a:cubicBezTo>
                  <a:cubicBezTo>
                    <a:pt x="16857" y="15296"/>
                    <a:pt x="15407" y="15281"/>
                    <a:pt x="14491" y="16020"/>
                  </a:cubicBezTo>
                  <a:lnTo>
                    <a:pt x="14163" y="16285"/>
                  </a:lnTo>
                  <a:cubicBezTo>
                    <a:pt x="13234" y="17035"/>
                    <a:pt x="13202" y="18283"/>
                    <a:pt x="14093" y="19065"/>
                  </a:cubicBezTo>
                  <a:cubicBezTo>
                    <a:pt x="14612" y="19522"/>
                    <a:pt x="15345" y="19731"/>
                    <a:pt x="16084" y="19648"/>
                  </a:cubicBezTo>
                  <a:cubicBezTo>
                    <a:pt x="15190" y="20265"/>
                    <a:pt x="14397" y="20771"/>
                    <a:pt x="13770" y="21154"/>
                  </a:cubicBezTo>
                  <a:cubicBezTo>
                    <a:pt x="13496" y="21321"/>
                    <a:pt x="13114" y="21268"/>
                    <a:pt x="12916" y="21037"/>
                  </a:cubicBezTo>
                  <a:cubicBezTo>
                    <a:pt x="7572" y="14828"/>
                    <a:pt x="3434" y="7884"/>
                    <a:pt x="48" y="713"/>
                  </a:cubicBezTo>
                  <a:close/>
                  <a:moveTo>
                    <a:pt x="48" y="713"/>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pPr>
                <a:defRPr/>
              </a:pPr>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17" name="AutoShape 3">
              <a:extLst>
                <a:ext uri="{FF2B5EF4-FFF2-40B4-BE49-F238E27FC236}">
                  <a16:creationId xmlns:a16="http://schemas.microsoft.com/office/drawing/2014/main" id="{ED8C6AFF-BE3A-4179-A404-D764961DF929}"/>
                </a:ext>
              </a:extLst>
            </p:cNvPr>
            <p:cNvSpPr/>
            <p:nvPr/>
          </p:nvSpPr>
          <p:spPr bwMode="auto">
            <a:xfrm>
              <a:off x="3748269" y="1961767"/>
              <a:ext cx="556970" cy="337116"/>
            </a:xfrm>
            <a:custGeom>
              <a:rect b="b" l="0" r="r" t="0"/>
              <a:pathLst>
                <a:path h="21205" w="21294">
                  <a:moveTo>
                    <a:pt x="94" y="1201"/>
                  </a:moveTo>
                  <a:cubicBezTo>
                    <a:pt x="-205" y="542"/>
                    <a:pt x="265" y="-323"/>
                    <a:pt x="680" y="123"/>
                  </a:cubicBezTo>
                  <a:cubicBezTo>
                    <a:pt x="4038" y="3733"/>
                    <a:pt x="8570" y="4780"/>
                    <a:pt x="12636" y="3933"/>
                  </a:cubicBezTo>
                  <a:cubicBezTo>
                    <a:pt x="14594" y="3525"/>
                    <a:pt x="16516" y="2790"/>
                    <a:pt x="18425" y="1946"/>
                  </a:cubicBezTo>
                  <a:cubicBezTo>
                    <a:pt x="18713" y="1818"/>
                    <a:pt x="18987" y="2198"/>
                    <a:pt x="18978" y="2702"/>
                  </a:cubicBezTo>
                  <a:cubicBezTo>
                    <a:pt x="18935" y="5191"/>
                    <a:pt x="18646" y="7580"/>
                    <a:pt x="18190" y="9849"/>
                  </a:cubicBezTo>
                  <a:cubicBezTo>
                    <a:pt x="18508" y="9974"/>
                    <a:pt x="18826" y="10100"/>
                    <a:pt x="18937" y="10144"/>
                  </a:cubicBezTo>
                  <a:cubicBezTo>
                    <a:pt x="19380" y="10319"/>
                    <a:pt x="19535" y="9949"/>
                    <a:pt x="19535" y="9949"/>
                  </a:cubicBezTo>
                  <a:cubicBezTo>
                    <a:pt x="19778" y="9531"/>
                    <a:pt x="20137" y="9328"/>
                    <a:pt x="20499" y="9471"/>
                  </a:cubicBezTo>
                  <a:cubicBezTo>
                    <a:pt x="21052" y="9689"/>
                    <a:pt x="21395" y="10624"/>
                    <a:pt x="21266" y="11559"/>
                  </a:cubicBezTo>
                  <a:lnTo>
                    <a:pt x="21192" y="12096"/>
                  </a:lnTo>
                  <a:cubicBezTo>
                    <a:pt x="21063" y="13031"/>
                    <a:pt x="20510" y="13612"/>
                    <a:pt x="19958" y="13393"/>
                  </a:cubicBezTo>
                  <a:cubicBezTo>
                    <a:pt x="19958" y="13393"/>
                    <a:pt x="19389" y="13315"/>
                    <a:pt x="19215" y="12259"/>
                  </a:cubicBezTo>
                  <a:cubicBezTo>
                    <a:pt x="19215" y="12259"/>
                    <a:pt x="19102" y="11776"/>
                    <a:pt x="18732" y="11629"/>
                  </a:cubicBezTo>
                  <a:cubicBezTo>
                    <a:pt x="18608" y="11581"/>
                    <a:pt x="18228" y="11430"/>
                    <a:pt x="17876" y="11291"/>
                  </a:cubicBezTo>
                  <a:cubicBezTo>
                    <a:pt x="17025" y="14871"/>
                    <a:pt x="15769" y="18120"/>
                    <a:pt x="14406" y="20931"/>
                  </a:cubicBezTo>
                  <a:cubicBezTo>
                    <a:pt x="14281" y="21191"/>
                    <a:pt x="14066" y="21277"/>
                    <a:pt x="13884" y="21141"/>
                  </a:cubicBezTo>
                  <a:cubicBezTo>
                    <a:pt x="11916" y="19668"/>
                    <a:pt x="10071" y="17702"/>
                    <a:pt x="8372" y="15502"/>
                  </a:cubicBezTo>
                  <a:cubicBezTo>
                    <a:pt x="9137" y="15761"/>
                    <a:pt x="9679" y="15070"/>
                    <a:pt x="9906" y="14557"/>
                  </a:cubicBezTo>
                  <a:cubicBezTo>
                    <a:pt x="10499" y="13404"/>
                    <a:pt x="10444" y="11648"/>
                    <a:pt x="9774" y="10609"/>
                  </a:cubicBezTo>
                  <a:lnTo>
                    <a:pt x="9533" y="10237"/>
                  </a:lnTo>
                  <a:cubicBezTo>
                    <a:pt x="8852" y="9182"/>
                    <a:pt x="7791" y="9261"/>
                    <a:pt x="7167" y="10413"/>
                  </a:cubicBezTo>
                  <a:cubicBezTo>
                    <a:pt x="6788" y="11113"/>
                    <a:pt x="6645" y="12069"/>
                    <a:pt x="6777" y="12991"/>
                  </a:cubicBezTo>
                  <a:cubicBezTo>
                    <a:pt x="6770" y="13007"/>
                    <a:pt x="6761" y="13025"/>
                    <a:pt x="6749" y="13047"/>
                  </a:cubicBezTo>
                  <a:lnTo>
                    <a:pt x="6680" y="13175"/>
                  </a:lnTo>
                  <a:cubicBezTo>
                    <a:pt x="3986" y="9226"/>
                    <a:pt x="1744" y="4837"/>
                    <a:pt x="94" y="1201"/>
                  </a:cubicBezTo>
                  <a:close/>
                  <a:moveTo>
                    <a:pt x="94" y="1201"/>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pPr>
                <a:defRPr/>
              </a:pPr>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18" name="AutoShape 4">
              <a:extLst>
                <a:ext uri="{FF2B5EF4-FFF2-40B4-BE49-F238E27FC236}">
                  <a16:creationId xmlns:a16="http://schemas.microsoft.com/office/drawing/2014/main" id="{7E18C273-D8D6-456E-8212-18F0D2070816}"/>
                </a:ext>
              </a:extLst>
            </p:cNvPr>
            <p:cNvSpPr/>
            <p:nvPr/>
          </p:nvSpPr>
          <p:spPr bwMode="auto">
            <a:xfrm>
              <a:off x="4141863" y="1910825"/>
              <a:ext cx="641350" cy="430213"/>
            </a:xfrm>
            <a:custGeom>
              <a:gdLst>
                <a:gd fmla="*/ 2147483647 w 21432" name="T0"/>
                <a:gd fmla="*/ 2147483647 h 21367" name="T1"/>
                <a:gd fmla="*/ 2147483647 w 21432" name="T2"/>
                <a:gd fmla="*/ 2147483647 h 21367" name="T3"/>
                <a:gd fmla="*/ 2147483647 w 21432" name="T4"/>
                <a:gd fmla="*/ 2147483647 h 21367" name="T5"/>
                <a:gd fmla="*/ 2147483647 w 21432" name="T6"/>
                <a:gd fmla="*/ 2147483647 h 21367" name="T7"/>
                <a:gd fmla="*/ 2147483647 w 21432" name="T8"/>
                <a:gd fmla="*/ 2147483647 h 21367" name="T9"/>
                <a:gd fmla="*/ 2147483647 w 21432" name="T10"/>
                <a:gd fmla="*/ 2147483647 h 21367" name="T11"/>
                <a:gd fmla="*/ 2147483647 w 21432" name="T12"/>
                <a:gd fmla="*/ 2147483647 h 21367" name="T13"/>
                <a:gd fmla="*/ 2147483647 w 21432" name="T14"/>
                <a:gd fmla="*/ 2147483647 h 21367" name="T15"/>
                <a:gd fmla="*/ 2147483647 w 21432" name="T16"/>
                <a:gd fmla="*/ 2147483647 h 21367" name="T17"/>
                <a:gd fmla="*/ 2147483647 w 21432" name="T18"/>
                <a:gd fmla="*/ 2147483647 h 21367" name="T19"/>
                <a:gd fmla="*/ 2147483647 w 21432" name="T20"/>
                <a:gd fmla="*/ 2147483647 h 21367" name="T21"/>
                <a:gd fmla="*/ 2147483647 w 21432" name="T22"/>
                <a:gd fmla="*/ 2147483647 h 21367" name="T23"/>
                <a:gd fmla="*/ 2147483647 w 21432" name="T24"/>
                <a:gd fmla="*/ 2147483647 h 21367" name="T25"/>
                <a:gd fmla="*/ 2147483647 w 21432" name="T26"/>
                <a:gd fmla="*/ 2147483647 h 21367" name="T27"/>
                <a:gd fmla="*/ 2147483647 w 21432" name="T28"/>
                <a:gd fmla="*/ 2147483647 h 21367" name="T29"/>
                <a:gd fmla="*/ 2147483647 w 21432" name="T30"/>
                <a:gd fmla="*/ 2147483647 h 21367" name="T31"/>
                <a:gd fmla="*/ 2147483647 w 21432" name="T32"/>
                <a:gd fmla="*/ 2147483647 h 21367" name="T33"/>
                <a:gd fmla="*/ 2147483647 w 21432" name="T34"/>
                <a:gd fmla="*/ 2147483647 h 21367" name="T35"/>
                <a:gd fmla="*/ 2147483647 w 21432" name="T36"/>
                <a:gd fmla="*/ 2147483647 h 21367" name="T37"/>
                <a:gd fmla="*/ 2147483647 w 21432" name="T38"/>
                <a:gd fmla="*/ 2147483647 h 21367" name="T39"/>
                <a:gd fmla="*/ 2147483647 w 21432" name="T40"/>
                <a:gd fmla="*/ 2147483647 h 21367" name="T41"/>
                <a:gd fmla="*/ 2147483647 w 21432" name="T42"/>
                <a:gd fmla="*/ 2147483647 h 21367" name="T43"/>
                <a:gd fmla="*/ 2147483647 w 21432" name="T44"/>
                <a:gd fmla="*/ 2147483647 h 21367" name="T45"/>
                <a:gd fmla="*/ 2147483647 w 21432" name="T46"/>
                <a:gd fmla="*/ 2147483647 h 21367" name="T47"/>
                <a:gd fmla="*/ 2147483647 w 21432" name="T48"/>
                <a:gd fmla="*/ 2147483647 h 21367" name="T49"/>
                <a:gd fmla="*/ 2147483647 w 21432" name="T50"/>
                <a:gd fmla="*/ 2147483647 h 21367" name="T51"/>
                <a:gd fmla="*/ 2147483647 w 21432" name="T52"/>
                <a:gd fmla="*/ 2147483647 h 21367" name="T53"/>
                <a:gd fmla="*/ 2147483647 w 21432" name="T54"/>
                <a:gd fmla="*/ 2147483647 h 21367" name="T55"/>
                <a:gd fmla="*/ 2147483647 w 21432" name="T56"/>
                <a:gd fmla="*/ 2147483647 h 21367" name="T57"/>
                <a:gd fmla="*/ 2147483647 w 21432" name="T58"/>
                <a:gd fmla="*/ 2147483647 h 21367"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21367" w="21432">
                  <a:moveTo>
                    <a:pt x="85" y="19170"/>
                  </a:moveTo>
                  <a:cubicBezTo>
                    <a:pt x="1218" y="16971"/>
                    <a:pt x="2106" y="14731"/>
                    <a:pt x="2745" y="12479"/>
                  </a:cubicBezTo>
                  <a:lnTo>
                    <a:pt x="2824" y="12507"/>
                  </a:lnTo>
                  <a:cubicBezTo>
                    <a:pt x="2832" y="12510"/>
                    <a:pt x="2841" y="12481"/>
                    <a:pt x="2846" y="12479"/>
                  </a:cubicBezTo>
                  <a:cubicBezTo>
                    <a:pt x="3055" y="13480"/>
                    <a:pt x="3603" y="13845"/>
                    <a:pt x="3933" y="13911"/>
                  </a:cubicBezTo>
                  <a:cubicBezTo>
                    <a:pt x="4708" y="14157"/>
                    <a:pt x="5478" y="13413"/>
                    <a:pt x="5659" y="12231"/>
                  </a:cubicBezTo>
                  <a:lnTo>
                    <a:pt x="5724" y="11807"/>
                  </a:lnTo>
                  <a:cubicBezTo>
                    <a:pt x="5908" y="10607"/>
                    <a:pt x="5417" y="9401"/>
                    <a:pt x="4629" y="9121"/>
                  </a:cubicBezTo>
                  <a:cubicBezTo>
                    <a:pt x="4212" y="8973"/>
                    <a:pt x="3785" y="9108"/>
                    <a:pt x="3444" y="9482"/>
                  </a:cubicBezTo>
                  <a:cubicBezTo>
                    <a:pt x="3783" y="7632"/>
                    <a:pt x="3954" y="5785"/>
                    <a:pt x="3946" y="3957"/>
                  </a:cubicBezTo>
                  <a:cubicBezTo>
                    <a:pt x="3945" y="3691"/>
                    <a:pt x="4057" y="3457"/>
                    <a:pt x="4225" y="3386"/>
                  </a:cubicBezTo>
                  <a:cubicBezTo>
                    <a:pt x="7107" y="2168"/>
                    <a:pt x="9976" y="844"/>
                    <a:pt x="12937" y="281"/>
                  </a:cubicBezTo>
                  <a:cubicBezTo>
                    <a:pt x="15153" y="-140"/>
                    <a:pt x="17392" y="-79"/>
                    <a:pt x="19592" y="409"/>
                  </a:cubicBezTo>
                  <a:cubicBezTo>
                    <a:pt x="19799" y="455"/>
                    <a:pt x="19945" y="743"/>
                    <a:pt x="19921" y="1060"/>
                  </a:cubicBezTo>
                  <a:cubicBezTo>
                    <a:pt x="19777" y="2956"/>
                    <a:pt x="19430" y="5976"/>
                    <a:pt x="18595" y="9802"/>
                  </a:cubicBezTo>
                  <a:cubicBezTo>
                    <a:pt x="18909" y="9914"/>
                    <a:pt x="19257" y="10038"/>
                    <a:pt x="19368" y="10078"/>
                  </a:cubicBezTo>
                  <a:cubicBezTo>
                    <a:pt x="19756" y="10216"/>
                    <a:pt x="19891" y="9923"/>
                    <a:pt x="19891" y="9923"/>
                  </a:cubicBezTo>
                  <a:cubicBezTo>
                    <a:pt x="20104" y="9594"/>
                    <a:pt x="20419" y="9433"/>
                    <a:pt x="20736" y="9546"/>
                  </a:cubicBezTo>
                  <a:cubicBezTo>
                    <a:pt x="21220" y="9718"/>
                    <a:pt x="21521" y="10457"/>
                    <a:pt x="21408" y="11194"/>
                  </a:cubicBezTo>
                  <a:lnTo>
                    <a:pt x="21343" y="11618"/>
                  </a:lnTo>
                  <a:cubicBezTo>
                    <a:pt x="21230" y="12356"/>
                    <a:pt x="20746" y="12815"/>
                    <a:pt x="20262" y="12643"/>
                  </a:cubicBezTo>
                  <a:cubicBezTo>
                    <a:pt x="20262" y="12643"/>
                    <a:pt x="19764" y="12581"/>
                    <a:pt x="19611" y="11747"/>
                  </a:cubicBezTo>
                  <a:cubicBezTo>
                    <a:pt x="19611" y="11747"/>
                    <a:pt x="19512" y="11365"/>
                    <a:pt x="19189" y="11250"/>
                  </a:cubicBezTo>
                  <a:cubicBezTo>
                    <a:pt x="19068" y="11207"/>
                    <a:pt x="18669" y="11065"/>
                    <a:pt x="18336" y="10946"/>
                  </a:cubicBezTo>
                  <a:cubicBezTo>
                    <a:pt x="17705" y="13636"/>
                    <a:pt x="16841" y="16678"/>
                    <a:pt x="15652" y="19979"/>
                  </a:cubicBezTo>
                  <a:cubicBezTo>
                    <a:pt x="15588" y="20156"/>
                    <a:pt x="15468" y="20273"/>
                    <a:pt x="15336" y="20286"/>
                  </a:cubicBezTo>
                  <a:cubicBezTo>
                    <a:pt x="12263" y="20579"/>
                    <a:pt x="9122" y="21155"/>
                    <a:pt x="5654" y="21353"/>
                  </a:cubicBezTo>
                  <a:cubicBezTo>
                    <a:pt x="3777" y="21460"/>
                    <a:pt x="1971" y="20979"/>
                    <a:pt x="255" y="20093"/>
                  </a:cubicBezTo>
                  <a:cubicBezTo>
                    <a:pt x="4" y="19963"/>
                    <a:pt x="-79" y="19489"/>
                    <a:pt x="85" y="19170"/>
                  </a:cubicBezTo>
                  <a:close/>
                  <a:moveTo>
                    <a:pt x="85" y="1917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19" name="AutoShape 5">
              <a:extLst>
                <a:ext uri="{FF2B5EF4-FFF2-40B4-BE49-F238E27FC236}">
                  <a16:creationId xmlns:a16="http://schemas.microsoft.com/office/drawing/2014/main" id="{F17810F6-954E-42C2-B423-C1DA7A11EB67}"/>
                </a:ext>
              </a:extLst>
            </p:cNvPr>
            <p:cNvSpPr/>
            <p:nvPr/>
          </p:nvSpPr>
          <p:spPr bwMode="auto">
            <a:xfrm>
              <a:off x="4649863" y="1923525"/>
              <a:ext cx="604838" cy="490538"/>
            </a:xfrm>
            <a:custGeom>
              <a:gdLst>
                <a:gd fmla="*/ 2147483647 w 21407" name="T0"/>
                <a:gd fmla="*/ 2147483647 h 21467" name="T1"/>
                <a:gd fmla="*/ 2147483647 w 21407" name="T2"/>
                <a:gd fmla="*/ 2147483647 h 21467" name="T3"/>
                <a:gd fmla="*/ 2147483647 w 21407" name="T4"/>
                <a:gd fmla="*/ 2147483647 h 21467" name="T5"/>
                <a:gd fmla="*/ 2147483647 w 21407" name="T6"/>
                <a:gd fmla="*/ 2147483647 h 21467" name="T7"/>
                <a:gd fmla="*/ 2147483647 w 21407" name="T8"/>
                <a:gd fmla="*/ 2147483647 h 21467" name="T9"/>
                <a:gd fmla="*/ 2147483647 w 21407" name="T10"/>
                <a:gd fmla="*/ 2147483647 h 21467" name="T11"/>
                <a:gd fmla="*/ 2147483647 w 21407" name="T12"/>
                <a:gd fmla="*/ 2147483647 h 21467" name="T13"/>
                <a:gd fmla="*/ 2147483647 w 21407" name="T14"/>
                <a:gd fmla="*/ 2147483647 h 21467" name="T15"/>
                <a:gd fmla="*/ 2147483647 w 21407" name="T16"/>
                <a:gd fmla="*/ 2147483647 h 21467" name="T17"/>
                <a:gd fmla="*/ 2147483647 w 21407" name="T18"/>
                <a:gd fmla="*/ 2147483647 h 21467" name="T19"/>
                <a:gd fmla="*/ 2147483647 w 21407" name="T20"/>
                <a:gd fmla="*/ 2147483647 h 21467" name="T21"/>
                <a:gd fmla="*/ 2147483647 w 21407" name="T22"/>
                <a:gd fmla="*/ 1563917293 h 21467" name="T23"/>
                <a:gd fmla="*/ 2147483647 w 21407" name="T24"/>
                <a:gd fmla="*/ 2147483647 h 21467" name="T25"/>
                <a:gd fmla="*/ 2147483647 w 21407" name="T26"/>
                <a:gd fmla="*/ 2147483647 h 21467" name="T27"/>
                <a:gd fmla="*/ 2147483647 w 21407" name="T28"/>
                <a:gd fmla="*/ 2147483647 h 21467" name="T29"/>
                <a:gd fmla="*/ 2147483647 w 21407" name="T30"/>
                <a:gd fmla="*/ 2147483647 h 21467" name="T31"/>
                <a:gd fmla="*/ 2147483647 w 21407" name="T32"/>
                <a:gd fmla="*/ 2147483647 h 21467" name="T33"/>
                <a:gd fmla="*/ 2147483647 w 21407" name="T34"/>
                <a:gd fmla="*/ 2147483647 h 21467" name="T35"/>
                <a:gd fmla="*/ 2147483647 w 21407" name="T36"/>
                <a:gd fmla="*/ 2147483647 h 21467" name="T37"/>
                <a:gd fmla="*/ 2147483647 w 21407" name="T38"/>
                <a:gd fmla="*/ 2147483647 h 21467" name="T39"/>
                <a:gd fmla="*/ 2147483647 w 21407" name="T40"/>
                <a:gd fmla="*/ 2147483647 h 21467" name="T41"/>
                <a:gd fmla="*/ 2147483647 w 21407" name="T42"/>
                <a:gd fmla="*/ 2147483647 h 21467" name="T43"/>
                <a:gd fmla="*/ 2147483647 w 21407" name="T44"/>
                <a:gd fmla="*/ 2147483647 h 21467" name="T45"/>
                <a:gd fmla="*/ 2147483647 w 21407" name="T46"/>
                <a:gd fmla="*/ 2147483647 h 21467" name="T47"/>
                <a:gd fmla="*/ 2147483647 w 21407" name="T48"/>
                <a:gd fmla="*/ 2147483647 h 21467" name="T49"/>
                <a:gd fmla="*/ 2147483647 w 21407" name="T50"/>
                <a:gd fmla="*/ 2147483647 h 21467" name="T51"/>
                <a:gd fmla="*/ 2147483647 w 21407" name="T52"/>
                <a:gd fmla="*/ 2147483647 h 21467" name="T53"/>
                <a:gd fmla="*/ 2147483647 w 21407" name="T54"/>
                <a:gd fmla="*/ 2147483647 h 21467" name="T55"/>
                <a:gd fmla="*/ 2147483647 w 21407" name="T56"/>
                <a:gd fmla="*/ 2147483647 h 21467"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b="b" l="0" r="r" t="0"/>
              <a:pathLst>
                <a:path h="21467" w="21407">
                  <a:moveTo>
                    <a:pt x="48" y="16266"/>
                  </a:moveTo>
                  <a:cubicBezTo>
                    <a:pt x="859" y="14309"/>
                    <a:pt x="1501" y="12504"/>
                    <a:pt x="2002" y="10897"/>
                  </a:cubicBezTo>
                  <a:cubicBezTo>
                    <a:pt x="2108" y="10555"/>
                    <a:pt x="2208" y="10220"/>
                    <a:pt x="2305" y="9889"/>
                  </a:cubicBezTo>
                  <a:lnTo>
                    <a:pt x="2443" y="9931"/>
                  </a:lnTo>
                  <a:cubicBezTo>
                    <a:pt x="2452" y="9933"/>
                    <a:pt x="2461" y="9908"/>
                    <a:pt x="2466" y="9906"/>
                  </a:cubicBezTo>
                  <a:cubicBezTo>
                    <a:pt x="2688" y="10788"/>
                    <a:pt x="3269" y="11109"/>
                    <a:pt x="3619" y="11168"/>
                  </a:cubicBezTo>
                  <a:cubicBezTo>
                    <a:pt x="4440" y="11384"/>
                    <a:pt x="5256" y="10729"/>
                    <a:pt x="5447" y="9687"/>
                  </a:cubicBezTo>
                  <a:lnTo>
                    <a:pt x="5516" y="9314"/>
                  </a:lnTo>
                  <a:cubicBezTo>
                    <a:pt x="5711" y="8257"/>
                    <a:pt x="5191" y="7195"/>
                    <a:pt x="4356" y="6948"/>
                  </a:cubicBezTo>
                  <a:cubicBezTo>
                    <a:pt x="3862" y="6802"/>
                    <a:pt x="3354" y="6971"/>
                    <a:pt x="2976" y="7395"/>
                  </a:cubicBezTo>
                  <a:cubicBezTo>
                    <a:pt x="3705" y="4420"/>
                    <a:pt x="4028" y="2048"/>
                    <a:pt x="4170" y="461"/>
                  </a:cubicBezTo>
                  <a:cubicBezTo>
                    <a:pt x="4197" y="158"/>
                    <a:pt x="4424" y="-51"/>
                    <a:pt x="4659" y="11"/>
                  </a:cubicBezTo>
                  <a:cubicBezTo>
                    <a:pt x="10155" y="1457"/>
                    <a:pt x="15326" y="4993"/>
                    <a:pt x="19291" y="10027"/>
                  </a:cubicBezTo>
                  <a:cubicBezTo>
                    <a:pt x="19378" y="10138"/>
                    <a:pt x="19422" y="10289"/>
                    <a:pt x="19410" y="10444"/>
                  </a:cubicBezTo>
                  <a:cubicBezTo>
                    <a:pt x="19301" y="11873"/>
                    <a:pt x="19039" y="14086"/>
                    <a:pt x="18419" y="16885"/>
                  </a:cubicBezTo>
                  <a:cubicBezTo>
                    <a:pt x="18747" y="16982"/>
                    <a:pt x="19104" y="17088"/>
                    <a:pt x="19220" y="17122"/>
                  </a:cubicBezTo>
                  <a:cubicBezTo>
                    <a:pt x="19631" y="17244"/>
                    <a:pt x="19775" y="16985"/>
                    <a:pt x="19775" y="16985"/>
                  </a:cubicBezTo>
                  <a:cubicBezTo>
                    <a:pt x="20000" y="16695"/>
                    <a:pt x="20334" y="16554"/>
                    <a:pt x="20670" y="16653"/>
                  </a:cubicBezTo>
                  <a:cubicBezTo>
                    <a:pt x="21182" y="16805"/>
                    <a:pt x="21501" y="17455"/>
                    <a:pt x="21381" y="18105"/>
                  </a:cubicBezTo>
                  <a:lnTo>
                    <a:pt x="21313" y="18478"/>
                  </a:lnTo>
                  <a:cubicBezTo>
                    <a:pt x="21193" y="19128"/>
                    <a:pt x="20680" y="19532"/>
                    <a:pt x="20167" y="19381"/>
                  </a:cubicBezTo>
                  <a:cubicBezTo>
                    <a:pt x="20167" y="19381"/>
                    <a:pt x="19640" y="19326"/>
                    <a:pt x="19478" y="18592"/>
                  </a:cubicBezTo>
                  <a:cubicBezTo>
                    <a:pt x="19478" y="18592"/>
                    <a:pt x="19373" y="18256"/>
                    <a:pt x="19030" y="18154"/>
                  </a:cubicBezTo>
                  <a:cubicBezTo>
                    <a:pt x="18909" y="18118"/>
                    <a:pt x="18524" y="18004"/>
                    <a:pt x="18184" y="17904"/>
                  </a:cubicBezTo>
                  <a:cubicBezTo>
                    <a:pt x="17939" y="18917"/>
                    <a:pt x="17651" y="19996"/>
                    <a:pt x="17308" y="21135"/>
                  </a:cubicBezTo>
                  <a:cubicBezTo>
                    <a:pt x="17221" y="21422"/>
                    <a:pt x="16954" y="21549"/>
                    <a:pt x="16737" y="21411"/>
                  </a:cubicBezTo>
                  <a:cubicBezTo>
                    <a:pt x="10619" y="17509"/>
                    <a:pt x="5543" y="16813"/>
                    <a:pt x="425" y="17029"/>
                  </a:cubicBezTo>
                  <a:cubicBezTo>
                    <a:pt x="108" y="17041"/>
                    <a:pt x="-99" y="16620"/>
                    <a:pt x="48" y="16266"/>
                  </a:cubicBezTo>
                  <a:close/>
                  <a:moveTo>
                    <a:pt x="48" y="1626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20" name="AutoShape 6">
              <a:extLst>
                <a:ext uri="{FF2B5EF4-FFF2-40B4-BE49-F238E27FC236}">
                  <a16:creationId xmlns:a16="http://schemas.microsoft.com/office/drawing/2014/main" id="{79059EB9-1756-4964-B69F-881E38638385}"/>
                </a:ext>
              </a:extLst>
            </p:cNvPr>
            <p:cNvSpPr/>
            <p:nvPr/>
          </p:nvSpPr>
          <p:spPr bwMode="auto">
            <a:xfrm>
              <a:off x="5157863" y="2201338"/>
              <a:ext cx="249238" cy="438150"/>
            </a:xfrm>
            <a:custGeom>
              <a:gdLst>
                <a:gd fmla="*/ 2147483647 w 19442" name="T0"/>
                <a:gd fmla="*/ 2147483647 h 21245" name="T1"/>
                <a:gd fmla="*/ 2147483647 w 19442" name="T2"/>
                <a:gd fmla="*/ 2147483647 h 21245" name="T3"/>
                <a:gd fmla="*/ 2147483647 w 19442" name="T4"/>
                <a:gd fmla="*/ 2147483647 h 21245" name="T5"/>
                <a:gd fmla="*/ 2147483647 w 19442" name="T6"/>
                <a:gd fmla="*/ 2147483647 h 21245" name="T7"/>
                <a:gd fmla="*/ 2037217762 w 19442" name="T8"/>
                <a:gd fmla="*/ 2147483647 h 21245" name="T9"/>
                <a:gd fmla="*/ 279749272 w 19442" name="T10"/>
                <a:gd fmla="*/ 2147483647 h 21245" name="T11"/>
                <a:gd fmla="*/ 2147483647 w 19442" name="T12"/>
                <a:gd fmla="*/ 2147483647 h 21245" name="T13"/>
                <a:gd fmla="*/ 2147483647 w 19442" name="T14"/>
                <a:gd fmla="*/ 2147483647 h 21245" name="T15"/>
                <a:gd fmla="*/ 2147483647 w 19442" name="T16"/>
                <a:gd fmla="*/ 2147483647 h 21245" name="T17"/>
                <a:gd fmla="*/ 2147483647 w 19442" name="T18"/>
                <a:gd fmla="*/ 2147483647 h 21245" name="T19"/>
                <a:gd fmla="*/ 2147483647 w 19442" name="T20"/>
                <a:gd fmla="*/ 2147483647 h 21245" name="T21"/>
                <a:gd fmla="*/ 2147483647 w 19442" name="T22"/>
                <a:gd fmla="*/ 2147483647 h 21245" name="T23"/>
                <a:gd fmla="*/ 2147483647 w 19442" name="T24"/>
                <a:gd fmla="*/ 2147483647 h 21245" name="T25"/>
                <a:gd fmla="*/ 2147483647 w 19442" name="T26"/>
                <a:gd fmla="*/ 2147483647 h 21245" name="T27"/>
                <a:gd fmla="*/ 2147483647 w 19442" name="T28"/>
                <a:gd fmla="*/ 2147483647 h 21245" name="T29"/>
                <a:gd fmla="*/ 2147483647 w 19442" name="T30"/>
                <a:gd fmla="*/ 2147483647 h 21245" name="T31"/>
                <a:gd fmla="*/ 2147483647 w 19442" name="T32"/>
                <a:gd fmla="*/ 2147483647 h 21245" name="T33"/>
                <a:gd fmla="*/ 2147483647 w 19442" name="T34"/>
                <a:gd fmla="*/ 2147483647 h 21245" name="T35"/>
                <a:gd fmla="*/ 2147483647 w 19442" name="T36"/>
                <a:gd fmla="*/ 2147483647 h 21245" name="T37"/>
                <a:gd fmla="*/ 2147483647 w 19442" name="T38"/>
                <a:gd fmla="*/ 2147483647 h 21245" name="T39"/>
                <a:gd fmla="*/ 2147483647 w 19442" name="T40"/>
                <a:gd fmla="*/ 2147483647 h 21245" name="T41"/>
                <a:gd fmla="*/ 2147483647 w 19442" name="T42"/>
                <a:gd fmla="*/ 2147483647 h 21245" name="T43"/>
                <a:gd fmla="*/ 2147483647 w 19442" name="T44"/>
                <a:gd fmla="*/ 2147483647 h 21245" name="T45"/>
                <a:gd fmla="*/ 2147483647 w 19442" name="T46"/>
                <a:gd fmla="*/ 2147483647 h 21245" name="T47"/>
                <a:gd fmla="*/ 2147483647 w 19442" name="T48"/>
                <a:gd fmla="*/ 2147483647 h 21245" name="T49"/>
                <a:gd fmla="*/ 2147483647 w 19442" name="T50"/>
                <a:gd fmla="*/ 2147483647 h 21245" name="T51"/>
                <a:gd fmla="*/ 2147483647 w 19442" name="T52"/>
                <a:gd fmla="*/ 2147483647 h 21245" name="T53"/>
                <a:gd fmla="*/ 2147483647 w 19442" name="T54"/>
                <a:gd fmla="*/ 2147483647 h 21245"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b="b" l="0" r="r" t="0"/>
              <a:pathLst>
                <a:path h="21245" w="19442">
                  <a:moveTo>
                    <a:pt x="8937" y="18910"/>
                  </a:moveTo>
                  <a:cubicBezTo>
                    <a:pt x="8937" y="18910"/>
                    <a:pt x="9441" y="18238"/>
                    <a:pt x="10761" y="18317"/>
                  </a:cubicBezTo>
                  <a:cubicBezTo>
                    <a:pt x="10761" y="18317"/>
                    <a:pt x="11390" y="18313"/>
                    <a:pt x="11825" y="17902"/>
                  </a:cubicBezTo>
                  <a:cubicBezTo>
                    <a:pt x="11984" y="17751"/>
                    <a:pt x="12505" y="17261"/>
                    <a:pt x="12948" y="16842"/>
                  </a:cubicBezTo>
                  <a:cubicBezTo>
                    <a:pt x="8549" y="14778"/>
                    <a:pt x="4401" y="13068"/>
                    <a:pt x="459" y="11671"/>
                  </a:cubicBezTo>
                  <a:cubicBezTo>
                    <a:pt x="64" y="11531"/>
                    <a:pt x="-102" y="11227"/>
                    <a:pt x="63" y="10958"/>
                  </a:cubicBezTo>
                  <a:cubicBezTo>
                    <a:pt x="412" y="10389"/>
                    <a:pt x="738" y="9837"/>
                    <a:pt x="1028" y="9311"/>
                  </a:cubicBezTo>
                  <a:cubicBezTo>
                    <a:pt x="1321" y="8781"/>
                    <a:pt x="1586" y="8268"/>
                    <a:pt x="1839" y="7764"/>
                  </a:cubicBezTo>
                  <a:lnTo>
                    <a:pt x="1987" y="7786"/>
                  </a:lnTo>
                  <a:cubicBezTo>
                    <a:pt x="2006" y="7789"/>
                    <a:pt x="2027" y="7761"/>
                    <a:pt x="2038" y="7758"/>
                  </a:cubicBezTo>
                  <a:cubicBezTo>
                    <a:pt x="2526" y="8739"/>
                    <a:pt x="3807" y="9096"/>
                    <a:pt x="4578" y="9161"/>
                  </a:cubicBezTo>
                  <a:cubicBezTo>
                    <a:pt x="6388" y="9401"/>
                    <a:pt x="8185" y="8673"/>
                    <a:pt x="8608" y="7516"/>
                  </a:cubicBezTo>
                  <a:lnTo>
                    <a:pt x="8759" y="7101"/>
                  </a:lnTo>
                  <a:cubicBezTo>
                    <a:pt x="9189" y="5925"/>
                    <a:pt x="8042" y="4746"/>
                    <a:pt x="6203" y="4472"/>
                  </a:cubicBezTo>
                  <a:cubicBezTo>
                    <a:pt x="5086" y="4305"/>
                    <a:pt x="3935" y="4503"/>
                    <a:pt x="3097" y="5003"/>
                  </a:cubicBezTo>
                  <a:cubicBezTo>
                    <a:pt x="3096" y="5003"/>
                    <a:pt x="3094" y="5002"/>
                    <a:pt x="3093" y="5002"/>
                  </a:cubicBezTo>
                  <a:cubicBezTo>
                    <a:pt x="3800" y="3267"/>
                    <a:pt x="4267" y="1744"/>
                    <a:pt x="4565" y="486"/>
                  </a:cubicBezTo>
                  <a:cubicBezTo>
                    <a:pt x="4682" y="-6"/>
                    <a:pt x="5647" y="-170"/>
                    <a:pt x="6151" y="208"/>
                  </a:cubicBezTo>
                  <a:cubicBezTo>
                    <a:pt x="8901" y="2274"/>
                    <a:pt x="11310" y="4523"/>
                    <a:pt x="13290" y="6935"/>
                  </a:cubicBezTo>
                  <a:cubicBezTo>
                    <a:pt x="13290" y="6935"/>
                    <a:pt x="21498" y="16314"/>
                    <a:pt x="18952" y="19801"/>
                  </a:cubicBezTo>
                  <a:cubicBezTo>
                    <a:pt x="17413" y="19005"/>
                    <a:pt x="15908" y="18256"/>
                    <a:pt x="14429" y="17544"/>
                  </a:cubicBezTo>
                  <a:cubicBezTo>
                    <a:pt x="13997" y="17953"/>
                    <a:pt x="13504" y="18417"/>
                    <a:pt x="13350" y="18563"/>
                  </a:cubicBezTo>
                  <a:cubicBezTo>
                    <a:pt x="12828" y="19055"/>
                    <a:pt x="13134" y="19346"/>
                    <a:pt x="13134" y="19346"/>
                  </a:cubicBezTo>
                  <a:cubicBezTo>
                    <a:pt x="13427" y="19758"/>
                    <a:pt x="13394" y="20253"/>
                    <a:pt x="12968" y="20655"/>
                  </a:cubicBezTo>
                  <a:cubicBezTo>
                    <a:pt x="12317" y="21269"/>
                    <a:pt x="11010" y="21430"/>
                    <a:pt x="10049" y="21014"/>
                  </a:cubicBezTo>
                  <a:lnTo>
                    <a:pt x="9497" y="20775"/>
                  </a:lnTo>
                  <a:cubicBezTo>
                    <a:pt x="8538" y="20360"/>
                    <a:pt x="8287" y="19524"/>
                    <a:pt x="8937" y="18910"/>
                  </a:cubicBezTo>
                  <a:close/>
                  <a:moveTo>
                    <a:pt x="8937" y="18910"/>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22" name="AutoShape 7">
              <a:extLst>
                <a:ext uri="{FF2B5EF4-FFF2-40B4-BE49-F238E27FC236}">
                  <a16:creationId xmlns:a16="http://schemas.microsoft.com/office/drawing/2014/main" id="{D337856C-C341-4FBC-8C2E-4D69D534F0F4}"/>
                </a:ext>
              </a:extLst>
            </p:cNvPr>
            <p:cNvSpPr/>
            <p:nvPr/>
          </p:nvSpPr>
          <p:spPr bwMode="auto">
            <a:xfrm>
              <a:off x="4814963" y="2456925"/>
              <a:ext cx="582613" cy="493713"/>
            </a:xfrm>
            <a:custGeom>
              <a:gdLst>
                <a:gd fmla="*/ 2147483647 w 21600" name="T0"/>
                <a:gd fmla="*/ 2147483647 h 21516" name="T1"/>
                <a:gd fmla="*/ 2147483647 w 21600" name="T2"/>
                <a:gd fmla="*/ 2147483647 h 21516" name="T3"/>
                <a:gd fmla="*/ 2147483647 w 21600" name="T4"/>
                <a:gd fmla="*/ 2147483647 h 21516" name="T5"/>
                <a:gd fmla="*/ 2147483647 w 21600" name="T6"/>
                <a:gd fmla="*/ 2147483647 h 21516" name="T7"/>
                <a:gd fmla="*/ 2147483647 w 21600" name="T8"/>
                <a:gd fmla="*/ 2147483647 h 21516" name="T9"/>
                <a:gd fmla="*/ 2147483647 w 21600" name="T10"/>
                <a:gd fmla="*/ 2147483647 h 21516" name="T11"/>
                <a:gd fmla="*/ 2147483647 w 21600" name="T12"/>
                <a:gd fmla="*/ 2147483647 h 21516" name="T13"/>
                <a:gd fmla="*/ 2147483647 w 21600" name="T14"/>
                <a:gd fmla="*/ 2147483647 h 21516" name="T15"/>
                <a:gd fmla="*/ 2147483647 w 21600" name="T16"/>
                <a:gd fmla="*/ 2147483647 h 21516" name="T17"/>
                <a:gd fmla="*/ 2147483647 w 21600" name="T18"/>
                <a:gd fmla="*/ 2147483647 h 21516" name="T19"/>
                <a:gd fmla="*/ 2147483647 w 21600" name="T20"/>
                <a:gd fmla="*/ 2147483647 h 21516" name="T21"/>
                <a:gd fmla="*/ 2147483647 w 21600" name="T22"/>
                <a:gd fmla="*/ 2147483647 h 21516" name="T23"/>
                <a:gd fmla="*/ 2147483647 w 21600" name="T24"/>
                <a:gd fmla="*/ 2147483647 h 21516" name="T25"/>
                <a:gd fmla="*/ 2147483647 w 21600" name="T26"/>
                <a:gd fmla="*/ 2147483647 h 21516" name="T27"/>
                <a:gd fmla="*/ 2147483647 w 21600" name="T28"/>
                <a:gd fmla="*/ 2147483647 h 21516" name="T29"/>
                <a:gd fmla="*/ 2147483647 w 21600" name="T30"/>
                <a:gd fmla="*/ 2147483647 h 21516" name="T31"/>
                <a:gd fmla="*/ 2147483647 w 21600" name="T32"/>
                <a:gd fmla="*/ 2147483647 h 21516" name="T33"/>
                <a:gd fmla="*/ 2147483647 w 21600" name="T34"/>
                <a:gd fmla="*/ 2147483647 h 21516" name="T35"/>
                <a:gd fmla="*/ 2147483647 w 21600" name="T36"/>
                <a:gd fmla="*/ 2147483647 h 21516" name="T37"/>
                <a:gd fmla="*/ 2147483647 w 21600" name="T38"/>
                <a:gd fmla="*/ 2147483647 h 21516" name="T39"/>
                <a:gd fmla="*/ 2147483647 w 21600" name="T40"/>
                <a:gd fmla="*/ 2147483647 h 21516" name="T41"/>
                <a:gd fmla="*/ 2147483647 w 21600" name="T42"/>
                <a:gd fmla="*/ 2147483647 h 21516" name="T43"/>
                <a:gd fmla="*/ 2147483647 w 21600" name="T44"/>
                <a:gd fmla="*/ 2147483647 h 21516" name="T45"/>
                <a:gd fmla="*/ 2147483647 w 21600" name="T46"/>
                <a:gd fmla="*/ 2147483647 h 21516" name="T47"/>
                <a:gd fmla="*/ 0 w 21600" name="T48"/>
                <a:gd fmla="*/ 2147483647 h 21516" name="T49"/>
                <a:gd fmla="*/ 2147483647 w 21600" name="T50"/>
                <a:gd fmla="*/ 2147483647 h 21516" name="T51"/>
                <a:gd fmla="*/ 2147483647 w 21600" name="T52"/>
                <a:gd fmla="*/ 2147483647 h 21516"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21516" w="21600">
                  <a:moveTo>
                    <a:pt x="2790" y="17937"/>
                  </a:moveTo>
                  <a:cubicBezTo>
                    <a:pt x="2536" y="17700"/>
                    <a:pt x="2282" y="17462"/>
                    <a:pt x="2193" y="17380"/>
                  </a:cubicBezTo>
                  <a:cubicBezTo>
                    <a:pt x="1843" y="17053"/>
                    <a:pt x="1618" y="17211"/>
                    <a:pt x="1618" y="17211"/>
                  </a:cubicBezTo>
                  <a:cubicBezTo>
                    <a:pt x="1303" y="17355"/>
                    <a:pt x="937" y="17308"/>
                    <a:pt x="651" y="17041"/>
                  </a:cubicBezTo>
                  <a:cubicBezTo>
                    <a:pt x="216" y="16634"/>
                    <a:pt x="136" y="15878"/>
                    <a:pt x="474" y="15353"/>
                  </a:cubicBezTo>
                  <a:lnTo>
                    <a:pt x="668" y="15051"/>
                  </a:lnTo>
                  <a:cubicBezTo>
                    <a:pt x="1006" y="14526"/>
                    <a:pt x="1634" y="14430"/>
                    <a:pt x="2070" y="14837"/>
                  </a:cubicBezTo>
                  <a:cubicBezTo>
                    <a:pt x="2070" y="14837"/>
                    <a:pt x="2553" y="15164"/>
                    <a:pt x="2454" y="15914"/>
                  </a:cubicBezTo>
                  <a:cubicBezTo>
                    <a:pt x="2454" y="15914"/>
                    <a:pt x="2438" y="16273"/>
                    <a:pt x="2730" y="16545"/>
                  </a:cubicBezTo>
                  <a:cubicBezTo>
                    <a:pt x="2823" y="16633"/>
                    <a:pt x="3103" y="16894"/>
                    <a:pt x="3370" y="17144"/>
                  </a:cubicBezTo>
                  <a:cubicBezTo>
                    <a:pt x="7868" y="10861"/>
                    <a:pt x="10623" y="5001"/>
                    <a:pt x="12301" y="315"/>
                  </a:cubicBezTo>
                  <a:cubicBezTo>
                    <a:pt x="12401" y="33"/>
                    <a:pt x="12678" y="-84"/>
                    <a:pt x="12900" y="65"/>
                  </a:cubicBezTo>
                  <a:cubicBezTo>
                    <a:pt x="14559" y="1179"/>
                    <a:pt x="16293" y="2509"/>
                    <a:pt x="18120" y="4086"/>
                  </a:cubicBezTo>
                  <a:lnTo>
                    <a:pt x="17966" y="4359"/>
                  </a:lnTo>
                  <a:cubicBezTo>
                    <a:pt x="17961" y="4368"/>
                    <a:pt x="17977" y="4389"/>
                    <a:pt x="17977" y="4396"/>
                  </a:cubicBezTo>
                  <a:cubicBezTo>
                    <a:pt x="17213" y="4343"/>
                    <a:pt x="16748" y="4913"/>
                    <a:pt x="16571" y="5304"/>
                  </a:cubicBezTo>
                  <a:cubicBezTo>
                    <a:pt x="16097" y="6195"/>
                    <a:pt x="16297" y="7389"/>
                    <a:pt x="17029" y="7986"/>
                  </a:cubicBezTo>
                  <a:lnTo>
                    <a:pt x="17291" y="8201"/>
                  </a:lnTo>
                  <a:cubicBezTo>
                    <a:pt x="18034" y="8807"/>
                    <a:pt x="19048" y="8572"/>
                    <a:pt x="19552" y="7677"/>
                  </a:cubicBezTo>
                  <a:cubicBezTo>
                    <a:pt x="19858" y="7132"/>
                    <a:pt x="19916" y="6454"/>
                    <a:pt x="19711" y="5845"/>
                  </a:cubicBezTo>
                  <a:cubicBezTo>
                    <a:pt x="19717" y="5833"/>
                    <a:pt x="19724" y="5819"/>
                    <a:pt x="19734" y="5802"/>
                  </a:cubicBezTo>
                  <a:lnTo>
                    <a:pt x="19835" y="5621"/>
                  </a:lnTo>
                  <a:cubicBezTo>
                    <a:pt x="20415" y="6154"/>
                    <a:pt x="21001" y="6704"/>
                    <a:pt x="21600" y="7288"/>
                  </a:cubicBezTo>
                  <a:cubicBezTo>
                    <a:pt x="21600" y="7288"/>
                    <a:pt x="21600" y="7289"/>
                    <a:pt x="21600" y="7290"/>
                  </a:cubicBezTo>
                  <a:cubicBezTo>
                    <a:pt x="17927" y="16618"/>
                    <a:pt x="8757" y="21244"/>
                    <a:pt x="0" y="21516"/>
                  </a:cubicBezTo>
                  <a:cubicBezTo>
                    <a:pt x="997" y="20312"/>
                    <a:pt x="1921" y="19119"/>
                    <a:pt x="2790" y="17937"/>
                  </a:cubicBezTo>
                  <a:close/>
                  <a:moveTo>
                    <a:pt x="2790" y="17937"/>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26" name="AutoShape 8">
              <a:extLst>
                <a:ext uri="{FF2B5EF4-FFF2-40B4-BE49-F238E27FC236}">
                  <a16:creationId xmlns:a16="http://schemas.microsoft.com/office/drawing/2014/main" id="{FEE07F27-4419-476A-8EAA-81CDC1F428A3}"/>
                </a:ext>
              </a:extLst>
            </p:cNvPr>
            <p:cNvSpPr/>
            <p:nvPr/>
          </p:nvSpPr>
          <p:spPr bwMode="auto">
            <a:xfrm>
              <a:off x="3964063" y="2329925"/>
              <a:ext cx="627063" cy="438150"/>
            </a:xfrm>
            <a:custGeom>
              <a:gdLst>
                <a:gd fmla="*/ 2147483647 w 21438" name="T0"/>
                <a:gd fmla="*/ 2147483647 h 21501" name="T1"/>
                <a:gd fmla="*/ 2147483647 w 21438" name="T2"/>
                <a:gd fmla="*/ 2147483647 h 21501" name="T3"/>
                <a:gd fmla="*/ 2147483647 w 21438" name="T4"/>
                <a:gd fmla="*/ 2147483647 h 21501" name="T5"/>
                <a:gd fmla="*/ 2147483647 w 21438" name="T6"/>
                <a:gd fmla="*/ 2147483647 h 21501" name="T7"/>
                <a:gd fmla="*/ 2147483647 w 21438" name="T8"/>
                <a:gd fmla="*/ 2147483647 h 21501" name="T9"/>
                <a:gd fmla="*/ 2147483647 w 21438" name="T10"/>
                <a:gd fmla="*/ 2147483647 h 21501" name="T11"/>
                <a:gd fmla="*/ 2147483647 w 21438" name="T12"/>
                <a:gd fmla="*/ 2147483647 h 21501" name="T13"/>
                <a:gd fmla="*/ 2147483647 w 21438" name="T14"/>
                <a:gd fmla="*/ 2147483647 h 21501" name="T15"/>
                <a:gd fmla="*/ 2147483647 w 21438" name="T16"/>
                <a:gd fmla="*/ 2147483647 h 21501" name="T17"/>
                <a:gd fmla="*/ 2147483647 w 21438" name="T18"/>
                <a:gd fmla="*/ 2147483647 h 21501" name="T19"/>
                <a:gd fmla="*/ 2147483647 w 21438" name="T20"/>
                <a:gd fmla="*/ 2147483647 h 21501" name="T21"/>
                <a:gd fmla="*/ 2147483647 w 21438" name="T22"/>
                <a:gd fmla="*/ 2147483647 h 21501" name="T23"/>
                <a:gd fmla="*/ 2147483647 w 21438" name="T24"/>
                <a:gd fmla="*/ 2147483647 h 21501" name="T25"/>
                <a:gd fmla="*/ 2147483647 w 21438" name="T26"/>
                <a:gd fmla="*/ 2147483647 h 21501" name="T27"/>
                <a:gd fmla="*/ 2147483647 w 21438" name="T28"/>
                <a:gd fmla="*/ 2147483647 h 21501" name="T29"/>
                <a:gd fmla="*/ 2147483647 w 21438" name="T30"/>
                <a:gd fmla="*/ 2147483647 h 21501" name="T31"/>
                <a:gd fmla="*/ 2147483647 w 21438" name="T32"/>
                <a:gd fmla="*/ 2147483647 h 21501" name="T33"/>
                <a:gd fmla="*/ 2147483647 w 21438" name="T34"/>
                <a:gd fmla="*/ 2147483647 h 21501" name="T35"/>
                <a:gd fmla="*/ 2147483647 w 21438" name="T36"/>
                <a:gd fmla="*/ 2147483647 h 21501" name="T37"/>
                <a:gd fmla="*/ 2147483647 w 21438" name="T38"/>
                <a:gd fmla="*/ 2147483647 h 21501" name="T39"/>
                <a:gd fmla="*/ 2147483647 w 21438" name="T40"/>
                <a:gd fmla="*/ 2147483647 h 21501" name="T41"/>
                <a:gd fmla="*/ 2147483647 w 21438" name="T42"/>
                <a:gd fmla="*/ 2147483647 h 21501" name="T43"/>
                <a:gd fmla="*/ 2147483647 w 21438" name="T44"/>
                <a:gd fmla="*/ 2147483647 h 21501" name="T45"/>
                <a:gd fmla="*/ 2147483647 w 21438" name="T46"/>
                <a:gd fmla="*/ 2147483647 h 21501" name="T47"/>
                <a:gd fmla="*/ 2147483647 w 21438" name="T48"/>
                <a:gd fmla="*/ 2147483647 h 21501" name="T49"/>
                <a:gd fmla="*/ 2147483647 w 21438" name="T50"/>
                <a:gd fmla="*/ 2147483647 h 21501" name="T51"/>
                <a:gd fmla="*/ 2147483647 w 21438" name="T52"/>
                <a:gd fmla="*/ 2147483647 h 21501" name="T53"/>
                <a:gd fmla="*/ 2147483647 w 21438" name="T54"/>
                <a:gd fmla="*/ 2147483647 h 21501" name="T55"/>
                <a:gd fmla="*/ 2147483647 w 21438" name="T56"/>
                <a:gd fmla="*/ 2147483647 h 21501" name="T57"/>
                <a:gd fmla="*/ 2147483647 w 21438" name="T58"/>
                <a:gd fmla="*/ 2147483647 h 21501"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 fmla="*/ 0 60000 65536" name="T81"/>
                <a:gd fmla="*/ 0 60000 65536" name="T82"/>
                <a:gd fmla="*/ 0 60000 65536" name="T83"/>
                <a:gd fmla="*/ 0 60000 65536" name="T84"/>
                <a:gd fmla="*/ 0 60000 65536" name="T85"/>
                <a:gd fmla="*/ 0 60000 65536" name="T86"/>
                <a:gd fmla="*/ 0 60000 65536" name="T87"/>
                <a:gd fmla="*/ 0 60000 65536" name="T88"/>
                <a:gd fmla="*/ 0 60000 65536" name="T89"/>
              </a:gd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b="b" l="0" r="r" t="0"/>
              <a:pathLst>
                <a:path h="21501" w="21438">
                  <a:moveTo>
                    <a:pt x="2472" y="12146"/>
                  </a:moveTo>
                  <a:cubicBezTo>
                    <a:pt x="1635" y="10777"/>
                    <a:pt x="842" y="9359"/>
                    <a:pt x="82" y="7904"/>
                  </a:cubicBezTo>
                  <a:cubicBezTo>
                    <a:pt x="-55" y="7643"/>
                    <a:pt x="-17" y="7268"/>
                    <a:pt x="164" y="7075"/>
                  </a:cubicBezTo>
                  <a:cubicBezTo>
                    <a:pt x="697" y="6508"/>
                    <a:pt x="1402" y="5716"/>
                    <a:pt x="2194" y="4721"/>
                  </a:cubicBezTo>
                  <a:cubicBezTo>
                    <a:pt x="1974" y="4382"/>
                    <a:pt x="1739" y="4021"/>
                    <a:pt x="1662" y="3902"/>
                  </a:cubicBezTo>
                  <a:cubicBezTo>
                    <a:pt x="1380" y="3468"/>
                    <a:pt x="1157" y="3599"/>
                    <a:pt x="1157" y="3599"/>
                  </a:cubicBezTo>
                  <a:cubicBezTo>
                    <a:pt x="854" y="3697"/>
                    <a:pt x="526" y="3571"/>
                    <a:pt x="295" y="3217"/>
                  </a:cubicBezTo>
                  <a:cubicBezTo>
                    <a:pt x="-56" y="2677"/>
                    <a:pt x="-43" y="1818"/>
                    <a:pt x="323" y="1300"/>
                  </a:cubicBezTo>
                  <a:lnTo>
                    <a:pt x="534" y="1002"/>
                  </a:lnTo>
                  <a:cubicBezTo>
                    <a:pt x="901" y="485"/>
                    <a:pt x="1483" y="503"/>
                    <a:pt x="1834" y="1043"/>
                  </a:cubicBezTo>
                  <a:cubicBezTo>
                    <a:pt x="1834" y="1043"/>
                    <a:pt x="2238" y="1504"/>
                    <a:pt x="2064" y="2319"/>
                  </a:cubicBezTo>
                  <a:cubicBezTo>
                    <a:pt x="2064" y="2319"/>
                    <a:pt x="2009" y="2717"/>
                    <a:pt x="2244" y="3078"/>
                  </a:cubicBezTo>
                  <a:cubicBezTo>
                    <a:pt x="2325" y="3202"/>
                    <a:pt x="2575" y="3587"/>
                    <a:pt x="2802" y="3937"/>
                  </a:cubicBezTo>
                  <a:cubicBezTo>
                    <a:pt x="3069" y="3584"/>
                    <a:pt x="3341" y="3217"/>
                    <a:pt x="3618" y="2825"/>
                  </a:cubicBezTo>
                  <a:cubicBezTo>
                    <a:pt x="4049" y="2217"/>
                    <a:pt x="4490" y="1560"/>
                    <a:pt x="4929" y="858"/>
                  </a:cubicBezTo>
                  <a:cubicBezTo>
                    <a:pt x="5067" y="638"/>
                    <a:pt x="5201" y="417"/>
                    <a:pt x="5333" y="196"/>
                  </a:cubicBezTo>
                  <a:cubicBezTo>
                    <a:pt x="5441" y="15"/>
                    <a:pt x="5611" y="-47"/>
                    <a:pt x="5764" y="37"/>
                  </a:cubicBezTo>
                  <a:cubicBezTo>
                    <a:pt x="7656" y="1066"/>
                    <a:pt x="9657" y="1642"/>
                    <a:pt x="11746" y="1526"/>
                  </a:cubicBezTo>
                  <a:cubicBezTo>
                    <a:pt x="15055" y="1343"/>
                    <a:pt x="18072" y="835"/>
                    <a:pt x="21014" y="533"/>
                  </a:cubicBezTo>
                  <a:cubicBezTo>
                    <a:pt x="21330" y="500"/>
                    <a:pt x="21544" y="1007"/>
                    <a:pt x="21381" y="1409"/>
                  </a:cubicBezTo>
                  <a:cubicBezTo>
                    <a:pt x="19530" y="5984"/>
                    <a:pt x="17033" y="10987"/>
                    <a:pt x="13662" y="16175"/>
                  </a:cubicBezTo>
                  <a:cubicBezTo>
                    <a:pt x="13708" y="15435"/>
                    <a:pt x="13472" y="14855"/>
                    <a:pt x="13272" y="14569"/>
                  </a:cubicBezTo>
                  <a:cubicBezTo>
                    <a:pt x="12733" y="13677"/>
                    <a:pt x="11805" y="13577"/>
                    <a:pt x="11184" y="14352"/>
                  </a:cubicBezTo>
                  <a:lnTo>
                    <a:pt x="10962" y="14630"/>
                  </a:lnTo>
                  <a:cubicBezTo>
                    <a:pt x="10331" y="15417"/>
                    <a:pt x="10253" y="16815"/>
                    <a:pt x="10786" y="17745"/>
                  </a:cubicBezTo>
                  <a:cubicBezTo>
                    <a:pt x="11110" y="18309"/>
                    <a:pt x="11594" y="18590"/>
                    <a:pt x="12092" y="18509"/>
                  </a:cubicBezTo>
                  <a:cubicBezTo>
                    <a:pt x="11438" y="19452"/>
                    <a:pt x="10757" y="20398"/>
                    <a:pt x="10043" y="21348"/>
                  </a:cubicBezTo>
                  <a:cubicBezTo>
                    <a:pt x="9905" y="21531"/>
                    <a:pt x="9696" y="21553"/>
                    <a:pt x="9544" y="21396"/>
                  </a:cubicBezTo>
                  <a:cubicBezTo>
                    <a:pt x="6958" y="18722"/>
                    <a:pt x="4577" y="15589"/>
                    <a:pt x="2472" y="12146"/>
                  </a:cubicBezTo>
                  <a:close/>
                  <a:moveTo>
                    <a:pt x="2472" y="12146"/>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sp>
          <p:nvSpPr>
            <p:cNvPr id="27" name="AutoShape 9">
              <a:extLst>
                <a:ext uri="{FF2B5EF4-FFF2-40B4-BE49-F238E27FC236}">
                  <a16:creationId xmlns:a16="http://schemas.microsoft.com/office/drawing/2014/main" id="{18EE7A49-80BA-408C-9120-95653D07DF08}"/>
                </a:ext>
              </a:extLst>
            </p:cNvPr>
            <p:cNvSpPr/>
            <p:nvPr/>
          </p:nvSpPr>
          <p:spPr bwMode="auto">
            <a:xfrm>
              <a:off x="4279976" y="2329925"/>
              <a:ext cx="844550" cy="615950"/>
            </a:xfrm>
            <a:custGeom>
              <a:gdLst>
                <a:gd fmla="*/ 2147483647 w 21517" name="T0"/>
                <a:gd fmla="*/ 2147483647 h 21418" name="T1"/>
                <a:gd fmla="*/ 2147483647 w 21517" name="T2"/>
                <a:gd fmla="*/ 2147483647 h 21418" name="T3"/>
                <a:gd fmla="*/ 2147483647 w 21517" name="T4"/>
                <a:gd fmla="*/ 2147483647 h 21418" name="T5"/>
                <a:gd fmla="*/ 2147483647 w 21517" name="T6"/>
                <a:gd fmla="*/ 2147483647 h 21418" name="T7"/>
                <a:gd fmla="*/ 2147483647 w 21517" name="T8"/>
                <a:gd fmla="*/ 2147483647 h 21418" name="T9"/>
                <a:gd fmla="*/ 2147483647 w 21517" name="T10"/>
                <a:gd fmla="*/ 2147483647 h 21418" name="T11"/>
                <a:gd fmla="*/ 2147483647 w 21517" name="T12"/>
                <a:gd fmla="*/ 2147483647 h 21418" name="T13"/>
                <a:gd fmla="*/ 2147483647 w 21517" name="T14"/>
                <a:gd fmla="*/ 2147483647 h 21418" name="T15"/>
                <a:gd fmla="*/ 2147483647 w 21517" name="T16"/>
                <a:gd fmla="*/ 2147483647 h 21418" name="T17"/>
                <a:gd fmla="*/ 2147483647 w 21517" name="T18"/>
                <a:gd fmla="*/ 2147483647 h 21418" name="T19"/>
                <a:gd fmla="*/ 2147483647 w 21517" name="T20"/>
                <a:gd fmla="*/ 2147483647 h 21418" name="T21"/>
                <a:gd fmla="*/ 2147483647 w 21517" name="T22"/>
                <a:gd fmla="*/ 2147483647 h 21418" name="T23"/>
                <a:gd fmla="*/ 2147483647 w 21517" name="T24"/>
                <a:gd fmla="*/ 2147483647 h 21418" name="T25"/>
                <a:gd fmla="*/ 2147483647 w 21517" name="T26"/>
                <a:gd fmla="*/ 2147483647 h 21418" name="T27"/>
                <a:gd fmla="*/ 2147483647 w 21517" name="T28"/>
                <a:gd fmla="*/ 2147483647 h 21418" name="T29"/>
                <a:gd fmla="*/ 2147483647 w 21517" name="T30"/>
                <a:gd fmla="*/ 2147483647 h 21418" name="T31"/>
                <a:gd fmla="*/ 2147483647 w 21517" name="T32"/>
                <a:gd fmla="*/ 2147483647 h 21418" name="T33"/>
                <a:gd fmla="*/ 2147483647 w 21517" name="T34"/>
                <a:gd fmla="*/ 2147483647 h 21418" name="T35"/>
                <a:gd fmla="*/ 2147483647 w 21517" name="T36"/>
                <a:gd fmla="*/ 2147483647 h 21418" name="T37"/>
                <a:gd fmla="*/ 2147483647 w 21517" name="T38"/>
                <a:gd fmla="*/ 2147483647 h 21418" name="T39"/>
                <a:gd fmla="*/ 2147483647 w 21517" name="T40"/>
                <a:gd fmla="*/ 2147483647 h 21418" name="T41"/>
                <a:gd fmla="*/ 2147483647 w 21517" name="T42"/>
                <a:gd fmla="*/ 2147483647 h 21418" name="T43"/>
                <a:gd fmla="*/ 2147483647 w 21517" name="T44"/>
                <a:gd fmla="*/ 2147483647 h 21418" name="T45"/>
                <a:gd fmla="*/ 2147483647 w 21517" name="T46"/>
                <a:gd fmla="*/ 2147483647 h 21418" name="T47"/>
                <a:gd fmla="*/ 2147483647 w 21517" name="T48"/>
                <a:gd fmla="*/ 2147483647 h 21418" name="T49"/>
                <a:gd fmla="*/ 2147483647 w 21517" name="T50"/>
                <a:gd fmla="*/ 2147483647 h 21418" name="T51"/>
                <a:gd fmla="*/ 2147483647 w 21517" name="T52"/>
                <a:gd fmla="*/ 2147483647 h 21418" name="T53"/>
                <a:gd fmla="*/ 0 60000 65536" name="T54"/>
                <a:gd fmla="*/ 0 60000 65536" name="T55"/>
                <a:gd fmla="*/ 0 60000 65536" name="T56"/>
                <a:gd fmla="*/ 0 60000 65536" name="T57"/>
                <a:gd fmla="*/ 0 60000 65536" name="T58"/>
                <a:gd fmla="*/ 0 60000 65536" name="T59"/>
                <a:gd fmla="*/ 0 60000 65536" name="T60"/>
                <a:gd fmla="*/ 0 60000 65536" name="T61"/>
                <a:gd fmla="*/ 0 60000 65536" name="T62"/>
                <a:gd fmla="*/ 0 60000 65536" name="T63"/>
                <a:gd fmla="*/ 0 60000 65536" name="T64"/>
                <a:gd fmla="*/ 0 60000 65536" name="T65"/>
                <a:gd fmla="*/ 0 60000 65536" name="T66"/>
                <a:gd fmla="*/ 0 60000 65536" name="T67"/>
                <a:gd fmla="*/ 0 60000 65536" name="T68"/>
                <a:gd fmla="*/ 0 60000 65536" name="T69"/>
                <a:gd fmla="*/ 0 60000 65536" name="T70"/>
                <a:gd fmla="*/ 0 60000 65536" name="T71"/>
                <a:gd fmla="*/ 0 60000 65536" name="T72"/>
                <a:gd fmla="*/ 0 60000 65536" name="T73"/>
                <a:gd fmla="*/ 0 60000 65536" name="T74"/>
                <a:gd fmla="*/ 0 60000 65536" name="T75"/>
                <a:gd fmla="*/ 0 60000 65536" name="T76"/>
                <a:gd fmla="*/ 0 60000 65536" name="T77"/>
                <a:gd fmla="*/ 0 60000 65536" name="T78"/>
                <a:gd fmla="*/ 0 60000 65536" name="T79"/>
                <a:gd fmla="*/ 0 60000 65536" name="T80"/>
              </a:gd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b="b" l="0" r="r" t="0"/>
              <a:pathLst>
                <a:path h="21418" w="21517">
                  <a:moveTo>
                    <a:pt x="98" y="15212"/>
                  </a:moveTo>
                  <a:cubicBezTo>
                    <a:pt x="430" y="14791"/>
                    <a:pt x="753" y="14370"/>
                    <a:pt x="1067" y="13951"/>
                  </a:cubicBezTo>
                  <a:cubicBezTo>
                    <a:pt x="1286" y="13658"/>
                    <a:pt x="1500" y="13367"/>
                    <a:pt x="1710" y="13076"/>
                  </a:cubicBezTo>
                  <a:cubicBezTo>
                    <a:pt x="1565" y="12837"/>
                    <a:pt x="1418" y="12594"/>
                    <a:pt x="1367" y="12511"/>
                  </a:cubicBezTo>
                  <a:cubicBezTo>
                    <a:pt x="1171" y="12187"/>
                    <a:pt x="1000" y="12266"/>
                    <a:pt x="1000" y="12266"/>
                  </a:cubicBezTo>
                  <a:cubicBezTo>
                    <a:pt x="771" y="12315"/>
                    <a:pt x="530" y="12205"/>
                    <a:pt x="369" y="11941"/>
                  </a:cubicBezTo>
                  <a:cubicBezTo>
                    <a:pt x="124" y="11537"/>
                    <a:pt x="159" y="10932"/>
                    <a:pt x="449" y="10590"/>
                  </a:cubicBezTo>
                  <a:lnTo>
                    <a:pt x="616" y="10394"/>
                  </a:lnTo>
                  <a:cubicBezTo>
                    <a:pt x="905" y="10052"/>
                    <a:pt x="1339" y="10102"/>
                    <a:pt x="1585" y="10506"/>
                  </a:cubicBezTo>
                  <a:cubicBezTo>
                    <a:pt x="1585" y="10506"/>
                    <a:pt x="1872" y="10857"/>
                    <a:pt x="1717" y="11421"/>
                  </a:cubicBezTo>
                  <a:cubicBezTo>
                    <a:pt x="1717" y="11421"/>
                    <a:pt x="1663" y="11698"/>
                    <a:pt x="1827" y="11968"/>
                  </a:cubicBezTo>
                  <a:cubicBezTo>
                    <a:pt x="1874" y="12045"/>
                    <a:pt x="2003" y="12258"/>
                    <a:pt x="2137" y="12477"/>
                  </a:cubicBezTo>
                  <a:cubicBezTo>
                    <a:pt x="5244" y="8078"/>
                    <a:pt x="7394" y="3887"/>
                    <a:pt x="8880" y="257"/>
                  </a:cubicBezTo>
                  <a:cubicBezTo>
                    <a:pt x="8930" y="134"/>
                    <a:pt x="9021" y="57"/>
                    <a:pt x="9123" y="51"/>
                  </a:cubicBezTo>
                  <a:cubicBezTo>
                    <a:pt x="12970" y="-182"/>
                    <a:pt x="16752" y="296"/>
                    <a:pt x="21353" y="3537"/>
                  </a:cubicBezTo>
                  <a:cubicBezTo>
                    <a:pt x="21492" y="3635"/>
                    <a:pt x="21555" y="3867"/>
                    <a:pt x="21494" y="4066"/>
                  </a:cubicBezTo>
                  <a:cubicBezTo>
                    <a:pt x="20346" y="7833"/>
                    <a:pt x="18527" y="12275"/>
                    <a:pt x="15666" y="16981"/>
                  </a:cubicBezTo>
                  <a:cubicBezTo>
                    <a:pt x="15729" y="16255"/>
                    <a:pt x="15425" y="15781"/>
                    <a:pt x="15210" y="15593"/>
                  </a:cubicBezTo>
                  <a:cubicBezTo>
                    <a:pt x="14723" y="15093"/>
                    <a:pt x="14033" y="15223"/>
                    <a:pt x="13660" y="15893"/>
                  </a:cubicBezTo>
                  <a:lnTo>
                    <a:pt x="13526" y="16134"/>
                  </a:lnTo>
                  <a:cubicBezTo>
                    <a:pt x="13148" y="16815"/>
                    <a:pt x="13237" y="17798"/>
                    <a:pt x="13725" y="18325"/>
                  </a:cubicBezTo>
                  <a:cubicBezTo>
                    <a:pt x="13989" y="18610"/>
                    <a:pt x="14321" y="18702"/>
                    <a:pt x="14641" y="18606"/>
                  </a:cubicBezTo>
                  <a:cubicBezTo>
                    <a:pt x="14035" y="19536"/>
                    <a:pt x="13391" y="20474"/>
                    <a:pt x="12698" y="21418"/>
                  </a:cubicBezTo>
                  <a:cubicBezTo>
                    <a:pt x="12164" y="21408"/>
                    <a:pt x="11634" y="21374"/>
                    <a:pt x="11111" y="21311"/>
                  </a:cubicBezTo>
                  <a:cubicBezTo>
                    <a:pt x="7190" y="20829"/>
                    <a:pt x="3457" y="18834"/>
                    <a:pt x="134" y="15867"/>
                  </a:cubicBezTo>
                  <a:cubicBezTo>
                    <a:pt x="-29" y="15720"/>
                    <a:pt x="-45" y="15395"/>
                    <a:pt x="98" y="15212"/>
                  </a:cubicBezTo>
                  <a:close/>
                  <a:moveTo>
                    <a:pt x="98" y="15212"/>
                  </a:moveTo>
                </a:path>
              </a:pathLst>
            </a:custGeom>
            <a:grpFill/>
            <a:ln>
              <a:noFill/>
            </a:ln>
            <a:extLst>
              <a:ext uri="{91240B29-F687-4F45-9708-019B960494DF}">
                <a14:hiddenLine cap="flat" w="25400">
                  <a:solidFill>
                    <a:schemeClr val="tx1"/>
                  </a:solidFill>
                  <a:miter lim="800000"/>
                  <a:headEnd len="med" type="none" w="med"/>
                  <a:tailEnd len="med" type="none" w="med"/>
                </a14:hiddenLine>
              </a:ext>
            </a:extLst>
          </p:spPr>
          <p:txBody>
            <a:bodyPr bIns="0" lIns="0" rIns="0" tIns="0"/>
            <a:lstStyle/>
            <a:p>
              <a:endParaRPr lang="en-US" sz="2400">
                <a:solidFill>
                  <a:schemeClr val="bg1"/>
                </a:solidFill>
                <a:latin charset="0" panose="020b0306030504020204" pitchFamily="34" typeface="Open Sans Light"/>
                <a:ea charset="0" panose="020b0306030504020204" pitchFamily="34" typeface="Open Sans Light"/>
                <a:cs charset="0" panose="020b0306030504020204" pitchFamily="34" typeface="Open Sans Light"/>
              </a:endParaRPr>
            </a:p>
          </p:txBody>
        </p:sp>
      </p:grpSp>
      <p:grpSp>
        <p:nvGrpSpPr>
          <p:cNvPr id="28" name="Group 13">
            <a:extLst>
              <a:ext uri="{FF2B5EF4-FFF2-40B4-BE49-F238E27FC236}">
                <a16:creationId xmlns:a16="http://schemas.microsoft.com/office/drawing/2014/main" id="{8048644D-4687-4435-AF25-28A80D4C318E}"/>
              </a:ext>
            </a:extLst>
          </p:cNvPr>
          <p:cNvGrpSpPr/>
          <p:nvPr/>
        </p:nvGrpSpPr>
        <p:grpSpPr>
          <a:xfrm>
            <a:off x="1324969" y="2352321"/>
            <a:ext cx="3061420" cy="988072"/>
            <a:chOff x="1441450" y="1398043"/>
            <a:chExt cx="2019300" cy="651729"/>
          </a:xfrm>
        </p:grpSpPr>
        <p:sp>
          <p:nvSpPr>
            <p:cNvPr id="37" name="Text Placeholder 2">
              <a:extLst>
                <a:ext uri="{FF2B5EF4-FFF2-40B4-BE49-F238E27FC236}">
                  <a16:creationId xmlns:a16="http://schemas.microsoft.com/office/drawing/2014/main" id="{63586856-213B-4E8A-8A33-133E6F981BD3}"/>
                </a:ext>
              </a:extLst>
            </p:cNvPr>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38" name="Text Placeholder 8">
              <a:extLst>
                <a:ext uri="{FF2B5EF4-FFF2-40B4-BE49-F238E27FC236}">
                  <a16:creationId xmlns:a16="http://schemas.microsoft.com/office/drawing/2014/main" id="{AC02CA2A-C010-4AD2-92E0-ABFA78C769BE}"/>
                </a:ext>
              </a:extLst>
            </p:cNvPr>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lang="zh-CN" sz="10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grpSp>
      <p:grpSp>
        <p:nvGrpSpPr>
          <p:cNvPr id="39" name="Group 16">
            <a:extLst>
              <a:ext uri="{FF2B5EF4-FFF2-40B4-BE49-F238E27FC236}">
                <a16:creationId xmlns:a16="http://schemas.microsoft.com/office/drawing/2014/main" id="{39226FB2-3034-4B50-AB20-2DCCCC5B69A5}"/>
              </a:ext>
            </a:extLst>
          </p:cNvPr>
          <p:cNvGrpSpPr/>
          <p:nvPr/>
        </p:nvGrpSpPr>
        <p:grpSpPr>
          <a:xfrm>
            <a:off x="1295467" y="3332989"/>
            <a:ext cx="3061420" cy="988072"/>
            <a:chOff x="1441450" y="1398043"/>
            <a:chExt cx="2019300" cy="651729"/>
          </a:xfrm>
        </p:grpSpPr>
        <p:sp>
          <p:nvSpPr>
            <p:cNvPr id="40" name="Text Placeholder 2">
              <a:extLst>
                <a:ext uri="{FF2B5EF4-FFF2-40B4-BE49-F238E27FC236}">
                  <a16:creationId xmlns:a16="http://schemas.microsoft.com/office/drawing/2014/main" id="{EADAEF93-1055-47F3-B2A7-3C5F1CF3881F}"/>
                </a:ext>
              </a:extLst>
            </p:cNvPr>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41" name="Text Placeholder 8">
              <a:extLst>
                <a:ext uri="{FF2B5EF4-FFF2-40B4-BE49-F238E27FC236}">
                  <a16:creationId xmlns:a16="http://schemas.microsoft.com/office/drawing/2014/main" id="{3B69213E-B48F-4F72-87BB-965E7D06A554}"/>
                </a:ext>
              </a:extLst>
            </p:cNvPr>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lang="zh-CN" sz="10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grpSp>
      <p:grpSp>
        <p:nvGrpSpPr>
          <p:cNvPr id="42" name="Group 19">
            <a:extLst>
              <a:ext uri="{FF2B5EF4-FFF2-40B4-BE49-F238E27FC236}">
                <a16:creationId xmlns:a16="http://schemas.microsoft.com/office/drawing/2014/main" id="{18F3D224-BD07-449D-ABD5-6E1D0DAA8030}"/>
              </a:ext>
            </a:extLst>
          </p:cNvPr>
          <p:cNvGrpSpPr/>
          <p:nvPr/>
        </p:nvGrpSpPr>
        <p:grpSpPr>
          <a:xfrm>
            <a:off x="1324969" y="4333907"/>
            <a:ext cx="3061420" cy="988072"/>
            <a:chOff x="1441450" y="1398043"/>
            <a:chExt cx="2019300" cy="651729"/>
          </a:xfrm>
        </p:grpSpPr>
        <p:sp>
          <p:nvSpPr>
            <p:cNvPr id="43" name="Text Placeholder 2">
              <a:extLst>
                <a:ext uri="{FF2B5EF4-FFF2-40B4-BE49-F238E27FC236}">
                  <a16:creationId xmlns:a16="http://schemas.microsoft.com/office/drawing/2014/main" id="{B107B579-25CE-4E75-B616-5604028E71AB}"/>
                </a:ext>
              </a:extLst>
            </p:cNvPr>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44" name="Text Placeholder 8">
              <a:extLst>
                <a:ext uri="{FF2B5EF4-FFF2-40B4-BE49-F238E27FC236}">
                  <a16:creationId xmlns:a16="http://schemas.microsoft.com/office/drawing/2014/main" id="{06C6F4FF-E5EF-4770-950A-B483F2A90AD2}"/>
                </a:ext>
              </a:extLst>
            </p:cNvPr>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lang="zh-CN" sz="10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grpSp>
      <p:grpSp>
        <p:nvGrpSpPr>
          <p:cNvPr id="45" name="Group 22">
            <a:extLst>
              <a:ext uri="{FF2B5EF4-FFF2-40B4-BE49-F238E27FC236}">
                <a16:creationId xmlns:a16="http://schemas.microsoft.com/office/drawing/2014/main" id="{1B71AFBC-C3B8-4DD6-B51B-D52A908FAD62}"/>
              </a:ext>
            </a:extLst>
          </p:cNvPr>
          <p:cNvGrpSpPr/>
          <p:nvPr/>
        </p:nvGrpSpPr>
        <p:grpSpPr>
          <a:xfrm>
            <a:off x="1324969" y="5324700"/>
            <a:ext cx="3061420" cy="988072"/>
            <a:chOff x="1441450" y="1398043"/>
            <a:chExt cx="2019300" cy="651729"/>
          </a:xfrm>
        </p:grpSpPr>
        <p:sp>
          <p:nvSpPr>
            <p:cNvPr id="46" name="Text Placeholder 2">
              <a:extLst>
                <a:ext uri="{FF2B5EF4-FFF2-40B4-BE49-F238E27FC236}">
                  <a16:creationId xmlns:a16="http://schemas.microsoft.com/office/drawing/2014/main" id="{3D38C271-268D-4531-8E5F-9AB22A07DA03}"/>
                </a:ext>
              </a:extLst>
            </p:cNvPr>
            <p:cNvSpPr txBox="1"/>
            <p:nvPr/>
          </p:nvSpPr>
          <p:spPr>
            <a:xfrm>
              <a:off x="1441450" y="1398043"/>
              <a:ext cx="2019300" cy="285799"/>
            </a:xfrm>
            <a:prstGeom prst="rect">
              <a:avLst/>
            </a:prstGeom>
          </p:spPr>
          <p:txBody>
            <a:bodyPr vert="horz"/>
            <a:lstStyle>
              <a:lvl1pPr algn="l" defTabSz="457200" eaLnBrk="1" hangingPunct="1" indent="0" latinLnBrk="0" marL="0" rtl="0">
                <a:spcBef>
                  <a:spcPct val="20000"/>
                </a:spcBef>
                <a:buFont typeface="Arial"/>
                <a:buNone/>
                <a:defRPr baseline="0" kern="1200" sz="1200">
                  <a:solidFill>
                    <a:schemeClr val="tx1">
                      <a:lumMod val="65000"/>
                      <a:lumOff val="35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b="1" lang="zh-CN" sz="1600">
                  <a:solidFill>
                    <a:schemeClr val="bg1"/>
                  </a:solidFill>
                  <a:latin charset="-122" panose="020b0503020204020204" pitchFamily="34" typeface="微软雅黑"/>
                  <a:ea charset="-122" panose="020b0503020204020204" pitchFamily="34" typeface="微软雅黑"/>
                </a:rPr>
                <a:t>单击添加标题</a:t>
              </a:r>
            </a:p>
          </p:txBody>
        </p:sp>
        <p:sp>
          <p:nvSpPr>
            <p:cNvPr id="47" name="Text Placeholder 8">
              <a:extLst>
                <a:ext uri="{FF2B5EF4-FFF2-40B4-BE49-F238E27FC236}">
                  <a16:creationId xmlns:a16="http://schemas.microsoft.com/office/drawing/2014/main" id="{A60443EF-9F18-446B-9AF9-D4C5273A27FC}"/>
                </a:ext>
              </a:extLst>
            </p:cNvPr>
            <p:cNvSpPr txBox="1"/>
            <p:nvPr/>
          </p:nvSpPr>
          <p:spPr>
            <a:xfrm>
              <a:off x="1441450" y="1601292"/>
              <a:ext cx="2019300" cy="448480"/>
            </a:xfrm>
            <a:prstGeom prst="rect">
              <a:avLst/>
            </a:prstGeom>
          </p:spPr>
          <p:txBody>
            <a:bodyPr vert="horz"/>
            <a:lstStyle>
              <a:lvl1pPr algn="l" defTabSz="457200" eaLnBrk="1" hangingPunct="1" indent="0" latinLnBrk="0" marL="0" rtl="0">
                <a:lnSpc>
                  <a:spcPct val="120000"/>
                </a:lnSpc>
                <a:spcBef>
                  <a:spcPct val="20000"/>
                </a:spcBef>
                <a:buFont typeface="Arial"/>
                <a:buNone/>
                <a:defRPr baseline="0" kern="1200" sz="800">
                  <a:solidFill>
                    <a:schemeClr val="bg1">
                      <a:lumMod val="50000"/>
                    </a:schemeClr>
                  </a:solidFill>
                  <a:latin typeface="Roboto condensed"/>
                  <a:ea typeface="+mn-ea"/>
                  <a:cs typeface="Roboto condensed"/>
                </a:defRPr>
              </a:lvl1pPr>
              <a:lvl2pPr algn="l" defTabSz="457200" eaLnBrk="1" hangingPunct="1" indent="-285750" latinLnBrk="0" marL="742950" rtl="0">
                <a:spcBef>
                  <a:spcPct val="20000"/>
                </a:spcBef>
                <a:buFont typeface="Arial"/>
                <a:buChar char="–"/>
                <a:defRPr kern="1200" sz="2800">
                  <a:solidFill>
                    <a:schemeClr val="tx1"/>
                  </a:solidFill>
                  <a:latin typeface="+mn-lt"/>
                  <a:ea typeface="+mn-ea"/>
                  <a:cs typeface="+mn-cs"/>
                </a:defRPr>
              </a:lvl2pPr>
              <a:lvl3pPr algn="l" defTabSz="457200" eaLnBrk="1" hangingPunct="1" indent="-228600" latinLnBrk="0" marL="1143000" rtl="0">
                <a:spcBef>
                  <a:spcPct val="20000"/>
                </a:spcBef>
                <a:buFont typeface="Arial"/>
                <a:buChar char="•"/>
                <a:defRPr kern="1200" sz="2400">
                  <a:solidFill>
                    <a:schemeClr val="tx1"/>
                  </a:solidFill>
                  <a:latin typeface="+mn-lt"/>
                  <a:ea typeface="+mn-ea"/>
                  <a:cs typeface="+mn-cs"/>
                </a:defRPr>
              </a:lvl3pPr>
              <a:lvl4pPr algn="l" defTabSz="457200" eaLnBrk="1" hangingPunct="1" indent="-228600" latinLnBrk="0" marL="1600200" rtl="0">
                <a:spcBef>
                  <a:spcPct val="20000"/>
                </a:spcBef>
                <a:buFont typeface="Arial"/>
                <a:buChar char="–"/>
                <a:defRPr kern="1200" sz="2000">
                  <a:solidFill>
                    <a:schemeClr val="tx1"/>
                  </a:solidFill>
                  <a:latin typeface="+mn-lt"/>
                  <a:ea typeface="+mn-ea"/>
                  <a:cs typeface="+mn-cs"/>
                </a:defRPr>
              </a:lvl4pPr>
              <a:lvl5pPr algn="l" defTabSz="457200" eaLnBrk="1" hangingPunct="1" indent="-228600" latinLnBrk="0" marL="2057400" rtl="0">
                <a:spcBef>
                  <a:spcPct val="20000"/>
                </a:spcBef>
                <a:buFont typeface="Arial"/>
                <a:buChar char="»"/>
                <a:defRPr kern="1200" sz="2000">
                  <a:solidFill>
                    <a:schemeClr val="tx1"/>
                  </a:solidFill>
                  <a:latin typeface="+mn-lt"/>
                  <a:ea typeface="+mn-ea"/>
                  <a:cs typeface="+mn-cs"/>
                </a:defRPr>
              </a:lvl5pPr>
              <a:lvl6pPr algn="l" defTabSz="457200" eaLnBrk="1" hangingPunct="1" indent="-228600" latinLnBrk="0" marL="2514600" rtl="0">
                <a:spcBef>
                  <a:spcPct val="20000"/>
                </a:spcBef>
                <a:buFont typeface="Arial"/>
                <a:buChar char="•"/>
                <a:defRPr kern="1200" sz="2000">
                  <a:solidFill>
                    <a:schemeClr val="tx1"/>
                  </a:solidFill>
                  <a:latin typeface="+mn-lt"/>
                  <a:ea typeface="+mn-ea"/>
                  <a:cs typeface="+mn-cs"/>
                </a:defRPr>
              </a:lvl6pPr>
              <a:lvl7pPr algn="l" defTabSz="457200" eaLnBrk="1" hangingPunct="1" indent="-228600" latinLnBrk="0" marL="2971800" rtl="0">
                <a:spcBef>
                  <a:spcPct val="20000"/>
                </a:spcBef>
                <a:buFont typeface="Arial"/>
                <a:buChar char="•"/>
                <a:defRPr kern="1200" sz="2000">
                  <a:solidFill>
                    <a:schemeClr val="tx1"/>
                  </a:solidFill>
                  <a:latin typeface="+mn-lt"/>
                  <a:ea typeface="+mn-ea"/>
                  <a:cs typeface="+mn-cs"/>
                </a:defRPr>
              </a:lvl7pPr>
              <a:lvl8pPr algn="l" defTabSz="457200" eaLnBrk="1" hangingPunct="1" indent="-228600" latinLnBrk="0" marL="3429000" rtl="0">
                <a:spcBef>
                  <a:spcPct val="20000"/>
                </a:spcBef>
                <a:buFont typeface="Arial"/>
                <a:buChar char="•"/>
                <a:defRPr kern="1200" sz="2000">
                  <a:solidFill>
                    <a:schemeClr val="tx1"/>
                  </a:solidFill>
                  <a:latin typeface="+mn-lt"/>
                  <a:ea typeface="+mn-ea"/>
                  <a:cs typeface="+mn-cs"/>
                </a:defRPr>
              </a:lvl8pPr>
              <a:lvl9pPr algn="l" defTabSz="457200" eaLnBrk="1" hangingPunct="1" indent="-228600" latinLnBrk="0" marL="3886200" rtl="0">
                <a:spcBef>
                  <a:spcPct val="20000"/>
                </a:spcBef>
                <a:buFont typeface="Arial"/>
                <a:buChar char="•"/>
                <a:defRPr kern="1200" sz="2000">
                  <a:solidFill>
                    <a:schemeClr val="tx1"/>
                  </a:solidFill>
                  <a:latin typeface="+mn-lt"/>
                  <a:ea typeface="+mn-ea"/>
                  <a:cs typeface="+mn-cs"/>
                </a:defRPr>
              </a:lvl9pPr>
            </a:lstStyle>
            <a:p>
              <a:pPr algn="r"/>
              <a:r>
                <a:rPr altLang="en-US" lang="zh-CN" sz="1067">
                  <a:solidFill>
                    <a:srgbClr val="FFFFFF"/>
                  </a:solidFill>
                  <a:latin charset="0" panose="020b0306030504020204" pitchFamily="34" typeface="Open Sans Light"/>
                  <a:ea charset="0" panose="020b0306030504020204" pitchFamily="34" typeface="Open Sans Light"/>
                  <a:cs charset="0" panose="020b0306030504020204" pitchFamily="34" typeface="Open Sans Light"/>
                  <a:sym charset="-122" panose="020b0503020204020204" pitchFamily="34" typeface="微软雅黑"/>
                </a:rPr>
                <a:t>单击添加内容</a:t>
              </a:r>
            </a:p>
          </p:txBody>
        </p:sp>
      </p:grpSp>
      <p:grpSp>
        <p:nvGrpSpPr>
          <p:cNvPr id="48" name="Group 25">
            <a:extLst>
              <a:ext uri="{FF2B5EF4-FFF2-40B4-BE49-F238E27FC236}">
                <a16:creationId xmlns:a16="http://schemas.microsoft.com/office/drawing/2014/main" id="{7EB9647F-04CD-4F93-AAA1-E8C21DCFC954}"/>
              </a:ext>
            </a:extLst>
          </p:cNvPr>
          <p:cNvGrpSpPr/>
          <p:nvPr/>
        </p:nvGrpSpPr>
        <p:grpSpPr>
          <a:xfrm>
            <a:off x="4413363" y="2621956"/>
            <a:ext cx="2005215" cy="208297"/>
            <a:chOff x="4671768" y="1525092"/>
            <a:chExt cx="1322632" cy="137392"/>
          </a:xfrm>
          <a:solidFill>
            <a:schemeClr val="bg1"/>
          </a:solidFill>
        </p:grpSpPr>
        <p:grpSp>
          <p:nvGrpSpPr>
            <p:cNvPr id="49" name="Group 34">
              <a:extLst>
                <a:ext uri="{FF2B5EF4-FFF2-40B4-BE49-F238E27FC236}">
                  <a16:creationId xmlns:a16="http://schemas.microsoft.com/office/drawing/2014/main" id="{0D646886-431B-4B28-9C82-F33DD4164127}"/>
                </a:ext>
              </a:extLst>
            </p:cNvPr>
            <p:cNvGrpSpPr/>
            <p:nvPr/>
          </p:nvGrpSpPr>
          <p:grpSpPr>
            <a:xfrm>
              <a:off x="4671768" y="1525092"/>
              <a:ext cx="137392" cy="137392"/>
              <a:chOff x="6375567" y="1784996"/>
              <a:chExt cx="137392" cy="137392"/>
            </a:xfrm>
            <a:grpFill/>
          </p:grpSpPr>
          <p:sp>
            <p:nvSpPr>
              <p:cNvPr id="51" name="타원 169">
                <a:extLst>
                  <a:ext uri="{FF2B5EF4-FFF2-40B4-BE49-F238E27FC236}">
                    <a16:creationId xmlns:a16="http://schemas.microsoft.com/office/drawing/2014/main" id="{16CEDDF8-6858-405C-9825-DA3621BB7C4F}"/>
                  </a:ext>
                </a:extLst>
              </p:cNvPr>
              <p:cNvSpPr/>
              <p:nvPr/>
            </p:nvSpPr>
            <p:spPr>
              <a:xfrm>
                <a:off x="6375567" y="1784996"/>
                <a:ext cx="137392" cy="137392"/>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sp>
            <p:nvSpPr>
              <p:cNvPr id="52" name="타원 169">
                <a:extLst>
                  <a:ext uri="{FF2B5EF4-FFF2-40B4-BE49-F238E27FC236}">
                    <a16:creationId xmlns:a16="http://schemas.microsoft.com/office/drawing/2014/main" id="{2C0C9852-44C4-4604-90C7-8C0BE8707A4A}"/>
                  </a:ext>
                </a:extLst>
              </p:cNvPr>
              <p:cNvSpPr/>
              <p:nvPr/>
            </p:nvSpPr>
            <p:spPr>
              <a:xfrm>
                <a:off x="6409011" y="1818440"/>
                <a:ext cx="70505" cy="70505"/>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grpSp>
        <p:cxnSp>
          <p:nvCxnSpPr>
            <p:cNvPr id="50" name="직선 연결선 250">
              <a:extLst>
                <a:ext uri="{FF2B5EF4-FFF2-40B4-BE49-F238E27FC236}">
                  <a16:creationId xmlns:a16="http://schemas.microsoft.com/office/drawing/2014/main" id="{21E33BFF-4AF3-4979-814E-CFBCFD3E9072}"/>
                </a:ext>
              </a:extLst>
            </p:cNvPr>
            <p:cNvCxnSpPr/>
            <p:nvPr/>
          </p:nvCxnSpPr>
          <p:spPr>
            <a:xfrm>
              <a:off x="4809160" y="1591378"/>
              <a:ext cx="1185240"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3" name="Group 26">
            <a:extLst>
              <a:ext uri="{FF2B5EF4-FFF2-40B4-BE49-F238E27FC236}">
                <a16:creationId xmlns:a16="http://schemas.microsoft.com/office/drawing/2014/main" id="{4FC1C4A6-F51C-4705-8757-09906B5909AB}"/>
              </a:ext>
            </a:extLst>
          </p:cNvPr>
          <p:cNvGrpSpPr/>
          <p:nvPr/>
        </p:nvGrpSpPr>
        <p:grpSpPr>
          <a:xfrm>
            <a:off x="4413364" y="3612749"/>
            <a:ext cx="2284401" cy="208297"/>
            <a:chOff x="4671768" y="2178615"/>
            <a:chExt cx="1506782" cy="137392"/>
          </a:xfrm>
          <a:solidFill>
            <a:schemeClr val="bg1"/>
          </a:solidFill>
        </p:grpSpPr>
        <p:grpSp>
          <p:nvGrpSpPr>
            <p:cNvPr id="54" name="Group 31">
              <a:extLst>
                <a:ext uri="{FF2B5EF4-FFF2-40B4-BE49-F238E27FC236}">
                  <a16:creationId xmlns:a16="http://schemas.microsoft.com/office/drawing/2014/main" id="{C8D37F64-5703-4A61-A583-EC210FC82CDB}"/>
                </a:ext>
              </a:extLst>
            </p:cNvPr>
            <p:cNvGrpSpPr/>
            <p:nvPr/>
          </p:nvGrpSpPr>
          <p:grpSpPr>
            <a:xfrm>
              <a:off x="4671768" y="2178615"/>
              <a:ext cx="137392" cy="137392"/>
              <a:chOff x="6375567" y="1784996"/>
              <a:chExt cx="137392" cy="137392"/>
            </a:xfrm>
            <a:grpFill/>
          </p:grpSpPr>
          <p:sp>
            <p:nvSpPr>
              <p:cNvPr id="56" name="타원 169">
                <a:extLst>
                  <a:ext uri="{FF2B5EF4-FFF2-40B4-BE49-F238E27FC236}">
                    <a16:creationId xmlns:a16="http://schemas.microsoft.com/office/drawing/2014/main" id="{50BF5F46-88D4-404E-A47B-D1C8C8A55F24}"/>
                  </a:ext>
                </a:extLst>
              </p:cNvPr>
              <p:cNvSpPr/>
              <p:nvPr/>
            </p:nvSpPr>
            <p:spPr>
              <a:xfrm>
                <a:off x="6375567" y="1784996"/>
                <a:ext cx="137392" cy="137392"/>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sp>
            <p:nvSpPr>
              <p:cNvPr id="57" name="타원 169">
                <a:extLst>
                  <a:ext uri="{FF2B5EF4-FFF2-40B4-BE49-F238E27FC236}">
                    <a16:creationId xmlns:a16="http://schemas.microsoft.com/office/drawing/2014/main" id="{C294F075-5C8E-4C64-A287-C1316F3EB0AC}"/>
                  </a:ext>
                </a:extLst>
              </p:cNvPr>
              <p:cNvSpPr/>
              <p:nvPr/>
            </p:nvSpPr>
            <p:spPr>
              <a:xfrm>
                <a:off x="6409011" y="1818440"/>
                <a:ext cx="70505" cy="70505"/>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grpSp>
        <p:cxnSp>
          <p:nvCxnSpPr>
            <p:cNvPr id="55" name="직선 연결선 250">
              <a:extLst>
                <a:ext uri="{FF2B5EF4-FFF2-40B4-BE49-F238E27FC236}">
                  <a16:creationId xmlns:a16="http://schemas.microsoft.com/office/drawing/2014/main" id="{9600F22D-3D07-42BC-939F-B713EA017EBB}"/>
                </a:ext>
              </a:extLst>
            </p:cNvPr>
            <p:cNvCxnSpPr/>
            <p:nvPr/>
          </p:nvCxnSpPr>
          <p:spPr>
            <a:xfrm>
              <a:off x="4809160" y="2241799"/>
              <a:ext cx="1369390"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58" name="Group 27">
            <a:extLst>
              <a:ext uri="{FF2B5EF4-FFF2-40B4-BE49-F238E27FC236}">
                <a16:creationId xmlns:a16="http://schemas.microsoft.com/office/drawing/2014/main" id="{FD8658DC-9C96-4B71-B937-CAA7419F54D0}"/>
              </a:ext>
            </a:extLst>
          </p:cNvPr>
          <p:cNvGrpSpPr/>
          <p:nvPr/>
        </p:nvGrpSpPr>
        <p:grpSpPr>
          <a:xfrm>
            <a:off x="4413363" y="4603541"/>
            <a:ext cx="2871655" cy="208297"/>
            <a:chOff x="4671768" y="2832138"/>
            <a:chExt cx="1894132" cy="137392"/>
          </a:xfrm>
          <a:solidFill>
            <a:schemeClr val="bg1"/>
          </a:solidFill>
        </p:grpSpPr>
        <p:grpSp>
          <p:nvGrpSpPr>
            <p:cNvPr id="59" name="Group 28">
              <a:extLst>
                <a:ext uri="{FF2B5EF4-FFF2-40B4-BE49-F238E27FC236}">
                  <a16:creationId xmlns:a16="http://schemas.microsoft.com/office/drawing/2014/main" id="{41CDA88C-341A-464A-AF25-BAF406C30C6C}"/>
                </a:ext>
              </a:extLst>
            </p:cNvPr>
            <p:cNvGrpSpPr/>
            <p:nvPr/>
          </p:nvGrpSpPr>
          <p:grpSpPr>
            <a:xfrm>
              <a:off x="4671768" y="2832138"/>
              <a:ext cx="137392" cy="137392"/>
              <a:chOff x="6375567" y="1784996"/>
              <a:chExt cx="137392" cy="137392"/>
            </a:xfrm>
            <a:grpFill/>
          </p:grpSpPr>
          <p:sp>
            <p:nvSpPr>
              <p:cNvPr id="61" name="타원 169">
                <a:extLst>
                  <a:ext uri="{FF2B5EF4-FFF2-40B4-BE49-F238E27FC236}">
                    <a16:creationId xmlns:a16="http://schemas.microsoft.com/office/drawing/2014/main" id="{58DD6E97-2430-4463-8145-B3D2056584D2}"/>
                  </a:ext>
                </a:extLst>
              </p:cNvPr>
              <p:cNvSpPr/>
              <p:nvPr/>
            </p:nvSpPr>
            <p:spPr>
              <a:xfrm>
                <a:off x="6375567" y="1784996"/>
                <a:ext cx="137392" cy="137392"/>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sp>
            <p:nvSpPr>
              <p:cNvPr id="62" name="타원 169">
                <a:extLst>
                  <a:ext uri="{FF2B5EF4-FFF2-40B4-BE49-F238E27FC236}">
                    <a16:creationId xmlns:a16="http://schemas.microsoft.com/office/drawing/2014/main" id="{90B23897-5100-4A89-BDDF-98F6A25FBCF3}"/>
                  </a:ext>
                </a:extLst>
              </p:cNvPr>
              <p:cNvSpPr/>
              <p:nvPr/>
            </p:nvSpPr>
            <p:spPr>
              <a:xfrm>
                <a:off x="6409011" y="1818440"/>
                <a:ext cx="70505" cy="70505"/>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grpSp>
        <p:cxnSp>
          <p:nvCxnSpPr>
            <p:cNvPr id="60" name="직선 연결선 250">
              <a:extLst>
                <a:ext uri="{FF2B5EF4-FFF2-40B4-BE49-F238E27FC236}">
                  <a16:creationId xmlns:a16="http://schemas.microsoft.com/office/drawing/2014/main" id="{FD7DEA29-115A-41DF-8F56-CE0E86027D58}"/>
                </a:ext>
              </a:extLst>
            </p:cNvPr>
            <p:cNvCxnSpPr/>
            <p:nvPr/>
          </p:nvCxnSpPr>
          <p:spPr>
            <a:xfrm>
              <a:off x="4809160" y="2896735"/>
              <a:ext cx="1756740"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nvGrpSpPr>
          <p:cNvPr id="63" name="Group 40">
            <a:extLst>
              <a:ext uri="{FF2B5EF4-FFF2-40B4-BE49-F238E27FC236}">
                <a16:creationId xmlns:a16="http://schemas.microsoft.com/office/drawing/2014/main" id="{1E29E88B-BCA6-4390-A350-D03064EA418F}"/>
              </a:ext>
            </a:extLst>
          </p:cNvPr>
          <p:cNvGrpSpPr/>
          <p:nvPr/>
        </p:nvGrpSpPr>
        <p:grpSpPr>
          <a:xfrm>
            <a:off x="4413363" y="5594334"/>
            <a:ext cx="3984733" cy="208297"/>
            <a:chOff x="4671768" y="3485661"/>
            <a:chExt cx="2628315" cy="137392"/>
          </a:xfrm>
          <a:solidFill>
            <a:schemeClr val="bg1"/>
          </a:solidFill>
        </p:grpSpPr>
        <p:grpSp>
          <p:nvGrpSpPr>
            <p:cNvPr id="64" name="Group 37">
              <a:extLst>
                <a:ext uri="{FF2B5EF4-FFF2-40B4-BE49-F238E27FC236}">
                  <a16:creationId xmlns:a16="http://schemas.microsoft.com/office/drawing/2014/main" id="{23C7327A-4442-42D4-9E9B-CCDC47A32877}"/>
                </a:ext>
              </a:extLst>
            </p:cNvPr>
            <p:cNvGrpSpPr/>
            <p:nvPr/>
          </p:nvGrpSpPr>
          <p:grpSpPr>
            <a:xfrm>
              <a:off x="4671768" y="3485661"/>
              <a:ext cx="137392" cy="137392"/>
              <a:chOff x="6375567" y="1784996"/>
              <a:chExt cx="137392" cy="137392"/>
            </a:xfrm>
            <a:grpFill/>
          </p:grpSpPr>
          <p:sp>
            <p:nvSpPr>
              <p:cNvPr id="66" name="타원 169">
                <a:extLst>
                  <a:ext uri="{FF2B5EF4-FFF2-40B4-BE49-F238E27FC236}">
                    <a16:creationId xmlns:a16="http://schemas.microsoft.com/office/drawing/2014/main" id="{C87DD330-3CB7-4406-8887-4C8B98E4F8BB}"/>
                  </a:ext>
                </a:extLst>
              </p:cNvPr>
              <p:cNvSpPr/>
              <p:nvPr/>
            </p:nvSpPr>
            <p:spPr>
              <a:xfrm>
                <a:off x="6375567" y="1784996"/>
                <a:ext cx="137392" cy="137392"/>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sp>
            <p:nvSpPr>
              <p:cNvPr id="67" name="타원 169">
                <a:extLst>
                  <a:ext uri="{FF2B5EF4-FFF2-40B4-BE49-F238E27FC236}">
                    <a16:creationId xmlns:a16="http://schemas.microsoft.com/office/drawing/2014/main" id="{69428481-865E-48DF-AD37-178C93B2AF1C}"/>
                  </a:ext>
                </a:extLst>
              </p:cNvPr>
              <p:cNvSpPr/>
              <p:nvPr/>
            </p:nvSpPr>
            <p:spPr>
              <a:xfrm>
                <a:off x="6409011" y="1818440"/>
                <a:ext cx="70505" cy="70505"/>
              </a:xfrm>
              <a:prstGeom prst="ellipse">
                <a:avLst/>
              </a:prstGeom>
              <a:grpFill/>
              <a:ln algn="ctr" cap="flat" cmpd="sng" w="3175">
                <a:solidFill>
                  <a:schemeClr val="bg1"/>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t" anchorCtr="0" bIns="0" compatLnSpc="1" forceAA="0" fromWordArt="0" horzOverflow="overflow" lIns="0" numCol="1" rIns="0" rot="0" rtlCol="0" spcCol="0" spcFirstLastPara="0" tIns="0" vert="horz" vertOverflow="overflow" wrap="square">
                <a:prstTxWarp prst="textNoShape">
                  <a:avLst/>
                </a:prstTxWarp>
                <a:noAutofit/>
              </a:bodyPr>
              <a:lstStyle/>
              <a:p>
                <a:pPr algn="ctr">
                  <a:spcAft>
                    <a:spcPts val="400"/>
                  </a:spcAft>
                </a:pPr>
                <a:endParaRPr altLang="en-US" b="1" lang="ko-KR" sz="1200">
                  <a:solidFill>
                    <a:schemeClr val="bg1"/>
                  </a:solidFill>
                  <a:latin charset="0" panose="020b0306030504020204" pitchFamily="34" typeface="Open Sans Light"/>
                  <a:cs charset="0" panose="020b0306030504020204" pitchFamily="34" typeface="Open Sans Light"/>
                </a:endParaRPr>
              </a:p>
            </p:txBody>
          </p:sp>
        </p:grpSp>
        <p:cxnSp>
          <p:nvCxnSpPr>
            <p:cNvPr id="65" name="직선 연결선 250">
              <a:extLst>
                <a:ext uri="{FF2B5EF4-FFF2-40B4-BE49-F238E27FC236}">
                  <a16:creationId xmlns:a16="http://schemas.microsoft.com/office/drawing/2014/main" id="{5A2280BB-EFA0-4FB1-A8F9-1ADB21347CDC}"/>
                </a:ext>
              </a:extLst>
            </p:cNvPr>
            <p:cNvCxnSpPr/>
            <p:nvPr/>
          </p:nvCxnSpPr>
          <p:spPr>
            <a:xfrm>
              <a:off x="4809160" y="3552499"/>
              <a:ext cx="2490923" cy="0"/>
            </a:xfrm>
            <a:prstGeom prst="line">
              <a:avLst/>
            </a:prstGeom>
            <a:grpFill/>
            <a:ln w="6350">
              <a:solidFill>
                <a:schemeClr val="bg1"/>
              </a:solidFill>
              <a:prstDash val="dash"/>
            </a:ln>
          </p:spPr>
          <p:style>
            <a:lnRef idx="1">
              <a:schemeClr val="accent1"/>
            </a:lnRef>
            <a:fillRef idx="0">
              <a:schemeClr val="accent1"/>
            </a:fillRef>
            <a:effectRef idx="0">
              <a:schemeClr val="accent1"/>
            </a:effectRef>
            <a:fontRef idx="minor">
              <a:schemeClr val="tx1"/>
            </a:fontRef>
          </p:style>
        </p:cxnSp>
      </p:grpSp>
      <p:sp>
        <p:nvSpPr>
          <p:cNvPr id="76" name="文本框 75">
            <a:extLst>
              <a:ext uri="{FF2B5EF4-FFF2-40B4-BE49-F238E27FC236}">
                <a16:creationId xmlns:a16="http://schemas.microsoft.com/office/drawing/2014/main" id="{69218B7A-6BF4-4447-8707-9F25A9E5FF65}"/>
              </a:ext>
            </a:extLst>
          </p:cNvPr>
          <p:cNvSpPr txBox="1"/>
          <p:nvPr/>
        </p:nvSpPr>
        <p:spPr>
          <a:xfrm>
            <a:off x="1341665" y="187719"/>
            <a:ext cx="2316480" cy="518160"/>
          </a:xfrm>
          <a:prstGeom prst="rect">
            <a:avLst/>
          </a:prstGeom>
          <a:noFill/>
        </p:spPr>
        <p:txBody>
          <a:bodyPr rtlCol="0" wrap="none">
            <a:spAutoFit/>
          </a:bodyPr>
          <a:lstStyle/>
          <a:p>
            <a:pPr algn="ctr"/>
            <a:r>
              <a:rPr altLang="en-US" lang="zh-CN" sz="2800">
                <a:solidFill>
                  <a:schemeClr val="bg1"/>
                </a:solidFill>
                <a:latin typeface="+mn-ea"/>
              </a:rPr>
              <a:t>点击输入标题</a:t>
            </a:r>
          </a:p>
        </p:txBody>
      </p:sp>
      <p:sp>
        <p:nvSpPr>
          <p:cNvPr id="77" name="Freeform 591">
            <a:extLst>
              <a:ext uri="{FF2B5EF4-FFF2-40B4-BE49-F238E27FC236}">
                <a16:creationId xmlns:a16="http://schemas.microsoft.com/office/drawing/2014/main" id="{F01C4E64-EC8F-401C-90A2-8355ED27C341}"/>
              </a:ext>
            </a:extLst>
          </p:cNvPr>
          <p:cNvSpPr/>
          <p:nvPr/>
        </p:nvSpPr>
        <p:spPr bwMode="auto">
          <a:xfrm>
            <a:off x="49833" y="163214"/>
            <a:ext cx="1290982" cy="528675"/>
          </a:xfrm>
          <a:custGeom>
            <a:gdLst>
              <a:gd fmla="*/ 197 w 482" name="T0"/>
              <a:gd fmla="*/ 0 h 197" name="T1"/>
              <a:gd fmla="*/ 70 w 482" name="T2"/>
              <a:gd fmla="*/ 116 h 197" name="T3"/>
              <a:gd fmla="*/ 0 w 482" name="T4"/>
              <a:gd fmla="*/ 197 h 197" name="T5"/>
              <a:gd fmla="*/ 482 w 482" name="T6"/>
              <a:gd fmla="*/ 197 h 197" name="T7"/>
              <a:gd fmla="*/ 373 w 482" name="T8"/>
              <a:gd fmla="*/ 101 h 197" name="T9"/>
              <a:gd fmla="*/ 324 w 482" name="T10"/>
              <a:gd fmla="*/ 113 h 197" name="T11"/>
              <a:gd fmla="*/ 197 w 482" name="T12"/>
              <a:gd fmla="*/ 0 h 197" name="T13"/>
            </a:gdLst>
            <a:cxnLst>
              <a:cxn ang="0">
                <a:pos x="T0" y="T1"/>
              </a:cxn>
              <a:cxn ang="0">
                <a:pos x="T2" y="T3"/>
              </a:cxn>
              <a:cxn ang="0">
                <a:pos x="T4" y="T5"/>
              </a:cxn>
              <a:cxn ang="0">
                <a:pos x="T6" y="T7"/>
              </a:cxn>
              <a:cxn ang="0">
                <a:pos x="T8" y="T9"/>
              </a:cxn>
              <a:cxn ang="0">
                <a:pos x="T10" y="T11"/>
              </a:cxn>
              <a:cxn ang="0">
                <a:pos x="T12" y="T13"/>
              </a:cxn>
            </a:cxnLst>
            <a:rect b="b" l="0" r="r" t="0"/>
            <a:pathLst>
              <a:path h="197" w="482">
                <a:moveTo>
                  <a:pt x="197" y="0"/>
                </a:moveTo>
                <a:cubicBezTo>
                  <a:pt x="131" y="0"/>
                  <a:pt x="76" y="51"/>
                  <a:pt x="70" y="116"/>
                </a:cubicBezTo>
                <a:cubicBezTo>
                  <a:pt x="30" y="122"/>
                  <a:pt x="0" y="156"/>
                  <a:pt x="0" y="197"/>
                </a:cubicBezTo>
                <a:cubicBezTo>
                  <a:pt x="482" y="197"/>
                  <a:pt x="482" y="197"/>
                  <a:pt x="482" y="197"/>
                </a:cubicBezTo>
                <a:cubicBezTo>
                  <a:pt x="475" y="143"/>
                  <a:pt x="429" y="101"/>
                  <a:pt x="373" y="101"/>
                </a:cubicBezTo>
                <a:cubicBezTo>
                  <a:pt x="356" y="101"/>
                  <a:pt x="339" y="105"/>
                  <a:pt x="324" y="113"/>
                </a:cubicBezTo>
                <a:cubicBezTo>
                  <a:pt x="317" y="49"/>
                  <a:pt x="263" y="0"/>
                  <a:pt x="197" y="0"/>
                </a:cubicBezTo>
              </a:path>
            </a:pathLst>
          </a:custGeom>
          <a:solidFill>
            <a:schemeClr val="bg1">
              <a:alpha val="40000"/>
            </a:schemeClr>
          </a:solidFill>
          <a:ln>
            <a:noFill/>
          </a:ln>
          <a:extLst/>
        </p:spPr>
        <p:txBody>
          <a:bodyPr anchor="t" anchorCtr="0" bIns="45720" compatLnSpc="1" lIns="91440" numCol="1" rIns="91440" tIns="45720" vert="horz" wrap="square">
            <a:prstTxWarp prst="textNoShape">
              <a:avLst/>
            </a:prstTxWarp>
          </a:bodyPr>
          <a:lstStyle/>
          <a:p>
            <a:endParaRPr altLang="en-US" lang="zh-CN"/>
          </a:p>
        </p:txBody>
      </p:sp>
    </p:spTree>
    <p:extLst>
      <p:ext uri="{BB962C8B-B14F-4D97-AF65-F5344CB8AC3E}">
        <p14:creationId val="503605892"/>
      </p:ext>
    </p:extLst>
  </p:cSld>
  <p:clrMapOvr>
    <a:masterClrMapping/>
  </p:clrMapOvr>
  <mc:AlternateContent>
    <mc:Choice Requires="p14">
      <p:transition p14:dur="1250" spd="slow">
        <p:randomBar dir="vert"/>
      </p:transition>
    </mc:Choice>
    <mc:Fallback>
      <p:transition spd="slow">
        <p:randomBar dir="vert"/>
      </p:transition>
    </mc:Fallback>
  </mc:AlternateContent>
  <p:timing>
    <p:tnLst>
      <p:par>
        <p:cTn dur="indefinite" id="1" nodeType="tmRoot" restart="never">
          <p:childTnLst>
            <p:seq concurrent="1" nextAc="seek">
              <p:cTn dur="indefinite" id="2" nodeType="mainSeq">
                <p:childTnLst>
                  <p:par>
                    <p:cTn fill="hold" id="3" nodeType="clickPar">
                      <p:stCondLst>
                        <p:cond delay="indefinite"/>
                        <p:cond delay="0" evt="onBegin">
                          <p:tn val="2"/>
                        </p:cond>
                      </p:stCondLst>
                      <p:childTnLst>
                        <p:par>
                          <p:cTn fill="hold" id="4" nodeType="afterGroup">
                            <p:stCondLst>
                              <p:cond delay="0"/>
                            </p:stCondLst>
                            <p:childTnLst>
                              <p:par>
                                <p:cTn fill="hold" grpId="0" id="5" nodeType="withEffect" presetClass="entr" presetID="10" presetSubtype="0">
                                  <p:stCondLst>
                                    <p:cond delay="0"/>
                                  </p:stCondLst>
                                  <p:childTnLst>
                                    <p:set>
                                      <p:cBhvr>
                                        <p:cTn dur="1" fill="hold" id="6">
                                          <p:stCondLst>
                                            <p:cond delay="0"/>
                                          </p:stCondLst>
                                        </p:cTn>
                                        <p:tgtEl>
                                          <p:spTgt spid="77"/>
                                        </p:tgtEl>
                                        <p:attrNameLst>
                                          <p:attrName>style.visibility</p:attrName>
                                        </p:attrNameLst>
                                      </p:cBhvr>
                                      <p:to>
                                        <p:strVal val="visible"/>
                                      </p:to>
                                    </p:set>
                                    <p:animEffect filter="fade" transition="in">
                                      <p:cBhvr>
                                        <p:cTn dur="500" id="7"/>
                                        <p:tgtEl>
                                          <p:spTgt spid="77"/>
                                        </p:tgtEl>
                                      </p:cBhvr>
                                    </p:animEffect>
                                  </p:childTnLst>
                                </p:cTn>
                              </p:par>
                              <p:par>
                                <p:cTn accel="50000" autoRev="1" decel="50000" fill="hold" grpId="1" id="8" nodeType="withEffect" presetClass="path" presetID="42" presetSubtype="0" repeatCount="indefinite">
                                  <p:stCondLst>
                                    <p:cond delay="500"/>
                                  </p:stCondLst>
                                  <p:childTnLst>
                                    <p:animMotion origin="layout" path="M -3.95833E-06 -2.22222E-06 L 0.06628 -2.22222E-06" pathEditMode="relative" ptsTypes="AA" rAng="0">
                                      <p:cBhvr>
                                        <p:cTn dur="4600" fill="hold" id="9"/>
                                        <p:tgtEl>
                                          <p:spTgt spid="77"/>
                                        </p:tgtEl>
                                        <p:attrNameLst>
                                          <p:attrName>ppt_x</p:attrName>
                                          <p:attrName>ppt_y</p:attrName>
                                        </p:attrNameLst>
                                      </p:cBhvr>
                                      <p:rCtr x="3307" y="0"/>
                                    </p:animMotion>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77"/>
      <p:bldP grpId="1" spid="77"/>
    </p:bldLst>
  </p:timing>
</p:sld>
</file>

<file path=ppt/tags/tag1.xml><?xml version="1.0" encoding="utf-8"?>
<p:tagLst xmlns:p="http://schemas.openxmlformats.org/presentationml/2006/main">
  <p:tag name="MH" val="20161022193202"/>
  <p:tag name="MH_LIBRARY" val="GRAPHIC"/>
  <p:tag name="MH_ORDER" val="1"/>
  <p:tag name="MH_TYPE" val="SubTitle"/>
</p:tagLst>
</file>

<file path=ppt/tags/tag2.xml><?xml version="1.0" encoding="utf-8"?>
<p:tagLst xmlns:p="http://schemas.openxmlformats.org/presentationml/2006/main">
  <p:tag name="MH" val="20161022193202"/>
  <p:tag name="MH_LIBRARY" val="GRAPHIC"/>
  <p:tag name="MH_ORDER" val="1"/>
  <p:tag name="MH_TYPE" val="SubTitle"/>
</p:tagLst>
</file>

<file path=ppt/tags/tag3.xml><?xml version="1.0" encoding="utf-8"?>
<p:tagLst xmlns:p="http://schemas.openxmlformats.org/presentationml/2006/main">
  <p:tag name="MH" val="20161022193202"/>
  <p:tag name="MH_LIBRARY" val="GRAPHIC"/>
  <p:tag name="MH_ORDER" val="1"/>
  <p:tag name="MH_TYPE" val="SubTitle"/>
</p:tagLst>
</file>

<file path=ppt/tags/tag4.xml><?xml version="1.0" encoding="utf-8"?>
<p:tagLst xmlns:p="http://schemas.openxmlformats.org/presentationml/2006/main">
  <p:tag name="MH" val="20161022193202"/>
  <p:tag name="MH_LIBRARY" val="GRAPHIC"/>
  <p:tag name="MH_ORDER" val="1"/>
  <p:tag name="MH_TYPE" val="SubTitle"/>
</p:tagLst>
</file>

<file path=ppt/tags/tag5.xml><?xml version="1.0" encoding="utf-8"?>
<p:tagLst xmlns:p="http://schemas.openxmlformats.org/presentationml/2006/main">
  <p:tag name="AS_NET" val="4.0.30319.42000"/>
  <p:tag name="AS_OS" val="Microsoft Windows NT 6.2.9200.0"/>
  <p:tag name="AS_RELEASE_DATE" val="2020.04.14"/>
  <p:tag name="AS_TITLE" val="Aspose.Slides for .NET 4.0 Client Profile"/>
  <p:tag name="AS_VERSION" val="20.4"/>
</p:tagLst>
</file>

<file path=ppt/theme/theme1.xml><?xml version="1.0" encoding="utf-8"?>
<a:theme xmlns:r="http://schemas.openxmlformats.org/officeDocument/2006/relationships" xmlns:a="http://schemas.openxmlformats.org/drawingml/2006/main" na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2">
      <a:majorFont>
        <a:latin typeface="胡晓波美心常规体"/>
        <a:ea typeface="宋体"/>
        <a:cs typeface="Arial"/>
      </a:majorFont>
      <a:minorFont>
        <a:latin typeface="Hiragino Sans GB W3"/>
        <a:ea typeface="Hiragino Sans GB W3"/>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solidFill>
          <a:schemeClr val="bg1">
            <a:alpha val="51000"/>
          </a:schemeClr>
        </a:solidFill>
        <a:ln>
          <a:noFill/>
        </a:ln>
        <a:effectLst/>
      </a:spPr>
      <a:bodyPr anchor="t" anchorCtr="0" bIns="45720" compatLnSpc="1" forceAA="0" fromWordArt="0" horzOverflow="overflow" lIns="91440" numCol="1" rIns="91440" rot="0" rtlCol="0" spcCol="0" spcFirstLastPara="0" tIns="45720" vert="horz" vertOverflow="overflow" wrap="square">
        <a:prstTxWarp prst="textNoShape">
          <a:avLst/>
        </a:prstTxWarp>
        <a:noAutofit/>
      </a:bodyPr>
      <a:lstStyle>
        <a:defPPr algn="ctr">
          <a:defRPr dirty="0" spc="600" sz="18500">
            <a:solidFill>
              <a:schemeClr val="bg1">
                <a:alpha val="51000"/>
              </a:schemeClr>
            </a:solidFill>
          </a:defRPr>
        </a:defPPr>
      </a:lstStyle>
    </a:txDef>
  </a:objectDefaults>
  <a:extLst>
    <a:ext uri="{05A4C25C-085E-4340-85A3-A5531E510DB2}">
      <thm15:themeFamily xmlns:thm15="http://schemas.microsoft.com/office/thememl/2012/main" id="{62F939B6-93AF-4DB8-9C6B-D6C7DFDC589F}" name="Office Theme" vid="{4A3C46E8-61CC-4603-A589-7422A47A8E4A}"/>
    </a:ext>
  </a:extLst>
</a:theme>
</file>

<file path=ppt/theme/theme2.xml><?xml version="1.0" encoding="utf-8"?>
<a:theme xmlns:r="http://schemas.openxmlformats.org/officeDocument/2006/relationships" xmlns:a="http://schemas.openxmlformats.org/drawingml/2006/main" na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id="{62F939B6-93AF-4DB8-9C6B-D6C7DFDC589F}" name="Office Theme"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宽屏</PresentationFormat>
  <Paragraphs>191</Paragraphs>
  <Slides>24</Slides>
  <Notes>5</Notes>
  <TotalTime>798</TotalTime>
  <HiddenSlides>0</HiddenSlides>
  <MMClips>0</MMClips>
  <ScaleCrop>0</ScaleCrop>
  <HeadingPairs>
    <vt:vector baseType="variant" size="6">
      <vt:variant>
        <vt:lpstr>Fonts used</vt:lpstr>
      </vt:variant>
      <vt:variant>
        <vt:i4>14</vt:i4>
      </vt:variant>
      <vt:variant>
        <vt:lpstr>Theme</vt:lpstr>
      </vt:variant>
      <vt:variant>
        <vt:i4>1</vt:i4>
      </vt:variant>
      <vt:variant>
        <vt:lpstr>Slide Titles</vt:lpstr>
      </vt:variant>
      <vt:variant>
        <vt:i4>24</vt:i4>
      </vt:variant>
    </vt:vector>
  </HeadingPairs>
  <TitlesOfParts>
    <vt:vector baseType="lpstr" size="39">
      <vt:lpstr>Arial</vt:lpstr>
      <vt:lpstr>胡晓波美心常规体</vt:lpstr>
      <vt:lpstr>宋体</vt:lpstr>
      <vt:lpstr>Hiragino Sans GB W3</vt:lpstr>
      <vt:lpstr>Calibri Light</vt:lpstr>
      <vt:lpstr>Calibri</vt:lpstr>
      <vt:lpstr>微软雅黑</vt:lpstr>
      <vt:lpstr>微软雅黑 Light</vt:lpstr>
      <vt:lpstr>Times New Roman</vt:lpstr>
      <vt:lpstr>Impact</vt:lpstr>
      <vt:lpstr>方正兰亭超细黑简体</vt:lpstr>
      <vt:lpstr>Open Sans Light</vt:lpstr>
      <vt:lpstr>Roboto condensed</vt:lpstr>
      <vt:lpstr>方正姚体</vt:lpstr>
      <vt:lpstr>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20.0400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2016-01-13T08:14:00Z</dcterms:created>
  <cp:lastModifiedBy>Administrator</cp:lastModifiedBy>
  <dcterms:modified xsi:type="dcterms:W3CDTF">2021-08-20T10:50:38Z</dcterms:modified>
  <cp:revision>116</cp:revision>
  <dc:title>PowerPoint 演示文稿</dc:title>
</cp:coreProperties>
</file>