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57" r:id="rId7"/>
    <p:sldId id="264" r:id="rId8"/>
    <p:sldId id="287" r:id="rId9"/>
    <p:sldId id="283" r:id="rId10"/>
    <p:sldId id="284" r:id="rId11"/>
    <p:sldId id="285" r:id="rId12"/>
    <p:sldId id="286" r:id="rId13"/>
    <p:sldId id="261" r:id="rId14"/>
    <p:sldId id="288" r:id="rId15"/>
    <p:sldId id="289" r:id="rId16"/>
    <p:sldId id="290" r:id="rId17"/>
    <p:sldId id="291" r:id="rId18"/>
    <p:sldId id="292" r:id="rId19"/>
    <p:sldId id="293" r:id="rId20"/>
    <p:sldId id="262" r:id="rId21"/>
    <p:sldId id="294" r:id="rId22"/>
    <p:sldId id="295" r:id="rId23"/>
    <p:sldId id="296" r:id="rId24"/>
    <p:sldId id="297" r:id="rId25"/>
    <p:sldId id="298" r:id="rId26"/>
    <p:sldId id="263" r:id="rId27"/>
    <p:sldId id="299" r:id="rId28"/>
    <p:sldId id="300" r:id="rId29"/>
    <p:sldId id="28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25" userDrawn="1">
          <p15:clr>
            <a:srgbClr val="A4A3A4"/>
          </p15:clr>
        </p15:guide>
        <p15:guide id="2" orient="horz" pos="278" userDrawn="1">
          <p15:clr>
            <a:srgbClr val="A4A3A4"/>
          </p15:clr>
        </p15:guide>
        <p15:guide id="3" pos="4974" userDrawn="1">
          <p15:clr>
            <a:srgbClr val="A4A3A4"/>
          </p15:clr>
        </p15:guide>
        <p15:guide id="4" pos="7355" userDrawn="1">
          <p15:clr>
            <a:srgbClr val="A4A3A4"/>
          </p15:clr>
        </p15:guide>
        <p15:guide id="5" pos="2729" userDrawn="1">
          <p15:clr>
            <a:srgbClr val="A4A3A4"/>
          </p15:clr>
        </p15:guide>
        <p15:guide id="6" orient="horz" pos="2160" userDrawn="1">
          <p15:clr>
            <a:srgbClr val="A4A3A4"/>
          </p15:clr>
        </p15:guide>
        <p15:guide id="7" orient="horz" pos="406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6314" autoAdjust="0"/>
  </p:normalViewPr>
  <p:slideViewPr>
    <p:cSldViewPr snapToGrid="0">
      <p:cViewPr varScale="1">
        <p:scale>
          <a:sx n="108" d="100"/>
          <a:sy n="108" d="100"/>
        </p:scale>
        <p:origin x="690" y="114"/>
      </p:cViewPr>
      <p:guideLst>
        <p:guide pos="325"/>
        <p:guide orient="horz" pos="278"/>
        <p:guide pos="4974"/>
        <p:guide pos="7355"/>
        <p:guide pos="2729"/>
        <p:guide orient="horz" pos="2160"/>
        <p:guide orient="horz" pos="4065"/>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3EF1F-45E8-4632-9B01-B9A485B3F26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0A5C4-7A7C-4790-98D2-CCC8FC0185FD}" type="slidenum">
              <a:rPr lang="zh-CN" altLang="en-US" smtClean="0"/>
              <a:t>‹#›</a:t>
            </a:fld>
            <a:endParaRPr lang="zh-CN" altLang="en-US"/>
          </a:p>
        </p:txBody>
      </p:sp>
    </p:spTree>
    <p:extLst>
      <p:ext uri="{BB962C8B-B14F-4D97-AF65-F5344CB8AC3E}">
        <p14:creationId val="335847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18816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92702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C8707651-C24D-4589-827D-5035A55AC36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D6BF545-2A3F-4B44-9323-B7DD4E18F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1EED88E-6264-4487-B80C-C3A691BD4C6E}"/>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AFEC6192-3688-42F4-B29B-F1CEF2E37B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A5CD2A-4F52-41E7-841B-D799C757F5CE}"/>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27208640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CEE4AC63-7E4E-480A-9236-2F746DC850D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3A38136-E93C-42DA-8E05-E4A3B2DF1A9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84AA8B-90B0-46DC-AE57-B8753649DA02}"/>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CEAC3EFA-29E8-4B62-A10A-6C1D107682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83072A-C2A3-472F-8148-CDCDA8881734}"/>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27167014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69FA465-CB57-41AA-ADDF-A435F83D60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69F2AA-1BEF-4AE2-AECB-09A6C1A3ED0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473871-9BB4-41E7-A503-F3660EF76FB3}"/>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F1F26C7A-5018-4D61-AF3A-0BF77364CE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CA6B2B-7447-4163-9B62-E405BD8A078B}"/>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343515829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422052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70067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88798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72886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151532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658043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59495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2149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BA600691-763D-40B8-972C-5E75F49F20C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F71DFC-25D7-4459-B097-1AA87CA5BD4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E764E6-024F-477F-9366-A3D7B4FAEB2A}"/>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2AC97E59-D9BD-4EBA-8557-EB5B59BD24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CAC630-801A-4DD2-ACBE-99BECA8063DA}"/>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116412664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17899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105524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049108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21BA315-6562-45B0-8C1D-724C368AF4F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BC6CA45-E40F-478B-88D7-BA7369A902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DD71594-5584-493F-BE5C-C0FB7FB3F9FD}"/>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74C96C28-FC14-46E6-BD7C-C1499909B7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7BBB8E-5489-4BED-93E5-AAE6465E41C3}"/>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1257238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F925AC6-693C-4CCA-9B63-A2A8E2D02D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A2502C6-A47A-4806-9D6E-F35B9414125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5EE7C5D-1758-4321-873A-E573895AEF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CAD4E3-58DB-423C-9C6F-14DA4FB9FE1F}"/>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6" name="页脚占位符 5">
            <a:extLst>
              <a:ext uri="{FF2B5EF4-FFF2-40B4-BE49-F238E27FC236}">
                <a16:creationId xmlns:a16="http://schemas.microsoft.com/office/drawing/2014/main" id="{39C88128-79B8-4BB7-9738-B25F2BEB5F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C03CC6-055F-4A91-AFA0-D04681768B38}"/>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218246458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CBC9F865-777B-4FE3-B8BA-1DF210EBFB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070F60D-3A64-40C0-9AF9-F5A83C842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13DBB8-E49A-40E8-941B-B7ADD99ECE0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3C0CE41-1D6C-41D2-A943-B299598DD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13992FD-CDBF-4163-ABC5-3092324DAAB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BAA171-2F6A-4699-AAAF-743229D3736B}"/>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8" name="页脚占位符 7">
            <a:extLst>
              <a:ext uri="{FF2B5EF4-FFF2-40B4-BE49-F238E27FC236}">
                <a16:creationId xmlns:a16="http://schemas.microsoft.com/office/drawing/2014/main" id="{237DD85B-BA47-4674-8287-141C1FE5603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3FD9A3E-24B5-4F91-B969-B40316B2AD1C}"/>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8128596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951ABD8-51A0-413E-9E23-0A25AC99F2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4D0B71D-14C0-4F52-8CCE-AADF49CCF060}"/>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4" name="页脚占位符 3">
            <a:extLst>
              <a:ext uri="{FF2B5EF4-FFF2-40B4-BE49-F238E27FC236}">
                <a16:creationId xmlns:a16="http://schemas.microsoft.com/office/drawing/2014/main" id="{3971FAED-82FA-4609-AF66-83E420B9B6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DE26622-9001-414A-BC32-FBD983329F7F}"/>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25788394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47A1A268-A0FF-45BE-B2D5-41352851A219}"/>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3" name="页脚占位符 2">
            <a:extLst>
              <a:ext uri="{FF2B5EF4-FFF2-40B4-BE49-F238E27FC236}">
                <a16:creationId xmlns:a16="http://schemas.microsoft.com/office/drawing/2014/main" id="{4B88618D-A5D4-498C-B450-CF15FBDF489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18994E2-83DF-4FD0-84ED-CF86488047DB}"/>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18391935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091BD70-7EE4-42C4-94D7-51CFCB3DAB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81611DD-2CC2-4D43-8C66-3AF6785E2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3995152-C82B-4BE9-893D-C69241865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156EFA-1F7C-4443-92E1-336A72EFDB7C}"/>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6" name="页脚占位符 5">
            <a:extLst>
              <a:ext uri="{FF2B5EF4-FFF2-40B4-BE49-F238E27FC236}">
                <a16:creationId xmlns:a16="http://schemas.microsoft.com/office/drawing/2014/main" id="{7E3C93A2-EEE4-48E6-BA11-F459049C14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DAF93D-875D-4FD9-9577-D074A48213C7}"/>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3311917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DC35F45-F291-4EED-B906-F820EEE836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99A457-A3EB-4AA6-9578-9A8BE8E08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C16262E-9D8A-4059-8D48-F8CF68E7B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4FC7B7-CC44-41E7-99CC-6CF41F065D74}"/>
              </a:ext>
            </a:extLst>
          </p:cNvPr>
          <p:cNvSpPr>
            <a:spLocks noGrp="1"/>
          </p:cNvSpPr>
          <p:nvPr>
            <p:ph type="dt" sz="half" idx="10"/>
          </p:nvPr>
        </p:nvSpPr>
        <p:spPr/>
        <p:txBody>
          <a:bodyPr/>
          <a:lstStyle/>
          <a:p>
            <a:fld id="{69F08C4C-8522-42A2-9807-DF2D9056FAEB}" type="datetimeFigureOut">
              <a:rPr lang="zh-CN" altLang="en-US" smtClean="0"/>
              <a:t>2021/1/6</a:t>
            </a:fld>
            <a:endParaRPr lang="zh-CN" altLang="en-US"/>
          </a:p>
        </p:txBody>
      </p:sp>
      <p:sp>
        <p:nvSpPr>
          <p:cNvPr id="6" name="页脚占位符 5">
            <a:extLst>
              <a:ext uri="{FF2B5EF4-FFF2-40B4-BE49-F238E27FC236}">
                <a16:creationId xmlns:a16="http://schemas.microsoft.com/office/drawing/2014/main" id="{E557F127-1B19-4966-961D-64372A86E0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0102FD-A72B-401A-B721-D8D71F6FD423}"/>
              </a:ext>
            </a:extLst>
          </p:cNvPr>
          <p:cNvSpPr>
            <a:spLocks noGrp="1"/>
          </p:cNvSpPr>
          <p:nvPr>
            <p:ph type="sldNum" sz="quarter" idx="12"/>
          </p:nvPr>
        </p:nvSpPr>
        <p:spPr/>
        <p:txBody>
          <a:bodyPr/>
          <a:lstStyle/>
          <a:p>
            <a:fld id="{C4E8F97D-1813-4998-B318-F69B633F13CF}" type="slidenum">
              <a:rPr lang="zh-CN" altLang="en-US" smtClean="0"/>
              <a:t>‹#›</a:t>
            </a:fld>
            <a:endParaRPr lang="zh-CN" altLang="en-US"/>
          </a:p>
        </p:txBody>
      </p:sp>
    </p:spTree>
    <p:extLst>
      <p:ext uri="{BB962C8B-B14F-4D97-AF65-F5344CB8AC3E}">
        <p14:creationId val="237952277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426A9F1-995D-4E10-B93B-C7E1B7AF1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DD84F67-BE6C-427F-BA1B-FD326C1A6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A12020-B48C-447F-AF2F-E05E4ABCC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08C4C-8522-42A2-9807-DF2D9056FAEB}" type="datetimeFigureOut">
              <a:rPr lang="zh-CN" altLang="en-US" smtClean="0"/>
              <a:t>2021/1/6</a:t>
            </a:fld>
            <a:endParaRPr lang="zh-CN" altLang="en-US"/>
          </a:p>
        </p:txBody>
      </p:sp>
      <p:sp>
        <p:nvSpPr>
          <p:cNvPr id="5" name="页脚占位符 4">
            <a:extLst>
              <a:ext uri="{FF2B5EF4-FFF2-40B4-BE49-F238E27FC236}">
                <a16:creationId xmlns:a16="http://schemas.microsoft.com/office/drawing/2014/main" id="{C2001AE9-CCCE-407E-A839-CF1CBFDF3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315694D-A572-43D1-BB6F-5B6186064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8F97D-1813-4998-B318-F69B633F13CF}" type="slidenum">
              <a:rPr lang="zh-CN" altLang="en-US" smtClean="0"/>
              <a:t>‹#›</a:t>
            </a:fld>
            <a:endParaRPr lang="zh-CN" altLang="en-US"/>
          </a:p>
        </p:txBody>
      </p:sp>
    </p:spTree>
    <p:extLst>
      <p:ext uri="{BB962C8B-B14F-4D97-AF65-F5344CB8AC3E}">
        <p14:creationId val="160998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9961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5.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6.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2.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 Id="rId6"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7.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8.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3.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4.xml" Type="http://schemas.openxmlformats.org/officeDocument/2006/relationships/themeOverride"/><Relationship Id="rId3" Target="../media/image1.png" Type="http://schemas.openxmlformats.org/officeDocument/2006/relationships/image"/><Relationship Id="rId4" Target="../media/image2.pn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9" name="图片 8">
            <a:extLst>
              <a:ext uri="{FF2B5EF4-FFF2-40B4-BE49-F238E27FC236}">
                <a16:creationId xmlns:a16="http://schemas.microsoft.com/office/drawing/2014/main" id="{BBACD954-52B7-4BBD-B12B-C2C3FEC57D3F}"/>
              </a:ext>
            </a:extLst>
          </p:cNvPr>
          <p:cNvPicPr>
            <a:picLocks noChangeAspect="1"/>
          </p:cNvPicPr>
          <p:nvPr/>
        </p:nvPicPr>
        <p:blipFill>
          <a:blip r:embed="rId5">
            <a:extLst>
              <a:ext uri="{28A0092B-C50C-407E-A947-70E740481C1C}">
                <a14:useLocalDpi val="0"/>
              </a:ext>
            </a:extLst>
          </a:blip>
          <a:srcRect b="23171" l="7262" r="45952" t="72807"/>
          <a:stretch>
            <a:fillRect/>
          </a:stretch>
        </p:blipFill>
        <p:spPr>
          <a:xfrm>
            <a:off x="1059541" y="5094092"/>
            <a:ext cx="5704115" cy="275772"/>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6">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2" name="文本框 11">
            <a:extLst>
              <a:ext uri="{FF2B5EF4-FFF2-40B4-BE49-F238E27FC236}">
                <a16:creationId xmlns:a16="http://schemas.microsoft.com/office/drawing/2014/main" id="{0CE3D7BA-05E7-4390-BCD4-F1EFE1751D7D}"/>
              </a:ext>
            </a:extLst>
          </p:cNvPr>
          <p:cNvSpPr txBox="1"/>
          <p:nvPr/>
        </p:nvSpPr>
        <p:spPr>
          <a:xfrm>
            <a:off x="1830408" y="1337333"/>
            <a:ext cx="2316480" cy="2651760"/>
          </a:xfrm>
          <a:prstGeom prst="rect">
            <a:avLst/>
          </a:prstGeom>
          <a:noFill/>
        </p:spPr>
        <p:txBody>
          <a:bodyPr rtlCol="0" wrap="none">
            <a:spAutoFit/>
          </a:bodyPr>
          <a:lstStyle/>
          <a:p>
            <a:r>
              <a:rPr altLang="en-US" lang="zh-CN" sz="16800">
                <a:latin charset="-122" panose="02010609030101010101" pitchFamily="49" typeface="新宋体"/>
                <a:ea charset="-122" panose="02010609030101010101" pitchFamily="49" typeface="新宋体"/>
              </a:rPr>
              <a:t>担</a:t>
            </a:r>
          </a:p>
        </p:txBody>
      </p:sp>
      <p:sp>
        <p:nvSpPr>
          <p:cNvPr id="13" name="文本框 12">
            <a:extLst>
              <a:ext uri="{FF2B5EF4-FFF2-40B4-BE49-F238E27FC236}">
                <a16:creationId xmlns:a16="http://schemas.microsoft.com/office/drawing/2014/main" id="{94054790-90A7-47B1-A4F3-3FD24E3CC34E}"/>
              </a:ext>
            </a:extLst>
          </p:cNvPr>
          <p:cNvSpPr txBox="1"/>
          <p:nvPr/>
        </p:nvSpPr>
        <p:spPr>
          <a:xfrm>
            <a:off x="4154900" y="2157276"/>
            <a:ext cx="1960880" cy="2225040"/>
          </a:xfrm>
          <a:prstGeom prst="rect">
            <a:avLst/>
          </a:prstGeom>
          <a:noFill/>
        </p:spPr>
        <p:txBody>
          <a:bodyPr rtlCol="0" wrap="none">
            <a:spAutoFit/>
          </a:bodyPr>
          <a:lstStyle/>
          <a:p>
            <a:r>
              <a:rPr altLang="en-US" lang="zh-CN" sz="14000">
                <a:latin charset="-122" panose="02010609030101010101" pitchFamily="49" typeface="新宋体"/>
                <a:ea charset="-122" panose="02010609030101010101" pitchFamily="49" typeface="新宋体"/>
              </a:rPr>
              <a:t>当</a:t>
            </a:r>
          </a:p>
        </p:txBody>
      </p:sp>
      <p:sp>
        <p:nvSpPr>
          <p:cNvPr id="14" name="文本框 13">
            <a:extLst>
              <a:ext uri="{FF2B5EF4-FFF2-40B4-BE49-F238E27FC236}">
                <a16:creationId xmlns:a16="http://schemas.microsoft.com/office/drawing/2014/main" id="{A16EA8C4-091F-4D7E-B809-F3B1C6450EFF}"/>
              </a:ext>
            </a:extLst>
          </p:cNvPr>
          <p:cNvSpPr txBox="1"/>
          <p:nvPr/>
        </p:nvSpPr>
        <p:spPr>
          <a:xfrm>
            <a:off x="4169510" y="1707471"/>
            <a:ext cx="1926490" cy="701040"/>
          </a:xfrm>
          <a:prstGeom prst="rect">
            <a:avLst/>
          </a:prstGeom>
          <a:noFill/>
        </p:spPr>
        <p:txBody>
          <a:bodyPr rtlCol="0" wrap="square">
            <a:spAutoFit/>
          </a:bodyPr>
          <a:lstStyle/>
          <a:p>
            <a:pPr algn="dist"/>
            <a:r>
              <a:rPr altLang="zh-CN" lang="en-US" sz="4000">
                <a:latin charset="-122" panose="02010609030101010101" pitchFamily="49" typeface="新宋体"/>
                <a:ea charset="-122" panose="02010609030101010101" pitchFamily="49" typeface="新宋体"/>
              </a:rPr>
              <a:t>POWER</a:t>
            </a:r>
          </a:p>
        </p:txBody>
      </p:sp>
      <p:sp>
        <p:nvSpPr>
          <p:cNvPr id="15" name="文本框 14">
            <a:extLst>
              <a:ext uri="{FF2B5EF4-FFF2-40B4-BE49-F238E27FC236}">
                <a16:creationId xmlns:a16="http://schemas.microsoft.com/office/drawing/2014/main" id="{C28C1FDA-024D-48A4-AC6E-1880E6B387C7}"/>
              </a:ext>
            </a:extLst>
          </p:cNvPr>
          <p:cNvSpPr txBox="1"/>
          <p:nvPr/>
        </p:nvSpPr>
        <p:spPr>
          <a:xfrm>
            <a:off x="1645420" y="4705374"/>
            <a:ext cx="4624752" cy="487680"/>
          </a:xfrm>
          <a:prstGeom prst="rect">
            <a:avLst/>
          </a:prstGeom>
          <a:noFill/>
        </p:spPr>
        <p:txBody>
          <a:bodyPr rtlCol="0" wrap="square">
            <a:spAutoFit/>
          </a:bodyPr>
          <a:lstStyle/>
          <a:p>
            <a:pPr algn="dist"/>
            <a:r>
              <a:rPr altLang="en-US" lang="zh-CN" sz="2600">
                <a:latin charset="-122" panose="02010609030101010101" pitchFamily="49" typeface="新宋体"/>
                <a:ea charset="-122" panose="02010609030101010101" pitchFamily="49" typeface="新宋体"/>
              </a:rPr>
              <a:t>鹰一样的个人，鹰一样的团队</a:t>
            </a:r>
          </a:p>
        </p:txBody>
      </p:sp>
      <p:sp>
        <p:nvSpPr>
          <p:cNvPr id="16" name="文本框 15">
            <a:extLst>
              <a:ext uri="{FF2B5EF4-FFF2-40B4-BE49-F238E27FC236}">
                <a16:creationId xmlns:a16="http://schemas.microsoft.com/office/drawing/2014/main" id="{6913AA65-DA54-4380-A7EE-E5F4DF5EC328}"/>
              </a:ext>
            </a:extLst>
          </p:cNvPr>
          <p:cNvSpPr txBox="1"/>
          <p:nvPr/>
        </p:nvSpPr>
        <p:spPr>
          <a:xfrm>
            <a:off x="-331214" y="5248387"/>
            <a:ext cx="8485623" cy="518160"/>
          </a:xfrm>
          <a:prstGeom prst="rect">
            <a:avLst/>
          </a:prstGeom>
          <a:noFill/>
        </p:spPr>
        <p:txBody>
          <a:bodyPr rtlCol="0" wrap="square">
            <a:spAutoFit/>
          </a:bodyPr>
          <a:lstStyle/>
          <a:p>
            <a:pPr algn="ctr"/>
            <a:r>
              <a:rPr altLang="en-US" lang="zh-CN" sz="1400">
                <a:latin charset="-122" panose="02010609030101010101" pitchFamily="49" typeface="新宋体"/>
                <a:ea charset="-122" panose="02010609030101010101" pitchFamily="49" typeface="新宋体"/>
              </a:rPr>
              <a:t>个人成就团队 团队造就个人 个人与企业共成长与社会同进步</a:t>
            </a:r>
          </a:p>
          <a:p>
            <a:pPr algn="ctr"/>
            <a:r>
              <a:rPr altLang="en-US" lang="zh-CN" sz="1400">
                <a:latin charset="-122" panose="02010609030101010101" pitchFamily="49" typeface="新宋体"/>
                <a:ea charset="-122" panose="02010609030101010101" pitchFamily="49" typeface="新宋体"/>
              </a:rPr>
              <a:t>创新意识的现代行业领军者</a:t>
            </a:r>
          </a:p>
        </p:txBody>
      </p:sp>
      <p:sp>
        <p:nvSpPr>
          <p:cNvPr id="17" name="文本框 16">
            <a:extLst>
              <a:ext uri="{FF2B5EF4-FFF2-40B4-BE49-F238E27FC236}">
                <a16:creationId xmlns:a16="http://schemas.microsoft.com/office/drawing/2014/main" id="{26E16CAA-D3EE-483D-82D1-DFD0F804E7DA}"/>
              </a:ext>
            </a:extLst>
          </p:cNvPr>
          <p:cNvSpPr txBox="1"/>
          <p:nvPr/>
        </p:nvSpPr>
        <p:spPr>
          <a:xfrm>
            <a:off x="1319779" y="5860564"/>
            <a:ext cx="4955324" cy="396240"/>
          </a:xfrm>
          <a:prstGeom prst="rect">
            <a:avLst/>
          </a:prstGeom>
          <a:noFill/>
        </p:spPr>
        <p:txBody>
          <a:bodyPr rtlCol="0" wrap="square">
            <a:spAutoFit/>
          </a:bodyPr>
          <a:lstStyle/>
          <a:p>
            <a:pPr algn="ctr"/>
            <a:r>
              <a:rPr altLang="zh-CN" lang="en-US" sz="1000">
                <a:latin charset="-122" panose="02010609030101010101" pitchFamily="49" typeface="新宋体"/>
                <a:ea charset="-122" panose="02010609030101010101" pitchFamily="49" typeface="新宋体"/>
              </a:rPr>
              <a:t>To be strong, to be strong, to persevere, to endure, to be patient; </a:t>
            </a:r>
          </a:p>
          <a:p>
            <a:pPr algn="ctr"/>
            <a:r>
              <a:rPr altLang="zh-CN" lang="en-US" sz="1000">
                <a:latin charset="-122" panose="02010609030101010101" pitchFamily="49" typeface="新宋体"/>
                <a:ea charset="-122" panose="02010609030101010101" pitchFamily="49" typeface="新宋体"/>
              </a:rPr>
              <a:t>persevere, to uphold truth, to correct mistakes, to make us a</a:t>
            </a:r>
          </a:p>
        </p:txBody>
      </p:sp>
    </p:spTree>
    <p:extLst>
      <p:ext uri="{BB962C8B-B14F-4D97-AF65-F5344CB8AC3E}">
        <p14:creationId val="377376735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47"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anim calcmode="lin" valueType="num">
                                      <p:cBhvr>
                                        <p:cTn dur="500" fill="hold" id="30"/>
                                        <p:tgtEl>
                                          <p:spTgt spid="14"/>
                                        </p:tgtEl>
                                        <p:attrNameLst>
                                          <p:attrName>ppt_x</p:attrName>
                                        </p:attrNameLst>
                                      </p:cBhvr>
                                      <p:tavLst>
                                        <p:tav tm="0">
                                          <p:val>
                                            <p:strVal val="#ppt_x"/>
                                          </p:val>
                                        </p:tav>
                                        <p:tav tm="100000">
                                          <p:val>
                                            <p:strVal val="#ppt_x"/>
                                          </p:val>
                                        </p:tav>
                                      </p:tavLst>
                                    </p:anim>
                                    <p:anim calcmode="lin" valueType="num">
                                      <p:cBhvr>
                                        <p:cTn dur="50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47"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anim calcmode="lin" valueType="num">
                                      <p:cBhvr>
                                        <p:cTn dur="500" fill="hold" id="36"/>
                                        <p:tgtEl>
                                          <p:spTgt spid="15"/>
                                        </p:tgtEl>
                                        <p:attrNameLst>
                                          <p:attrName>ppt_x</p:attrName>
                                        </p:attrNameLst>
                                      </p:cBhvr>
                                      <p:tavLst>
                                        <p:tav tm="0">
                                          <p:val>
                                            <p:strVal val="#ppt_x"/>
                                          </p:val>
                                        </p:tav>
                                        <p:tav tm="100000">
                                          <p:val>
                                            <p:strVal val="#ppt_x"/>
                                          </p:val>
                                        </p:tav>
                                      </p:tavLst>
                                    </p:anim>
                                    <p:anim calcmode="lin" valueType="num">
                                      <p:cBhvr>
                                        <p:cTn dur="500" fill="hold" id="37"/>
                                        <p:tgtEl>
                                          <p:spTgt spid="1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16" presetSubtype="37">
                                  <p:stCondLst>
                                    <p:cond delay="0"/>
                                  </p:stCondLst>
                                  <p:childTnLst>
                                    <p:set>
                                      <p:cBhvr>
                                        <p:cTn dur="1" fill="hold" id="40">
                                          <p:stCondLst>
                                            <p:cond delay="0"/>
                                          </p:stCondLst>
                                        </p:cTn>
                                        <p:tgtEl>
                                          <p:spTgt spid="9"/>
                                        </p:tgtEl>
                                        <p:attrNameLst>
                                          <p:attrName>style.visibility</p:attrName>
                                        </p:attrNameLst>
                                      </p:cBhvr>
                                      <p:to>
                                        <p:strVal val="visible"/>
                                      </p:to>
                                    </p:set>
                                    <p:animEffect filter="barn(outVertical)" transition="in">
                                      <p:cBhvr>
                                        <p:cTn dur="500" id="41"/>
                                        <p:tgtEl>
                                          <p:spTgt spid="9"/>
                                        </p:tgtEl>
                                      </p:cBhvr>
                                    </p:animEffect>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16"/>
                                        </p:tgtEl>
                                        <p:attrNameLst>
                                          <p:attrName>style.visibility</p:attrName>
                                        </p:attrNameLst>
                                      </p:cBhvr>
                                      <p:to>
                                        <p:strVal val="visible"/>
                                      </p:to>
                                    </p:set>
                                    <p:animEffect filter="wipe(up)" transition="in">
                                      <p:cBhvr>
                                        <p:cTn dur="500" id="45"/>
                                        <p:tgtEl>
                                          <p:spTgt spid="16"/>
                                        </p:tgtEl>
                                      </p:cBhvr>
                                    </p:animEffect>
                                  </p:childTnLst>
                                </p:cTn>
                              </p:par>
                            </p:childTnLst>
                          </p:cTn>
                        </p:par>
                        <p:par>
                          <p:cTn fill="hold" id="46" nodeType="afterGroup">
                            <p:stCondLst>
                              <p:cond delay="4000"/>
                            </p:stCondLst>
                            <p:childTnLst>
                              <p:par>
                                <p:cTn fill="hold" grpId="0" id="47" nodeType="afterEffect" presetClass="entr" presetID="22" presetSubtype="1">
                                  <p:stCondLst>
                                    <p:cond delay="0"/>
                                  </p:stCondLst>
                                  <p:childTnLst>
                                    <p:set>
                                      <p:cBhvr>
                                        <p:cTn dur="1" fill="hold" id="48">
                                          <p:stCondLst>
                                            <p:cond delay="0"/>
                                          </p:stCondLst>
                                        </p:cTn>
                                        <p:tgtEl>
                                          <p:spTgt spid="17"/>
                                        </p:tgtEl>
                                        <p:attrNameLst>
                                          <p:attrName>style.visibility</p:attrName>
                                        </p:attrNameLst>
                                      </p:cBhvr>
                                      <p:to>
                                        <p:strVal val="visible"/>
                                      </p:to>
                                    </p:set>
                                    <p:animEffect filter="wipe(up)" transition="in">
                                      <p:cBhvr>
                                        <p:cTn dur="500" id="4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66216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pic>
        <p:nvPicPr>
          <p:cNvPr id="3" name="图片 2">
            <a:extLst>
              <a:ext uri="{FF2B5EF4-FFF2-40B4-BE49-F238E27FC236}">
                <a16:creationId xmlns:a16="http://schemas.microsoft.com/office/drawing/2014/main" id="{FF4F1F6F-01B7-488B-A344-F94A7E5E97A7}"/>
              </a:ext>
            </a:extLst>
          </p:cNvPr>
          <p:cNvPicPr>
            <a:picLocks noChangeAspect="1"/>
          </p:cNvPicPr>
          <p:nvPr/>
        </p:nvPicPr>
        <p:blipFill>
          <a:blip r:embed="rId2">
            <a:extLst>
              <a:ext uri="{28A0092B-C50C-407E-A947-70E740481C1C}">
                <a14:useLocalDpi val="0"/>
              </a:ext>
            </a:extLst>
          </a:blip>
          <a:stretch>
            <a:fillRect/>
          </a:stretch>
        </p:blipFill>
        <p:spPr>
          <a:xfrm>
            <a:off x="6096000" y="2495090"/>
            <a:ext cx="5858494" cy="3712154"/>
          </a:xfrm>
          <a:prstGeom prst="rect">
            <a:avLst/>
          </a:prstGeom>
        </p:spPr>
      </p:pic>
      <p:sp>
        <p:nvSpPr>
          <p:cNvPr id="7" name="矩形 6">
            <a:extLst>
              <a:ext uri="{FF2B5EF4-FFF2-40B4-BE49-F238E27FC236}">
                <a16:creationId xmlns:a16="http://schemas.microsoft.com/office/drawing/2014/main" id="{C70C7306-2336-4CED-B14F-3441E35CB801}"/>
              </a:ext>
            </a:extLst>
          </p:cNvPr>
          <p:cNvSpPr/>
          <p:nvPr/>
        </p:nvSpPr>
        <p:spPr>
          <a:xfrm>
            <a:off x="7505803" y="1265067"/>
            <a:ext cx="3571811" cy="8229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4800" u="none">
                <a:ln>
                  <a:noFill/>
                </a:ln>
                <a:solidFill>
                  <a:schemeClr val="accent2"/>
                </a:solidFill>
                <a:effectLst/>
                <a:uLnTx/>
                <a:uFillTx/>
                <a:latin charset="0" panose="020b0502020202020204" pitchFamily="34" typeface="Century Gothic"/>
                <a:ea charset="-122" panose="020b0503020204020204" pitchFamily="34" typeface="微软雅黑"/>
                <a:cs typeface="+mn-cs"/>
                <a:sym charset="0" panose="020b0502020202020204" pitchFamily="34" typeface="Century Gothic"/>
              </a:rPr>
              <a:t>“知行合一”</a:t>
            </a:r>
          </a:p>
        </p:txBody>
      </p:sp>
      <p:sp>
        <p:nvSpPr>
          <p:cNvPr id="6" name="矩形 5">
            <a:extLst>
              <a:ext uri="{FF2B5EF4-FFF2-40B4-BE49-F238E27FC236}">
                <a16:creationId xmlns:a16="http://schemas.microsoft.com/office/drawing/2014/main" id="{5B3A7397-013F-422A-8FC5-6E2D2DD2B43C}"/>
              </a:ext>
            </a:extLst>
          </p:cNvPr>
          <p:cNvSpPr/>
          <p:nvPr/>
        </p:nvSpPr>
        <p:spPr>
          <a:xfrm>
            <a:off x="584993" y="2323312"/>
            <a:ext cx="4899025" cy="2665417"/>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8">
            <a:extLst>
              <a:ext uri="{FF2B5EF4-FFF2-40B4-BE49-F238E27FC236}">
                <a16:creationId xmlns:a16="http://schemas.microsoft.com/office/drawing/2014/main" id="{6DB31362-9939-4642-A426-98FE575BC67E}"/>
              </a:ext>
            </a:extLst>
          </p:cNvPr>
          <p:cNvSpPr txBox="1"/>
          <p:nvPr/>
        </p:nvSpPr>
        <p:spPr>
          <a:xfrm>
            <a:off x="1458869" y="2573470"/>
            <a:ext cx="3813175" cy="1188720"/>
          </a:xfrm>
          <a:custGeom>
            <a:gdLst>
              <a:gd fmla="*/ 352921 w 607646" name="connsiteX0"/>
              <a:gd fmla="*/ 457945 h 533051" name="connsiteY0"/>
              <a:gd fmla="*/ 342979 w 607646" name="connsiteX1"/>
              <a:gd fmla="*/ 462170 h 533051" name="connsiteY1"/>
              <a:gd fmla="*/ 338854 w 607646" name="connsiteX2"/>
              <a:gd fmla="*/ 472100 h 533051" name="connsiteY2"/>
              <a:gd fmla="*/ 342979 w 607646" name="connsiteX3"/>
              <a:gd fmla="*/ 482029 h 533051" name="connsiteY3"/>
              <a:gd fmla="*/ 352921 w 607646" name="connsiteX4"/>
              <a:gd fmla="*/ 486149 h 533051" name="connsiteY4"/>
              <a:gd fmla="*/ 362863 w 607646" name="connsiteX5"/>
              <a:gd fmla="*/ 482029 h 533051" name="connsiteY5"/>
              <a:gd fmla="*/ 366987 w 607646" name="connsiteX6"/>
              <a:gd fmla="*/ 472100 h 533051" name="connsiteY6"/>
              <a:gd fmla="*/ 362863 w 607646" name="connsiteX7"/>
              <a:gd fmla="*/ 462170 h 533051" name="connsiteY7"/>
              <a:gd fmla="*/ 352921 w 607646" name="connsiteX8"/>
              <a:gd fmla="*/ 457945 h 533051" name="connsiteY8"/>
              <a:gd fmla="*/ 438485 w 607646" name="connsiteX9"/>
              <a:gd fmla="*/ 375972 h 533051" name="connsiteY9"/>
              <a:gd fmla="*/ 431081 w 607646" name="connsiteX10"/>
              <a:gd fmla="*/ 379141 h 533051" name="connsiteY10"/>
              <a:gd fmla="*/ 372699 w 607646" name="connsiteX11"/>
              <a:gd fmla="*/ 437346 h 533051" name="connsiteY11"/>
              <a:gd fmla="*/ 369632 w 607646" name="connsiteX12"/>
              <a:gd fmla="*/ 444846 h 533051" name="connsiteY12"/>
              <a:gd fmla="*/ 372699 w 607646" name="connsiteX13"/>
              <a:gd fmla="*/ 452346 h 533051" name="connsiteY13"/>
              <a:gd fmla="*/ 380208 w 607646" name="connsiteX14"/>
              <a:gd fmla="*/ 455409 h 533051" name="connsiteY14"/>
              <a:gd fmla="*/ 387612 w 607646" name="connsiteX15"/>
              <a:gd fmla="*/ 452346 h 533051" name="connsiteY15"/>
              <a:gd fmla="*/ 445994 w 607646" name="connsiteX16"/>
              <a:gd fmla="*/ 394035 h 533051" name="connsiteY16"/>
              <a:gd fmla="*/ 449062 w 607646" name="connsiteX17"/>
              <a:gd fmla="*/ 386535 h 533051" name="connsiteY17"/>
              <a:gd fmla="*/ 445994 w 607646" name="connsiteX18"/>
              <a:gd fmla="*/ 379141 h 533051" name="connsiteY18"/>
              <a:gd fmla="*/ 438485 w 607646" name="connsiteX19"/>
              <a:gd fmla="*/ 375972 h 533051" name="connsiteY19"/>
              <a:gd fmla="*/ 534943 w 607646" name="connsiteX20"/>
              <a:gd fmla="*/ 217624 h 533051" name="connsiteY20"/>
              <a:gd fmla="*/ 553981 w 607646" name="connsiteX21"/>
              <a:gd fmla="*/ 225547 h 533051" name="connsiteY21"/>
              <a:gd fmla="*/ 554404 w 607646" name="connsiteX22"/>
              <a:gd fmla="*/ 225969 h 533051" name="connsiteY22"/>
              <a:gd fmla="*/ 556520 w 607646" name="connsiteX23"/>
              <a:gd fmla="*/ 230934 h 533051" name="connsiteY23"/>
              <a:gd fmla="*/ 554510 w 607646" name="connsiteX24"/>
              <a:gd fmla="*/ 235899 h 533051" name="connsiteY24"/>
              <a:gd fmla="*/ 524050 w 607646" name="connsiteX25"/>
              <a:gd fmla="*/ 266322 h 533051" name="connsiteY25"/>
              <a:gd fmla="*/ 516752 w 607646" name="connsiteX26"/>
              <a:gd fmla="*/ 283752 h 533051" name="connsiteY26"/>
              <a:gd fmla="*/ 524050 w 607646" name="connsiteX27"/>
              <a:gd fmla="*/ 301182 h 533051" name="connsiteY27"/>
              <a:gd fmla="*/ 541501 w 607646" name="connsiteX28"/>
              <a:gd fmla="*/ 308365 h 533051" name="connsiteY28"/>
              <a:gd fmla="*/ 558952 w 607646" name="connsiteX29"/>
              <a:gd fmla="*/ 301182 h 533051" name="connsiteY29"/>
              <a:gd fmla="*/ 589413 w 607646" name="connsiteX30"/>
              <a:gd fmla="*/ 270759 h 533051" name="connsiteY30"/>
              <a:gd fmla="*/ 594384 w 607646" name="connsiteX31"/>
              <a:gd fmla="*/ 268752 h 533051" name="connsiteY31"/>
              <a:gd fmla="*/ 599355 w 607646" name="connsiteX32"/>
              <a:gd fmla="*/ 270759 h 533051" name="connsiteY32"/>
              <a:gd fmla="*/ 599778 w 607646" name="connsiteX33"/>
              <a:gd fmla="*/ 271181 h 533051" name="connsiteY33"/>
              <a:gd fmla="*/ 606758 w 607646" name="connsiteX34"/>
              <a:gd fmla="*/ 297168 h 533051" name="connsiteY34"/>
              <a:gd fmla="*/ 590047 w 607646" name="connsiteX35"/>
              <a:gd fmla="*/ 359704 h 533051" name="connsiteY35"/>
              <a:gd fmla="*/ 571010 w 607646" name="connsiteX36"/>
              <a:gd fmla="*/ 378612 h 533051" name="connsiteY36"/>
              <a:gd fmla="*/ 570798 w 607646" name="connsiteX37"/>
              <a:gd fmla="*/ 378718 h 533051" name="connsiteY37"/>
              <a:gd fmla="*/ 501627 w 607646" name="connsiteX38"/>
              <a:gd fmla="*/ 395303 h 533051" name="connsiteY38"/>
              <a:gd fmla="*/ 377987 w 607646" name="connsiteX39"/>
              <a:gd fmla="*/ 518790 h 533051" name="connsiteY39"/>
              <a:gd fmla="*/ 343507 w 607646" name="connsiteX40"/>
              <a:gd fmla="*/ 533051 h 533051" name="connsiteY40"/>
              <a:gd fmla="*/ 309028 w 607646" name="connsiteX41"/>
              <a:gd fmla="*/ 518790 h 533051" name="connsiteY41"/>
              <a:gd fmla="*/ 306066 w 607646" name="connsiteX42"/>
              <a:gd fmla="*/ 515833 h 533051" name="connsiteY42"/>
              <a:gd fmla="*/ 291788 w 607646" name="connsiteX43"/>
              <a:gd fmla="*/ 481501 h 533051" name="connsiteY43"/>
              <a:gd fmla="*/ 306066 w 607646" name="connsiteX44"/>
              <a:gd fmla="*/ 447064 h 533051" name="connsiteY44"/>
              <a:gd fmla="*/ 429707 w 607646" name="connsiteX45"/>
              <a:gd fmla="*/ 323576 h 533051" name="connsiteY45"/>
              <a:gd fmla="*/ 446418 w 607646" name="connsiteX46"/>
              <a:gd fmla="*/ 254491 h 533051" name="connsiteY46"/>
              <a:gd fmla="*/ 446418 w 607646" name="connsiteX47"/>
              <a:gd fmla="*/ 254280 h 533051" name="connsiteY47"/>
              <a:gd fmla="*/ 465455 w 607646" name="connsiteX48"/>
              <a:gd fmla="*/ 235265 h 533051" name="connsiteY48"/>
              <a:gd fmla="*/ 527963 w 607646" name="connsiteX49"/>
              <a:gd fmla="*/ 218575 h 533051" name="connsiteY49"/>
              <a:gd fmla="*/ 534943 w 607646" name="connsiteX50"/>
              <a:gd fmla="*/ 217624 h 533051" name="connsiteY50"/>
              <a:gd fmla="*/ 253873 w 607646" name="connsiteX51"/>
              <a:gd fmla="*/ 140927 h 533051" name="connsiteY51"/>
              <a:gd fmla="*/ 141005 w 607646" name="connsiteX52"/>
              <a:gd fmla="*/ 253542 h 533051" name="connsiteY52"/>
              <a:gd fmla="*/ 253873 w 607646" name="connsiteX53"/>
              <a:gd fmla="*/ 366262 h 533051" name="connsiteY53"/>
              <a:gd fmla="*/ 366741 w 607646" name="connsiteX54"/>
              <a:gd fmla="*/ 253542 h 533051" name="connsiteY54"/>
              <a:gd fmla="*/ 253873 w 607646" name="connsiteX55"/>
              <a:gd fmla="*/ 140927 h 533051" name="connsiteY55"/>
              <a:gd fmla="*/ 232929 w 607646" name="connsiteX56"/>
              <a:gd fmla="*/ 0 h 533051" name="connsiteY56"/>
              <a:gd fmla="*/ 274818 w 607646" name="connsiteX57"/>
              <a:gd fmla="*/ 0 h 533051" name="connsiteY57"/>
              <a:gd fmla="*/ 316918 w 607646" name="connsiteX58"/>
              <a:gd fmla="*/ 42045 h 533051" name="connsiteY58"/>
              <a:gd fmla="*/ 316918 w 607646" name="connsiteX59"/>
              <a:gd fmla="*/ 55885 h 533051" name="connsiteY59"/>
              <a:gd fmla="*/ 349287 w 607646" name="connsiteX60"/>
              <a:gd fmla="*/ 69301 h 533051" name="connsiteY60"/>
              <a:gd fmla="*/ 359125 w 607646" name="connsiteX61"/>
              <a:gd fmla="*/ 59476 h 533051" name="connsiteY61"/>
              <a:gd fmla="*/ 388849 w 607646" name="connsiteX62"/>
              <a:gd fmla="*/ 47222 h 533051" name="connsiteY62"/>
              <a:gd fmla="*/ 418574 w 607646" name="connsiteX63"/>
              <a:gd fmla="*/ 59476 h 533051" name="connsiteY63"/>
              <a:gd fmla="*/ 448192 w 607646" name="connsiteX64"/>
              <a:gd fmla="*/ 89162 h 533051" name="connsiteY64"/>
              <a:gd fmla="*/ 448192 w 607646" name="connsiteX65"/>
              <a:gd fmla="*/ 148533 h 533051" name="connsiteY65"/>
              <a:gd fmla="*/ 438460 w 607646" name="connsiteX66"/>
              <a:gd fmla="*/ 158252 h 533051" name="connsiteY66"/>
              <a:gd fmla="*/ 451789 w 607646" name="connsiteX67"/>
              <a:gd fmla="*/ 190684 h 533051" name="connsiteY67"/>
              <a:gd fmla="*/ 465752 w 607646" name="connsiteX68"/>
              <a:gd fmla="*/ 190684 h 533051" name="connsiteY68"/>
              <a:gd fmla="*/ 497909 w 607646" name="connsiteX69"/>
              <a:gd fmla="*/ 205685 h 533051" name="connsiteY69"/>
              <a:gd fmla="*/ 450837 w 607646" name="connsiteX70"/>
              <a:gd fmla="*/ 218257 h 533051" name="connsiteY70"/>
              <a:gd fmla="*/ 419420 w 607646" name="connsiteX71"/>
              <a:gd fmla="*/ 249739 h 533051" name="connsiteY71"/>
              <a:gd fmla="*/ 419208 w 607646" name="connsiteX72"/>
              <a:gd fmla="*/ 250372 h 533051" name="connsiteY72"/>
              <a:gd fmla="*/ 403764 w 607646" name="connsiteX73"/>
              <a:gd fmla="*/ 314603 h 533051" name="connsiteY73"/>
              <a:gd fmla="*/ 283598 w 607646" name="connsiteX74"/>
              <a:gd fmla="*/ 434613 h 533051" name="connsiteY74"/>
              <a:gd fmla="*/ 264134 w 607646" name="connsiteX75"/>
              <a:gd fmla="*/ 481518 h 533051" name="connsiteY75"/>
              <a:gd fmla="*/ 269317 w 607646" name="connsiteX76"/>
              <a:gd fmla="*/ 507083 h 533051" name="connsiteY76"/>
              <a:gd fmla="*/ 232929 w 607646" name="connsiteX77"/>
              <a:gd fmla="*/ 507083 h 533051" name="connsiteY77"/>
              <a:gd fmla="*/ 190828 w 607646" name="connsiteX78"/>
              <a:gd fmla="*/ 465143 h 533051" name="connsiteY78"/>
              <a:gd fmla="*/ 190828 w 607646" name="connsiteX79"/>
              <a:gd fmla="*/ 451304 h 533051" name="connsiteY79"/>
              <a:gd fmla="*/ 158459 w 607646" name="connsiteX80"/>
              <a:gd fmla="*/ 437888 h 533051" name="connsiteY80"/>
              <a:gd fmla="*/ 148622 w 607646" name="connsiteX81"/>
              <a:gd fmla="*/ 447712 h 533051" name="connsiteY81"/>
              <a:gd fmla="*/ 118897 w 607646" name="connsiteX82"/>
              <a:gd fmla="*/ 459967 h 533051" name="connsiteY82"/>
              <a:gd fmla="*/ 89173 w 607646" name="connsiteX83"/>
              <a:gd fmla="*/ 447712 h 533051" name="connsiteY83"/>
              <a:gd fmla="*/ 59554 w 607646" name="connsiteX84"/>
              <a:gd fmla="*/ 418027 h 533051" name="connsiteY84"/>
              <a:gd fmla="*/ 59554 w 607646" name="connsiteX85"/>
              <a:gd fmla="*/ 358656 h 533051" name="connsiteY85"/>
              <a:gd fmla="*/ 69286 w 607646" name="connsiteX86"/>
              <a:gd fmla="*/ 348831 h 533051" name="connsiteY86"/>
              <a:gd fmla="*/ 55958 w 607646" name="connsiteX87"/>
              <a:gd fmla="*/ 316505 h 533051" name="connsiteY87"/>
              <a:gd fmla="*/ 41995 w 607646" name="connsiteX88"/>
              <a:gd fmla="*/ 316505 h 533051" name="connsiteY88"/>
              <a:gd fmla="*/ 0 w 607646" name="connsiteX89"/>
              <a:gd fmla="*/ 274565 h 533051" name="connsiteY89"/>
              <a:gd fmla="*/ 0 w 607646" name="connsiteX90"/>
              <a:gd fmla="*/ 232625 h 533051" name="connsiteY90"/>
              <a:gd fmla="*/ 41995 w 607646" name="connsiteX91"/>
              <a:gd fmla="*/ 190684 h 533051" name="connsiteY91"/>
              <a:gd fmla="*/ 55958 w 607646" name="connsiteX92"/>
              <a:gd fmla="*/ 190684 h 533051" name="connsiteY92"/>
              <a:gd fmla="*/ 69286 w 607646" name="connsiteX93"/>
              <a:gd fmla="*/ 158252 h 533051" name="connsiteY93"/>
              <a:gd fmla="*/ 59554 w 607646" name="connsiteX94"/>
              <a:gd fmla="*/ 148533 h 533051" name="connsiteY94"/>
              <a:gd fmla="*/ 59554 w 607646" name="connsiteX95"/>
              <a:gd fmla="*/ 89162 h 533051" name="connsiteY95"/>
              <a:gd fmla="*/ 89173 w 607646" name="connsiteX96"/>
              <a:gd fmla="*/ 59476 h 533051" name="connsiteY96"/>
              <a:gd fmla="*/ 118897 w 607646" name="connsiteX97"/>
              <a:gd fmla="*/ 47222 h 533051" name="connsiteY97"/>
              <a:gd fmla="*/ 148622 w 607646" name="connsiteX98"/>
              <a:gd fmla="*/ 59476 h 533051" name="connsiteY98"/>
              <a:gd fmla="*/ 158459 w 607646" name="connsiteX99"/>
              <a:gd fmla="*/ 69301 h 533051" name="connsiteY99"/>
              <a:gd fmla="*/ 190828 w 607646" name="connsiteX100"/>
              <a:gd fmla="*/ 55885 h 533051" name="connsiteY100"/>
              <a:gd fmla="*/ 190828 w 607646" name="connsiteX101"/>
              <a:gd fmla="*/ 42045 h 533051" name="connsiteY101"/>
              <a:gd fmla="*/ 232929 w 607646" name="connsiteX102"/>
              <a:gd fmla="*/ 0 h 533051"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533051" w="607646">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200000"/>
              </a:lnSpc>
            </a:pPr>
            <a:r>
              <a:rPr altLang="en-US" b="1" lang="zh-CN">
                <a:solidFill>
                  <a:schemeClr val="bg1"/>
                </a:solidFill>
                <a:latin charset="-122" panose="020b0503020204020204" pitchFamily="34" typeface="微软雅黑"/>
                <a:ea charset="-122" panose="020b0503020204020204" pitchFamily="34" typeface="微软雅黑"/>
              </a:rPr>
              <a:t>将工作当作自己的事情来做，认真做好每件事情的每个细节;</a:t>
            </a:r>
          </a:p>
        </p:txBody>
      </p:sp>
      <p:sp>
        <p:nvSpPr>
          <p:cNvPr id="15" name="gears_229793">
            <a:extLst>
              <a:ext uri="{FF2B5EF4-FFF2-40B4-BE49-F238E27FC236}">
                <a16:creationId xmlns:a16="http://schemas.microsoft.com/office/drawing/2014/main" id="{4C0C170C-9414-4C23-903C-F0046D563F95}"/>
              </a:ext>
            </a:extLst>
          </p:cNvPr>
          <p:cNvSpPr>
            <a:spLocks noChangeAspect="1"/>
          </p:cNvSpPr>
          <p:nvPr/>
        </p:nvSpPr>
        <p:spPr bwMode="auto">
          <a:xfrm>
            <a:off x="953116" y="2704029"/>
            <a:ext cx="355644" cy="367226"/>
          </a:xfrm>
          <a:custGeom>
            <a:gdLst>
              <a:gd fmla="*/ 391380 w 587245" name="connsiteX0"/>
              <a:gd fmla="*/ 404873 h 606369" name="connsiteY0"/>
              <a:gd fmla="*/ 349559 w 587245" name="connsiteX1"/>
              <a:gd fmla="*/ 446514 h 606369" name="connsiteY1"/>
              <a:gd fmla="*/ 391380 w 587245" name="connsiteX2"/>
              <a:gd fmla="*/ 488275 h 606369" name="connsiteY2"/>
              <a:gd fmla="*/ 433081 w 587245" name="connsiteX3"/>
              <a:gd fmla="*/ 446514 h 606369" name="connsiteY3"/>
              <a:gd fmla="*/ 391380 w 587245" name="connsiteX4"/>
              <a:gd fmla="*/ 404873 h 606369" name="connsiteY4"/>
              <a:gd fmla="*/ 391380 w 587245" name="connsiteX5"/>
              <a:gd fmla="*/ 349511 h 606369" name="connsiteY5"/>
              <a:gd fmla="*/ 488524 w 587245" name="connsiteX6"/>
              <a:gd fmla="*/ 446514 h 606369" name="connsiteY6"/>
              <a:gd fmla="*/ 391380 w 587245" name="connsiteX7"/>
              <a:gd fmla="*/ 543637 h 606369" name="connsiteY7"/>
              <a:gd fmla="*/ 294116 w 587245" name="connsiteX8"/>
              <a:gd fmla="*/ 446514 h 606369" name="connsiteY8"/>
              <a:gd fmla="*/ 391380 w 587245" name="connsiteX9"/>
              <a:gd fmla="*/ 349511 h 606369" name="connsiteY9"/>
              <a:gd fmla="*/ 391356 w 587245" name="connsiteX10"/>
              <a:gd fmla="*/ 336226 h 606369" name="connsiteY10"/>
              <a:gd fmla="*/ 280830 w 587245" name="connsiteX11"/>
              <a:gd fmla="*/ 446478 h 606369" name="connsiteY11"/>
              <a:gd fmla="*/ 391356 w 587245" name="connsiteX12"/>
              <a:gd fmla="*/ 556851 h 606369" name="connsiteY12"/>
              <a:gd fmla="*/ 501763 w 587245" name="connsiteX13"/>
              <a:gd fmla="*/ 446478 h 606369" name="connsiteY13"/>
              <a:gd fmla="*/ 391356 w 587245" name="connsiteX14"/>
              <a:gd fmla="*/ 336226 h 606369" name="connsiteY14"/>
              <a:gd fmla="*/ 391356 w 587245" name="connsiteX15"/>
              <a:gd fmla="*/ 286707 h 606369" name="connsiteY15"/>
              <a:gd fmla="*/ 391356 w 587245" name="connsiteX16"/>
              <a:gd fmla="*/ 304844 h 606369" name="connsiteY16"/>
              <a:gd fmla="*/ 432579 w 587245" name="connsiteX17"/>
              <a:gd fmla="*/ 310929 h 606369" name="connsiteY17"/>
              <a:gd fmla="*/ 437837 w 587245" name="connsiteX18"/>
              <a:gd fmla="*/ 293508 h 606369" name="connsiteY18"/>
              <a:gd fmla="*/ 484556 w 587245" name="connsiteX19"/>
              <a:gd fmla="*/ 316537 h 606369" name="connsiteY19"/>
              <a:gd fmla="*/ 473802 w 587245" name="connsiteX20"/>
              <a:gd fmla="*/ 331453 h 606369" name="connsiteY20"/>
              <a:gd fmla="*/ 510844 w 587245" name="connsiteX21"/>
              <a:gd fmla="*/ 370351 h 606369" name="connsiteY21"/>
              <a:gd fmla="*/ 526258 w 587245" name="connsiteX22"/>
              <a:gd fmla="*/ 360448 h 606369" name="connsiteY22"/>
              <a:gd fmla="*/ 546809 w 587245" name="connsiteX23"/>
              <a:gd fmla="*/ 408296 h 606369" name="connsiteY23"/>
              <a:gd fmla="*/ 529006 w 587245" name="connsiteX24"/>
              <a:gd fmla="*/ 412591 h 606369" name="connsiteY24"/>
              <a:gd fmla="*/ 533188 w 587245" name="connsiteX25"/>
              <a:gd fmla="*/ 446478 h 606369" name="connsiteY25"/>
              <a:gd fmla="*/ 531754 w 587245" name="connsiteX26"/>
              <a:gd fmla="*/ 466167 h 606369" name="connsiteY26"/>
              <a:gd fmla="*/ 549916 w 587245" name="connsiteX27"/>
              <a:gd fmla="*/ 468792 h 606369" name="connsiteY27"/>
              <a:gd fmla="*/ 534383 w 587245" name="connsiteX28"/>
              <a:gd fmla="*/ 518429 h 606369" name="connsiteY28"/>
              <a:gd fmla="*/ 518013 w 587245" name="connsiteX29"/>
              <a:gd fmla="*/ 510196 h 606369" name="connsiteY29"/>
              <a:gd fmla="*/ 485154 w 587245" name="connsiteX30"/>
              <a:gd fmla="*/ 552675 h 606369" name="connsiteY30"/>
              <a:gd fmla="*/ 497342 w 587245" name="connsiteX31"/>
              <a:gd fmla="*/ 566396 h 606369" name="connsiteY31"/>
              <a:gd fmla="*/ 453251 w 587245" name="connsiteX32"/>
              <a:gd fmla="*/ 593960 h 606369" name="connsiteY32"/>
              <a:gd fmla="*/ 446201 w 587245" name="connsiteX33"/>
              <a:gd fmla="*/ 577255 h 606369" name="connsiteY33"/>
              <a:gd fmla="*/ 393626 w 587245" name="connsiteX34"/>
              <a:gd fmla="*/ 588113 h 606369" name="connsiteY34"/>
              <a:gd fmla="*/ 393865 w 587245" name="connsiteX35"/>
              <a:gd fmla="*/ 606369 h 606369" name="connsiteY35"/>
              <a:gd fmla="*/ 391356 w 587245" name="connsiteX36"/>
              <a:gd fmla="*/ 606369 h 606369" name="connsiteY36"/>
              <a:gd fmla="*/ 342366 w 587245" name="connsiteX37"/>
              <a:gd fmla="*/ 598852 h 606369" name="connsiteY37"/>
              <a:gd fmla="*/ 347982 w 587245" name="connsiteX38"/>
              <a:gd fmla="*/ 581431 h 606369" name="connsiteY38"/>
              <a:gd fmla="*/ 300785 w 587245" name="connsiteX39"/>
              <a:gd fmla="*/ 555658 h 606369" name="connsiteY39"/>
              <a:gd fmla="*/ 289194 w 587245" name="connsiteX40"/>
              <a:gd fmla="*/ 569618 h 606369" name="connsiteY40"/>
              <a:gd fmla="*/ 255021 w 587245" name="connsiteX41"/>
              <a:gd fmla="*/ 530481 h 606369" name="connsiteY41"/>
              <a:gd fmla="*/ 270674 w 587245" name="connsiteX42"/>
              <a:gd fmla="*/ 520816 h 606369" name="connsiteY42"/>
              <a:gd fmla="*/ 251556 w 587245" name="connsiteX43"/>
              <a:gd fmla="*/ 470701 h 606369" name="connsiteY43"/>
              <a:gd fmla="*/ 233513 w 587245" name="connsiteX44"/>
              <a:gd fmla="*/ 473803 h 606369" name="connsiteY44"/>
              <a:gd fmla="*/ 231243 w 587245" name="connsiteX45"/>
              <a:gd fmla="*/ 446478 h 606369" name="connsiteY45"/>
              <a:gd fmla="*/ 233155 w 587245" name="connsiteX46"/>
              <a:gd fmla="*/ 421779 h 606369" name="connsiteY46"/>
              <a:gd fmla="*/ 251317 w 587245" name="connsiteX47"/>
              <a:gd fmla="*/ 424643 h 606369" name="connsiteY47"/>
              <a:gd fmla="*/ 269479 w 587245" name="connsiteX48"/>
              <a:gd fmla="*/ 374170 h 606369" name="connsiteY48"/>
              <a:gd fmla="*/ 253707 w 587245" name="connsiteX49"/>
              <a:gd fmla="*/ 364743 h 606369" name="connsiteY49"/>
              <a:gd fmla="*/ 287283 w 587245" name="connsiteX50"/>
              <a:gd fmla="*/ 325009 h 606369" name="connsiteY50"/>
              <a:gd fmla="*/ 299112 w 587245" name="connsiteX51"/>
              <a:gd fmla="*/ 338970 h 606369" name="connsiteY51"/>
              <a:gd fmla="*/ 345831 w 587245" name="connsiteX52"/>
              <a:gd fmla="*/ 312361 h 606369" name="connsiteY52"/>
              <a:gd fmla="*/ 339977 w 587245" name="connsiteX53"/>
              <a:gd fmla="*/ 295060 h 606369" name="connsiteY53"/>
              <a:gd fmla="*/ 391356 w 587245" name="connsiteX54"/>
              <a:gd fmla="*/ 286707 h 606369" name="connsiteY54"/>
              <a:gd fmla="*/ 167197 w 587245" name="connsiteX55"/>
              <a:gd fmla="*/ 174818 h 606369" name="connsiteY55"/>
              <a:gd fmla="*/ 118931 w 587245" name="connsiteX56"/>
              <a:gd fmla="*/ 208949 h 606369" name="connsiteY56"/>
              <a:gd fmla="*/ 153100 w 587245" name="connsiteX57"/>
              <a:gd fmla="*/ 257042 h 606369" name="connsiteY57"/>
              <a:gd fmla="*/ 201247 w 587245" name="connsiteX58"/>
              <a:gd fmla="*/ 223031 h 606369" name="connsiteY58"/>
              <a:gd fmla="*/ 167197 w 587245" name="connsiteX59"/>
              <a:gd fmla="*/ 174818 h 606369" name="connsiteY59"/>
              <a:gd fmla="*/ 176516 w 587245" name="connsiteX60"/>
              <a:gd fmla="*/ 120281 h 606369" name="connsiteY60"/>
              <a:gd fmla="*/ 255964 w 587245" name="connsiteX61"/>
              <a:gd fmla="*/ 232339 h 606369" name="connsiteY61"/>
              <a:gd fmla="*/ 143781 w 587245" name="connsiteX62"/>
              <a:gd fmla="*/ 311699 h 606369" name="connsiteY62"/>
              <a:gd fmla="*/ 64333 w 587245" name="connsiteX63"/>
              <a:gd fmla="*/ 199641 h 606369" name="connsiteY63"/>
              <a:gd fmla="*/ 176516 w 587245" name="connsiteX64"/>
              <a:gd fmla="*/ 120281 h 606369" name="connsiteY64"/>
              <a:gd fmla="*/ 178915 w 587245" name="connsiteX65"/>
              <a:gd fmla="*/ 106556 h 606369" name="connsiteY65"/>
              <a:gd fmla="*/ 50555 w 587245" name="connsiteX66"/>
              <a:gd fmla="*/ 197231 h 606369" name="connsiteY66"/>
              <a:gd fmla="*/ 141387 w 587245" name="connsiteX67"/>
              <a:gd fmla="*/ 325368 h 606369" name="connsiteY67"/>
              <a:gd fmla="*/ 269746 w 587245" name="connsiteX68"/>
              <a:gd fmla="*/ 234694 h 606369" name="connsiteY68"/>
              <a:gd fmla="*/ 178915 w 587245" name="connsiteX69"/>
              <a:gd fmla="*/ 106556 h 606369" name="connsiteY69"/>
              <a:gd fmla="*/ 458762 w 587245" name="connsiteX70"/>
              <a:gd fmla="*/ 95461 h 606369" name="connsiteY70"/>
              <a:gd fmla="*/ 425296 w 587245" name="connsiteX71"/>
              <a:gd fmla="*/ 129349 h 606369" name="connsiteY71"/>
              <a:gd fmla="*/ 459240 w 587245" name="connsiteX72"/>
              <a:gd fmla="*/ 162880 h 606369" name="connsiteY72"/>
              <a:gd fmla="*/ 483024 w 587245" name="connsiteX73"/>
              <a:gd fmla="*/ 152737 h 606369" name="connsiteY73"/>
              <a:gd fmla="*/ 490195 w 587245" name="connsiteX74"/>
              <a:gd fmla="*/ 141998 h 606369" name="connsiteY74"/>
              <a:gd fmla="*/ 492825 w 587245" name="connsiteX75"/>
              <a:gd fmla="*/ 128872 h 606369" name="connsiteY75"/>
              <a:gd fmla="*/ 458762 w 587245" name="connsiteX76"/>
              <a:gd fmla="*/ 95461 h 606369" name="connsiteY76"/>
              <a:gd fmla="*/ 135053 w 587245" name="connsiteX77"/>
              <a:gd fmla="*/ 57997 h 606369" name="connsiteY77"/>
              <a:gd fmla="*/ 187161 w 587245" name="connsiteX78"/>
              <a:gd fmla="*/ 58355 h 606369" name="connsiteY78"/>
              <a:gd fmla="*/ 184054 w 587245" name="connsiteX79"/>
              <a:gd fmla="*/ 76251 h 606369" name="connsiteY79"/>
              <a:gd fmla="*/ 223614 w 587245" name="connsiteX80"/>
              <a:gd fmla="*/ 89256 h 606369" name="connsiteY80"/>
              <a:gd fmla="*/ 231860 w 587245" name="connsiteX81"/>
              <a:gd fmla="*/ 72911 h 606369" name="connsiteY81"/>
              <a:gd fmla="*/ 273930 w 587245" name="connsiteX82"/>
              <a:gd fmla="*/ 103454 h 606369" name="connsiteY82"/>
              <a:gd fmla="*/ 260902 w 587245" name="connsiteX83"/>
              <a:gd fmla="*/ 116339 h 606369" name="connsiteY83"/>
              <a:gd fmla="*/ 290781 w 587245" name="connsiteX84"/>
              <a:gd fmla="*/ 160961 h 606369" name="connsiteY84"/>
              <a:gd fmla="*/ 307752 w 587245" name="connsiteX85"/>
              <a:gd fmla="*/ 153802 h 606369" name="connsiteY85"/>
              <a:gd fmla="*/ 319943 w 587245" name="connsiteX86"/>
              <a:gd fmla="*/ 204389 h 606369" name="connsiteY86"/>
              <a:gd fmla="*/ 301538 w 587245" name="connsiteX87"/>
              <a:gd fmla="*/ 205702 h 606369" name="connsiteY87"/>
              <a:gd fmla="*/ 300103 w 587245" name="connsiteX88"/>
              <a:gd fmla="*/ 239824 h 606369" name="connsiteY88"/>
              <a:gd fmla="*/ 295203 w 587245" name="connsiteX89"/>
              <a:gd fmla="*/ 258913 h 606369" name="connsiteY89"/>
              <a:gd fmla="*/ 312772 w 587245" name="connsiteX90"/>
              <a:gd fmla="*/ 264521 h 606369" name="connsiteY90"/>
              <a:gd fmla="*/ 288988 w 587245" name="connsiteX91"/>
              <a:gd fmla="*/ 310813 h 606369" name="connsiteY91"/>
              <a:gd fmla="*/ 274288 w 587245" name="connsiteX92"/>
              <a:gd fmla="*/ 299956 h 606369" name="connsiteY92"/>
              <a:gd fmla="*/ 234728 w 587245" name="connsiteX93"/>
              <a:gd fmla="*/ 336345 h 606369" name="connsiteY93"/>
              <a:gd fmla="*/ 244409 w 587245" name="connsiteX94"/>
              <a:gd fmla="*/ 351855 h 606369" name="connsiteY94"/>
              <a:gd fmla="*/ 196244 w 587245" name="connsiteX95"/>
              <a:gd fmla="*/ 371660 h 606369" name="connsiteY95"/>
              <a:gd fmla="*/ 192181 w 587245" name="connsiteX96"/>
              <a:gd fmla="*/ 354003 h 606369" name="connsiteY96"/>
              <a:gd fmla="*/ 138518 w 587245" name="connsiteX97"/>
              <a:gd fmla="*/ 355912 h 606369" name="connsiteY97"/>
              <a:gd fmla="*/ 135650 w 587245" name="connsiteX98"/>
              <a:gd fmla="*/ 373927 h 606369" name="connsiteY98"/>
              <a:gd fmla="*/ 133140 w 587245" name="connsiteX99"/>
              <a:gd fmla="*/ 373569 h 606369" name="connsiteY99"/>
              <a:gd fmla="*/ 86171 w 587245" name="connsiteX100"/>
              <a:gd fmla="*/ 357820 h 606369" name="connsiteY100"/>
              <a:gd fmla="*/ 94656 w 587245" name="connsiteX101"/>
              <a:gd fmla="*/ 341594 h 606369" name="connsiteY101"/>
              <a:gd fmla="*/ 52467 w 587245" name="connsiteX102"/>
              <a:gd fmla="*/ 308307 h 606369" name="connsiteY102"/>
              <a:gd fmla="*/ 38723 w 587245" name="connsiteX103"/>
              <a:gd fmla="*/ 320119 h 606369" name="connsiteY103"/>
              <a:gd fmla="*/ 11593 w 587245" name="connsiteX104"/>
              <a:gd fmla="*/ 275736 h 606369" name="connsiteY104"/>
              <a:gd fmla="*/ 28564 w 587245" name="connsiteX105"/>
              <a:gd fmla="*/ 268816 h 606369" name="connsiteY105"/>
              <a:gd fmla="*/ 18286 w 587245" name="connsiteX106"/>
              <a:gd fmla="*/ 216201 h 606369" name="connsiteY106"/>
              <a:gd fmla="*/ 0 w 587245" name="connsiteX107"/>
              <a:gd fmla="*/ 216201 h 606369" name="connsiteY107"/>
              <a:gd fmla="*/ 2271 w 587245" name="connsiteX108"/>
              <a:gd fmla="*/ 188998 h 606369" name="connsiteY108"/>
              <a:gd fmla="*/ 8366 w 587245" name="connsiteX109"/>
              <a:gd fmla="*/ 164898 h 606369" name="connsiteY109"/>
              <a:gd fmla="*/ 25696 w 587245" name="connsiteX110"/>
              <a:gd fmla="*/ 170744 h 606369" name="connsiteY110"/>
              <a:gd fmla="*/ 52228 w 587245" name="connsiteX111"/>
              <a:gd fmla="*/ 124094 h 606369" name="connsiteY111"/>
              <a:gd fmla="*/ 38245 w 587245" name="connsiteX112"/>
              <a:gd fmla="*/ 112163 h 606369" name="connsiteY112"/>
              <a:gd fmla="*/ 78044 w 587245" name="connsiteX113"/>
              <a:gd fmla="*/ 78638 h 606369" name="connsiteY113"/>
              <a:gd fmla="*/ 87366 w 587245" name="connsiteX114"/>
              <a:gd fmla="*/ 94386 h 606369" name="connsiteY114"/>
              <a:gd fmla="*/ 137921 w 587245" name="connsiteX115"/>
              <a:gd fmla="*/ 76013 h 606369" name="connsiteY115"/>
              <a:gd fmla="*/ 458164 w 587245" name="connsiteX116"/>
              <a:gd fmla="*/ 0 h 606369" name="connsiteY116"/>
              <a:gd fmla="*/ 458164 w 587245" name="connsiteX117"/>
              <a:gd fmla="*/ 14677 h 606369" name="connsiteY117"/>
              <a:gd fmla="*/ 483502 w 587245" name="connsiteX118"/>
              <a:gd fmla="*/ 17302 h 606369" name="connsiteY118"/>
              <a:gd fmla="*/ 491510 w 587245" name="connsiteX119"/>
              <a:gd fmla="*/ 19331 h 606369" name="connsiteY119"/>
              <a:gd fmla="*/ 495693 w 587245" name="connsiteX120"/>
              <a:gd fmla="*/ 5250 h 606369" name="connsiteY120"/>
              <a:gd fmla="*/ 533581 w 587245" name="connsiteX121"/>
              <a:gd fmla="*/ 23627 h 606369" name="connsiteY121"/>
              <a:gd fmla="*/ 525095 w 587245" name="connsiteX122"/>
              <a:gd fmla="*/ 35678 h 606369" name="connsiteY122"/>
              <a:gd fmla="*/ 555214 w 587245" name="connsiteX123"/>
              <a:gd fmla="*/ 66822 h 606369" name="connsiteY123"/>
              <a:gd fmla="*/ 567524 w 587245" name="connsiteX124"/>
              <a:gd fmla="*/ 58828 h 606369" name="connsiteY124"/>
              <a:gd fmla="*/ 584496 w 587245" name="connsiteX125"/>
              <a:gd fmla="*/ 97370 h 606369" name="connsiteY125"/>
              <a:gd fmla="*/ 570034 w 587245" name="connsiteX126"/>
              <a:gd fmla="*/ 100950 h 606369" name="connsiteY126"/>
              <a:gd fmla="*/ 573739 w 587245" name="connsiteX127"/>
              <a:gd fmla="*/ 128275 h 606369" name="connsiteY127"/>
              <a:gd fmla="*/ 572664 w 587245" name="connsiteX128"/>
              <a:gd fmla="*/ 144146 h 606369" name="connsiteY128"/>
              <a:gd fmla="*/ 587245 w 587245" name="connsiteX129"/>
              <a:gd fmla="*/ 146174 h 606369" name="connsiteY129"/>
              <a:gd fmla="*/ 575054 w 587245" name="connsiteX130"/>
              <a:gd fmla="*/ 186387 h 606369" name="connsiteY130"/>
              <a:gd fmla="*/ 561787 w 587245" name="connsiteX131"/>
              <a:gd fmla="*/ 179824 h 606369" name="connsiteY131"/>
              <a:gd fmla="*/ 535493 w 587245" name="connsiteX132"/>
              <a:gd fmla="*/ 214309 h 606369" name="connsiteY132"/>
              <a:gd fmla="*/ 545413 w 587245" name="connsiteX133"/>
              <a:gd fmla="*/ 225287 h 606369" name="connsiteY133"/>
              <a:gd fmla="*/ 509916 w 587245" name="connsiteX134"/>
              <a:gd fmla="*/ 247959 h 606369" name="connsiteY134"/>
              <a:gd fmla="*/ 504179 w 587245" name="connsiteX135"/>
              <a:gd fmla="*/ 234356 h 606369" name="connsiteY135"/>
              <a:gd fmla="*/ 461750 w 587245" name="connsiteX136"/>
              <a:gd fmla="*/ 243544 h 606369" name="connsiteY136"/>
              <a:gd fmla="*/ 462108 w 587245" name="connsiteX137"/>
              <a:gd fmla="*/ 258221 h 606369" name="connsiteY137"/>
              <a:gd fmla="*/ 459957 w 587245" name="connsiteX138"/>
              <a:gd fmla="*/ 258340 h 606369" name="connsiteY138"/>
              <a:gd fmla="*/ 420396 w 587245" name="connsiteX139"/>
              <a:gd fmla="*/ 252374 h 606369" name="connsiteY139"/>
              <a:gd fmla="*/ 424818 w 587245" name="connsiteX140"/>
              <a:gd fmla="*/ 238413 h 606369" name="connsiteY140"/>
              <a:gd fmla="*/ 386572 w 587245" name="connsiteX141"/>
              <a:gd fmla="*/ 217889 h 606369" name="connsiteY141"/>
              <a:gd fmla="*/ 377250 w 587245" name="connsiteX142"/>
              <a:gd fmla="*/ 229225 h 606369" name="connsiteY142"/>
              <a:gd fmla="*/ 349402 w 587245" name="connsiteX143"/>
              <a:gd fmla="*/ 197723 h 606369" name="connsiteY143"/>
              <a:gd fmla="*/ 361951 w 587245" name="connsiteX144"/>
              <a:gd fmla="*/ 189847 h 606369" name="connsiteY144"/>
              <a:gd fmla="*/ 346294 w 587245" name="connsiteX145"/>
              <a:gd fmla="*/ 149515 h 606369" name="connsiteY145"/>
              <a:gd fmla="*/ 331713 w 587245" name="connsiteX146"/>
              <a:gd fmla="*/ 152021 h 606369" name="connsiteY146"/>
              <a:gd fmla="*/ 329681 w 587245" name="connsiteX147"/>
              <a:gd fmla="*/ 130065 h 606369" name="connsiteY147"/>
              <a:gd fmla="*/ 331115 w 587245" name="connsiteX148"/>
              <a:gd fmla="*/ 110138 h 606369" name="connsiteY148"/>
              <a:gd fmla="*/ 345697 w 587245" name="connsiteX149"/>
              <a:gd fmla="*/ 112286 h 606369" name="connsiteY149"/>
              <a:gd fmla="*/ 360158 w 587245" name="connsiteX150"/>
              <a:gd fmla="*/ 71476 h 606369" name="connsiteY150"/>
              <a:gd fmla="*/ 347370 w 587245" name="connsiteX151"/>
              <a:gd fmla="*/ 63959 h 606369" name="connsiteY151"/>
              <a:gd fmla="*/ 374262 w 587245" name="connsiteX152"/>
              <a:gd fmla="*/ 31621 h 606369" name="connsiteY152"/>
              <a:gd fmla="*/ 383943 w 587245" name="connsiteX153"/>
              <a:gd fmla="*/ 42719 h 606369" name="connsiteY153"/>
              <a:gd fmla="*/ 421472 w 587245" name="connsiteX154"/>
              <a:gd fmla="*/ 21001 h 606369" name="connsiteY154"/>
              <a:gd fmla="*/ 416691 w 587245" name="connsiteX155"/>
              <a:gd fmla="*/ 7160 h 606369" name="connsiteY155"/>
              <a:gd fmla="*/ 458164 w 587245" name="connsiteX156"/>
              <a:gd fmla="*/ 0 h 606369" name="connsiteY1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b="b" l="l" r="r" t="t"/>
            <a:pathLst>
              <a:path h="606369" w="587245">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p:txBody>
      </p:sp>
      <p:sp>
        <p:nvSpPr>
          <p:cNvPr id="16" name="ruler-and-pencil_74091">
            <a:extLst>
              <a:ext uri="{FF2B5EF4-FFF2-40B4-BE49-F238E27FC236}">
                <a16:creationId xmlns:a16="http://schemas.microsoft.com/office/drawing/2014/main" id="{E866C3FA-DC32-49A2-96FD-15039451E39F}"/>
              </a:ext>
            </a:extLst>
          </p:cNvPr>
          <p:cNvSpPr>
            <a:spLocks noChangeAspect="1"/>
          </p:cNvSpPr>
          <p:nvPr/>
        </p:nvSpPr>
        <p:spPr bwMode="auto">
          <a:xfrm>
            <a:off x="927967" y="3879370"/>
            <a:ext cx="367226" cy="366633"/>
          </a:xfrm>
          <a:custGeom>
            <a:gdLst>
              <a:gd fmla="*/ 526353 w 609316" name="connsiteX0"/>
              <a:gd fmla="*/ 439378 h 608332" name="connsiteY0"/>
              <a:gd fmla="*/ 440000 w 609316" name="connsiteX1"/>
              <a:gd fmla="*/ 525582 h 608332" name="connsiteY1"/>
              <a:gd fmla="*/ 519574 w 609316" name="connsiteX2"/>
              <a:gd fmla="*/ 518815 h 608332" name="connsiteY2"/>
              <a:gd fmla="*/ 526353 w 609316" name="connsiteX3"/>
              <a:gd fmla="*/ 439378 h 608332" name="connsiteY3"/>
              <a:gd fmla="*/ 137051 w 609316" name="connsiteX4"/>
              <a:gd fmla="*/ 325730 h 608332" name="connsiteY4"/>
              <a:gd fmla="*/ 283108 w 609316" name="connsiteX5"/>
              <a:gd fmla="*/ 471539 h 608332" name="connsiteY5"/>
              <a:gd fmla="*/ 153114 w 609316" name="connsiteX6"/>
              <a:gd fmla="*/ 601311 h 608332" name="connsiteY6"/>
              <a:gd fmla="*/ 119130 w 609316" name="connsiteX7"/>
              <a:gd fmla="*/ 601311 h 608332" name="connsiteY7"/>
              <a:gd fmla="*/ 7057 w 609316" name="connsiteX8"/>
              <a:gd fmla="*/ 489521 h 608332" name="connsiteY8"/>
              <a:gd fmla="*/ 0 w 609316" name="connsiteX9"/>
              <a:gd fmla="*/ 472466 h 608332" name="connsiteY9"/>
              <a:gd fmla="*/ 7057 w 609316" name="connsiteX10"/>
              <a:gd fmla="*/ 455503 h 608332" name="connsiteY10"/>
              <a:gd fmla="*/ 8264 w 609316" name="connsiteX11"/>
              <a:gd fmla="*/ 454298 h 608332" name="connsiteY11"/>
              <a:gd fmla="*/ 40298 w 609316" name="connsiteX12"/>
              <a:gd fmla="*/ 486370 h 608332" name="connsiteY12"/>
              <a:gd fmla="*/ 47541 w 609316" name="connsiteX13"/>
              <a:gd fmla="*/ 489336 h 608332" name="connsiteY13"/>
              <a:gd fmla="*/ 54783 w 609316" name="connsiteX14"/>
              <a:gd fmla="*/ 486370 h 608332" name="connsiteY14"/>
              <a:gd fmla="*/ 54783 w 609316" name="connsiteX15"/>
              <a:gd fmla="*/ 471910 h 608332" name="connsiteY15"/>
              <a:gd fmla="*/ 22749 w 609316" name="connsiteX16"/>
              <a:gd fmla="*/ 439837 h 608332" name="connsiteY16"/>
              <a:gd fmla="*/ 55897 w 609316" name="connsiteX17"/>
              <a:gd fmla="*/ 406745 h 608332" name="connsiteY17"/>
              <a:gd fmla="*/ 87932 w 609316" name="connsiteX18"/>
              <a:gd fmla="*/ 438725 h 608332" name="connsiteY18"/>
              <a:gd fmla="*/ 95174 w 609316" name="connsiteX19"/>
              <a:gd fmla="*/ 441784 h 608332" name="connsiteY19"/>
              <a:gd fmla="*/ 102417 w 609316" name="connsiteX20"/>
              <a:gd fmla="*/ 438725 h 608332" name="connsiteY20"/>
              <a:gd fmla="*/ 102417 w 609316" name="connsiteX21"/>
              <a:gd fmla="*/ 424357 h 608332" name="connsiteY21"/>
              <a:gd fmla="*/ 70382 w 609316" name="connsiteX22"/>
              <a:gd fmla="*/ 392285 h 608332" name="connsiteY22"/>
              <a:gd fmla="*/ 98610 w 609316" name="connsiteX23"/>
              <a:gd fmla="*/ 364106 h 608332" name="connsiteY23"/>
              <a:gd fmla="*/ 159243 w 609316" name="connsiteX24"/>
              <a:gd fmla="*/ 424543 h 608332" name="connsiteY24"/>
              <a:gd fmla="*/ 166485 w 609316" name="connsiteX25"/>
              <a:gd fmla="*/ 427509 h 608332" name="connsiteY25"/>
              <a:gd fmla="*/ 173635 w 609316" name="connsiteX26"/>
              <a:gd fmla="*/ 424543 h 608332" name="connsiteY26"/>
              <a:gd fmla="*/ 173635 w 609316" name="connsiteX27"/>
              <a:gd fmla="*/ 410082 h 608332" name="connsiteY27"/>
              <a:gd fmla="*/ 113095 w 609316" name="connsiteX28"/>
              <a:gd fmla="*/ 349645 h 608332" name="connsiteY28"/>
              <a:gd fmla="*/ 186794 w 609316" name="connsiteX29"/>
              <a:gd fmla="*/ 231191 h 608332" name="connsiteY29"/>
              <a:gd fmla="*/ 165159 w 609316" name="connsiteX30"/>
              <a:gd fmla="*/ 252881 h 608332" name="connsiteY30"/>
              <a:gd fmla="*/ 410288 w 609316" name="connsiteX31"/>
              <a:gd fmla="*/ 497589 h 608332" name="connsiteY31"/>
              <a:gd fmla="*/ 431922 w 609316" name="connsiteX32"/>
              <a:gd fmla="*/ 475899 h 608332" name="connsiteY32"/>
              <a:gd fmla="*/ 253090 w 609316" name="connsiteX33"/>
              <a:gd fmla="*/ 165102 h 608332" name="connsiteY33"/>
              <a:gd fmla="*/ 231363 w 609316" name="connsiteX34"/>
              <a:gd fmla="*/ 186699 h 608332" name="connsiteY34"/>
              <a:gd fmla="*/ 476584 w 609316" name="connsiteX35"/>
              <a:gd fmla="*/ 431407 h 608332" name="connsiteY35"/>
              <a:gd fmla="*/ 498218 w 609316" name="connsiteX36"/>
              <a:gd fmla="*/ 409809 h 608332" name="connsiteY36"/>
              <a:gd fmla="*/ 139625 w 609316" name="connsiteX37"/>
              <a:gd fmla="*/ 116346 h 608332" name="connsiteY37"/>
              <a:gd fmla="*/ 116319 w 609316" name="connsiteX38"/>
              <a:gd fmla="*/ 139611 h 608332" name="connsiteY38"/>
              <a:gd fmla="*/ 142968 w 609316" name="connsiteX39"/>
              <a:gd fmla="*/ 217195 h 608332" name="connsiteY39"/>
              <a:gd fmla="*/ 217435 w 609316" name="connsiteX40"/>
              <a:gd fmla="*/ 142948 h 608332" name="connsiteY40"/>
              <a:gd fmla="*/ 77972 w 609316" name="connsiteX41"/>
              <a:gd fmla="*/ 52110 h 608332" name="connsiteY41"/>
              <a:gd fmla="*/ 255690 w 609316" name="connsiteX42"/>
              <a:gd fmla="*/ 112823 h 608332" name="connsiteY42"/>
              <a:gd fmla="*/ 263489 w 609316" name="connsiteX43"/>
              <a:gd fmla="*/ 117736 h 608332" name="connsiteY43"/>
              <a:gd fmla="*/ 548451 w 609316" name="connsiteX44"/>
              <a:gd fmla="*/ 402208 h 608332" name="connsiteY44"/>
              <a:gd fmla="*/ 548451 w 609316" name="connsiteX45"/>
              <a:gd fmla="*/ 547735 h 608332" name="connsiteY45"/>
              <a:gd fmla="*/ 475563 w 609316" name="connsiteX46"/>
              <a:gd fmla="*/ 577860 h 608332" name="connsiteY46"/>
              <a:gd fmla="*/ 402674 w 609316" name="connsiteX47"/>
              <a:gd fmla="*/ 547735 h 608332" name="connsiteY47"/>
              <a:gd fmla="*/ 117712 w 609316" name="connsiteX48"/>
              <a:gd fmla="*/ 263263 h 608332" name="connsiteY48"/>
              <a:gd fmla="*/ 112884 w 609316" name="connsiteX49"/>
              <a:gd fmla="*/ 255384 h 608332" name="connsiteY49"/>
              <a:gd fmla="*/ 51973 w 609316" name="connsiteX50"/>
              <a:gd fmla="*/ 78064 h 608332" name="connsiteY50"/>
              <a:gd fmla="*/ 56894 w 609316" name="connsiteX51"/>
              <a:gd fmla="*/ 57023 h 608332" name="connsiteY51"/>
              <a:gd fmla="*/ 77972 w 609316" name="connsiteX52"/>
              <a:gd fmla="*/ 52110 h 608332" name="connsiteY52"/>
              <a:gd fmla="*/ 473310 w 609316" name="connsiteX53"/>
              <a:gd fmla="*/ 0 h 608332" name="connsiteY53"/>
              <a:gd fmla="*/ 490302 w 609316" name="connsiteX54"/>
              <a:gd fmla="*/ 7045 h 608332" name="connsiteY54"/>
              <a:gd fmla="*/ 602283 w 609316" name="connsiteX55"/>
              <a:gd fmla="*/ 118943 h 608332" name="connsiteY55"/>
              <a:gd fmla="*/ 602283 w 609316" name="connsiteX56"/>
              <a:gd fmla="*/ 152874 h 608332" name="connsiteY56"/>
              <a:gd fmla="*/ 472196 w 609316" name="connsiteX57"/>
              <a:gd fmla="*/ 282756 h 608332" name="connsiteY57"/>
              <a:gd fmla="*/ 326788 w 609316" name="connsiteX58"/>
              <a:gd fmla="*/ 136279 h 608332" name="connsiteY58"/>
              <a:gd fmla="*/ 355108 w 609316" name="connsiteX59"/>
              <a:gd fmla="*/ 108096 h 608332" name="connsiteY59"/>
              <a:gd fmla="*/ 415648 w 609316" name="connsiteX60"/>
              <a:gd fmla="*/ 168541 h 608332" name="connsiteY60"/>
              <a:gd fmla="*/ 422891 w 609316" name="connsiteX61"/>
              <a:gd fmla="*/ 171508 h 608332" name="connsiteY61"/>
              <a:gd fmla="*/ 430041 w 609316" name="connsiteX62"/>
              <a:gd fmla="*/ 168541 h 608332" name="connsiteY62"/>
              <a:gd fmla="*/ 430041 w 609316" name="connsiteX63"/>
              <a:gd fmla="*/ 154079 h 608332" name="connsiteY63"/>
              <a:gd fmla="*/ 369500 w 609316" name="connsiteX64"/>
              <a:gd fmla="*/ 93634 h 608332" name="connsiteY64"/>
              <a:gd fmla="*/ 397821 w 609316" name="connsiteX65"/>
              <a:gd fmla="*/ 65359 h 608332" name="connsiteY65"/>
              <a:gd fmla="*/ 429855 w 609316" name="connsiteX66"/>
              <a:gd fmla="*/ 97342 h 608332" name="connsiteY66"/>
              <a:gd fmla="*/ 437097 w 609316" name="connsiteX67"/>
              <a:gd fmla="*/ 100402 h 608332" name="connsiteY67"/>
              <a:gd fmla="*/ 444340 w 609316" name="connsiteX68"/>
              <a:gd fmla="*/ 97342 h 608332" name="connsiteY68"/>
              <a:gd fmla="*/ 444340 w 609316" name="connsiteX69"/>
              <a:gd fmla="*/ 82973 h 608332" name="connsiteY69"/>
              <a:gd fmla="*/ 412306 w 609316" name="connsiteX70"/>
              <a:gd fmla="*/ 50989 h 608332" name="connsiteY70"/>
              <a:gd fmla="*/ 440626 w 609316" name="connsiteX71"/>
              <a:gd fmla="*/ 22713 h 608332" name="connsiteY71"/>
              <a:gd fmla="*/ 472660 w 609316" name="connsiteX72"/>
              <a:gd fmla="*/ 54697 h 608332" name="connsiteY72"/>
              <a:gd fmla="*/ 479903 w 609316" name="connsiteX73"/>
              <a:gd fmla="*/ 57664 h 608332" name="connsiteY73"/>
              <a:gd fmla="*/ 487052 w 609316" name="connsiteX74"/>
              <a:gd fmla="*/ 54697 h 608332" name="connsiteY74"/>
              <a:gd fmla="*/ 487052 w 609316" name="connsiteX75"/>
              <a:gd fmla="*/ 40235 h 608332" name="connsiteY75"/>
              <a:gd fmla="*/ 455018 w 609316" name="connsiteX76"/>
              <a:gd fmla="*/ 8251 h 608332" name="connsiteY76"/>
              <a:gd fmla="*/ 456225 w 609316" name="connsiteX77"/>
              <a:gd fmla="*/ 7045 h 608332" name="connsiteY77"/>
              <a:gd fmla="*/ 473310 w 609316" name="connsiteX78"/>
              <a:gd fmla="*/ 0 h 608332"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608332" w="609316">
                <a:moveTo>
                  <a:pt x="526353" y="439378"/>
                </a:moveTo>
                <a:lnTo>
                  <a:pt x="440000" y="525582"/>
                </a:lnTo>
                <a:cubicBezTo>
                  <a:pt x="463863" y="541710"/>
                  <a:pt x="498776" y="539578"/>
                  <a:pt x="519574" y="518815"/>
                </a:cubicBezTo>
                <a:cubicBezTo>
                  <a:pt x="541116" y="497218"/>
                  <a:pt x="543344" y="463571"/>
                  <a:pt x="526353" y="439378"/>
                </a:cubicBezTo>
                <a:close/>
                <a:moveTo>
                  <a:pt x="137051" y="325730"/>
                </a:moveTo>
                <a:lnTo>
                  <a:pt x="283108" y="471539"/>
                </a:lnTo>
                <a:lnTo>
                  <a:pt x="153114" y="601311"/>
                </a:lnTo>
                <a:cubicBezTo>
                  <a:pt x="143736" y="610673"/>
                  <a:pt x="128508" y="610673"/>
                  <a:pt x="119130" y="601311"/>
                </a:cubicBezTo>
                <a:lnTo>
                  <a:pt x="7057" y="489521"/>
                </a:lnTo>
                <a:cubicBezTo>
                  <a:pt x="2507" y="484979"/>
                  <a:pt x="0" y="478862"/>
                  <a:pt x="0" y="472466"/>
                </a:cubicBezTo>
                <a:cubicBezTo>
                  <a:pt x="0" y="466162"/>
                  <a:pt x="2507" y="460045"/>
                  <a:pt x="7057" y="455503"/>
                </a:cubicBezTo>
                <a:lnTo>
                  <a:pt x="8264" y="454298"/>
                </a:lnTo>
                <a:lnTo>
                  <a:pt x="40298" y="486370"/>
                </a:lnTo>
                <a:cubicBezTo>
                  <a:pt x="42341" y="488316"/>
                  <a:pt x="44941" y="489336"/>
                  <a:pt x="47541" y="489336"/>
                </a:cubicBezTo>
                <a:cubicBezTo>
                  <a:pt x="50141" y="489336"/>
                  <a:pt x="52833" y="488316"/>
                  <a:pt x="54783" y="486370"/>
                </a:cubicBezTo>
                <a:cubicBezTo>
                  <a:pt x="58776" y="482291"/>
                  <a:pt x="58776" y="475895"/>
                  <a:pt x="54783" y="471910"/>
                </a:cubicBezTo>
                <a:lnTo>
                  <a:pt x="22749" y="439837"/>
                </a:lnTo>
                <a:lnTo>
                  <a:pt x="55897" y="406745"/>
                </a:lnTo>
                <a:lnTo>
                  <a:pt x="87932" y="438725"/>
                </a:lnTo>
                <a:cubicBezTo>
                  <a:pt x="89974" y="440764"/>
                  <a:pt x="92574" y="441784"/>
                  <a:pt x="95174" y="441784"/>
                </a:cubicBezTo>
                <a:cubicBezTo>
                  <a:pt x="97774" y="441784"/>
                  <a:pt x="100467" y="440764"/>
                  <a:pt x="102417" y="438725"/>
                </a:cubicBezTo>
                <a:cubicBezTo>
                  <a:pt x="106409" y="434739"/>
                  <a:pt x="106409" y="428343"/>
                  <a:pt x="102417" y="424357"/>
                </a:cubicBezTo>
                <a:lnTo>
                  <a:pt x="70382" y="392285"/>
                </a:lnTo>
                <a:lnTo>
                  <a:pt x="98610" y="364106"/>
                </a:lnTo>
                <a:lnTo>
                  <a:pt x="159243" y="424543"/>
                </a:lnTo>
                <a:cubicBezTo>
                  <a:pt x="161192" y="426489"/>
                  <a:pt x="163792" y="427509"/>
                  <a:pt x="166485" y="427509"/>
                </a:cubicBezTo>
                <a:cubicBezTo>
                  <a:pt x="169085" y="427509"/>
                  <a:pt x="171685" y="426489"/>
                  <a:pt x="173635" y="424543"/>
                </a:cubicBezTo>
                <a:cubicBezTo>
                  <a:pt x="177627" y="420557"/>
                  <a:pt x="177627" y="414068"/>
                  <a:pt x="173635" y="410082"/>
                </a:cubicBezTo>
                <a:lnTo>
                  <a:pt x="113095" y="349645"/>
                </a:lnTo>
                <a:close/>
                <a:moveTo>
                  <a:pt x="186794" y="231191"/>
                </a:moveTo>
                <a:lnTo>
                  <a:pt x="165159" y="252881"/>
                </a:lnTo>
                <a:lnTo>
                  <a:pt x="410288" y="497589"/>
                </a:lnTo>
                <a:lnTo>
                  <a:pt x="431922" y="475899"/>
                </a:lnTo>
                <a:close/>
                <a:moveTo>
                  <a:pt x="253090" y="165102"/>
                </a:moveTo>
                <a:lnTo>
                  <a:pt x="231363" y="186699"/>
                </a:lnTo>
                <a:lnTo>
                  <a:pt x="476584" y="431407"/>
                </a:lnTo>
                <a:lnTo>
                  <a:pt x="498218" y="409809"/>
                </a:lnTo>
                <a:close/>
                <a:moveTo>
                  <a:pt x="139625" y="116346"/>
                </a:moveTo>
                <a:lnTo>
                  <a:pt x="116319" y="139611"/>
                </a:lnTo>
                <a:lnTo>
                  <a:pt x="142968" y="217195"/>
                </a:lnTo>
                <a:lnTo>
                  <a:pt x="217435" y="142948"/>
                </a:lnTo>
                <a:close/>
                <a:moveTo>
                  <a:pt x="77972" y="52110"/>
                </a:moveTo>
                <a:lnTo>
                  <a:pt x="255690" y="112823"/>
                </a:lnTo>
                <a:cubicBezTo>
                  <a:pt x="258661" y="113843"/>
                  <a:pt x="261261" y="115511"/>
                  <a:pt x="263489" y="117736"/>
                </a:cubicBezTo>
                <a:lnTo>
                  <a:pt x="548451" y="402208"/>
                </a:lnTo>
                <a:cubicBezTo>
                  <a:pt x="588656" y="442252"/>
                  <a:pt x="588656" y="507600"/>
                  <a:pt x="548451" y="547735"/>
                </a:cubicBezTo>
                <a:cubicBezTo>
                  <a:pt x="528952" y="567201"/>
                  <a:pt x="503047" y="577860"/>
                  <a:pt x="475563" y="577860"/>
                </a:cubicBezTo>
                <a:cubicBezTo>
                  <a:pt x="448079" y="577860"/>
                  <a:pt x="422173" y="567201"/>
                  <a:pt x="402674" y="547735"/>
                </a:cubicBezTo>
                <a:lnTo>
                  <a:pt x="117712" y="263263"/>
                </a:lnTo>
                <a:cubicBezTo>
                  <a:pt x="115576" y="261038"/>
                  <a:pt x="113905" y="258350"/>
                  <a:pt x="112884" y="255384"/>
                </a:cubicBezTo>
                <a:lnTo>
                  <a:pt x="51973" y="78064"/>
                </a:lnTo>
                <a:cubicBezTo>
                  <a:pt x="49466" y="70648"/>
                  <a:pt x="51416" y="62491"/>
                  <a:pt x="56894" y="57023"/>
                </a:cubicBezTo>
                <a:cubicBezTo>
                  <a:pt x="62372" y="51461"/>
                  <a:pt x="70543" y="49607"/>
                  <a:pt x="77972" y="52110"/>
                </a:cubicBezTo>
                <a:close/>
                <a:moveTo>
                  <a:pt x="473310" y="0"/>
                </a:moveTo>
                <a:cubicBezTo>
                  <a:pt x="479624" y="0"/>
                  <a:pt x="485752" y="2503"/>
                  <a:pt x="490302" y="7045"/>
                </a:cubicBezTo>
                <a:lnTo>
                  <a:pt x="602283" y="118943"/>
                </a:lnTo>
                <a:cubicBezTo>
                  <a:pt x="611661" y="128307"/>
                  <a:pt x="611661" y="143511"/>
                  <a:pt x="602283" y="152874"/>
                </a:cubicBezTo>
                <a:lnTo>
                  <a:pt x="472196" y="282756"/>
                </a:lnTo>
                <a:lnTo>
                  <a:pt x="326788" y="136279"/>
                </a:lnTo>
                <a:lnTo>
                  <a:pt x="355108" y="108096"/>
                </a:lnTo>
                <a:lnTo>
                  <a:pt x="415648" y="168541"/>
                </a:lnTo>
                <a:cubicBezTo>
                  <a:pt x="417598" y="170488"/>
                  <a:pt x="420291" y="171508"/>
                  <a:pt x="422891" y="171508"/>
                </a:cubicBezTo>
                <a:cubicBezTo>
                  <a:pt x="425491" y="171508"/>
                  <a:pt x="428091" y="170488"/>
                  <a:pt x="430041" y="168541"/>
                </a:cubicBezTo>
                <a:cubicBezTo>
                  <a:pt x="434033" y="164555"/>
                  <a:pt x="434033" y="158065"/>
                  <a:pt x="430041" y="154079"/>
                </a:cubicBezTo>
                <a:lnTo>
                  <a:pt x="369500" y="93634"/>
                </a:lnTo>
                <a:lnTo>
                  <a:pt x="397821" y="65359"/>
                </a:lnTo>
                <a:lnTo>
                  <a:pt x="429855" y="97342"/>
                </a:lnTo>
                <a:cubicBezTo>
                  <a:pt x="431898" y="99382"/>
                  <a:pt x="434498" y="100402"/>
                  <a:pt x="437097" y="100402"/>
                </a:cubicBezTo>
                <a:cubicBezTo>
                  <a:pt x="439697" y="100402"/>
                  <a:pt x="442297" y="99382"/>
                  <a:pt x="444340" y="97342"/>
                </a:cubicBezTo>
                <a:cubicBezTo>
                  <a:pt x="448333" y="93356"/>
                  <a:pt x="448333" y="86959"/>
                  <a:pt x="444340" y="82973"/>
                </a:cubicBezTo>
                <a:lnTo>
                  <a:pt x="412306" y="50989"/>
                </a:lnTo>
                <a:lnTo>
                  <a:pt x="440626" y="22713"/>
                </a:lnTo>
                <a:lnTo>
                  <a:pt x="472660" y="54697"/>
                </a:lnTo>
                <a:cubicBezTo>
                  <a:pt x="474610" y="56737"/>
                  <a:pt x="477210" y="57664"/>
                  <a:pt x="479903" y="57664"/>
                </a:cubicBezTo>
                <a:cubicBezTo>
                  <a:pt x="482503" y="57664"/>
                  <a:pt x="485102" y="56737"/>
                  <a:pt x="487052" y="54697"/>
                </a:cubicBezTo>
                <a:cubicBezTo>
                  <a:pt x="491045" y="50711"/>
                  <a:pt x="491045" y="44221"/>
                  <a:pt x="487052" y="40235"/>
                </a:cubicBezTo>
                <a:lnTo>
                  <a:pt x="455018" y="8251"/>
                </a:lnTo>
                <a:lnTo>
                  <a:pt x="456225" y="7045"/>
                </a:lnTo>
                <a:cubicBezTo>
                  <a:pt x="460775" y="2503"/>
                  <a:pt x="466903" y="0"/>
                  <a:pt x="473310" y="0"/>
                </a:cubicBezTo>
                <a:close/>
              </a:path>
            </a:pathLst>
          </a:custGeom>
          <a:solidFill>
            <a:schemeClr val="bg1"/>
          </a:solidFill>
          <a:ln>
            <a:noFill/>
          </a:ln>
        </p:spPr>
        <p:txBody>
          <a:bodyPr/>
          <a:lstStyle/>
          <a:p/>
        </p:txBody>
      </p:sp>
      <p:sp>
        <p:nvSpPr>
          <p:cNvPr id="17" name="矩形 16">
            <a:extLst>
              <a:ext uri="{FF2B5EF4-FFF2-40B4-BE49-F238E27FC236}">
                <a16:creationId xmlns:a16="http://schemas.microsoft.com/office/drawing/2014/main" id="{B604BF18-9FDD-49F2-85FF-089EBFD6FD3D}"/>
              </a:ext>
            </a:extLst>
          </p:cNvPr>
          <p:cNvSpPr/>
          <p:nvPr/>
        </p:nvSpPr>
        <p:spPr>
          <a:xfrm>
            <a:off x="1458869" y="3690251"/>
            <a:ext cx="2240280" cy="640080"/>
          </a:xfrm>
          <a:prstGeom prst="rect">
            <a:avLst/>
          </a:prstGeom>
        </p:spPr>
        <p:txBody>
          <a:bodyPr wrap="none">
            <a:spAutoFit/>
          </a:bodyPr>
          <a:lstStyle/>
          <a:p>
            <a:pPr>
              <a:lnSpc>
                <a:spcPct val="200000"/>
              </a:lnSpc>
            </a:pPr>
            <a:r>
              <a:rPr altLang="en-US" b="1" lang="zh-CN">
                <a:solidFill>
                  <a:schemeClr val="bg1"/>
                </a:solidFill>
                <a:latin charset="-122" panose="020b0503020204020204" pitchFamily="34" typeface="微软雅黑"/>
                <a:ea charset="-122" panose="020b0503020204020204" pitchFamily="34" typeface="微软雅黑"/>
              </a:rPr>
              <a:t>勇于承担事情的后果</a:t>
            </a:r>
          </a:p>
        </p:txBody>
      </p:sp>
    </p:spTree>
    <p:extLst>
      <p:ext uri="{BB962C8B-B14F-4D97-AF65-F5344CB8AC3E}">
        <p14:creationId val="132597209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0" id="21"/>
                                        <p:tgtEl>
                                          <p:spTgt spid="3"/>
                                        </p:tgtEl>
                                      </p:cBhvr>
                                    </p:animEffect>
                                    <p:anim calcmode="lin" valueType="num">
                                      <p:cBhvr>
                                        <p:cTn dur="1000" fill="hold" id="22"/>
                                        <p:tgtEl>
                                          <p:spTgt spid="3"/>
                                        </p:tgtEl>
                                        <p:attrNameLst>
                                          <p:attrName>ppt_x</p:attrName>
                                        </p:attrNameLst>
                                      </p:cBhvr>
                                      <p:tavLst>
                                        <p:tav tm="0">
                                          <p:val>
                                            <p:strVal val="#ppt_x"/>
                                          </p:val>
                                        </p:tav>
                                        <p:tav tm="100000">
                                          <p:val>
                                            <p:strVal val="#ppt_x"/>
                                          </p:val>
                                        </p:tav>
                                      </p:tavLst>
                                    </p:anim>
                                    <p:anim calcmode="lin" valueType="num">
                                      <p:cBhvr>
                                        <p:cTn dur="1000" fill="hold" id="23"/>
                                        <p:tgtEl>
                                          <p:spTgt spid="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6"/>
                                        </p:tgtEl>
                                        <p:attrNameLst>
                                          <p:attrName>style.visibility</p:attrName>
                                        </p:attrNameLst>
                                      </p:cBhvr>
                                      <p:to>
                                        <p:strVal val="visible"/>
                                      </p:to>
                                    </p:set>
                                    <p:animEffect filter="fade" transition="in">
                                      <p:cBhvr>
                                        <p:cTn dur="500" id="33"/>
                                        <p:tgtEl>
                                          <p:spTgt spid="6"/>
                                        </p:tgtEl>
                                      </p:cBhvr>
                                    </p:animEffect>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500" id="37"/>
                                        <p:tgtEl>
                                          <p:spTgt spid="15"/>
                                        </p:tgtEl>
                                      </p:cBhvr>
                                    </p:animEffect>
                                    <p:anim calcmode="lin" valueType="num">
                                      <p:cBhvr>
                                        <p:cTn dur="500" fill="hold" id="38"/>
                                        <p:tgtEl>
                                          <p:spTgt spid="15"/>
                                        </p:tgtEl>
                                        <p:attrNameLst>
                                          <p:attrName>ppt_x</p:attrName>
                                        </p:attrNameLst>
                                      </p:cBhvr>
                                      <p:tavLst>
                                        <p:tav tm="0">
                                          <p:val>
                                            <p:strVal val="#ppt_x"/>
                                          </p:val>
                                        </p:tav>
                                        <p:tav tm="100000">
                                          <p:val>
                                            <p:strVal val="#ppt_x"/>
                                          </p:val>
                                        </p:tav>
                                      </p:tavLst>
                                    </p:anim>
                                    <p:anim calcmode="lin" valueType="num">
                                      <p:cBhvr>
                                        <p:cTn dur="500" fill="hold" id="39"/>
                                        <p:tgtEl>
                                          <p:spTgt spid="1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42" presetSubtype="0">
                                  <p:stCondLst>
                                    <p:cond delay="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anim calcmode="lin" valueType="num">
                                      <p:cBhvr>
                                        <p:cTn dur="500" fill="hold" id="44"/>
                                        <p:tgtEl>
                                          <p:spTgt spid="14"/>
                                        </p:tgtEl>
                                        <p:attrNameLst>
                                          <p:attrName>ppt_x</p:attrName>
                                        </p:attrNameLst>
                                      </p:cBhvr>
                                      <p:tavLst>
                                        <p:tav tm="0">
                                          <p:val>
                                            <p:strVal val="#ppt_x"/>
                                          </p:val>
                                        </p:tav>
                                        <p:tav tm="100000">
                                          <p:val>
                                            <p:strVal val="#ppt_x"/>
                                          </p:val>
                                        </p:tav>
                                      </p:tavLst>
                                    </p:anim>
                                    <p:anim calcmode="lin" valueType="num">
                                      <p:cBhvr>
                                        <p:cTn dur="500" fill="hold" id="45"/>
                                        <p:tgtEl>
                                          <p:spTgt spid="1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500"/>
                            </p:stCondLst>
                            <p:childTnLst>
                              <p:par>
                                <p:cTn fill="hold" id="47" nodeType="afterEffect" presetClass="entr" presetID="42"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anim calcmode="lin" valueType="num">
                                      <p:cBhvr>
                                        <p:cTn dur="500" fill="hold" id="50"/>
                                        <p:tgtEl>
                                          <p:spTgt spid="16"/>
                                        </p:tgtEl>
                                        <p:attrNameLst>
                                          <p:attrName>ppt_x</p:attrName>
                                        </p:attrNameLst>
                                      </p:cBhvr>
                                      <p:tavLst>
                                        <p:tav tm="0">
                                          <p:val>
                                            <p:strVal val="#ppt_x"/>
                                          </p:val>
                                        </p:tav>
                                        <p:tav tm="100000">
                                          <p:val>
                                            <p:strVal val="#ppt_x"/>
                                          </p:val>
                                        </p:tav>
                                      </p:tavLst>
                                    </p:anim>
                                    <p:anim calcmode="lin" valueType="num">
                                      <p:cBhvr>
                                        <p:cTn dur="500" fill="hold" id="51"/>
                                        <p:tgtEl>
                                          <p:spTgt spid="16"/>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5000"/>
                            </p:stCondLst>
                            <p:childTnLst>
                              <p:par>
                                <p:cTn fill="hold" grpId="0" id="53" nodeType="afterEffect" presetClass="entr" presetID="42"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500" id="55"/>
                                        <p:tgtEl>
                                          <p:spTgt spid="17"/>
                                        </p:tgtEl>
                                      </p:cBhvr>
                                    </p:animEffect>
                                    <p:anim calcmode="lin" valueType="num">
                                      <p:cBhvr>
                                        <p:cTn dur="500" fill="hold" id="56"/>
                                        <p:tgtEl>
                                          <p:spTgt spid="17"/>
                                        </p:tgtEl>
                                        <p:attrNameLst>
                                          <p:attrName>ppt_x</p:attrName>
                                        </p:attrNameLst>
                                      </p:cBhvr>
                                      <p:tavLst>
                                        <p:tav tm="0">
                                          <p:val>
                                            <p:strVal val="#ppt_x"/>
                                          </p:val>
                                        </p:tav>
                                        <p:tav tm="100000">
                                          <p:val>
                                            <p:strVal val="#ppt_x"/>
                                          </p:val>
                                        </p:tav>
                                      </p:tavLst>
                                    </p:anim>
                                    <p:anim calcmode="lin" valueType="num">
                                      <p:cBhvr>
                                        <p:cTn dur="500" fill="hold" id="5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6"/>
      <p:bldP grpId="0" spid="14"/>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9" name="文本框 18">
            <a:extLst>
              <a:ext uri="{FF2B5EF4-FFF2-40B4-BE49-F238E27FC236}">
                <a16:creationId xmlns:a16="http://schemas.microsoft.com/office/drawing/2014/main" id="{480CEE0B-4B20-4787-9BC2-62FECDFA1262}"/>
              </a:ext>
            </a:extLst>
          </p:cNvPr>
          <p:cNvSpPr txBox="1"/>
          <p:nvPr/>
        </p:nvSpPr>
        <p:spPr>
          <a:xfrm>
            <a:off x="2198647" y="3529624"/>
            <a:ext cx="5669280" cy="914400"/>
          </a:xfrm>
          <a:prstGeom prst="rect">
            <a:avLst/>
          </a:prstGeom>
          <a:noFill/>
        </p:spPr>
        <p:txBody>
          <a:bodyPr rtlCol="0" wrap="none">
            <a:spAutoFit/>
          </a:bodyPr>
          <a:lstStyle/>
          <a:p>
            <a:pPr lvl="0">
              <a:defRPr/>
            </a:pPr>
            <a:r>
              <a:rPr altLang="en-US" b="1" lang="zh-CN" sz="5400">
                <a:latin charset="-122" panose="02010609030101010101" pitchFamily="49" typeface="新宋体"/>
                <a:ea charset="-122" panose="02010609030101010101" pitchFamily="49" typeface="新宋体"/>
                <a:cs typeface="Calibri"/>
              </a:rPr>
              <a:t>为什么要有责任心</a:t>
            </a:r>
          </a:p>
        </p:txBody>
      </p:sp>
      <p:sp>
        <p:nvSpPr>
          <p:cNvPr id="20" name="文本框 19">
            <a:extLst>
              <a:ext uri="{FF2B5EF4-FFF2-40B4-BE49-F238E27FC236}">
                <a16:creationId xmlns:a16="http://schemas.microsoft.com/office/drawing/2014/main" id="{4BC0E809-3936-4E98-BF30-A121483F2538}"/>
              </a:ext>
            </a:extLst>
          </p:cNvPr>
          <p:cNvSpPr txBox="1"/>
          <p:nvPr/>
        </p:nvSpPr>
        <p:spPr>
          <a:xfrm>
            <a:off x="2326203" y="4381217"/>
            <a:ext cx="4087325" cy="822960"/>
          </a:xfrm>
          <a:prstGeom prst="rect">
            <a:avLst/>
          </a:prstGeom>
          <a:noFill/>
        </p:spPr>
        <p:txBody>
          <a:bodyPr rtlCol="0" wrap="square">
            <a:spAutoFit/>
          </a:bodyPr>
          <a:lstStyle/>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a:t>
            </a:r>
          </a:p>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请在此添加文字说明请在此添加文字说明请</a:t>
            </a:r>
          </a:p>
        </p:txBody>
      </p:sp>
      <p:cxnSp>
        <p:nvCxnSpPr>
          <p:cNvPr id="21" name="直接连接符 20">
            <a:extLst>
              <a:ext uri="{FF2B5EF4-FFF2-40B4-BE49-F238E27FC236}">
                <a16:creationId xmlns:a16="http://schemas.microsoft.com/office/drawing/2014/main" id="{BC875FE7-FFA8-4DE7-8932-3470EE2A8F5A}"/>
              </a:ext>
            </a:extLst>
          </p:cNvPr>
          <p:cNvCxnSpPr/>
          <p:nvPr/>
        </p:nvCxnSpPr>
        <p:spPr>
          <a:xfrm>
            <a:off x="2326204" y="3410921"/>
            <a:ext cx="5622735" cy="1807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9159DAE-978F-4D8C-9626-6B06D3426F3C}"/>
              </a:ext>
            </a:extLst>
          </p:cNvPr>
          <p:cNvSpPr/>
          <p:nvPr/>
        </p:nvSpPr>
        <p:spPr>
          <a:xfrm>
            <a:off x="2326203" y="2247705"/>
            <a:ext cx="2583180" cy="9144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effectLst/>
                <a:uLnTx/>
                <a:uFillTx/>
                <a:latin charset="-122" panose="02010609030101010101" pitchFamily="49" typeface="新宋体"/>
                <a:ea charset="-122" panose="02010609030101010101" pitchFamily="49" typeface="新宋体"/>
                <a:cs typeface="Calibri"/>
              </a:rPr>
              <a:t>Part 02</a:t>
            </a:r>
          </a:p>
        </p:txBody>
      </p:sp>
    </p:spTree>
    <p:extLst>
      <p:ext uri="{BB962C8B-B14F-4D97-AF65-F5344CB8AC3E}">
        <p14:creationId val="2961659098"/>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52" presetSubtype="0">
                                  <p:stCondLst>
                                    <p:cond delay="0"/>
                                  </p:stCondLst>
                                  <p:childTnLst>
                                    <p:set>
                                      <p:cBhvr>
                                        <p:cTn dur="1" fill="hold" id="25">
                                          <p:stCondLst>
                                            <p:cond delay="0"/>
                                          </p:stCondLst>
                                        </p:cTn>
                                        <p:tgtEl>
                                          <p:spTgt spid="19"/>
                                        </p:tgtEl>
                                        <p:attrNameLst>
                                          <p:attrName>style.visibility</p:attrName>
                                        </p:attrNameLst>
                                      </p:cBhvr>
                                      <p:to>
                                        <p:strVal val="visible"/>
                                      </p:to>
                                    </p:set>
                                    <p:animScale>
                                      <p:cBhvr>
                                        <p:cTn decel="50000" dur="1000" fill="hold" id="2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19"/>
                                        </p:tgtEl>
                                        <p:attrNameLst>
                                          <p:attrName>ppt_x</p:attrName>
                                          <p:attrName>ppt_y</p:attrName>
                                        </p:attrNameLst>
                                      </p:cBhvr>
                                    </p:animMotion>
                                    <p:animEffect filter="fade" transition="in">
                                      <p:cBhvr>
                                        <p:cTn dur="1000" id="28"/>
                                        <p:tgtEl>
                                          <p:spTgt spid="19"/>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anim calcmode="lin" valueType="num">
                                      <p:cBhvr>
                                        <p:cTn dur="500" fill="hold" id="33"/>
                                        <p:tgtEl>
                                          <p:spTgt spid="20"/>
                                        </p:tgtEl>
                                        <p:attrNameLst>
                                          <p:attrName>ppt_x</p:attrName>
                                        </p:attrNameLst>
                                      </p:cBhvr>
                                      <p:tavLst>
                                        <p:tav tm="0">
                                          <p:val>
                                            <p:strVal val="#ppt_x"/>
                                          </p:val>
                                        </p:tav>
                                        <p:tav tm="100000">
                                          <p:val>
                                            <p:strVal val="#ppt_x"/>
                                          </p:val>
                                        </p:tav>
                                      </p:tavLst>
                                    </p:anim>
                                    <p:anim calcmode="lin" valueType="num">
                                      <p:cBhvr>
                                        <p:cTn dur="500" fill="hold" id="3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08957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pic>
        <p:nvPicPr>
          <p:cNvPr id="6" name="图片 5">
            <a:extLst>
              <a:ext uri="{FF2B5EF4-FFF2-40B4-BE49-F238E27FC236}">
                <a16:creationId xmlns:a16="http://schemas.microsoft.com/office/drawing/2014/main" id="{A5F270C6-CA1D-4E55-B3F8-16125BB33350}"/>
              </a:ext>
            </a:extLst>
          </p:cNvPr>
          <p:cNvPicPr>
            <a:picLocks noChangeAspect="1"/>
          </p:cNvPicPr>
          <p:nvPr/>
        </p:nvPicPr>
        <p:blipFill>
          <a:blip r:embed="rId2">
            <a:extLst>
              <a:ext uri="{28A0092B-C50C-407E-A947-70E740481C1C}">
                <a14:useLocalDpi val="0"/>
              </a:ext>
            </a:extLst>
          </a:blip>
          <a:stretch>
            <a:fillRect/>
          </a:stretch>
        </p:blipFill>
        <p:spPr>
          <a:xfrm>
            <a:off x="944564" y="1679230"/>
            <a:ext cx="5250708" cy="3499541"/>
          </a:xfrm>
          <a:prstGeom prst="rect">
            <a:avLst/>
          </a:prstGeom>
        </p:spPr>
      </p:pic>
      <p:sp>
        <p:nvSpPr>
          <p:cNvPr id="7" name="矩形 6">
            <a:extLst>
              <a:ext uri="{FF2B5EF4-FFF2-40B4-BE49-F238E27FC236}">
                <a16:creationId xmlns:a16="http://schemas.microsoft.com/office/drawing/2014/main" id="{6A29A251-E517-4C41-BDA3-9CC1B0D667DA}"/>
              </a:ext>
            </a:extLst>
          </p:cNvPr>
          <p:cNvSpPr/>
          <p:nvPr/>
        </p:nvSpPr>
        <p:spPr>
          <a:xfrm>
            <a:off x="5800726" y="2725673"/>
            <a:ext cx="5086350" cy="3109413"/>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Rectangle 3">
            <a:extLst>
              <a:ext uri="{FF2B5EF4-FFF2-40B4-BE49-F238E27FC236}">
                <a16:creationId xmlns:a16="http://schemas.microsoft.com/office/drawing/2014/main" id="{AE8DBFBB-8DCF-4E0C-98BC-D4A960B0F2A1}"/>
              </a:ext>
            </a:extLst>
          </p:cNvPr>
          <p:cNvSpPr txBox="1">
            <a:spLocks noChangeArrowheads="1"/>
          </p:cNvSpPr>
          <p:nvPr/>
        </p:nvSpPr>
        <p:spPr>
          <a:xfrm>
            <a:off x="6445674" y="3429000"/>
            <a:ext cx="4191000" cy="2191854"/>
          </a:xfrm>
          <a:prstGeom prst="rect">
            <a:avLst/>
          </a:prstGeom>
        </p:spPr>
        <p:txBody>
          <a:bodyPr bIns="81638" lIns="163275" rIns="163275" rtlCol="0" tIns="81638" vert="horz">
            <a:no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nSpc>
                <a:spcPct val="200000"/>
              </a:lnSpc>
              <a:defRPr/>
            </a:pPr>
            <a:r>
              <a:rPr altLang="en-US" lang="zh-CN" sz="1800">
                <a:solidFill>
                  <a:schemeClr val="tx1">
                    <a:lumMod val="75000"/>
                    <a:lumOff val="25000"/>
                  </a:schemeClr>
                </a:solidFill>
                <a:latin charset="-122" panose="020b0503020204020204" pitchFamily="34" typeface="微软雅黑"/>
                <a:ea charset="-122" panose="020b0503020204020204" pitchFamily="34" typeface="微软雅黑"/>
                <a:sym charset="0" panose="020b0502020202020204" pitchFamily="34" typeface="Century Gothic"/>
              </a:rPr>
              <a:t>责任心是干好工作的前提，拥有责任心才会拥有细心、耐心、爱心、自动自发。工作成果的改善，最大的受益者是我们自己。</a:t>
            </a:r>
          </a:p>
        </p:txBody>
      </p:sp>
      <p:sp>
        <p:nvSpPr>
          <p:cNvPr id="12" name="矩形 11">
            <a:extLst>
              <a:ext uri="{FF2B5EF4-FFF2-40B4-BE49-F238E27FC236}">
                <a16:creationId xmlns:a16="http://schemas.microsoft.com/office/drawing/2014/main" id="{5AD86F87-D18D-4292-A99B-818F6F821FBA}"/>
              </a:ext>
            </a:extLst>
          </p:cNvPr>
          <p:cNvSpPr/>
          <p:nvPr/>
        </p:nvSpPr>
        <p:spPr>
          <a:xfrm>
            <a:off x="6318933" y="2817874"/>
            <a:ext cx="4444481" cy="571500"/>
          </a:xfrm>
          <a:prstGeom prst="rect">
            <a:avLst/>
          </a:prstGeom>
        </p:spPr>
        <p:txBody>
          <a:bodyPr wrap="square">
            <a:spAutoFit/>
          </a:bodyPr>
          <a:lstStyle/>
          <a:p>
            <a:pPr algn="ctr" eaLnBrk="0" hangingPunct="0" indent="-342900" lvl="0" marL="342900">
              <a:lnSpc>
                <a:spcPct val="150000"/>
              </a:lnSpc>
              <a:spcBef>
                <a:spcPct val="0"/>
              </a:spcBef>
            </a:pPr>
            <a:r>
              <a:rPr altLang="en-US" b="1" lang="zh-CN" sz="21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拥有责任心会不断提高我们的收入 </a:t>
            </a:r>
          </a:p>
        </p:txBody>
      </p:sp>
      <p:sp>
        <p:nvSpPr>
          <p:cNvPr id="16" name="magnifiying-glass_93785">
            <a:extLst>
              <a:ext uri="{FF2B5EF4-FFF2-40B4-BE49-F238E27FC236}">
                <a16:creationId xmlns:a16="http://schemas.microsoft.com/office/drawing/2014/main" id="{90049F1C-38A5-4403-8E50-4FE9792DC4CB}"/>
              </a:ext>
            </a:extLst>
          </p:cNvPr>
          <p:cNvSpPr>
            <a:spLocks noChangeAspect="1"/>
          </p:cNvSpPr>
          <p:nvPr/>
        </p:nvSpPr>
        <p:spPr bwMode="auto">
          <a:xfrm>
            <a:off x="8806168" y="1991976"/>
            <a:ext cx="416078" cy="420951"/>
          </a:xfrm>
          <a:custGeom>
            <a:gdLst>
              <a:gd fmla="*/ 289907 w 549682" name="connsiteX0"/>
              <a:gd fmla="*/ 322583 h 556119" name="connsiteY0"/>
              <a:gd fmla="*/ 282740 w 549682" name="connsiteX1"/>
              <a:gd fmla="*/ 352667 h 556119" name="connsiteY1"/>
              <a:gd fmla="*/ 274140 w 549682" name="connsiteX2"/>
              <a:gd fmla="*/ 385617 h 556119" name="connsiteY2"/>
              <a:gd fmla="*/ 307107 w 549682" name="connsiteX3"/>
              <a:gd fmla="*/ 385617 h 556119" name="connsiteY3"/>
              <a:gd fmla="*/ 298507 w 549682" name="connsiteX4"/>
              <a:gd fmla="*/ 352667 h 556119" name="connsiteY4"/>
              <a:gd fmla="*/ 289907 w 549682" name="connsiteX5"/>
              <a:gd fmla="*/ 322583 h 556119" name="connsiteY5"/>
              <a:gd fmla="*/ 127701 w 549682" name="connsiteX6"/>
              <a:gd fmla="*/ 322428 h 556119" name="connsiteY6"/>
              <a:gd fmla="*/ 111916 w 549682" name="connsiteX7"/>
              <a:gd fmla="*/ 323861 h 556119" name="connsiteY7"/>
              <a:gd fmla="*/ 111916 w 549682" name="connsiteX8"/>
              <a:gd fmla="*/ 424222 h 556119" name="connsiteY8"/>
              <a:gd fmla="*/ 124831 w 549682" name="connsiteX9"/>
              <a:gd fmla="*/ 425655 h 556119" name="connsiteY9"/>
              <a:gd fmla="*/ 176492 w 549682" name="connsiteX10"/>
              <a:gd fmla="*/ 371174 h 556119" name="connsiteY10"/>
              <a:gd fmla="*/ 127701 w 549682" name="connsiteX11"/>
              <a:gd fmla="*/ 322428 h 556119" name="connsiteY11"/>
              <a:gd fmla="*/ 348753 w 549682" name="connsiteX12"/>
              <a:gd fmla="*/ 296796 h 556119" name="connsiteY12"/>
              <a:gd fmla="*/ 387531 w 549682" name="connsiteX13"/>
              <a:gd fmla="*/ 296796 h 556119" name="connsiteY13"/>
              <a:gd fmla="*/ 403330 w 549682" name="connsiteX14"/>
              <a:gd fmla="*/ 334043 h 556119" name="connsiteY14"/>
              <a:gd fmla="*/ 416256 w 549682" name="connsiteX15"/>
              <a:gd fmla="*/ 364128 h 556119" name="connsiteY15"/>
              <a:gd fmla="*/ 427746 w 549682" name="connsiteX16"/>
              <a:gd fmla="*/ 334043 h 556119" name="connsiteY16"/>
              <a:gd fmla="*/ 443545 w 549682" name="connsiteX17"/>
              <a:gd fmla="*/ 296796 h 556119" name="connsiteY17"/>
              <a:gd fmla="*/ 482323 w 549682" name="connsiteX18"/>
              <a:gd fmla="*/ 296796 h 556119" name="connsiteY18"/>
              <a:gd fmla="*/ 432055 w 549682" name="connsiteX19"/>
              <a:gd fmla="*/ 387049 h 556119" name="connsiteY19"/>
              <a:gd fmla="*/ 432055 w 549682" name="connsiteX20"/>
              <a:gd fmla="*/ 451516 h 556119" name="connsiteY20"/>
              <a:gd fmla="*/ 397585 w 549682" name="connsiteX21"/>
              <a:gd fmla="*/ 451516 h 556119" name="connsiteY21"/>
              <a:gd fmla="*/ 397585 w 549682" name="connsiteX22"/>
              <a:gd fmla="*/ 388482 h 556119" name="connsiteY22"/>
              <a:gd fmla="*/ 268407 w 549682" name="connsiteX23"/>
              <a:gd fmla="*/ 296796 h 556119" name="connsiteY23"/>
              <a:gd fmla="*/ 314274 w 549682" name="connsiteX24"/>
              <a:gd fmla="*/ 296796 h 556119" name="connsiteY24"/>
              <a:gd fmla="*/ 363007 w 549682" name="connsiteX25"/>
              <a:gd fmla="*/ 451516 h 556119" name="connsiteY25"/>
              <a:gd fmla="*/ 324307 w 549682" name="connsiteX26"/>
              <a:gd fmla="*/ 451516 h 556119" name="connsiteY26"/>
              <a:gd fmla="*/ 312840 w 549682" name="connsiteX27"/>
              <a:gd fmla="*/ 411403 h 556119" name="connsiteY27"/>
              <a:gd fmla="*/ 268407 w 549682" name="connsiteX28"/>
              <a:gd fmla="*/ 411403 h 556119" name="connsiteY28"/>
              <a:gd fmla="*/ 258373 w 549682" name="connsiteX29"/>
              <a:gd fmla="*/ 451516 h 556119" name="connsiteY29"/>
              <a:gd fmla="*/ 222540 w 549682" name="connsiteX30"/>
              <a:gd fmla="*/ 451516 h 556119" name="connsiteY30"/>
              <a:gd fmla="*/ 124831 w 549682" name="connsiteX31"/>
              <a:gd fmla="*/ 295187 h 556119" name="connsiteY31"/>
              <a:gd fmla="*/ 187972 w 549682" name="connsiteX32"/>
              <a:gd fmla="*/ 312392 h 556119" name="connsiteY32"/>
              <a:gd fmla="*/ 213803 w 549682" name="connsiteX33"/>
              <a:gd fmla="*/ 369740 h 556119" name="connsiteY33"/>
              <a:gd fmla="*/ 187972 w 549682" name="connsiteX34"/>
              <a:gd fmla="*/ 432824 h 556119" name="connsiteY34"/>
              <a:gd fmla="*/ 116221 w 549682" name="connsiteX35"/>
              <a:gd fmla="*/ 452896 h 556119" name="connsiteY35"/>
              <a:gd fmla="*/ 77475 w 549682" name="connsiteX36"/>
              <a:gd fmla="*/ 450029 h 556119" name="connsiteY36"/>
              <a:gd fmla="*/ 77475 w 549682" name="connsiteX37"/>
              <a:gd fmla="*/ 299488 h 556119" name="connsiteY37"/>
              <a:gd fmla="*/ 124831 w 549682" name="connsiteX38"/>
              <a:gd fmla="*/ 295187 h 556119" name="connsiteY38"/>
              <a:gd fmla="*/ 38750 w 549682" name="connsiteX39"/>
              <a:gd fmla="*/ 203563 h 556119" name="connsiteY39"/>
              <a:gd fmla="*/ 38750 w 549682" name="connsiteX40"/>
              <a:gd fmla="*/ 517424 h 556119" name="connsiteY40"/>
              <a:gd fmla="*/ 509496 w 549682" name="connsiteX41"/>
              <a:gd fmla="*/ 517424 h 556119" name="connsiteY41"/>
              <a:gd fmla="*/ 509496 w 549682" name="connsiteX42"/>
              <a:gd fmla="*/ 203563 h 556119" name="connsiteY42"/>
              <a:gd fmla="*/ 0 w 549682" name="connsiteX43"/>
              <a:gd fmla="*/ 65980 h 556119" name="connsiteY43"/>
              <a:gd fmla="*/ 78936 w 549682" name="connsiteX44"/>
              <a:gd fmla="*/ 67413 h 556119" name="connsiteY44"/>
              <a:gd fmla="*/ 78936 w 549682" name="connsiteX45"/>
              <a:gd fmla="*/ 86044 h 556119" name="connsiteY45"/>
              <a:gd fmla="*/ 137779 w 549682" name="connsiteX46"/>
              <a:gd fmla="*/ 144803 h 556119" name="connsiteY46"/>
              <a:gd fmla="*/ 196623 w 549682" name="connsiteX47"/>
              <a:gd fmla="*/ 86044 h 556119" name="connsiteY47"/>
              <a:gd fmla="*/ 196623 w 549682" name="connsiteX48"/>
              <a:gd fmla="*/ 67413 h 556119" name="connsiteY48"/>
              <a:gd fmla="*/ 353059 w 549682" name="connsiteX49"/>
              <a:gd fmla="*/ 67413 h 556119" name="connsiteY49"/>
              <a:gd fmla="*/ 353059 w 549682" name="connsiteX50"/>
              <a:gd fmla="*/ 86044 h 556119" name="connsiteY50"/>
              <a:gd fmla="*/ 411903 w 549682" name="connsiteX51"/>
              <a:gd fmla="*/ 144803 h 556119" name="connsiteY51"/>
              <a:gd fmla="*/ 470746 w 549682" name="connsiteX52"/>
              <a:gd fmla="*/ 86044 h 556119" name="connsiteY52"/>
              <a:gd fmla="*/ 470746 w 549682" name="connsiteX53"/>
              <a:gd fmla="*/ 67413 h 556119" name="connsiteY53"/>
              <a:gd fmla="*/ 548247 w 549682" name="connsiteX54"/>
              <a:gd fmla="*/ 67413 h 556119" name="connsiteY54"/>
              <a:gd fmla="*/ 549682 w 549682" name="connsiteX55"/>
              <a:gd fmla="*/ 556119 h 556119" name="connsiteY55"/>
              <a:gd fmla="*/ 509496 w 549682" name="connsiteX56"/>
              <a:gd fmla="*/ 556119 h 556119" name="connsiteY56"/>
              <a:gd fmla="*/ 38750 w 549682" name="connsiteX57"/>
              <a:gd fmla="*/ 556119 h 556119" name="connsiteY57"/>
              <a:gd fmla="*/ 0 w 549682" name="connsiteX58"/>
              <a:gd fmla="*/ 556119 h 556119" name="connsiteY58"/>
              <a:gd fmla="*/ 410480 w 549682" name="connsiteX59"/>
              <a:gd fmla="*/ 0 h 556119" name="connsiteY59"/>
              <a:gd fmla="*/ 449217 w 549682" name="connsiteX60"/>
              <a:gd fmla="*/ 38681 h 556119" name="connsiteY60"/>
              <a:gd fmla="*/ 449217 w 549682" name="connsiteX61"/>
              <a:gd fmla="*/ 78795 h 556119" name="connsiteY61"/>
              <a:gd fmla="*/ 410480 w 549682" name="connsiteX62"/>
              <a:gd fmla="*/ 117477 h 556119" name="connsiteY62"/>
              <a:gd fmla="*/ 371742 w 549682" name="connsiteX63"/>
              <a:gd fmla="*/ 78795 h 556119" name="connsiteY63"/>
              <a:gd fmla="*/ 371742 w 549682" name="connsiteX64"/>
              <a:gd fmla="*/ 38681 h 556119" name="connsiteY64"/>
              <a:gd fmla="*/ 410480 w 549682" name="connsiteX65"/>
              <a:gd fmla="*/ 0 h 556119" name="connsiteY65"/>
              <a:gd fmla="*/ 136213 w 549682" name="connsiteX66"/>
              <a:gd fmla="*/ 0 h 556119" name="connsiteY66"/>
              <a:gd fmla="*/ 174951 w 549682" name="connsiteX67"/>
              <a:gd fmla="*/ 38681 h 556119" name="connsiteY67"/>
              <a:gd fmla="*/ 174951 w 549682" name="connsiteX68"/>
              <a:gd fmla="*/ 78795 h 556119" name="connsiteY68"/>
              <a:gd fmla="*/ 136213 w 549682" name="connsiteX69"/>
              <a:gd fmla="*/ 117477 h 556119" name="connsiteY69"/>
              <a:gd fmla="*/ 97476 w 549682" name="connsiteX70"/>
              <a:gd fmla="*/ 78795 h 556119" name="connsiteY70"/>
              <a:gd fmla="*/ 97476 w 549682" name="connsiteX71"/>
              <a:gd fmla="*/ 38681 h 556119" name="connsiteY71"/>
              <a:gd fmla="*/ 136213 w 549682" name="connsiteX72"/>
              <a:gd fmla="*/ 0 h 556119"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556119" w="549682">
                <a:moveTo>
                  <a:pt x="289907" y="322583"/>
                </a:moveTo>
                <a:cubicBezTo>
                  <a:pt x="287040" y="332611"/>
                  <a:pt x="285607" y="344072"/>
                  <a:pt x="282740" y="352667"/>
                </a:cubicBezTo>
                <a:lnTo>
                  <a:pt x="274140" y="385617"/>
                </a:lnTo>
                <a:lnTo>
                  <a:pt x="307107" y="385617"/>
                </a:lnTo>
                <a:lnTo>
                  <a:pt x="298507" y="352667"/>
                </a:lnTo>
                <a:cubicBezTo>
                  <a:pt x="295640" y="344072"/>
                  <a:pt x="292773" y="332611"/>
                  <a:pt x="289907" y="322583"/>
                </a:cubicBezTo>
                <a:close/>
                <a:moveTo>
                  <a:pt x="127701" y="322428"/>
                </a:moveTo>
                <a:cubicBezTo>
                  <a:pt x="120526" y="322428"/>
                  <a:pt x="114786" y="323861"/>
                  <a:pt x="111916" y="323861"/>
                </a:cubicBezTo>
                <a:lnTo>
                  <a:pt x="111916" y="424222"/>
                </a:lnTo>
                <a:cubicBezTo>
                  <a:pt x="114786" y="425655"/>
                  <a:pt x="120526" y="425655"/>
                  <a:pt x="124831" y="425655"/>
                </a:cubicBezTo>
                <a:cubicBezTo>
                  <a:pt x="156402" y="425655"/>
                  <a:pt x="176492" y="408451"/>
                  <a:pt x="176492" y="371174"/>
                </a:cubicBezTo>
                <a:cubicBezTo>
                  <a:pt x="176492" y="339632"/>
                  <a:pt x="157837" y="322428"/>
                  <a:pt x="127701" y="322428"/>
                </a:cubicBezTo>
                <a:close/>
                <a:moveTo>
                  <a:pt x="348753" y="296796"/>
                </a:moveTo>
                <a:lnTo>
                  <a:pt x="387531" y="296796"/>
                </a:lnTo>
                <a:lnTo>
                  <a:pt x="403330" y="334043"/>
                </a:lnTo>
                <a:cubicBezTo>
                  <a:pt x="409075" y="345504"/>
                  <a:pt x="411947" y="354100"/>
                  <a:pt x="416256" y="364128"/>
                </a:cubicBezTo>
                <a:cubicBezTo>
                  <a:pt x="419129" y="354100"/>
                  <a:pt x="423437" y="345504"/>
                  <a:pt x="427746" y="334043"/>
                </a:cubicBezTo>
                <a:lnTo>
                  <a:pt x="443545" y="296796"/>
                </a:lnTo>
                <a:lnTo>
                  <a:pt x="482323" y="296796"/>
                </a:lnTo>
                <a:lnTo>
                  <a:pt x="432055" y="387049"/>
                </a:lnTo>
                <a:lnTo>
                  <a:pt x="432055" y="451516"/>
                </a:lnTo>
                <a:lnTo>
                  <a:pt x="397585" y="451516"/>
                </a:lnTo>
                <a:lnTo>
                  <a:pt x="397585" y="388482"/>
                </a:lnTo>
                <a:close/>
                <a:moveTo>
                  <a:pt x="268407" y="296796"/>
                </a:moveTo>
                <a:lnTo>
                  <a:pt x="314274" y="296796"/>
                </a:lnTo>
                <a:lnTo>
                  <a:pt x="363007" y="451516"/>
                </a:lnTo>
                <a:lnTo>
                  <a:pt x="324307" y="451516"/>
                </a:lnTo>
                <a:lnTo>
                  <a:pt x="312840" y="411403"/>
                </a:lnTo>
                <a:lnTo>
                  <a:pt x="268407" y="411403"/>
                </a:lnTo>
                <a:lnTo>
                  <a:pt x="258373" y="451516"/>
                </a:lnTo>
                <a:lnTo>
                  <a:pt x="222540" y="451516"/>
                </a:lnTo>
                <a:close/>
                <a:moveTo>
                  <a:pt x="124831" y="295187"/>
                </a:moveTo>
                <a:cubicBezTo>
                  <a:pt x="153532" y="295187"/>
                  <a:pt x="172187" y="300922"/>
                  <a:pt x="187972" y="312392"/>
                </a:cubicBezTo>
                <a:cubicBezTo>
                  <a:pt x="203758" y="323861"/>
                  <a:pt x="213803" y="342500"/>
                  <a:pt x="213803" y="369740"/>
                </a:cubicBezTo>
                <a:cubicBezTo>
                  <a:pt x="213803" y="399848"/>
                  <a:pt x="202323" y="419921"/>
                  <a:pt x="187972" y="432824"/>
                </a:cubicBezTo>
                <a:cubicBezTo>
                  <a:pt x="172187" y="445727"/>
                  <a:pt x="146357" y="452896"/>
                  <a:pt x="116221" y="452896"/>
                </a:cubicBezTo>
                <a:cubicBezTo>
                  <a:pt x="99001" y="452896"/>
                  <a:pt x="86085" y="451462"/>
                  <a:pt x="77475" y="450029"/>
                </a:cubicBezTo>
                <a:lnTo>
                  <a:pt x="77475" y="299488"/>
                </a:lnTo>
                <a:cubicBezTo>
                  <a:pt x="90390" y="296621"/>
                  <a:pt x="106176" y="295187"/>
                  <a:pt x="124831" y="295187"/>
                </a:cubicBezTo>
                <a:close/>
                <a:moveTo>
                  <a:pt x="38750" y="203563"/>
                </a:moveTo>
                <a:lnTo>
                  <a:pt x="38750" y="517424"/>
                </a:lnTo>
                <a:lnTo>
                  <a:pt x="509496" y="517424"/>
                </a:lnTo>
                <a:lnTo>
                  <a:pt x="509496" y="203563"/>
                </a:lnTo>
                <a:close/>
                <a:moveTo>
                  <a:pt x="0" y="65980"/>
                </a:moveTo>
                <a:lnTo>
                  <a:pt x="78936" y="67413"/>
                </a:lnTo>
                <a:lnTo>
                  <a:pt x="78936" y="86044"/>
                </a:lnTo>
                <a:cubicBezTo>
                  <a:pt x="78936" y="119007"/>
                  <a:pt x="104770" y="144803"/>
                  <a:pt x="137779" y="144803"/>
                </a:cubicBezTo>
                <a:cubicBezTo>
                  <a:pt x="169354" y="144803"/>
                  <a:pt x="196623" y="119007"/>
                  <a:pt x="196623" y="86044"/>
                </a:cubicBezTo>
                <a:lnTo>
                  <a:pt x="196623" y="67413"/>
                </a:lnTo>
                <a:lnTo>
                  <a:pt x="353059" y="67413"/>
                </a:lnTo>
                <a:lnTo>
                  <a:pt x="353059" y="86044"/>
                </a:lnTo>
                <a:cubicBezTo>
                  <a:pt x="353059" y="119007"/>
                  <a:pt x="378893" y="144803"/>
                  <a:pt x="411903" y="144803"/>
                </a:cubicBezTo>
                <a:cubicBezTo>
                  <a:pt x="444912" y="144803"/>
                  <a:pt x="470746" y="119007"/>
                  <a:pt x="470746" y="86044"/>
                </a:cubicBezTo>
                <a:lnTo>
                  <a:pt x="470746" y="67413"/>
                </a:lnTo>
                <a:lnTo>
                  <a:pt x="548247" y="67413"/>
                </a:lnTo>
                <a:lnTo>
                  <a:pt x="549682" y="556119"/>
                </a:lnTo>
                <a:lnTo>
                  <a:pt x="509496" y="556119"/>
                </a:lnTo>
                <a:lnTo>
                  <a:pt x="38750" y="556119"/>
                </a:lnTo>
                <a:lnTo>
                  <a:pt x="0" y="556119"/>
                </a:lnTo>
                <a:close/>
                <a:moveTo>
                  <a:pt x="410480" y="0"/>
                </a:moveTo>
                <a:cubicBezTo>
                  <a:pt x="432000" y="0"/>
                  <a:pt x="449217" y="17192"/>
                  <a:pt x="449217" y="38681"/>
                </a:cubicBezTo>
                <a:lnTo>
                  <a:pt x="449217" y="78795"/>
                </a:lnTo>
                <a:cubicBezTo>
                  <a:pt x="449217" y="100285"/>
                  <a:pt x="432000" y="117477"/>
                  <a:pt x="410480" y="117477"/>
                </a:cubicBezTo>
                <a:cubicBezTo>
                  <a:pt x="390393" y="117477"/>
                  <a:pt x="373177" y="100285"/>
                  <a:pt x="371742" y="78795"/>
                </a:cubicBezTo>
                <a:lnTo>
                  <a:pt x="371742" y="38681"/>
                </a:lnTo>
                <a:cubicBezTo>
                  <a:pt x="371742" y="17192"/>
                  <a:pt x="390393" y="0"/>
                  <a:pt x="410480" y="0"/>
                </a:cubicBezTo>
                <a:close/>
                <a:moveTo>
                  <a:pt x="136213" y="0"/>
                </a:moveTo>
                <a:cubicBezTo>
                  <a:pt x="157734" y="0"/>
                  <a:pt x="174951" y="17192"/>
                  <a:pt x="174951" y="38681"/>
                </a:cubicBezTo>
                <a:lnTo>
                  <a:pt x="174951" y="78795"/>
                </a:lnTo>
                <a:cubicBezTo>
                  <a:pt x="174951" y="100285"/>
                  <a:pt x="157734" y="117477"/>
                  <a:pt x="136213" y="117477"/>
                </a:cubicBezTo>
                <a:cubicBezTo>
                  <a:pt x="114693" y="117477"/>
                  <a:pt x="97476" y="100285"/>
                  <a:pt x="97476" y="78795"/>
                </a:cubicBezTo>
                <a:lnTo>
                  <a:pt x="97476" y="38681"/>
                </a:lnTo>
                <a:cubicBezTo>
                  <a:pt x="97476" y="17192"/>
                  <a:pt x="114693" y="0"/>
                  <a:pt x="136213" y="0"/>
                </a:cubicBezTo>
                <a:close/>
              </a:path>
            </a:pathLst>
          </a:custGeom>
          <a:solidFill>
            <a:schemeClr val="accent1"/>
          </a:solidFill>
          <a:ln>
            <a:noFill/>
          </a:ln>
        </p:spPr>
        <p:txBody>
          <a:bodyPr/>
          <a:lstStyle/>
          <a:p>
            <a:endParaRPr altLang="en-US" lang="zh-CN"/>
          </a:p>
        </p:txBody>
      </p:sp>
      <p:sp>
        <p:nvSpPr>
          <p:cNvPr id="14" name="open-notebook_334">
            <a:extLst>
              <a:ext uri="{FF2B5EF4-FFF2-40B4-BE49-F238E27FC236}">
                <a16:creationId xmlns:a16="http://schemas.microsoft.com/office/drawing/2014/main" id="{A5986124-9DD0-46F2-A83F-33A5ED0574FE}"/>
              </a:ext>
            </a:extLst>
          </p:cNvPr>
          <p:cNvSpPr>
            <a:spLocks noChangeAspect="1"/>
          </p:cNvSpPr>
          <p:nvPr/>
        </p:nvSpPr>
        <p:spPr bwMode="auto">
          <a:xfrm>
            <a:off x="6923780" y="1991976"/>
            <a:ext cx="420951" cy="321761"/>
          </a:xfrm>
          <a:custGeom>
            <a:gdLst>
              <a:gd fmla="*/ 278945 h 440259" name="T0"/>
              <a:gd fmla="*/ 278945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278945 h 440259" name="T26"/>
              <a:gd fmla="*/ 278945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88862 h 440259" name="T38"/>
              <a:gd fmla="*/ 88862 h 440259" name="T39"/>
              <a:gd fmla="*/ 278945 h 440259" name="T40"/>
              <a:gd fmla="*/ 278945 h 440259" name="T41"/>
              <a:gd fmla="*/ 278945 h 440259" name="T42"/>
              <a:gd fmla="*/ 278945 h 440259" name="T43"/>
              <a:gd fmla="*/ 278945 h 440259" name="T44"/>
              <a:gd fmla="*/ 278945 h 440259" name="T45"/>
              <a:gd fmla="*/ 278945 h 440259" name="T46"/>
              <a:gd fmla="*/ 278945 h 440259" name="T47"/>
              <a:gd fmla="*/ 278945 h 440259" name="T48"/>
              <a:gd fmla="*/ 278945 h 440259" name="T49"/>
              <a:gd fmla="*/ 278945 h 440259" name="T50"/>
              <a:gd fmla="*/ 278945 h 440259" name="T51"/>
              <a:gd fmla="*/ 278945 h 440259" name="T52"/>
              <a:gd fmla="*/ 278945 h 440259" name="T53"/>
              <a:gd fmla="*/ 278945 h 440259" name="T54"/>
              <a:gd fmla="*/ 278945 h 440259" name="T55"/>
              <a:gd fmla="*/ 278945 h 440259" name="T56"/>
              <a:gd fmla="*/ 278945 h 440259" name="T57"/>
              <a:gd fmla="*/ 278945 h 440259" name="T58"/>
              <a:gd fmla="*/ 278945 h 440259" name="T59"/>
              <a:gd fmla="*/ 88862 h 440259" name="T60"/>
              <a:gd fmla="*/ 88862 h 440259" name="T61"/>
              <a:gd fmla="*/ 278945 h 440259" name="T62"/>
              <a:gd fmla="*/ 278945 h 440259" name="T63"/>
              <a:gd fmla="*/ 278945 h 440259" name="T64"/>
              <a:gd fmla="*/ 278945 h 440259" name="T65"/>
              <a:gd fmla="*/ 278945 h 440259" name="T66"/>
              <a:gd fmla="*/ 278945 h 440259" name="T67"/>
              <a:gd fmla="*/ 278945 h 440259" name="T68"/>
              <a:gd fmla="*/ 278945 h 440259" name="T69"/>
              <a:gd fmla="*/ 278945 h 440259" name="T70"/>
              <a:gd fmla="*/ 278945 h 440259" name="T71"/>
              <a:gd fmla="*/ 278945 h 440259" name="T72"/>
              <a:gd fmla="*/ 278945 h 440259" name="T73"/>
              <a:gd fmla="*/ 278945 h 440259" name="T74"/>
              <a:gd fmla="*/ 278945 h 440259" name="T75"/>
              <a:gd fmla="*/ 278945 h 440259" name="T76"/>
              <a:gd fmla="*/ 278945 h 440259" name="T77"/>
              <a:gd fmla="*/ 278945 h 440259" name="T78"/>
              <a:gd fmla="*/ 278945 h 440259" name="T79"/>
              <a:gd fmla="*/ 278945 h 440259" name="T80"/>
              <a:gd fmla="*/ 278945 h 4402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0" w="418">
                <a:moveTo>
                  <a:pt x="416" y="66"/>
                </a:moveTo>
                <a:cubicBezTo>
                  <a:pt x="415" y="65"/>
                  <a:pt x="406" y="49"/>
                  <a:pt x="388" y="33"/>
                </a:cubicBezTo>
                <a:cubicBezTo>
                  <a:pt x="370" y="17"/>
                  <a:pt x="342" y="0"/>
                  <a:pt x="305" y="0"/>
                </a:cubicBezTo>
                <a:cubicBezTo>
                  <a:pt x="268" y="0"/>
                  <a:pt x="240" y="17"/>
                  <a:pt x="222" y="33"/>
                </a:cubicBezTo>
                <a:cubicBezTo>
                  <a:pt x="217" y="38"/>
                  <a:pt x="212" y="43"/>
                  <a:pt x="209" y="48"/>
                </a:cubicBezTo>
                <a:cubicBezTo>
                  <a:pt x="205" y="43"/>
                  <a:pt x="200" y="38"/>
                  <a:pt x="194" y="33"/>
                </a:cubicBezTo>
                <a:cubicBezTo>
                  <a:pt x="176" y="17"/>
                  <a:pt x="148" y="0"/>
                  <a:pt x="111" y="0"/>
                </a:cubicBezTo>
                <a:cubicBezTo>
                  <a:pt x="74" y="0"/>
                  <a:pt x="47" y="17"/>
                  <a:pt x="29" y="33"/>
                </a:cubicBezTo>
                <a:cubicBezTo>
                  <a:pt x="11" y="50"/>
                  <a:pt x="2" y="65"/>
                  <a:pt x="2" y="66"/>
                </a:cubicBezTo>
                <a:lnTo>
                  <a:pt x="0" y="74"/>
                </a:lnTo>
                <a:lnTo>
                  <a:pt x="0" y="312"/>
                </a:lnTo>
                <a:lnTo>
                  <a:pt x="29" y="319"/>
                </a:lnTo>
                <a:lnTo>
                  <a:pt x="29" y="319"/>
                </a:lnTo>
                <a:cubicBezTo>
                  <a:pt x="29" y="319"/>
                  <a:pt x="37" y="305"/>
                  <a:pt x="51" y="293"/>
                </a:cubicBezTo>
                <a:cubicBezTo>
                  <a:pt x="65" y="281"/>
                  <a:pt x="85" y="269"/>
                  <a:pt x="111" y="269"/>
                </a:cubicBezTo>
                <a:cubicBezTo>
                  <a:pt x="139" y="269"/>
                  <a:pt x="159" y="281"/>
                  <a:pt x="174" y="294"/>
                </a:cubicBezTo>
                <a:cubicBezTo>
                  <a:pt x="181" y="301"/>
                  <a:pt x="187" y="307"/>
                  <a:pt x="191" y="312"/>
                </a:cubicBezTo>
                <a:cubicBezTo>
                  <a:pt x="192" y="315"/>
                  <a:pt x="194" y="317"/>
                  <a:pt x="195" y="318"/>
                </a:cubicBezTo>
                <a:cubicBezTo>
                  <a:pt x="195" y="318"/>
                  <a:pt x="195" y="319"/>
                  <a:pt x="195" y="319"/>
                </a:cubicBezTo>
                <a:cubicBezTo>
                  <a:pt x="196" y="319"/>
                  <a:pt x="196" y="320"/>
                  <a:pt x="196" y="320"/>
                </a:cubicBezTo>
                <a:lnTo>
                  <a:pt x="196" y="320"/>
                </a:lnTo>
                <a:lnTo>
                  <a:pt x="196" y="320"/>
                </a:lnTo>
                <a:lnTo>
                  <a:pt x="196" y="320"/>
                </a:lnTo>
                <a:lnTo>
                  <a:pt x="222" y="319"/>
                </a:lnTo>
                <a:lnTo>
                  <a:pt x="222" y="319"/>
                </a:lnTo>
                <a:lnTo>
                  <a:pt x="222" y="319"/>
                </a:lnTo>
                <a:lnTo>
                  <a:pt x="222" y="319"/>
                </a:lnTo>
                <a:cubicBezTo>
                  <a:pt x="223" y="318"/>
                  <a:pt x="231" y="305"/>
                  <a:pt x="244" y="293"/>
                </a:cubicBezTo>
                <a:cubicBezTo>
                  <a:pt x="259" y="281"/>
                  <a:pt x="278" y="269"/>
                  <a:pt x="305" y="269"/>
                </a:cubicBezTo>
                <a:cubicBezTo>
                  <a:pt x="332" y="269"/>
                  <a:pt x="353" y="281"/>
                  <a:pt x="368" y="294"/>
                </a:cubicBezTo>
                <a:cubicBezTo>
                  <a:pt x="375" y="301"/>
                  <a:pt x="380" y="307"/>
                  <a:pt x="384" y="312"/>
                </a:cubicBezTo>
                <a:cubicBezTo>
                  <a:pt x="386" y="315"/>
                  <a:pt x="387" y="317"/>
                  <a:pt x="388" y="318"/>
                </a:cubicBezTo>
                <a:cubicBezTo>
                  <a:pt x="389" y="318"/>
                  <a:pt x="389" y="319"/>
                  <a:pt x="389" y="319"/>
                </a:cubicBezTo>
                <a:cubicBezTo>
                  <a:pt x="389" y="319"/>
                  <a:pt x="389" y="320"/>
                  <a:pt x="389" y="320"/>
                </a:cubicBezTo>
                <a:lnTo>
                  <a:pt x="389" y="320"/>
                </a:lnTo>
                <a:lnTo>
                  <a:pt x="389" y="320"/>
                </a:lnTo>
                <a:lnTo>
                  <a:pt x="418" y="312"/>
                </a:lnTo>
                <a:lnTo>
                  <a:pt x="418" y="74"/>
                </a:lnTo>
                <a:lnTo>
                  <a:pt x="416" y="66"/>
                </a:lnTo>
                <a:close/>
                <a:moveTo>
                  <a:pt x="111" y="239"/>
                </a:moveTo>
                <a:lnTo>
                  <a:pt x="111" y="239"/>
                </a:lnTo>
                <a:cubicBezTo>
                  <a:pt x="75" y="239"/>
                  <a:pt x="48" y="254"/>
                  <a:pt x="31" y="270"/>
                </a:cubicBezTo>
                <a:lnTo>
                  <a:pt x="31" y="78"/>
                </a:lnTo>
                <a:cubicBezTo>
                  <a:pt x="34" y="73"/>
                  <a:pt x="40" y="64"/>
                  <a:pt x="51" y="55"/>
                </a:cubicBezTo>
                <a:cubicBezTo>
                  <a:pt x="65" y="42"/>
                  <a:pt x="85" y="31"/>
                  <a:pt x="111" y="31"/>
                </a:cubicBezTo>
                <a:cubicBezTo>
                  <a:pt x="139" y="31"/>
                  <a:pt x="159" y="43"/>
                  <a:pt x="174" y="56"/>
                </a:cubicBezTo>
                <a:cubicBezTo>
                  <a:pt x="181" y="62"/>
                  <a:pt x="187" y="69"/>
                  <a:pt x="191" y="74"/>
                </a:cubicBezTo>
                <a:cubicBezTo>
                  <a:pt x="192" y="75"/>
                  <a:pt x="193" y="77"/>
                  <a:pt x="194" y="78"/>
                </a:cubicBezTo>
                <a:lnTo>
                  <a:pt x="194" y="271"/>
                </a:lnTo>
                <a:cubicBezTo>
                  <a:pt x="176" y="255"/>
                  <a:pt x="148" y="239"/>
                  <a:pt x="111" y="239"/>
                </a:cubicBezTo>
                <a:close/>
                <a:moveTo>
                  <a:pt x="111" y="216"/>
                </a:moveTo>
                <a:lnTo>
                  <a:pt x="111" y="216"/>
                </a:lnTo>
                <a:cubicBezTo>
                  <a:pt x="84" y="216"/>
                  <a:pt x="63" y="228"/>
                  <a:pt x="50" y="240"/>
                </a:cubicBezTo>
                <a:lnTo>
                  <a:pt x="50" y="93"/>
                </a:lnTo>
                <a:cubicBezTo>
                  <a:pt x="52" y="89"/>
                  <a:pt x="57" y="82"/>
                  <a:pt x="65" y="75"/>
                </a:cubicBezTo>
                <a:cubicBezTo>
                  <a:pt x="76" y="66"/>
                  <a:pt x="91" y="57"/>
                  <a:pt x="111" y="57"/>
                </a:cubicBezTo>
                <a:cubicBezTo>
                  <a:pt x="132" y="57"/>
                  <a:pt x="148" y="66"/>
                  <a:pt x="159" y="76"/>
                </a:cubicBezTo>
                <a:cubicBezTo>
                  <a:pt x="165" y="81"/>
                  <a:pt x="169" y="86"/>
                  <a:pt x="172" y="90"/>
                </a:cubicBezTo>
                <a:cubicBezTo>
                  <a:pt x="173" y="91"/>
                  <a:pt x="174" y="92"/>
                  <a:pt x="174" y="93"/>
                </a:cubicBezTo>
                <a:lnTo>
                  <a:pt x="174" y="241"/>
                </a:lnTo>
                <a:cubicBezTo>
                  <a:pt x="161" y="228"/>
                  <a:pt x="139" y="216"/>
                  <a:pt x="111" y="216"/>
                </a:cubicBezTo>
                <a:close/>
                <a:moveTo>
                  <a:pt x="307" y="212"/>
                </a:moveTo>
                <a:lnTo>
                  <a:pt x="307" y="212"/>
                </a:lnTo>
                <a:cubicBezTo>
                  <a:pt x="280" y="212"/>
                  <a:pt x="259" y="225"/>
                  <a:pt x="246" y="237"/>
                </a:cubicBezTo>
                <a:lnTo>
                  <a:pt x="246" y="90"/>
                </a:lnTo>
                <a:cubicBezTo>
                  <a:pt x="248" y="86"/>
                  <a:pt x="253" y="79"/>
                  <a:pt x="261" y="72"/>
                </a:cubicBezTo>
                <a:cubicBezTo>
                  <a:pt x="272" y="62"/>
                  <a:pt x="287" y="54"/>
                  <a:pt x="307" y="54"/>
                </a:cubicBezTo>
                <a:cubicBezTo>
                  <a:pt x="328" y="54"/>
                  <a:pt x="344" y="63"/>
                  <a:pt x="355" y="73"/>
                </a:cubicBezTo>
                <a:cubicBezTo>
                  <a:pt x="361" y="78"/>
                  <a:pt x="365" y="83"/>
                  <a:pt x="368" y="86"/>
                </a:cubicBezTo>
                <a:cubicBezTo>
                  <a:pt x="369" y="88"/>
                  <a:pt x="370" y="89"/>
                  <a:pt x="370" y="90"/>
                </a:cubicBezTo>
                <a:lnTo>
                  <a:pt x="370" y="237"/>
                </a:lnTo>
                <a:cubicBezTo>
                  <a:pt x="356" y="225"/>
                  <a:pt x="335" y="212"/>
                  <a:pt x="307" y="212"/>
                </a:cubicBezTo>
                <a:close/>
                <a:moveTo>
                  <a:pt x="387" y="271"/>
                </a:moveTo>
                <a:cubicBezTo>
                  <a:pt x="369" y="255"/>
                  <a:pt x="341" y="239"/>
                  <a:pt x="305" y="239"/>
                </a:cubicBezTo>
                <a:cubicBezTo>
                  <a:pt x="269" y="239"/>
                  <a:pt x="242" y="254"/>
                  <a:pt x="224" y="270"/>
                </a:cubicBezTo>
                <a:lnTo>
                  <a:pt x="224" y="78"/>
                </a:lnTo>
                <a:cubicBezTo>
                  <a:pt x="227" y="73"/>
                  <a:pt x="234" y="64"/>
                  <a:pt x="244" y="55"/>
                </a:cubicBezTo>
                <a:cubicBezTo>
                  <a:pt x="259" y="42"/>
                  <a:pt x="278" y="31"/>
                  <a:pt x="305" y="31"/>
                </a:cubicBezTo>
                <a:cubicBezTo>
                  <a:pt x="332" y="31"/>
                  <a:pt x="353" y="43"/>
                  <a:pt x="368" y="56"/>
                </a:cubicBezTo>
                <a:cubicBezTo>
                  <a:pt x="375" y="62"/>
                  <a:pt x="380" y="69"/>
                  <a:pt x="384" y="74"/>
                </a:cubicBezTo>
                <a:cubicBezTo>
                  <a:pt x="385" y="75"/>
                  <a:pt x="386" y="77"/>
                  <a:pt x="387" y="78"/>
                </a:cubicBezTo>
                <a:lnTo>
                  <a:pt x="387" y="271"/>
                </a:lnTo>
                <a:close/>
              </a:path>
            </a:pathLst>
          </a:custGeom>
          <a:solidFill>
            <a:schemeClr val="accent1"/>
          </a:solidFill>
          <a:ln>
            <a:noFill/>
          </a:ln>
        </p:spPr>
        <p:txBody>
          <a:bodyPr/>
          <a:lstStyle/>
          <a:p/>
        </p:txBody>
      </p:sp>
      <p:sp>
        <p:nvSpPr>
          <p:cNvPr id="15" name="agreement_126444">
            <a:extLst>
              <a:ext uri="{FF2B5EF4-FFF2-40B4-BE49-F238E27FC236}">
                <a16:creationId xmlns:a16="http://schemas.microsoft.com/office/drawing/2014/main" id="{59FFA882-5627-4E9F-B92C-68CABF5A3C93}"/>
              </a:ext>
            </a:extLst>
          </p:cNvPr>
          <p:cNvSpPr>
            <a:spLocks noChangeAspect="1"/>
          </p:cNvSpPr>
          <p:nvPr/>
        </p:nvSpPr>
        <p:spPr bwMode="auto">
          <a:xfrm>
            <a:off x="7864974" y="1998672"/>
            <a:ext cx="420951" cy="372907"/>
          </a:xfrm>
          <a:custGeom>
            <a:gdLst>
              <a:gd fmla="*/ 5423 w 6499" name="T0"/>
              <a:gd fmla="*/ 940 h 5766" name="T1"/>
              <a:gd fmla="*/ 6499 w 6499" name="T2"/>
              <a:gd fmla="*/ 7 h 5766" name="T3"/>
              <a:gd fmla="*/ 4987 w 6499" name="T4"/>
              <a:gd fmla="*/ 792 h 5766" name="T5"/>
              <a:gd fmla="*/ 3216 w 6499" name="T6"/>
              <a:gd fmla="*/ 716 h 5766" name="T7"/>
              <a:gd fmla="*/ 1453 w 6499" name="T8"/>
              <a:gd fmla="*/ 667 h 5766" name="T9"/>
              <a:gd fmla="*/ 0 w 6499" name="T10"/>
              <a:gd fmla="*/ 2664 h 5766" name="T11"/>
              <a:gd fmla="*/ 661 w 6499" name="T12"/>
              <a:gd fmla="*/ 3284 h 5766" name="T13"/>
              <a:gd fmla="*/ 448 w 6499" name="T14"/>
              <a:gd fmla="*/ 4071 h 5766" name="T15"/>
              <a:gd fmla="*/ 844 w 6499" name="T16"/>
              <a:gd fmla="*/ 4279 h 5766" name="T17"/>
              <a:gd fmla="*/ 1080 w 6499" name="T18"/>
              <a:gd fmla="*/ 4576 h 5766" name="T19"/>
              <a:gd fmla="*/ 1583 w 6499" name="T20"/>
              <a:gd fmla="*/ 4775 h 5766" name="T21"/>
              <a:gd fmla="*/ 2017 w 6499" name="T22"/>
              <a:gd fmla="*/ 5327 h 5766" name="T23"/>
              <a:gd fmla="*/ 2405 w 6499" name="T24"/>
              <a:gd fmla="*/ 5234 h 5766" name="T25"/>
              <a:gd fmla="*/ 2535 w 6499" name="T26"/>
              <a:gd fmla="*/ 5395 h 5766" name="T27"/>
              <a:gd fmla="*/ 2876 w 6499" name="T28"/>
              <a:gd fmla="*/ 5576 h 5766" name="T29"/>
              <a:gd fmla="*/ 3165 w 6499" name="T30"/>
              <a:gd fmla="*/ 5494 h 5766" name="T31"/>
              <a:gd fmla="*/ 3701 w 6499" name="T32"/>
              <a:gd fmla="*/ 5660 h 5766" name="T33"/>
              <a:gd fmla="*/ 3832 w 6499" name="T34"/>
              <a:gd fmla="*/ 5267 h 5766" name="T35"/>
              <a:gd fmla="*/ 4495 w 6499" name="T36"/>
              <a:gd fmla="*/ 4970 h 5766" name="T37"/>
              <a:gd fmla="*/ 4988 w 6499" name="T38"/>
              <a:gd fmla="*/ 5020 h 5766" name="T39"/>
              <a:gd fmla="*/ 5597 w 6499" name="T40"/>
              <a:gd fmla="*/ 4588 h 5766" name="T41"/>
              <a:gd fmla="*/ 5503 w 6499" name="T42"/>
              <a:gd fmla="*/ 3760 h 5766" name="T43"/>
              <a:gd fmla="*/ 6296 w 6499" name="T44"/>
              <a:gd fmla="*/ 2963 h 5766" name="T45"/>
              <a:gd fmla="*/ 6499 w 6499" name="T46"/>
              <a:gd fmla="*/ 2528 h 5766" name="T47"/>
              <a:gd fmla="*/ 5795 w 6499" name="T48"/>
              <a:gd fmla="*/ 3035 h 5766" name="T49"/>
              <a:gd fmla="*/ 4857 w 6499" name="T50"/>
              <a:gd fmla="*/ 3514 h 5766" name="T51"/>
              <a:gd fmla="*/ 4769 w 6499" name="T52"/>
              <a:gd fmla="*/ 4088 h 5766" name="T53"/>
              <a:gd fmla="*/ 4331 w 6499" name="T54"/>
              <a:gd fmla="*/ 4082 h 5766" name="T55"/>
              <a:gd fmla="*/ 4173 w 6499" name="T56"/>
              <a:gd fmla="*/ 4456 h 5766" name="T57"/>
              <a:gd fmla="*/ 3747 w 6499" name="T58"/>
              <a:gd fmla="*/ 4507 h 5766" name="T59"/>
              <a:gd fmla="*/ 3473 w 6499" name="T60"/>
              <a:gd fmla="*/ 4915 h 5766" name="T61"/>
              <a:gd fmla="*/ 3065 w 6499" name="T62"/>
              <a:gd fmla="*/ 5251 h 5766" name="T63"/>
              <a:gd fmla="*/ 2867 w 6499" name="T64"/>
              <a:gd fmla="*/ 5322 h 5766" name="T65"/>
              <a:gd fmla="*/ 2707 w 6499" name="T66"/>
              <a:gd fmla="*/ 5102 h 5766" name="T67"/>
              <a:gd fmla="*/ 3423 w 6499" name="T68"/>
              <a:gd fmla="*/ 4496 h 5766" name="T69"/>
              <a:gd fmla="*/ 3345 w 6499" name="T70"/>
              <a:gd fmla="*/ 4266 h 5766" name="T71"/>
              <a:gd fmla="*/ 2255 w 6499" name="T72"/>
              <a:gd fmla="*/ 5022 h 5766" name="T73"/>
              <a:gd fmla="*/ 1884 w 6499" name="T74"/>
              <a:gd fmla="*/ 4962 h 5766" name="T75"/>
              <a:gd fmla="*/ 3155 w 6499" name="T76"/>
              <a:gd fmla="*/ 3735 h 5766" name="T77"/>
              <a:gd fmla="*/ 3075 w 6499" name="T78"/>
              <a:gd fmla="*/ 3503 h 5766" name="T79"/>
              <a:gd fmla="*/ 1791 w 6499" name="T80"/>
              <a:gd fmla="*/ 4404 h 5766" name="T81"/>
              <a:gd fmla="*/ 1285 w 6499" name="T82"/>
              <a:gd fmla="*/ 4435 h 5766" name="T83"/>
              <a:gd fmla="*/ 1439 w 6499" name="T84"/>
              <a:gd fmla="*/ 4004 h 5766" name="T85"/>
              <a:gd fmla="*/ 2809 w 6499" name="T86"/>
              <a:gd fmla="*/ 3011 h 5766" name="T87"/>
              <a:gd fmla="*/ 2612 w 6499" name="T88"/>
              <a:gd fmla="*/ 2895 h 5766" name="T89"/>
              <a:gd fmla="*/ 1167 w 6499" name="T90"/>
              <a:gd fmla="*/ 3884 h 5766" name="T91"/>
              <a:gd fmla="*/ 668 w 6499" name="T92"/>
              <a:gd fmla="*/ 3923 h 5766" name="T93"/>
              <a:gd fmla="*/ 3388 w 6499" name="T94"/>
              <a:gd fmla="*/ 1602 h 5766" name="T95"/>
              <a:gd fmla="*/ 4543 w 6499" name="T96"/>
              <a:gd fmla="*/ 2706 h 5766" name="T97"/>
              <a:gd fmla="*/ 4492 w 6499" name="T98"/>
              <a:gd fmla="*/ 1496 h 5766" name="T99"/>
              <a:gd fmla="*/ 4777 w 6499" name="T100"/>
              <a:gd fmla="*/ 1048 h 576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66" w="6499">
                <a:moveTo>
                  <a:pt x="5048" y="1043"/>
                </a:moveTo>
                <a:cubicBezTo>
                  <a:pt x="5180" y="1043"/>
                  <a:pt x="5309" y="1008"/>
                  <a:pt x="5423" y="940"/>
                </a:cubicBezTo>
                <a:lnTo>
                  <a:pt x="6499" y="304"/>
                </a:lnTo>
                <a:lnTo>
                  <a:pt x="6499" y="7"/>
                </a:lnTo>
                <a:lnTo>
                  <a:pt x="5288" y="712"/>
                </a:lnTo>
                <a:cubicBezTo>
                  <a:pt x="5196" y="766"/>
                  <a:pt x="5092" y="794"/>
                  <a:pt x="4987" y="792"/>
                </a:cubicBezTo>
                <a:lnTo>
                  <a:pt x="3384" y="774"/>
                </a:lnTo>
                <a:cubicBezTo>
                  <a:pt x="3304" y="744"/>
                  <a:pt x="3240" y="726"/>
                  <a:pt x="3216" y="716"/>
                </a:cubicBezTo>
                <a:cubicBezTo>
                  <a:pt x="2715" y="604"/>
                  <a:pt x="2323" y="648"/>
                  <a:pt x="2056" y="720"/>
                </a:cubicBezTo>
                <a:cubicBezTo>
                  <a:pt x="1856" y="774"/>
                  <a:pt x="1643" y="754"/>
                  <a:pt x="1453" y="667"/>
                </a:cubicBezTo>
                <a:lnTo>
                  <a:pt x="0" y="0"/>
                </a:lnTo>
                <a:lnTo>
                  <a:pt x="0" y="2664"/>
                </a:lnTo>
                <a:lnTo>
                  <a:pt x="151" y="2747"/>
                </a:lnTo>
                <a:cubicBezTo>
                  <a:pt x="373" y="2868"/>
                  <a:pt x="551" y="3056"/>
                  <a:pt x="661" y="3284"/>
                </a:cubicBezTo>
                <a:lnTo>
                  <a:pt x="576" y="3354"/>
                </a:lnTo>
                <a:cubicBezTo>
                  <a:pt x="347" y="3520"/>
                  <a:pt x="297" y="3843"/>
                  <a:pt x="448" y="4071"/>
                </a:cubicBezTo>
                <a:cubicBezTo>
                  <a:pt x="532" y="4182"/>
                  <a:pt x="651" y="4252"/>
                  <a:pt x="787" y="4276"/>
                </a:cubicBezTo>
                <a:cubicBezTo>
                  <a:pt x="803" y="4278"/>
                  <a:pt x="827" y="4279"/>
                  <a:pt x="844" y="4279"/>
                </a:cubicBezTo>
                <a:cubicBezTo>
                  <a:pt x="893" y="4282"/>
                  <a:pt x="941" y="4276"/>
                  <a:pt x="983" y="4270"/>
                </a:cubicBezTo>
                <a:cubicBezTo>
                  <a:pt x="985" y="4384"/>
                  <a:pt x="1012" y="4483"/>
                  <a:pt x="1080" y="4576"/>
                </a:cubicBezTo>
                <a:cubicBezTo>
                  <a:pt x="1171" y="4703"/>
                  <a:pt x="1315" y="4760"/>
                  <a:pt x="1469" y="4768"/>
                </a:cubicBezTo>
                <a:cubicBezTo>
                  <a:pt x="1509" y="4771"/>
                  <a:pt x="1551" y="4772"/>
                  <a:pt x="1583" y="4775"/>
                </a:cubicBezTo>
                <a:cubicBezTo>
                  <a:pt x="1568" y="4896"/>
                  <a:pt x="1603" y="5020"/>
                  <a:pt x="1679" y="5122"/>
                </a:cubicBezTo>
                <a:cubicBezTo>
                  <a:pt x="1763" y="5232"/>
                  <a:pt x="1881" y="5303"/>
                  <a:pt x="2017" y="5327"/>
                </a:cubicBezTo>
                <a:cubicBezTo>
                  <a:pt x="2033" y="5328"/>
                  <a:pt x="2057" y="5330"/>
                  <a:pt x="2075" y="5330"/>
                </a:cubicBezTo>
                <a:cubicBezTo>
                  <a:pt x="2196" y="5336"/>
                  <a:pt x="2312" y="5302"/>
                  <a:pt x="2405" y="5234"/>
                </a:cubicBezTo>
                <a:lnTo>
                  <a:pt x="2456" y="5195"/>
                </a:lnTo>
                <a:cubicBezTo>
                  <a:pt x="2468" y="5268"/>
                  <a:pt x="2489" y="5335"/>
                  <a:pt x="2535" y="5395"/>
                </a:cubicBezTo>
                <a:cubicBezTo>
                  <a:pt x="2603" y="5488"/>
                  <a:pt x="2705" y="5551"/>
                  <a:pt x="2827" y="5574"/>
                </a:cubicBezTo>
                <a:cubicBezTo>
                  <a:pt x="2843" y="5575"/>
                  <a:pt x="2859" y="5575"/>
                  <a:pt x="2876" y="5576"/>
                </a:cubicBezTo>
                <a:cubicBezTo>
                  <a:pt x="2973" y="5582"/>
                  <a:pt x="3072" y="5554"/>
                  <a:pt x="3157" y="5494"/>
                </a:cubicBezTo>
                <a:lnTo>
                  <a:pt x="3165" y="5494"/>
                </a:lnTo>
                <a:lnTo>
                  <a:pt x="3225" y="5578"/>
                </a:lnTo>
                <a:cubicBezTo>
                  <a:pt x="3331" y="5730"/>
                  <a:pt x="3549" y="5766"/>
                  <a:pt x="3701" y="5660"/>
                </a:cubicBezTo>
                <a:cubicBezTo>
                  <a:pt x="3828" y="5570"/>
                  <a:pt x="3879" y="5392"/>
                  <a:pt x="3821" y="5251"/>
                </a:cubicBezTo>
                <a:lnTo>
                  <a:pt x="3832" y="5267"/>
                </a:lnTo>
                <a:cubicBezTo>
                  <a:pt x="3932" y="5415"/>
                  <a:pt x="4121" y="5479"/>
                  <a:pt x="4287" y="5411"/>
                </a:cubicBezTo>
                <a:cubicBezTo>
                  <a:pt x="4469" y="5336"/>
                  <a:pt x="4543" y="5139"/>
                  <a:pt x="4495" y="4970"/>
                </a:cubicBezTo>
                <a:cubicBezTo>
                  <a:pt x="4617" y="5107"/>
                  <a:pt x="4828" y="5134"/>
                  <a:pt x="4980" y="5028"/>
                </a:cubicBezTo>
                <a:lnTo>
                  <a:pt x="4988" y="5020"/>
                </a:lnTo>
                <a:cubicBezTo>
                  <a:pt x="5140" y="4915"/>
                  <a:pt x="5184" y="4714"/>
                  <a:pt x="5103" y="4554"/>
                </a:cubicBezTo>
                <a:cubicBezTo>
                  <a:pt x="5235" y="4675"/>
                  <a:pt x="5445" y="4694"/>
                  <a:pt x="5597" y="4588"/>
                </a:cubicBezTo>
                <a:cubicBezTo>
                  <a:pt x="5775" y="4459"/>
                  <a:pt x="5821" y="4210"/>
                  <a:pt x="5692" y="4031"/>
                </a:cubicBezTo>
                <a:lnTo>
                  <a:pt x="5503" y="3760"/>
                </a:lnTo>
                <a:lnTo>
                  <a:pt x="5915" y="3280"/>
                </a:lnTo>
                <a:cubicBezTo>
                  <a:pt x="6023" y="3154"/>
                  <a:pt x="6152" y="3047"/>
                  <a:pt x="6296" y="2963"/>
                </a:cubicBezTo>
                <a:lnTo>
                  <a:pt x="6499" y="2846"/>
                </a:lnTo>
                <a:lnTo>
                  <a:pt x="6499" y="2528"/>
                </a:lnTo>
                <a:lnTo>
                  <a:pt x="6219" y="2687"/>
                </a:lnTo>
                <a:cubicBezTo>
                  <a:pt x="6059" y="2778"/>
                  <a:pt x="5915" y="2895"/>
                  <a:pt x="5795" y="3035"/>
                </a:cubicBezTo>
                <a:lnTo>
                  <a:pt x="5352" y="3548"/>
                </a:lnTo>
                <a:cubicBezTo>
                  <a:pt x="5220" y="3427"/>
                  <a:pt x="5009" y="3408"/>
                  <a:pt x="4857" y="3514"/>
                </a:cubicBezTo>
                <a:cubicBezTo>
                  <a:pt x="4680" y="3643"/>
                  <a:pt x="4633" y="3892"/>
                  <a:pt x="4763" y="4071"/>
                </a:cubicBezTo>
                <a:lnTo>
                  <a:pt x="4769" y="4088"/>
                </a:lnTo>
                <a:lnTo>
                  <a:pt x="4761" y="4088"/>
                </a:lnTo>
                <a:cubicBezTo>
                  <a:pt x="4636" y="4000"/>
                  <a:pt x="4465" y="3991"/>
                  <a:pt x="4331" y="4082"/>
                </a:cubicBezTo>
                <a:lnTo>
                  <a:pt x="4323" y="4090"/>
                </a:lnTo>
                <a:cubicBezTo>
                  <a:pt x="4204" y="4172"/>
                  <a:pt x="4148" y="4316"/>
                  <a:pt x="4173" y="4456"/>
                </a:cubicBezTo>
                <a:lnTo>
                  <a:pt x="4131" y="4487"/>
                </a:lnTo>
                <a:cubicBezTo>
                  <a:pt x="4012" y="4424"/>
                  <a:pt x="3865" y="4424"/>
                  <a:pt x="3747" y="4507"/>
                </a:cubicBezTo>
                <a:cubicBezTo>
                  <a:pt x="3637" y="4583"/>
                  <a:pt x="3581" y="4718"/>
                  <a:pt x="3591" y="4840"/>
                </a:cubicBezTo>
                <a:lnTo>
                  <a:pt x="3473" y="4915"/>
                </a:lnTo>
                <a:cubicBezTo>
                  <a:pt x="3385" y="4894"/>
                  <a:pt x="3287" y="4914"/>
                  <a:pt x="3211" y="4966"/>
                </a:cubicBezTo>
                <a:cubicBezTo>
                  <a:pt x="3117" y="5034"/>
                  <a:pt x="3063" y="5146"/>
                  <a:pt x="3065" y="5251"/>
                </a:cubicBezTo>
                <a:lnTo>
                  <a:pt x="3007" y="5288"/>
                </a:lnTo>
                <a:cubicBezTo>
                  <a:pt x="2972" y="5319"/>
                  <a:pt x="2915" y="5332"/>
                  <a:pt x="2867" y="5322"/>
                </a:cubicBezTo>
                <a:cubicBezTo>
                  <a:pt x="2819" y="5311"/>
                  <a:pt x="2771" y="5284"/>
                  <a:pt x="2740" y="5242"/>
                </a:cubicBezTo>
                <a:cubicBezTo>
                  <a:pt x="2709" y="5207"/>
                  <a:pt x="2696" y="5150"/>
                  <a:pt x="2707" y="5102"/>
                </a:cubicBezTo>
                <a:cubicBezTo>
                  <a:pt x="2717" y="5054"/>
                  <a:pt x="2744" y="5006"/>
                  <a:pt x="2787" y="4975"/>
                </a:cubicBezTo>
                <a:lnTo>
                  <a:pt x="3423" y="4496"/>
                </a:lnTo>
                <a:cubicBezTo>
                  <a:pt x="3456" y="4474"/>
                  <a:pt x="3475" y="4442"/>
                  <a:pt x="3476" y="4402"/>
                </a:cubicBezTo>
                <a:cubicBezTo>
                  <a:pt x="3480" y="4328"/>
                  <a:pt x="3417" y="4266"/>
                  <a:pt x="3345" y="4266"/>
                </a:cubicBezTo>
                <a:cubicBezTo>
                  <a:pt x="3317" y="4266"/>
                  <a:pt x="3295" y="4272"/>
                  <a:pt x="3271" y="4286"/>
                </a:cubicBezTo>
                <a:lnTo>
                  <a:pt x="2255" y="5022"/>
                </a:lnTo>
                <a:cubicBezTo>
                  <a:pt x="2196" y="5059"/>
                  <a:pt x="2129" y="5080"/>
                  <a:pt x="2057" y="5068"/>
                </a:cubicBezTo>
                <a:cubicBezTo>
                  <a:pt x="1985" y="5056"/>
                  <a:pt x="1921" y="5020"/>
                  <a:pt x="1884" y="4962"/>
                </a:cubicBezTo>
                <a:cubicBezTo>
                  <a:pt x="1800" y="4851"/>
                  <a:pt x="1825" y="4682"/>
                  <a:pt x="1944" y="4599"/>
                </a:cubicBezTo>
                <a:lnTo>
                  <a:pt x="3155" y="3735"/>
                </a:lnTo>
                <a:cubicBezTo>
                  <a:pt x="3181" y="3711"/>
                  <a:pt x="3200" y="3678"/>
                  <a:pt x="3200" y="3634"/>
                </a:cubicBezTo>
                <a:cubicBezTo>
                  <a:pt x="3201" y="3564"/>
                  <a:pt x="3144" y="3506"/>
                  <a:pt x="3075" y="3503"/>
                </a:cubicBezTo>
                <a:cubicBezTo>
                  <a:pt x="3035" y="3502"/>
                  <a:pt x="3003" y="3516"/>
                  <a:pt x="2976" y="3547"/>
                </a:cubicBezTo>
                <a:lnTo>
                  <a:pt x="1791" y="4404"/>
                </a:lnTo>
                <a:cubicBezTo>
                  <a:pt x="1757" y="4419"/>
                  <a:pt x="1740" y="4443"/>
                  <a:pt x="1715" y="4466"/>
                </a:cubicBezTo>
                <a:cubicBezTo>
                  <a:pt x="1572" y="4556"/>
                  <a:pt x="1361" y="4536"/>
                  <a:pt x="1285" y="4435"/>
                </a:cubicBezTo>
                <a:cubicBezTo>
                  <a:pt x="1209" y="4326"/>
                  <a:pt x="1225" y="4179"/>
                  <a:pt x="1320" y="4087"/>
                </a:cubicBezTo>
                <a:lnTo>
                  <a:pt x="1439" y="4004"/>
                </a:lnTo>
                <a:lnTo>
                  <a:pt x="2756" y="3106"/>
                </a:lnTo>
                <a:cubicBezTo>
                  <a:pt x="2789" y="3083"/>
                  <a:pt x="2808" y="3051"/>
                  <a:pt x="2809" y="3011"/>
                </a:cubicBezTo>
                <a:cubicBezTo>
                  <a:pt x="2812" y="2967"/>
                  <a:pt x="2791" y="2926"/>
                  <a:pt x="2755" y="2900"/>
                </a:cubicBezTo>
                <a:cubicBezTo>
                  <a:pt x="2708" y="2867"/>
                  <a:pt x="2661" y="2866"/>
                  <a:pt x="2612" y="2895"/>
                </a:cubicBezTo>
                <a:lnTo>
                  <a:pt x="1201" y="3854"/>
                </a:lnTo>
                <a:cubicBezTo>
                  <a:pt x="1192" y="3870"/>
                  <a:pt x="1176" y="3876"/>
                  <a:pt x="1167" y="3884"/>
                </a:cubicBezTo>
                <a:lnTo>
                  <a:pt x="1031" y="3983"/>
                </a:lnTo>
                <a:cubicBezTo>
                  <a:pt x="920" y="4067"/>
                  <a:pt x="751" y="4042"/>
                  <a:pt x="668" y="3923"/>
                </a:cubicBezTo>
                <a:cubicBezTo>
                  <a:pt x="584" y="3812"/>
                  <a:pt x="609" y="3643"/>
                  <a:pt x="728" y="3560"/>
                </a:cubicBezTo>
                <a:lnTo>
                  <a:pt x="3388" y="1602"/>
                </a:lnTo>
                <a:cubicBezTo>
                  <a:pt x="3601" y="1727"/>
                  <a:pt x="3759" y="1979"/>
                  <a:pt x="3759" y="1979"/>
                </a:cubicBezTo>
                <a:cubicBezTo>
                  <a:pt x="4020" y="2798"/>
                  <a:pt x="4345" y="2804"/>
                  <a:pt x="4543" y="2706"/>
                </a:cubicBezTo>
                <a:cubicBezTo>
                  <a:pt x="4645" y="2655"/>
                  <a:pt x="4692" y="2534"/>
                  <a:pt x="4656" y="2424"/>
                </a:cubicBezTo>
                <a:cubicBezTo>
                  <a:pt x="4552" y="2108"/>
                  <a:pt x="4492" y="1496"/>
                  <a:pt x="4492" y="1496"/>
                </a:cubicBezTo>
                <a:cubicBezTo>
                  <a:pt x="4419" y="1338"/>
                  <a:pt x="4184" y="1171"/>
                  <a:pt x="3923" y="1035"/>
                </a:cubicBezTo>
                <a:lnTo>
                  <a:pt x="4777" y="1048"/>
                </a:lnTo>
                <a:lnTo>
                  <a:pt x="5048" y="1043"/>
                </a:lnTo>
                <a:close/>
              </a:path>
            </a:pathLst>
          </a:custGeom>
          <a:solidFill>
            <a:schemeClr val="accent1"/>
          </a:solidFill>
          <a:ln>
            <a:noFill/>
          </a:ln>
        </p:spPr>
        <p:txBody>
          <a:bodyPr/>
          <a:lstStyle/>
          <a:p/>
        </p:txBody>
      </p:sp>
      <p:sp>
        <p:nvSpPr>
          <p:cNvPr id="17" name="truck_119140">
            <a:extLst>
              <a:ext uri="{FF2B5EF4-FFF2-40B4-BE49-F238E27FC236}">
                <a16:creationId xmlns:a16="http://schemas.microsoft.com/office/drawing/2014/main" id="{5B63425F-98F0-4FE7-9CDB-FD43686C8EAD}"/>
              </a:ext>
            </a:extLst>
          </p:cNvPr>
          <p:cNvSpPr>
            <a:spLocks noChangeAspect="1"/>
          </p:cNvSpPr>
          <p:nvPr/>
        </p:nvSpPr>
        <p:spPr bwMode="auto">
          <a:xfrm>
            <a:off x="9742489" y="2106895"/>
            <a:ext cx="416078" cy="292236"/>
          </a:xfrm>
          <a:custGeom>
            <a:gdLst>
              <a:gd fmla="*/ 468872 w 606933" name="connsiteX0"/>
              <a:gd fmla="*/ 319662 h 426286" name="connsiteY0"/>
              <a:gd fmla="*/ 522255 w 606933" name="connsiteX1"/>
              <a:gd fmla="*/ 372974 h 426286" name="connsiteY1"/>
              <a:gd fmla="*/ 468872 w 606933" name="connsiteX2"/>
              <a:gd fmla="*/ 426286 h 426286" name="connsiteY2"/>
              <a:gd fmla="*/ 415489 w 606933" name="connsiteX3"/>
              <a:gd fmla="*/ 372974 h 426286" name="connsiteY3"/>
              <a:gd fmla="*/ 468872 w 606933" name="connsiteX4"/>
              <a:gd fmla="*/ 319662 h 426286" name="connsiteY4"/>
              <a:gd fmla="*/ 138061 w 606933" name="connsiteX5"/>
              <a:gd fmla="*/ 319662 h 426286" name="connsiteY5"/>
              <a:gd fmla="*/ 191373 w 606933" name="connsiteX6"/>
              <a:gd fmla="*/ 372974 h 426286" name="connsiteY6"/>
              <a:gd fmla="*/ 138061 w 606933" name="connsiteX7"/>
              <a:gd fmla="*/ 426286 h 426286" name="connsiteY7"/>
              <a:gd fmla="*/ 84749 w 606933" name="connsiteX8"/>
              <a:gd fmla="*/ 372974 h 426286" name="connsiteY8"/>
              <a:gd fmla="*/ 138061 w 606933" name="connsiteX9"/>
              <a:gd fmla="*/ 319662 h 426286" name="connsiteY9"/>
              <a:gd fmla="*/ 0 w 606933" name="connsiteX10"/>
              <a:gd fmla="*/ 237029 h 426286" name="connsiteY10"/>
              <a:gd fmla="*/ 315427 w 606933" name="connsiteX11"/>
              <a:gd fmla="*/ 237029 h 426286" name="connsiteY11"/>
              <a:gd fmla="*/ 315427 w 606933" name="connsiteX12"/>
              <a:gd fmla="*/ 352968 h 426286" name="connsiteY12"/>
              <a:gd fmla="*/ 229292 w 606933" name="connsiteX13"/>
              <a:gd fmla="*/ 352968 h 426286" name="connsiteY13"/>
              <a:gd fmla="*/ 138056 w 606933" name="connsiteX14"/>
              <a:gd fmla="*/ 279707 h 426286" name="connsiteY14"/>
              <a:gd fmla="*/ 46819 w 606933" name="connsiteX15"/>
              <a:gd fmla="*/ 352968 h 426286" name="connsiteY15"/>
              <a:gd fmla="*/ 0 w 606933" name="connsiteX16"/>
              <a:gd fmla="*/ 352968 h 426286" name="connsiteY16"/>
              <a:gd fmla="*/ 355438 w 606933" name="connsiteX17"/>
              <a:gd fmla="*/ 0 h 426286" name="connsiteY17"/>
              <a:gd fmla="*/ 473483 w 606933" name="connsiteX18"/>
              <a:gd fmla="*/ 0 h 426286" name="connsiteY18"/>
              <a:gd fmla="*/ 606933 w 606933" name="connsiteX19"/>
              <a:gd fmla="*/ 167842 h 426286" name="connsiteY19"/>
              <a:gd fmla="*/ 606933 w 606933" name="connsiteX20"/>
              <a:gd fmla="*/ 352968 h 426286" name="connsiteY20"/>
              <a:gd fmla="*/ 560015 w 606933" name="connsiteX21"/>
              <a:gd fmla="*/ 352968 h 426286" name="connsiteY21"/>
              <a:gd fmla="*/ 468881 w 606933" name="connsiteX22"/>
              <a:gd fmla="*/ 279737 h 426286" name="connsiteY22"/>
              <a:gd fmla="*/ 377646 w 606933" name="connsiteX23"/>
              <a:gd fmla="*/ 352968 h 426286" name="connsiteY23"/>
              <a:gd fmla="*/ 355438 w 606933" name="connsiteX24"/>
              <a:gd fmla="*/ 352968 h 426286" name="connsiteY24"/>
              <a:gd fmla="*/ 0 w 606933" name="connsiteX25"/>
              <a:gd fmla="*/ 0 h 426286" name="connsiteY25"/>
              <a:gd fmla="*/ 315427 w 606933" name="connsiteX26"/>
              <a:gd fmla="*/ 0 h 426286" name="connsiteY26"/>
              <a:gd fmla="*/ 315427 w 606933" name="connsiteX27"/>
              <a:gd fmla="*/ 197089 h 426286" name="connsiteY27"/>
              <a:gd fmla="*/ 0 w 606933" name="connsiteX28"/>
              <a:gd fmla="*/ 197089 h 42628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426285" w="606933">
                <a:moveTo>
                  <a:pt x="468872" y="319662"/>
                </a:moveTo>
                <a:cubicBezTo>
                  <a:pt x="498355" y="319662"/>
                  <a:pt x="522255" y="343531"/>
                  <a:pt x="522255" y="372974"/>
                </a:cubicBezTo>
                <a:cubicBezTo>
                  <a:pt x="522255" y="402417"/>
                  <a:pt x="498355" y="426286"/>
                  <a:pt x="468872" y="426286"/>
                </a:cubicBezTo>
                <a:cubicBezTo>
                  <a:pt x="439389" y="426286"/>
                  <a:pt x="415489" y="402417"/>
                  <a:pt x="415489" y="372974"/>
                </a:cubicBezTo>
                <a:cubicBezTo>
                  <a:pt x="415489" y="343531"/>
                  <a:pt x="439389" y="319662"/>
                  <a:pt x="468872" y="319662"/>
                </a:cubicBezTo>
                <a:close/>
                <a:moveTo>
                  <a:pt x="138061" y="319662"/>
                </a:moveTo>
                <a:cubicBezTo>
                  <a:pt x="167504" y="319662"/>
                  <a:pt x="191373" y="343531"/>
                  <a:pt x="191373" y="372974"/>
                </a:cubicBezTo>
                <a:cubicBezTo>
                  <a:pt x="191373" y="402417"/>
                  <a:pt x="167504" y="426286"/>
                  <a:pt x="138061" y="426286"/>
                </a:cubicBezTo>
                <a:cubicBezTo>
                  <a:pt x="108618" y="426286"/>
                  <a:pt x="84749" y="402417"/>
                  <a:pt x="84749" y="372974"/>
                </a:cubicBezTo>
                <a:cubicBezTo>
                  <a:pt x="84749" y="343531"/>
                  <a:pt x="108618" y="319662"/>
                  <a:pt x="138061" y="319662"/>
                </a:cubicBezTo>
                <a:close/>
                <a:moveTo>
                  <a:pt x="0" y="237029"/>
                </a:moveTo>
                <a:lnTo>
                  <a:pt x="315427" y="237029"/>
                </a:lnTo>
                <a:lnTo>
                  <a:pt x="315427" y="352968"/>
                </a:lnTo>
                <a:lnTo>
                  <a:pt x="229292" y="352968"/>
                </a:lnTo>
                <a:cubicBezTo>
                  <a:pt x="220089" y="311190"/>
                  <a:pt x="182674" y="279707"/>
                  <a:pt x="138056" y="279707"/>
                </a:cubicBezTo>
                <a:cubicBezTo>
                  <a:pt x="93438" y="279707"/>
                  <a:pt x="56023" y="311190"/>
                  <a:pt x="46819" y="352968"/>
                </a:cubicBezTo>
                <a:lnTo>
                  <a:pt x="0" y="352968"/>
                </a:lnTo>
                <a:close/>
                <a:moveTo>
                  <a:pt x="355438" y="0"/>
                </a:moveTo>
                <a:lnTo>
                  <a:pt x="473483" y="0"/>
                </a:lnTo>
                <a:lnTo>
                  <a:pt x="606933" y="167842"/>
                </a:lnTo>
                <a:lnTo>
                  <a:pt x="606933" y="352968"/>
                </a:lnTo>
                <a:lnTo>
                  <a:pt x="560015" y="352968"/>
                </a:lnTo>
                <a:cubicBezTo>
                  <a:pt x="550812" y="311207"/>
                  <a:pt x="513498" y="279737"/>
                  <a:pt x="468881" y="279737"/>
                </a:cubicBezTo>
                <a:cubicBezTo>
                  <a:pt x="424264" y="279737"/>
                  <a:pt x="386850" y="311207"/>
                  <a:pt x="377646" y="352968"/>
                </a:cubicBezTo>
                <a:lnTo>
                  <a:pt x="355438" y="352968"/>
                </a:lnTo>
                <a:close/>
                <a:moveTo>
                  <a:pt x="0" y="0"/>
                </a:moveTo>
                <a:lnTo>
                  <a:pt x="315427" y="0"/>
                </a:lnTo>
                <a:lnTo>
                  <a:pt x="315427" y="197089"/>
                </a:lnTo>
                <a:lnTo>
                  <a:pt x="0" y="197089"/>
                </a:lnTo>
                <a:close/>
              </a:path>
            </a:pathLst>
          </a:custGeom>
          <a:solidFill>
            <a:schemeClr val="accent1"/>
          </a:solidFill>
          <a:ln>
            <a:noFill/>
          </a:ln>
        </p:spPr>
        <p:txBody>
          <a:bodyPr/>
          <a:lstStyle/>
          <a:p/>
        </p:txBody>
      </p:sp>
    </p:spTree>
    <p:extLst>
      <p:ext uri="{BB962C8B-B14F-4D97-AF65-F5344CB8AC3E}">
        <p14:creationId val="264602624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ppt_x"/>
                                          </p:val>
                                        </p:tav>
                                        <p:tav tm="100000">
                                          <p:val>
                                            <p:strVal val="#ppt_x"/>
                                          </p:val>
                                        </p:tav>
                                      </p:tavLst>
                                    </p:anim>
                                    <p:anim calcmode="lin" valueType="num">
                                      <p:cBhvr additive="base">
                                        <p:cTn dur="500" fill="hold" id="22"/>
                                        <p:tgtEl>
                                          <p:spTgt spid="6"/>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2">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fill="hold" id="26"/>
                                        <p:tgtEl>
                                          <p:spTgt spid="7"/>
                                        </p:tgtEl>
                                        <p:attrNameLst>
                                          <p:attrName>ppt_x</p:attrName>
                                        </p:attrNameLst>
                                      </p:cBhvr>
                                      <p:tavLst>
                                        <p:tav tm="0">
                                          <p:val>
                                            <p:strVal val="1+#ppt_w/2"/>
                                          </p:val>
                                        </p:tav>
                                        <p:tav tm="100000">
                                          <p:val>
                                            <p:strVal val="#ppt_x"/>
                                          </p:val>
                                        </p:tav>
                                      </p:tavLst>
                                    </p:anim>
                                    <p:anim calcmode="lin" valueType="num">
                                      <p:cBhvr additive="base">
                                        <p:cTn dur="500" fill="hold" id="27"/>
                                        <p:tgtEl>
                                          <p:spTgt spid="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p:cTn dur="500" fill="hold" id="43"/>
                                        <p:tgtEl>
                                          <p:spTgt spid="16"/>
                                        </p:tgtEl>
                                        <p:attrNameLst>
                                          <p:attrName>ppt_w</p:attrName>
                                        </p:attrNameLst>
                                      </p:cBhvr>
                                      <p:tavLst>
                                        <p:tav tm="0">
                                          <p:val>
                                            <p:fltVal val="0"/>
                                          </p:val>
                                        </p:tav>
                                        <p:tav tm="100000">
                                          <p:val>
                                            <p:strVal val="#ppt_w"/>
                                          </p:val>
                                        </p:tav>
                                      </p:tavLst>
                                    </p:anim>
                                    <p:anim calcmode="lin" valueType="num">
                                      <p:cBhvr>
                                        <p:cTn dur="500" fill="hold" id="44"/>
                                        <p:tgtEl>
                                          <p:spTgt spid="16"/>
                                        </p:tgtEl>
                                        <p:attrNameLst>
                                          <p:attrName>ppt_h</p:attrName>
                                        </p:attrNameLst>
                                      </p:cBhvr>
                                      <p:tavLst>
                                        <p:tav tm="0">
                                          <p:val>
                                            <p:fltVal val="0"/>
                                          </p:val>
                                        </p:tav>
                                        <p:tav tm="100000">
                                          <p:val>
                                            <p:strVal val="#ppt_h"/>
                                          </p:val>
                                        </p:tav>
                                      </p:tavLst>
                                    </p:anim>
                                    <p:animEffect filter="fade" transition="in">
                                      <p:cBhvr>
                                        <p:cTn dur="500" id="45"/>
                                        <p:tgtEl>
                                          <p:spTgt spid="16"/>
                                        </p:tgtEl>
                                      </p:cBhvr>
                                    </p:animEffect>
                                  </p:childTnLst>
                                </p:cTn>
                              </p:par>
                            </p:childTnLst>
                          </p:cTn>
                        </p:par>
                        <p:par>
                          <p:cTn fill="hold" id="46" nodeType="afterGroup">
                            <p:stCondLst>
                              <p:cond delay="4000"/>
                            </p:stCondLst>
                            <p:childTnLst>
                              <p:par>
                                <p:cTn fill="hold" id="47" nodeType="afterEffect" presetClass="entr" presetID="53"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childTnLst>
                          </p:cTn>
                        </p:par>
                        <p:par>
                          <p:cTn fill="hold" id="52" nodeType="afterGroup">
                            <p:stCondLst>
                              <p:cond delay="4500"/>
                            </p:stCondLst>
                            <p:childTnLst>
                              <p:par>
                                <p:cTn fill="hold" grpId="0" id="53" nodeType="afterEffect" presetClass="entr" presetID="42" presetSubtype="0">
                                  <p:stCondLst>
                                    <p:cond delay="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anim calcmode="lin" valueType="num">
                                      <p:cBhvr>
                                        <p:cTn dur="500" fill="hold" id="56"/>
                                        <p:tgtEl>
                                          <p:spTgt spid="12"/>
                                        </p:tgtEl>
                                        <p:attrNameLst>
                                          <p:attrName>ppt_x</p:attrName>
                                        </p:attrNameLst>
                                      </p:cBhvr>
                                      <p:tavLst>
                                        <p:tav tm="0">
                                          <p:val>
                                            <p:strVal val="#ppt_x"/>
                                          </p:val>
                                        </p:tav>
                                        <p:tav tm="100000">
                                          <p:val>
                                            <p:strVal val="#ppt_x"/>
                                          </p:val>
                                        </p:tav>
                                      </p:tavLst>
                                    </p:anim>
                                    <p:anim calcmode="lin" valueType="num">
                                      <p:cBhvr>
                                        <p:cTn dur="500" fill="hold" id="57"/>
                                        <p:tgtEl>
                                          <p:spTgt spid="1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grpId="0" id="59" nodeType="afterEffect" presetClass="entr" presetID="42" presetSubtype="0">
                                  <p:stCondLst>
                                    <p:cond delay="0"/>
                                  </p:stCondLst>
                                  <p:childTnLst>
                                    <p:set>
                                      <p:cBhvr>
                                        <p:cTn dur="1" fill="hold" id="60">
                                          <p:stCondLst>
                                            <p:cond delay="0"/>
                                          </p:stCondLst>
                                        </p:cTn>
                                        <p:tgtEl>
                                          <p:spTgt spid="9">
                                            <p:txEl>
                                              <p:pRg end="0" st="0"/>
                                            </p:txEl>
                                          </p:spTgt>
                                        </p:tgtEl>
                                        <p:attrNameLst>
                                          <p:attrName>style.visibility</p:attrName>
                                        </p:attrNameLst>
                                      </p:cBhvr>
                                      <p:to>
                                        <p:strVal val="visible"/>
                                      </p:to>
                                    </p:set>
                                    <p:animEffect filter="fade" transition="in">
                                      <p:cBhvr>
                                        <p:cTn dur="500" id="61"/>
                                        <p:tgtEl>
                                          <p:spTgt spid="9">
                                            <p:txEl>
                                              <p:pRg end="0" st="0"/>
                                            </p:txEl>
                                          </p:spTgt>
                                        </p:tgtEl>
                                      </p:cBhvr>
                                    </p:animEffect>
                                    <p:anim calcmode="lin" valueType="num">
                                      <p:cBhvr>
                                        <p:cTn dur="500" fill="hold" id="62"/>
                                        <p:tgtEl>
                                          <p:spTgt spid="9">
                                            <p:txEl>
                                              <p:pRg end="0" st="0"/>
                                            </p:txEl>
                                          </p:spTgt>
                                        </p:tgtEl>
                                        <p:attrNameLst>
                                          <p:attrName>ppt_x</p:attrName>
                                        </p:attrNameLst>
                                      </p:cBhvr>
                                      <p:tavLst>
                                        <p:tav tm="0">
                                          <p:val>
                                            <p:strVal val="#ppt_x"/>
                                          </p:val>
                                        </p:tav>
                                        <p:tav tm="100000">
                                          <p:val>
                                            <p:strVal val="#ppt_x"/>
                                          </p:val>
                                        </p:tav>
                                      </p:tavLst>
                                    </p:anim>
                                    <p:anim calcmode="lin" valueType="num">
                                      <p:cBhvr>
                                        <p:cTn dur="500" fill="hold" id="63"/>
                                        <p:tgtEl>
                                          <p:spTgt spid="9">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build="p" grpId="0" spid="9"/>
      <p:bldP grpId="0" spid="12"/>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08957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sp>
        <p:nvSpPr>
          <p:cNvPr id="20" name="椭圆 19">
            <a:extLst>
              <a:ext uri="{FF2B5EF4-FFF2-40B4-BE49-F238E27FC236}">
                <a16:creationId xmlns:a16="http://schemas.microsoft.com/office/drawing/2014/main" id="{D75F3E1B-A8EF-4246-B2DB-31E18C32D9AF}"/>
              </a:ext>
            </a:extLst>
          </p:cNvPr>
          <p:cNvSpPr/>
          <p:nvPr/>
        </p:nvSpPr>
        <p:spPr>
          <a:xfrm>
            <a:off x="642277" y="2900032"/>
            <a:ext cx="1057936" cy="1057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 收入</a:t>
            </a:r>
          </a:p>
        </p:txBody>
      </p:sp>
      <p:cxnSp>
        <p:nvCxnSpPr>
          <p:cNvPr id="3" name="直接箭头连接符 2">
            <a:extLst>
              <a:ext uri="{FF2B5EF4-FFF2-40B4-BE49-F238E27FC236}">
                <a16:creationId xmlns:a16="http://schemas.microsoft.com/office/drawing/2014/main" id="{73AEC762-4CA8-4671-AB6B-A731CC2ADF9F}"/>
              </a:ext>
            </a:extLst>
          </p:cNvPr>
          <p:cNvCxnSpPr/>
          <p:nvPr/>
        </p:nvCxnSpPr>
        <p:spPr>
          <a:xfrm>
            <a:off x="1971675" y="3429000"/>
            <a:ext cx="1000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B50C98EE-4AB6-4319-8889-81834F118578}"/>
              </a:ext>
            </a:extLst>
          </p:cNvPr>
          <p:cNvSpPr/>
          <p:nvPr/>
        </p:nvSpPr>
        <p:spPr>
          <a:xfrm>
            <a:off x="3243262" y="3030422"/>
            <a:ext cx="797156" cy="7971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绩效</a:t>
            </a:r>
          </a:p>
        </p:txBody>
      </p:sp>
      <p:sp>
        <p:nvSpPr>
          <p:cNvPr id="43" name="矩形 42">
            <a:extLst>
              <a:ext uri="{FF2B5EF4-FFF2-40B4-BE49-F238E27FC236}">
                <a16:creationId xmlns:a16="http://schemas.microsoft.com/office/drawing/2014/main" id="{0797C4F8-11AA-4DBF-8496-6341D4D406A6}"/>
              </a:ext>
            </a:extLst>
          </p:cNvPr>
          <p:cNvSpPr/>
          <p:nvPr/>
        </p:nvSpPr>
        <p:spPr>
          <a:xfrm>
            <a:off x="5238491" y="3257714"/>
            <a:ext cx="894080" cy="518160"/>
          </a:xfrm>
          <a:prstGeom prst="rect">
            <a:avLst/>
          </a:prstGeom>
        </p:spPr>
        <p:txBody>
          <a:bodyPr wrap="none">
            <a:spAutoFit/>
          </a:bodyPr>
          <a:lstStyle/>
          <a:p>
            <a:r>
              <a:rPr altLang="en-US" b="1" lang="zh-CN" sz="2800">
                <a:solidFill>
                  <a:schemeClr val="accent2"/>
                </a:solidFill>
                <a:latin charset="-122" panose="020b0503020204020204" pitchFamily="34" typeface="微软雅黑"/>
                <a:ea charset="-122" panose="020b0503020204020204" pitchFamily="34" typeface="微软雅黑"/>
              </a:rPr>
              <a:t>态度</a:t>
            </a:r>
          </a:p>
        </p:txBody>
      </p:sp>
      <p:sp>
        <p:nvSpPr>
          <p:cNvPr id="44" name="矩形 43">
            <a:extLst>
              <a:ext uri="{FF2B5EF4-FFF2-40B4-BE49-F238E27FC236}">
                <a16:creationId xmlns:a16="http://schemas.microsoft.com/office/drawing/2014/main" id="{8FF303F1-F6A6-4860-BB61-A3D6D66B30EB}"/>
              </a:ext>
            </a:extLst>
          </p:cNvPr>
          <p:cNvSpPr/>
          <p:nvPr/>
        </p:nvSpPr>
        <p:spPr>
          <a:xfrm>
            <a:off x="6275894" y="1738923"/>
            <a:ext cx="640080" cy="365760"/>
          </a:xfrm>
          <a:prstGeom prst="rect">
            <a:avLst/>
          </a:prstGeom>
        </p:spPr>
        <p:txBody>
          <a:bodyPr wrap="none">
            <a:spAutoFit/>
          </a:bodyPr>
          <a:lstStyle/>
          <a:p>
            <a:r>
              <a:rPr altLang="en-US" b="1" lang="zh-CN">
                <a:solidFill>
                  <a:schemeClr val="accent2"/>
                </a:solidFill>
                <a:latin charset="-122" panose="020b0503020204020204" pitchFamily="34" typeface="微软雅黑"/>
                <a:ea charset="-122" panose="020b0503020204020204" pitchFamily="34" typeface="微软雅黑"/>
              </a:rPr>
              <a:t>能力</a:t>
            </a:r>
          </a:p>
        </p:txBody>
      </p:sp>
      <p:sp>
        <p:nvSpPr>
          <p:cNvPr id="45" name="矩形 44">
            <a:extLst>
              <a:ext uri="{FF2B5EF4-FFF2-40B4-BE49-F238E27FC236}">
                <a16:creationId xmlns:a16="http://schemas.microsoft.com/office/drawing/2014/main" id="{5525983D-41ED-40F8-988D-DC56FA8E0921}"/>
              </a:ext>
            </a:extLst>
          </p:cNvPr>
          <p:cNvSpPr/>
          <p:nvPr/>
        </p:nvSpPr>
        <p:spPr>
          <a:xfrm>
            <a:off x="8996598" y="2140409"/>
            <a:ext cx="868680" cy="365760"/>
          </a:xfrm>
          <a:prstGeom prst="rect">
            <a:avLst/>
          </a:prstGeom>
        </p:spPr>
        <p:txBody>
          <a:bodyPr wrap="none">
            <a:spAutoFit/>
          </a:bodyPr>
          <a:lstStyle/>
          <a:p>
            <a:r>
              <a:rPr altLang="en-US" b="1" lang="zh-CN">
                <a:solidFill>
                  <a:schemeClr val="accent2"/>
                </a:solidFill>
                <a:latin charset="-122" panose="020b0503020204020204" pitchFamily="34" typeface="微软雅黑"/>
                <a:ea charset="-122" panose="020b0503020204020204" pitchFamily="34" typeface="微软雅黑"/>
              </a:rPr>
              <a:t>责任心</a:t>
            </a:r>
          </a:p>
        </p:txBody>
      </p:sp>
      <p:sp>
        <p:nvSpPr>
          <p:cNvPr id="46" name="矩形 45">
            <a:extLst>
              <a:ext uri="{FF2B5EF4-FFF2-40B4-BE49-F238E27FC236}">
                <a16:creationId xmlns:a16="http://schemas.microsoft.com/office/drawing/2014/main" id="{6DADDA2F-82C3-4CD5-94E4-5CBCC225FE60}"/>
              </a:ext>
            </a:extLst>
          </p:cNvPr>
          <p:cNvSpPr/>
          <p:nvPr/>
        </p:nvSpPr>
        <p:spPr>
          <a:xfrm>
            <a:off x="7582260" y="4943640"/>
            <a:ext cx="1198880" cy="396240"/>
          </a:xfrm>
          <a:prstGeom prst="rect">
            <a:avLst/>
          </a:prstGeom>
        </p:spPr>
        <p:txBody>
          <a:bodyPr wrap="none">
            <a:spAutoFit/>
          </a:bodyPr>
          <a:lstStyle/>
          <a:p>
            <a:r>
              <a:rPr altLang="en-US" b="1" lang="zh-CN" sz="2000">
                <a:solidFill>
                  <a:schemeClr val="accent2"/>
                </a:solidFill>
                <a:latin charset="-122" panose="020b0503020204020204" pitchFamily="34" typeface="微软雅黑"/>
                <a:ea charset="-122" panose="020b0503020204020204" pitchFamily="34" typeface="微软雅黑"/>
              </a:rPr>
              <a:t>工作技能</a:t>
            </a:r>
          </a:p>
        </p:txBody>
      </p:sp>
      <p:pic>
        <p:nvPicPr>
          <p:cNvPr id="47" name="图片 46">
            <a:extLst>
              <a:ext uri="{FF2B5EF4-FFF2-40B4-BE49-F238E27FC236}">
                <a16:creationId xmlns:a16="http://schemas.microsoft.com/office/drawing/2014/main" id="{B77C3393-4347-4B6D-BCD2-BDB635AFC2DC}"/>
              </a:ext>
            </a:extLst>
          </p:cNvPr>
          <p:cNvPicPr>
            <a:picLocks noChangeAspect="1"/>
          </p:cNvPicPr>
          <p:nvPr/>
        </p:nvPicPr>
        <p:blipFill>
          <a:blip r:embed="rId2">
            <a:extLst>
              <a:ext uri="{28A0092B-C50C-407E-A947-70E740481C1C}">
                <a14:useLocalDpi val="0"/>
              </a:ext>
            </a:extLst>
          </a:blip>
          <a:stretch>
            <a:fillRect/>
          </a:stretch>
        </p:blipFill>
        <p:spPr>
          <a:xfrm>
            <a:off x="6543853" y="2311613"/>
            <a:ext cx="2248994" cy="2248994"/>
          </a:xfrm>
          <a:prstGeom prst="rect">
            <a:avLst/>
          </a:prstGeom>
        </p:spPr>
      </p:pic>
      <p:cxnSp>
        <p:nvCxnSpPr>
          <p:cNvPr id="48" name="直接箭头连接符 47">
            <a:extLst>
              <a:ext uri="{FF2B5EF4-FFF2-40B4-BE49-F238E27FC236}">
                <a16:creationId xmlns:a16="http://schemas.microsoft.com/office/drawing/2014/main" id="{AE3F9940-9418-4953-82A0-D8BB27CBF59D}"/>
              </a:ext>
            </a:extLst>
          </p:cNvPr>
          <p:cNvCxnSpPr/>
          <p:nvPr/>
        </p:nvCxnSpPr>
        <p:spPr>
          <a:xfrm flipV="1">
            <a:off x="4375875" y="3439579"/>
            <a:ext cx="669693" cy="4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3F7E4147-129F-44E9-BA83-957FEF04A342}"/>
              </a:ext>
            </a:extLst>
          </p:cNvPr>
          <p:cNvSpPr/>
          <p:nvPr/>
        </p:nvSpPr>
        <p:spPr>
          <a:xfrm>
            <a:off x="9195397" y="3637277"/>
            <a:ext cx="1789544" cy="640080"/>
          </a:xfrm>
          <a:prstGeom prst="rect">
            <a:avLst/>
          </a:prstGeom>
        </p:spPr>
        <p:txBody>
          <a:bodyPr wrap="square">
            <a:spAutoFit/>
          </a:bodyPr>
          <a:lstStyle/>
          <a:p>
            <a:pPr algn="ctr" fontAlgn="base">
              <a:spcBef>
                <a:spcPct val="0"/>
              </a:spcBef>
              <a:spcAft>
                <a:spcPct val="0"/>
              </a:spcAft>
              <a:buClrTx/>
              <a:buSzTx/>
              <a:buNone/>
            </a:pPr>
            <a:r>
              <a:rPr altLang="en-US" lang="zh-CN">
                <a:solidFill>
                  <a:schemeClr val="accent2"/>
                </a:solidFill>
                <a:latin charset="-122" panose="020b0503020204020204" pitchFamily="34" typeface="微软雅黑"/>
                <a:ea charset="-122" panose="020b0503020204020204" pitchFamily="34" typeface="微软雅黑"/>
              </a:rPr>
              <a:t>米卢先生讲 “态度决定一切”</a:t>
            </a:r>
          </a:p>
        </p:txBody>
      </p:sp>
    </p:spTree>
    <p:extLst>
      <p:ext uri="{BB962C8B-B14F-4D97-AF65-F5344CB8AC3E}">
        <p14:creationId val="47969848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Effect filter="fade" transition="in">
                                      <p:cBhvr>
                                        <p:cTn dur="500" id="23"/>
                                        <p:tgtEl>
                                          <p:spTgt spid="20"/>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3"/>
                                        </p:tgtEl>
                                        <p:attrNameLst>
                                          <p:attrName>style.visibility</p:attrName>
                                        </p:attrNameLst>
                                      </p:cBhvr>
                                      <p:to>
                                        <p:strVal val="visible"/>
                                      </p:to>
                                    </p:set>
                                    <p:animEffect filter="wipe(left)" transition="in">
                                      <p:cBhvr>
                                        <p:cTn dur="500" id="27"/>
                                        <p:tgtEl>
                                          <p:spTgt spid="3"/>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fill="hold" id="31"/>
                                        <p:tgtEl>
                                          <p:spTgt spid="21"/>
                                        </p:tgtEl>
                                        <p:attrNameLst>
                                          <p:attrName>ppt_w</p:attrName>
                                        </p:attrNameLst>
                                      </p:cBhvr>
                                      <p:tavLst>
                                        <p:tav tm="0">
                                          <p:val>
                                            <p:fltVal val="0"/>
                                          </p:val>
                                        </p:tav>
                                        <p:tav tm="100000">
                                          <p:val>
                                            <p:strVal val="#ppt_w"/>
                                          </p:val>
                                        </p:tav>
                                      </p:tavLst>
                                    </p:anim>
                                    <p:anim calcmode="lin" valueType="num">
                                      <p:cBhvr>
                                        <p:cTn dur="500" fill="hold" id="32"/>
                                        <p:tgtEl>
                                          <p:spTgt spid="21"/>
                                        </p:tgtEl>
                                        <p:attrNameLst>
                                          <p:attrName>ppt_h</p:attrName>
                                        </p:attrNameLst>
                                      </p:cBhvr>
                                      <p:tavLst>
                                        <p:tav tm="0">
                                          <p:val>
                                            <p:fltVal val="0"/>
                                          </p:val>
                                        </p:tav>
                                        <p:tav tm="100000">
                                          <p:val>
                                            <p:strVal val="#ppt_h"/>
                                          </p:val>
                                        </p:tav>
                                      </p:tavLst>
                                    </p:anim>
                                    <p:animEffect filter="fade" transition="in">
                                      <p:cBhvr>
                                        <p:cTn dur="500" id="33"/>
                                        <p:tgtEl>
                                          <p:spTgt spid="21"/>
                                        </p:tgtEl>
                                      </p:cBhvr>
                                    </p:animEffect>
                                  </p:childTnLst>
                                </p:cTn>
                              </p:par>
                            </p:childTnLst>
                          </p:cTn>
                        </p:par>
                        <p:par>
                          <p:cTn fill="hold" id="34" nodeType="afterGroup">
                            <p:stCondLst>
                              <p:cond delay="3000"/>
                            </p:stCondLst>
                            <p:childTnLst>
                              <p:par>
                                <p:cTn fill="hold" id="35" nodeType="afterEffect" presetClass="entr" presetID="22" presetSubtype="8">
                                  <p:stCondLst>
                                    <p:cond delay="0"/>
                                  </p:stCondLst>
                                  <p:childTnLst>
                                    <p:set>
                                      <p:cBhvr>
                                        <p:cTn dur="1" fill="hold" id="36">
                                          <p:stCondLst>
                                            <p:cond delay="0"/>
                                          </p:stCondLst>
                                        </p:cTn>
                                        <p:tgtEl>
                                          <p:spTgt spid="48"/>
                                        </p:tgtEl>
                                        <p:attrNameLst>
                                          <p:attrName>style.visibility</p:attrName>
                                        </p:attrNameLst>
                                      </p:cBhvr>
                                      <p:to>
                                        <p:strVal val="visible"/>
                                      </p:to>
                                    </p:set>
                                    <p:animEffect filter="wipe(left)" transition="in">
                                      <p:cBhvr>
                                        <p:cTn dur="500" id="37"/>
                                        <p:tgtEl>
                                          <p:spTgt spid="48"/>
                                        </p:tgtEl>
                                      </p:cBhvr>
                                    </p:animEffect>
                                  </p:childTnLst>
                                </p:cTn>
                              </p:par>
                            </p:childTnLst>
                          </p:cTn>
                        </p:par>
                        <p:par>
                          <p:cTn fill="hold" id="38" nodeType="afterGroup">
                            <p:stCondLst>
                              <p:cond delay="3500"/>
                            </p:stCondLst>
                            <p:childTnLst>
                              <p:par>
                                <p:cTn fill="hold" id="39" nodeType="afterEffect" presetClass="entr" presetID="2" presetSubtype="2">
                                  <p:stCondLst>
                                    <p:cond delay="0"/>
                                  </p:stCondLst>
                                  <p:childTnLst>
                                    <p:set>
                                      <p:cBhvr>
                                        <p:cTn dur="1" fill="hold" id="40">
                                          <p:stCondLst>
                                            <p:cond delay="0"/>
                                          </p:stCondLst>
                                        </p:cTn>
                                        <p:tgtEl>
                                          <p:spTgt spid="47"/>
                                        </p:tgtEl>
                                        <p:attrNameLst>
                                          <p:attrName>style.visibility</p:attrName>
                                        </p:attrNameLst>
                                      </p:cBhvr>
                                      <p:to>
                                        <p:strVal val="visible"/>
                                      </p:to>
                                    </p:set>
                                    <p:anim calcmode="lin" valueType="num">
                                      <p:cBhvr additive="base">
                                        <p:cTn dur="500" fill="hold" id="41"/>
                                        <p:tgtEl>
                                          <p:spTgt spid="47"/>
                                        </p:tgtEl>
                                        <p:attrNameLst>
                                          <p:attrName>ppt_x</p:attrName>
                                        </p:attrNameLst>
                                      </p:cBhvr>
                                      <p:tavLst>
                                        <p:tav tm="0">
                                          <p:val>
                                            <p:strVal val="1+#ppt_w/2"/>
                                          </p:val>
                                        </p:tav>
                                        <p:tav tm="100000">
                                          <p:val>
                                            <p:strVal val="#ppt_x"/>
                                          </p:val>
                                        </p:tav>
                                      </p:tavLst>
                                    </p:anim>
                                    <p:anim calcmode="lin" valueType="num">
                                      <p:cBhvr additive="base">
                                        <p:cTn dur="500" fill="hold" id="42"/>
                                        <p:tgtEl>
                                          <p:spTgt spid="47"/>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p:cTn dur="500" fill="hold" id="46"/>
                                        <p:tgtEl>
                                          <p:spTgt spid="43"/>
                                        </p:tgtEl>
                                        <p:attrNameLst>
                                          <p:attrName>ppt_w</p:attrName>
                                        </p:attrNameLst>
                                      </p:cBhvr>
                                      <p:tavLst>
                                        <p:tav tm="0">
                                          <p:val>
                                            <p:fltVal val="0"/>
                                          </p:val>
                                        </p:tav>
                                        <p:tav tm="100000">
                                          <p:val>
                                            <p:strVal val="#ppt_w"/>
                                          </p:val>
                                        </p:tav>
                                      </p:tavLst>
                                    </p:anim>
                                    <p:anim calcmode="lin" valueType="num">
                                      <p:cBhvr>
                                        <p:cTn dur="500" fill="hold" id="47"/>
                                        <p:tgtEl>
                                          <p:spTgt spid="43"/>
                                        </p:tgtEl>
                                        <p:attrNameLst>
                                          <p:attrName>ppt_h</p:attrName>
                                        </p:attrNameLst>
                                      </p:cBhvr>
                                      <p:tavLst>
                                        <p:tav tm="0">
                                          <p:val>
                                            <p:fltVal val="0"/>
                                          </p:val>
                                        </p:tav>
                                        <p:tav tm="100000">
                                          <p:val>
                                            <p:strVal val="#ppt_h"/>
                                          </p:val>
                                        </p:tav>
                                      </p:tavLst>
                                    </p:anim>
                                    <p:animEffect filter="fade" transition="in">
                                      <p:cBhvr>
                                        <p:cTn dur="500" id="48"/>
                                        <p:tgtEl>
                                          <p:spTgt spid="43"/>
                                        </p:tgtEl>
                                      </p:cBhvr>
                                    </p:animEffect>
                                  </p:childTnLst>
                                </p:cTn>
                              </p:par>
                            </p:childTnLst>
                          </p:cTn>
                        </p:par>
                        <p:par>
                          <p:cTn fill="hold" id="49" nodeType="afterGroup">
                            <p:stCondLst>
                              <p:cond delay="4500"/>
                            </p:stCondLst>
                            <p:childTnLst>
                              <p:par>
                                <p:cTn fill="hold" grpId="0" id="50" nodeType="afterEffect" presetClass="entr" presetID="53" presetSubtype="0">
                                  <p:stCondLst>
                                    <p:cond delay="0"/>
                                  </p:stCondLst>
                                  <p:childTnLst>
                                    <p:set>
                                      <p:cBhvr>
                                        <p:cTn dur="1" fill="hold" id="51">
                                          <p:stCondLst>
                                            <p:cond delay="0"/>
                                          </p:stCondLst>
                                        </p:cTn>
                                        <p:tgtEl>
                                          <p:spTgt spid="44"/>
                                        </p:tgtEl>
                                        <p:attrNameLst>
                                          <p:attrName>style.visibility</p:attrName>
                                        </p:attrNameLst>
                                      </p:cBhvr>
                                      <p:to>
                                        <p:strVal val="visible"/>
                                      </p:to>
                                    </p:set>
                                    <p:anim calcmode="lin" valueType="num">
                                      <p:cBhvr>
                                        <p:cTn dur="500" fill="hold" id="52"/>
                                        <p:tgtEl>
                                          <p:spTgt spid="44"/>
                                        </p:tgtEl>
                                        <p:attrNameLst>
                                          <p:attrName>ppt_w</p:attrName>
                                        </p:attrNameLst>
                                      </p:cBhvr>
                                      <p:tavLst>
                                        <p:tav tm="0">
                                          <p:val>
                                            <p:fltVal val="0"/>
                                          </p:val>
                                        </p:tav>
                                        <p:tav tm="100000">
                                          <p:val>
                                            <p:strVal val="#ppt_w"/>
                                          </p:val>
                                        </p:tav>
                                      </p:tavLst>
                                    </p:anim>
                                    <p:anim calcmode="lin" valueType="num">
                                      <p:cBhvr>
                                        <p:cTn dur="500" fill="hold" id="53"/>
                                        <p:tgtEl>
                                          <p:spTgt spid="44"/>
                                        </p:tgtEl>
                                        <p:attrNameLst>
                                          <p:attrName>ppt_h</p:attrName>
                                        </p:attrNameLst>
                                      </p:cBhvr>
                                      <p:tavLst>
                                        <p:tav tm="0">
                                          <p:val>
                                            <p:fltVal val="0"/>
                                          </p:val>
                                        </p:tav>
                                        <p:tav tm="100000">
                                          <p:val>
                                            <p:strVal val="#ppt_h"/>
                                          </p:val>
                                        </p:tav>
                                      </p:tavLst>
                                    </p:anim>
                                    <p:animEffect filter="fade" transition="in">
                                      <p:cBhvr>
                                        <p:cTn dur="500" id="54"/>
                                        <p:tgtEl>
                                          <p:spTgt spid="44"/>
                                        </p:tgtEl>
                                      </p:cBhvr>
                                    </p:animEffect>
                                  </p:childTnLst>
                                </p:cTn>
                              </p:par>
                            </p:childTnLst>
                          </p:cTn>
                        </p:par>
                        <p:par>
                          <p:cTn fill="hold" id="55" nodeType="afterGroup">
                            <p:stCondLst>
                              <p:cond delay="5000"/>
                            </p:stCondLst>
                            <p:childTnLst>
                              <p:par>
                                <p:cTn fill="hold" grpId="0" id="56" nodeType="afterEffect" presetClass="entr" presetID="53" presetSubtype="0">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p:cTn dur="500" fill="hold" id="58"/>
                                        <p:tgtEl>
                                          <p:spTgt spid="45"/>
                                        </p:tgtEl>
                                        <p:attrNameLst>
                                          <p:attrName>ppt_w</p:attrName>
                                        </p:attrNameLst>
                                      </p:cBhvr>
                                      <p:tavLst>
                                        <p:tav tm="0">
                                          <p:val>
                                            <p:fltVal val="0"/>
                                          </p:val>
                                        </p:tav>
                                        <p:tav tm="100000">
                                          <p:val>
                                            <p:strVal val="#ppt_w"/>
                                          </p:val>
                                        </p:tav>
                                      </p:tavLst>
                                    </p:anim>
                                    <p:anim calcmode="lin" valueType="num">
                                      <p:cBhvr>
                                        <p:cTn dur="500" fill="hold" id="59"/>
                                        <p:tgtEl>
                                          <p:spTgt spid="45"/>
                                        </p:tgtEl>
                                        <p:attrNameLst>
                                          <p:attrName>ppt_h</p:attrName>
                                        </p:attrNameLst>
                                      </p:cBhvr>
                                      <p:tavLst>
                                        <p:tav tm="0">
                                          <p:val>
                                            <p:fltVal val="0"/>
                                          </p:val>
                                        </p:tav>
                                        <p:tav tm="100000">
                                          <p:val>
                                            <p:strVal val="#ppt_h"/>
                                          </p:val>
                                        </p:tav>
                                      </p:tavLst>
                                    </p:anim>
                                    <p:animEffect filter="fade" transition="in">
                                      <p:cBhvr>
                                        <p:cTn dur="500" id="60"/>
                                        <p:tgtEl>
                                          <p:spTgt spid="45"/>
                                        </p:tgtEl>
                                      </p:cBhvr>
                                    </p:animEffect>
                                  </p:childTnLst>
                                </p:cTn>
                              </p:par>
                            </p:childTnLst>
                          </p:cTn>
                        </p:par>
                        <p:par>
                          <p:cTn fill="hold" id="61" nodeType="afterGroup">
                            <p:stCondLst>
                              <p:cond delay="5500"/>
                            </p:stCondLst>
                            <p:childTnLst>
                              <p:par>
                                <p:cTn fill="hold" grpId="0" id="62" nodeType="afterEffect" presetClass="entr" presetID="53" presetSubtype="0">
                                  <p:stCondLst>
                                    <p:cond delay="0"/>
                                  </p:stCondLst>
                                  <p:childTnLst>
                                    <p:set>
                                      <p:cBhvr>
                                        <p:cTn dur="1" fill="hold" id="63">
                                          <p:stCondLst>
                                            <p:cond delay="0"/>
                                          </p:stCondLst>
                                        </p:cTn>
                                        <p:tgtEl>
                                          <p:spTgt spid="46"/>
                                        </p:tgtEl>
                                        <p:attrNameLst>
                                          <p:attrName>style.visibility</p:attrName>
                                        </p:attrNameLst>
                                      </p:cBhvr>
                                      <p:to>
                                        <p:strVal val="visible"/>
                                      </p:to>
                                    </p:set>
                                    <p:anim calcmode="lin" valueType="num">
                                      <p:cBhvr>
                                        <p:cTn dur="500" fill="hold" id="64"/>
                                        <p:tgtEl>
                                          <p:spTgt spid="46"/>
                                        </p:tgtEl>
                                        <p:attrNameLst>
                                          <p:attrName>ppt_w</p:attrName>
                                        </p:attrNameLst>
                                      </p:cBhvr>
                                      <p:tavLst>
                                        <p:tav tm="0">
                                          <p:val>
                                            <p:fltVal val="0"/>
                                          </p:val>
                                        </p:tav>
                                        <p:tav tm="100000">
                                          <p:val>
                                            <p:strVal val="#ppt_w"/>
                                          </p:val>
                                        </p:tav>
                                      </p:tavLst>
                                    </p:anim>
                                    <p:anim calcmode="lin" valueType="num">
                                      <p:cBhvr>
                                        <p:cTn dur="500" fill="hold" id="65"/>
                                        <p:tgtEl>
                                          <p:spTgt spid="46"/>
                                        </p:tgtEl>
                                        <p:attrNameLst>
                                          <p:attrName>ppt_h</p:attrName>
                                        </p:attrNameLst>
                                      </p:cBhvr>
                                      <p:tavLst>
                                        <p:tav tm="0">
                                          <p:val>
                                            <p:fltVal val="0"/>
                                          </p:val>
                                        </p:tav>
                                        <p:tav tm="100000">
                                          <p:val>
                                            <p:strVal val="#ppt_h"/>
                                          </p:val>
                                        </p:tav>
                                      </p:tavLst>
                                    </p:anim>
                                    <p:animEffect filter="fade" transition="in">
                                      <p:cBhvr>
                                        <p:cTn dur="500" id="66"/>
                                        <p:tgtEl>
                                          <p:spTgt spid="46"/>
                                        </p:tgtEl>
                                      </p:cBhvr>
                                    </p:animEffect>
                                  </p:childTnLst>
                                </p:cTn>
                              </p:par>
                            </p:childTnLst>
                          </p:cTn>
                        </p:par>
                        <p:par>
                          <p:cTn fill="hold" id="67" nodeType="afterGroup">
                            <p:stCondLst>
                              <p:cond delay="6000"/>
                            </p:stCondLst>
                            <p:childTnLst>
                              <p:par>
                                <p:cTn fill="hold" grpId="0" id="68" nodeType="afterEffect" presetClass="entr" presetID="53" presetSubtype="0">
                                  <p:stCondLst>
                                    <p:cond delay="0"/>
                                  </p:stCondLst>
                                  <p:childTnLst>
                                    <p:set>
                                      <p:cBhvr>
                                        <p:cTn dur="1" fill="hold" id="69">
                                          <p:stCondLst>
                                            <p:cond delay="0"/>
                                          </p:stCondLst>
                                        </p:cTn>
                                        <p:tgtEl>
                                          <p:spTgt spid="51"/>
                                        </p:tgtEl>
                                        <p:attrNameLst>
                                          <p:attrName>style.visibility</p:attrName>
                                        </p:attrNameLst>
                                      </p:cBhvr>
                                      <p:to>
                                        <p:strVal val="visible"/>
                                      </p:to>
                                    </p:set>
                                    <p:anim calcmode="lin" valueType="num">
                                      <p:cBhvr>
                                        <p:cTn dur="500" fill="hold" id="70"/>
                                        <p:tgtEl>
                                          <p:spTgt spid="51"/>
                                        </p:tgtEl>
                                        <p:attrNameLst>
                                          <p:attrName>ppt_w</p:attrName>
                                        </p:attrNameLst>
                                      </p:cBhvr>
                                      <p:tavLst>
                                        <p:tav tm="0">
                                          <p:val>
                                            <p:fltVal val="0"/>
                                          </p:val>
                                        </p:tav>
                                        <p:tav tm="100000">
                                          <p:val>
                                            <p:strVal val="#ppt_w"/>
                                          </p:val>
                                        </p:tav>
                                      </p:tavLst>
                                    </p:anim>
                                    <p:anim calcmode="lin" valueType="num">
                                      <p:cBhvr>
                                        <p:cTn dur="500" fill="hold" id="71"/>
                                        <p:tgtEl>
                                          <p:spTgt spid="51"/>
                                        </p:tgtEl>
                                        <p:attrNameLst>
                                          <p:attrName>ppt_h</p:attrName>
                                        </p:attrNameLst>
                                      </p:cBhvr>
                                      <p:tavLst>
                                        <p:tav tm="0">
                                          <p:val>
                                            <p:fltVal val="0"/>
                                          </p:val>
                                        </p:tav>
                                        <p:tav tm="100000">
                                          <p:val>
                                            <p:strVal val="#ppt_h"/>
                                          </p:val>
                                        </p:tav>
                                      </p:tavLst>
                                    </p:anim>
                                    <p:animEffect filter="fade" transition="in">
                                      <p:cBhvr>
                                        <p:cTn dur="500" id="72"/>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0"/>
      <p:bldP grpId="0" spid="21"/>
      <p:bldP grpId="0" spid="43"/>
      <p:bldP grpId="0" spid="44"/>
      <p:bldP grpId="0" spid="45"/>
      <p:bldP grpId="0" spid="46"/>
      <p:bldP grpId="0" spid="5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213395"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sp>
        <p:nvSpPr>
          <p:cNvPr id="6" name="Rectangle 3">
            <a:extLst>
              <a:ext uri="{FF2B5EF4-FFF2-40B4-BE49-F238E27FC236}">
                <a16:creationId xmlns:a16="http://schemas.microsoft.com/office/drawing/2014/main" id="{C1C56ED7-5555-4BB8-ADC6-694FC4502788}"/>
              </a:ext>
            </a:extLst>
          </p:cNvPr>
          <p:cNvSpPr txBox="1">
            <a:spLocks noChangeArrowheads="1"/>
          </p:cNvSpPr>
          <p:nvPr/>
        </p:nvSpPr>
        <p:spPr>
          <a:xfrm>
            <a:off x="5878056" y="2809135"/>
            <a:ext cx="4601707" cy="1239729"/>
          </a:xfrm>
          <a:prstGeom prst="rect">
            <a:avLst/>
          </a:prstGeom>
        </p:spPr>
        <p:txBody>
          <a:bodyPr bIns="81638" lIns="163275" rIns="163275" rtlCol="0" tIns="81638" vert="horz">
            <a:norm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a:lnSpc>
                <a:spcPct val="150000"/>
              </a:lnSpc>
              <a:buFontTx/>
              <a:buNone/>
              <a:defRPr/>
            </a:pPr>
            <a:endParaRPr altLang="en-US" b="1" lang="zh-CN" sz="18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endParaRPr>
          </a:p>
        </p:txBody>
      </p:sp>
      <p:sp>
        <p:nvSpPr>
          <p:cNvPr id="7" name="矩形 6">
            <a:extLst>
              <a:ext uri="{FF2B5EF4-FFF2-40B4-BE49-F238E27FC236}">
                <a16:creationId xmlns:a16="http://schemas.microsoft.com/office/drawing/2014/main" id="{FC377885-A5F4-4D4A-96FD-AC9AC88AA20C}"/>
              </a:ext>
            </a:extLst>
          </p:cNvPr>
          <p:cNvSpPr/>
          <p:nvPr/>
        </p:nvSpPr>
        <p:spPr>
          <a:xfrm>
            <a:off x="7072033" y="1828052"/>
            <a:ext cx="4450080" cy="822960"/>
          </a:xfrm>
          <a:prstGeom prst="rect">
            <a:avLst/>
          </a:prstGeom>
        </p:spPr>
        <p:txBody>
          <a:bodyPr wrap="none">
            <a:spAutoFit/>
          </a:bodyPr>
          <a:lstStyle/>
          <a:p>
            <a:pPr algn="ctr">
              <a:lnSpc>
                <a:spcPct val="200000"/>
              </a:lnSpc>
              <a:defRPr/>
            </a:pPr>
            <a:r>
              <a:rPr altLang="en-US" b="1" lang="zh-CN" sz="2400">
                <a:solidFill>
                  <a:srgbClr val="4D4D4D"/>
                </a:solidFill>
                <a:latin charset="0" panose="020b0502020202020204" pitchFamily="34" typeface="Century Gothic"/>
                <a:ea charset="-122" panose="020b0503020204020204" pitchFamily="34" typeface="微软雅黑"/>
                <a:sym charset="0" panose="020b0502020202020204" pitchFamily="34" typeface="Century Gothic"/>
              </a:rPr>
              <a:t>工作目的：收入提高、能力提升</a:t>
            </a:r>
          </a:p>
        </p:txBody>
      </p:sp>
      <p:pic>
        <p:nvPicPr>
          <p:cNvPr id="3" name="图片 2">
            <a:extLst>
              <a:ext uri="{FF2B5EF4-FFF2-40B4-BE49-F238E27FC236}">
                <a16:creationId xmlns:a16="http://schemas.microsoft.com/office/drawing/2014/main" id="{31CDDC62-FFEA-4993-B5F8-BC5AA9887D3E}"/>
              </a:ext>
            </a:extLst>
          </p:cNvPr>
          <p:cNvPicPr>
            <a:picLocks noChangeAspect="1"/>
          </p:cNvPicPr>
          <p:nvPr/>
        </p:nvPicPr>
        <p:blipFill>
          <a:blip r:embed="rId2">
            <a:extLst>
              <a:ext uri="{28A0092B-C50C-407E-A947-70E740481C1C}">
                <a14:useLocalDpi val="0"/>
              </a:ext>
            </a:extLst>
          </a:blip>
          <a:stretch>
            <a:fillRect/>
          </a:stretch>
        </p:blipFill>
        <p:spPr>
          <a:xfrm>
            <a:off x="515938" y="1785289"/>
            <a:ext cx="4956175" cy="3287421"/>
          </a:xfrm>
          <a:prstGeom prst="rect">
            <a:avLst/>
          </a:prstGeom>
        </p:spPr>
      </p:pic>
      <p:grpSp>
        <p:nvGrpSpPr>
          <p:cNvPr id="9" name="组合 8">
            <a:extLst>
              <a:ext uri="{FF2B5EF4-FFF2-40B4-BE49-F238E27FC236}">
                <a16:creationId xmlns:a16="http://schemas.microsoft.com/office/drawing/2014/main" id="{4432FCCD-CE5B-4995-8C8A-52A07A0C7834}"/>
              </a:ext>
            </a:extLst>
          </p:cNvPr>
          <p:cNvGrpSpPr/>
          <p:nvPr/>
        </p:nvGrpSpPr>
        <p:grpSpPr>
          <a:xfrm>
            <a:off x="7052171" y="2968042"/>
            <a:ext cx="4416594" cy="571500"/>
            <a:chOff x="5955000" y="4300538"/>
            <a:chExt cx="4416594" cy="571500"/>
          </a:xfrm>
        </p:grpSpPr>
        <p:sp>
          <p:nvSpPr>
            <p:cNvPr id="4" name="矩形 3">
              <a:extLst>
                <a:ext uri="{FF2B5EF4-FFF2-40B4-BE49-F238E27FC236}">
                  <a16:creationId xmlns:a16="http://schemas.microsoft.com/office/drawing/2014/main" id="{56BB5B3C-EE73-49B8-B266-FB1B9D877C67}"/>
                </a:ext>
              </a:extLst>
            </p:cNvPr>
            <p:cNvSpPr/>
            <p:nvPr/>
          </p:nvSpPr>
          <p:spPr>
            <a:xfrm>
              <a:off x="5988050" y="4300538"/>
              <a:ext cx="4383544"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1E1EC85C-BF53-48AF-B19C-F27E64484A1C}"/>
                </a:ext>
              </a:extLst>
            </p:cNvPr>
            <p:cNvSpPr/>
            <p:nvPr/>
          </p:nvSpPr>
          <p:spPr>
            <a:xfrm>
              <a:off x="5975985" y="4300538"/>
              <a:ext cx="4297680" cy="502920"/>
            </a:xfrm>
            <a:prstGeom prst="rect">
              <a:avLst/>
            </a:prstGeom>
          </p:spPr>
          <p:txBody>
            <a:bodyPr wrap="none">
              <a:spAutoFit/>
            </a:bodyPr>
            <a:lstStyle/>
            <a:p>
              <a:pPr algn="ctr">
                <a:lnSpc>
                  <a:spcPct val="150000"/>
                </a:lnSpc>
                <a:spcBef>
                  <a:spcPct val="0"/>
                </a:spcBef>
                <a:buFontTx/>
                <a:buNone/>
                <a:defRPr/>
              </a:pPr>
              <a:r>
                <a:rPr altLang="en-US" b="1" lang="zh-CN">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从老板角度：你干多少事，我给你多少钱</a:t>
              </a:r>
            </a:p>
          </p:txBody>
        </p:sp>
      </p:grpSp>
      <p:grpSp>
        <p:nvGrpSpPr>
          <p:cNvPr id="12" name="组合 11">
            <a:extLst>
              <a:ext uri="{FF2B5EF4-FFF2-40B4-BE49-F238E27FC236}">
                <a16:creationId xmlns:a16="http://schemas.microsoft.com/office/drawing/2014/main" id="{C995C14A-3262-4814-9267-FD29439C2440}"/>
              </a:ext>
            </a:extLst>
          </p:cNvPr>
          <p:cNvGrpSpPr/>
          <p:nvPr/>
        </p:nvGrpSpPr>
        <p:grpSpPr>
          <a:xfrm>
            <a:off x="7019121" y="4048864"/>
            <a:ext cx="4416594" cy="571500"/>
            <a:chOff x="5955000" y="4300538"/>
            <a:chExt cx="4416594" cy="571500"/>
          </a:xfrm>
        </p:grpSpPr>
        <p:sp>
          <p:nvSpPr>
            <p:cNvPr id="13" name="矩形 12">
              <a:extLst>
                <a:ext uri="{FF2B5EF4-FFF2-40B4-BE49-F238E27FC236}">
                  <a16:creationId xmlns:a16="http://schemas.microsoft.com/office/drawing/2014/main" id="{2DA5F9D3-0C1F-4EC5-AE82-2DEE5A3BBF6D}"/>
                </a:ext>
              </a:extLst>
            </p:cNvPr>
            <p:cNvSpPr/>
            <p:nvPr/>
          </p:nvSpPr>
          <p:spPr>
            <a:xfrm>
              <a:off x="5988050" y="4300538"/>
              <a:ext cx="4383544"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a:extLst>
                <a:ext uri="{FF2B5EF4-FFF2-40B4-BE49-F238E27FC236}">
                  <a16:creationId xmlns:a16="http://schemas.microsoft.com/office/drawing/2014/main" id="{42AB2C66-922A-4845-9EC2-77A9ABB3BD90}"/>
                </a:ext>
              </a:extLst>
            </p:cNvPr>
            <p:cNvSpPr/>
            <p:nvPr/>
          </p:nvSpPr>
          <p:spPr>
            <a:xfrm>
              <a:off x="5975985" y="4300538"/>
              <a:ext cx="4297680" cy="502920"/>
            </a:xfrm>
            <a:prstGeom prst="rect">
              <a:avLst/>
            </a:prstGeom>
          </p:spPr>
          <p:txBody>
            <a:bodyPr wrap="none">
              <a:spAutoFit/>
            </a:bodyPr>
            <a:lstStyle/>
            <a:p>
              <a:pPr algn="ctr">
                <a:lnSpc>
                  <a:spcPct val="150000"/>
                </a:lnSpc>
                <a:spcBef>
                  <a:spcPct val="0"/>
                </a:spcBef>
                <a:buFontTx/>
                <a:buNone/>
                <a:defRPr/>
              </a:pPr>
              <a:r>
                <a:rPr altLang="en-US" b="1" lang="zh-CN">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从个人角度：你给我多少钱，我干多少事</a:t>
              </a:r>
            </a:p>
          </p:txBody>
        </p:sp>
      </p:grpSp>
      <p:grpSp>
        <p:nvGrpSpPr>
          <p:cNvPr id="33" name="Group 24">
            <a:extLst>
              <a:ext uri="{FF2B5EF4-FFF2-40B4-BE49-F238E27FC236}">
                <a16:creationId xmlns:a16="http://schemas.microsoft.com/office/drawing/2014/main" id="{06455A0F-58C2-48EF-8A32-4A9C6962CE15}"/>
              </a:ext>
            </a:extLst>
          </p:cNvPr>
          <p:cNvGrpSpPr/>
          <p:nvPr/>
        </p:nvGrpSpPr>
        <p:grpSpPr>
          <a:xfrm>
            <a:off x="6207233" y="2008467"/>
            <a:ext cx="587122" cy="587122"/>
            <a:chOff x="5370363" y="2114865"/>
            <a:chExt cx="785167" cy="785167"/>
          </a:xfrm>
        </p:grpSpPr>
        <p:sp>
          <p:nvSpPr>
            <p:cNvPr id="34" name="椭圆 33">
              <a:extLst>
                <a:ext uri="{FF2B5EF4-FFF2-40B4-BE49-F238E27FC236}">
                  <a16:creationId xmlns:a16="http://schemas.microsoft.com/office/drawing/2014/main" id="{DF6CF2DC-8B2C-4F99-94C5-0EDA03130F6E}"/>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5" name="quality_345558">
              <a:extLst>
                <a:ext uri="{FF2B5EF4-FFF2-40B4-BE49-F238E27FC236}">
                  <a16:creationId xmlns:a16="http://schemas.microsoft.com/office/drawing/2014/main" id="{5DA87FEE-C7B3-4BDD-B6AD-B023338E98F8}"/>
                </a:ext>
              </a:extLst>
            </p:cNvPr>
            <p:cNvSpPr>
              <a:spLocks noChangeAspect="1"/>
            </p:cNvSpPr>
            <p:nvPr/>
          </p:nvSpPr>
          <p:spPr bwMode="auto">
            <a:xfrm>
              <a:off x="5556628" y="2278874"/>
              <a:ext cx="412637" cy="461281"/>
            </a:xfrm>
            <a:custGeom>
              <a:gdLst>
                <a:gd fmla="*/ 373496 w 509672" name="connsiteX0"/>
                <a:gd fmla="*/ 303618 h 569755" name="connsiteY0"/>
                <a:gd fmla="*/ 419265 w 509672" name="connsiteX1"/>
                <a:gd fmla="*/ 303618 h 569755" name="connsiteY1"/>
                <a:gd fmla="*/ 419265 w 509672" name="connsiteX2"/>
                <a:gd fmla="*/ 349387 h 569755" name="connsiteY2"/>
                <a:gd fmla="*/ 373496 w 509672" name="connsiteX3"/>
                <a:gd fmla="*/ 349387 h 569755" name="connsiteY3"/>
                <a:gd fmla="*/ 303053 w 509672" name="connsiteX4"/>
                <a:gd fmla="*/ 303618 h 569755" name="connsiteY4"/>
                <a:gd fmla="*/ 348822 w 509672" name="connsiteX5"/>
                <a:gd fmla="*/ 303618 h 569755" name="connsiteY5"/>
                <a:gd fmla="*/ 348822 w 509672" name="connsiteX6"/>
                <a:gd fmla="*/ 349387 h 569755" name="connsiteY6"/>
                <a:gd fmla="*/ 303053 w 509672" name="connsiteX7"/>
                <a:gd fmla="*/ 349387 h 569755" name="connsiteY7"/>
                <a:gd fmla="*/ 232422 w 509672" name="connsiteX8"/>
                <a:gd fmla="*/ 303618 h 569755" name="connsiteY8"/>
                <a:gd fmla="*/ 277061 w 509672" name="connsiteX9"/>
                <a:gd fmla="*/ 303618 h 569755" name="connsiteY9"/>
                <a:gd fmla="*/ 277061 w 509672" name="connsiteX10"/>
                <a:gd fmla="*/ 349387 h 569755" name="connsiteY10"/>
                <a:gd fmla="*/ 232422 w 509672" name="connsiteX11"/>
                <a:gd fmla="*/ 349387 h 569755" name="connsiteY11"/>
                <a:gd fmla="*/ 160850 w 509672" name="connsiteX12"/>
                <a:gd fmla="*/ 303618 h 569755" name="connsiteY12"/>
                <a:gd fmla="*/ 206619 w 509672" name="connsiteX13"/>
                <a:gd fmla="*/ 303618 h 569755" name="connsiteY13"/>
                <a:gd fmla="*/ 206619 w 509672" name="connsiteX14"/>
                <a:gd fmla="*/ 349387 h 569755" name="connsiteY14"/>
                <a:gd fmla="*/ 160850 w 509672" name="connsiteX15"/>
                <a:gd fmla="*/ 349387 h 569755" name="connsiteY15"/>
                <a:gd fmla="*/ 90407 w 509672" name="connsiteX16"/>
                <a:gd fmla="*/ 303618 h 569755" name="connsiteY16"/>
                <a:gd fmla="*/ 136176 w 509672" name="connsiteX17"/>
                <a:gd fmla="*/ 303618 h 569755" name="connsiteY17"/>
                <a:gd fmla="*/ 136176 w 509672" name="connsiteX18"/>
                <a:gd fmla="*/ 349387 h 569755" name="connsiteY18"/>
                <a:gd fmla="*/ 90407 w 509672" name="connsiteX19"/>
                <a:gd fmla="*/ 349387 h 569755" name="connsiteY19"/>
                <a:gd fmla="*/ 373496 w 509672" name="connsiteX20"/>
                <a:gd fmla="*/ 233364 h 569755" name="connsiteY20"/>
                <a:gd fmla="*/ 419265 w 509672" name="connsiteX21"/>
                <a:gd fmla="*/ 233364 h 569755" name="connsiteY21"/>
                <a:gd fmla="*/ 419265 w 509672" name="connsiteX22"/>
                <a:gd fmla="*/ 279133 h 569755" name="connsiteY22"/>
                <a:gd fmla="*/ 373496 w 509672" name="connsiteX23"/>
                <a:gd fmla="*/ 279133 h 569755" name="connsiteY23"/>
                <a:gd fmla="*/ 303053 w 509672" name="connsiteX24"/>
                <a:gd fmla="*/ 233364 h 569755" name="connsiteY24"/>
                <a:gd fmla="*/ 348822 w 509672" name="connsiteX25"/>
                <a:gd fmla="*/ 233364 h 569755" name="connsiteY25"/>
                <a:gd fmla="*/ 348822 w 509672" name="connsiteX26"/>
                <a:gd fmla="*/ 279133 h 569755" name="connsiteY26"/>
                <a:gd fmla="*/ 303053 w 509672" name="connsiteX27"/>
                <a:gd fmla="*/ 279133 h 569755" name="connsiteY27"/>
                <a:gd fmla="*/ 232422 w 509672" name="connsiteX28"/>
                <a:gd fmla="*/ 233364 h 569755" name="connsiteY28"/>
                <a:gd fmla="*/ 277061 w 509672" name="connsiteX29"/>
                <a:gd fmla="*/ 233364 h 569755" name="connsiteY29"/>
                <a:gd fmla="*/ 277061 w 509672" name="connsiteX30"/>
                <a:gd fmla="*/ 279133 h 569755" name="connsiteY30"/>
                <a:gd fmla="*/ 232422 w 509672" name="connsiteX31"/>
                <a:gd fmla="*/ 279133 h 569755" name="connsiteY31"/>
                <a:gd fmla="*/ 160850 w 509672" name="connsiteX32"/>
                <a:gd fmla="*/ 233364 h 569755" name="connsiteY32"/>
                <a:gd fmla="*/ 206619 w 509672" name="connsiteX33"/>
                <a:gd fmla="*/ 233364 h 569755" name="connsiteY33"/>
                <a:gd fmla="*/ 206619 w 509672" name="connsiteX34"/>
                <a:gd fmla="*/ 279133 h 569755" name="connsiteY34"/>
                <a:gd fmla="*/ 160850 w 509672" name="connsiteX35"/>
                <a:gd fmla="*/ 279133 h 569755" name="connsiteY35"/>
                <a:gd fmla="*/ 90407 w 509672" name="connsiteX36"/>
                <a:gd fmla="*/ 233364 h 569755" name="connsiteY36"/>
                <a:gd fmla="*/ 136176 w 509672" name="connsiteX37"/>
                <a:gd fmla="*/ 233364 h 569755" name="connsiteY37"/>
                <a:gd fmla="*/ 136176 w 509672" name="connsiteX38"/>
                <a:gd fmla="*/ 279133 h 569755" name="connsiteY38"/>
                <a:gd fmla="*/ 90407 w 509672" name="connsiteX39"/>
                <a:gd fmla="*/ 279133 h 569755" name="connsiteY39"/>
                <a:gd fmla="*/ 0 w 509672" name="connsiteX40"/>
                <a:gd fmla="*/ 188725 h 569755" name="connsiteY40"/>
                <a:gd fmla="*/ 39928 w 509672" name="connsiteX41"/>
                <a:gd fmla="*/ 188725 h 569755" name="connsiteY41"/>
                <a:gd fmla="*/ 39928 w 509672" name="connsiteX42"/>
                <a:gd fmla="*/ 362240 h 569755" name="connsiteY42"/>
                <a:gd fmla="*/ 66938 w 509672" name="connsiteX43"/>
                <a:gd fmla="*/ 390378 h 569755" name="connsiteY43"/>
                <a:gd fmla="*/ 442734 w 509672" name="connsiteX44"/>
                <a:gd fmla="*/ 390378 h 569755" name="connsiteY44"/>
                <a:gd fmla="*/ 469744 w 509672" name="connsiteX45"/>
                <a:gd fmla="*/ 362240 h 569755" name="connsiteY45"/>
                <a:gd fmla="*/ 469744 w 509672" name="connsiteX46"/>
                <a:gd fmla="*/ 188725 h 569755" name="connsiteY46"/>
                <a:gd fmla="*/ 509672 w 509672" name="connsiteX47"/>
                <a:gd fmla="*/ 188725 h 569755" name="connsiteY47"/>
                <a:gd fmla="*/ 509672 w 509672" name="connsiteX48"/>
                <a:gd fmla="*/ 502928 h 569755" name="connsiteY48"/>
                <a:gd fmla="*/ 442734 w 509672" name="connsiteX49"/>
                <a:gd fmla="*/ 569755 h 569755" name="connsiteY49"/>
                <a:gd fmla="*/ 66938 w 509672" name="connsiteX50"/>
                <a:gd fmla="*/ 569755 h 569755" name="connsiteY50"/>
                <a:gd fmla="*/ 0 w 509672" name="connsiteX51"/>
                <a:gd fmla="*/ 502928 h 569755" name="connsiteY51"/>
                <a:gd fmla="*/ 384016 w 509672" name="connsiteX52"/>
                <a:gd fmla="*/ 23460 h 569755" name="connsiteY52"/>
                <a:gd fmla="*/ 365226 w 509672" name="connsiteX53"/>
                <a:gd fmla="*/ 43402 h 569755" name="connsiteY53"/>
                <a:gd fmla="*/ 365226 w 509672" name="connsiteX54"/>
                <a:gd fmla="*/ 119648 h 569755" name="connsiteY54"/>
                <a:gd fmla="*/ 384016 w 509672" name="connsiteX55"/>
                <a:gd fmla="*/ 139589 h 569755" name="connsiteY55"/>
                <a:gd fmla="*/ 401631 w 509672" name="connsiteX56"/>
                <a:gd fmla="*/ 119648 h 569755" name="connsiteY56"/>
                <a:gd fmla="*/ 401631 w 509672" name="connsiteX57"/>
                <a:gd fmla="*/ 43402 h 569755" name="connsiteY57"/>
                <a:gd fmla="*/ 384016 w 509672" name="connsiteX58"/>
                <a:gd fmla="*/ 23460 h 569755" name="connsiteY58"/>
                <a:gd fmla="*/ 257185 w 509672" name="connsiteX59"/>
                <a:gd fmla="*/ 23460 h 569755" name="connsiteY59"/>
                <a:gd fmla="*/ 238395 w 509672" name="connsiteX60"/>
                <a:gd fmla="*/ 43402 h 569755" name="connsiteY60"/>
                <a:gd fmla="*/ 238395 w 509672" name="connsiteX61"/>
                <a:gd fmla="*/ 119648 h 569755" name="connsiteY61"/>
                <a:gd fmla="*/ 257185 w 509672" name="connsiteX62"/>
                <a:gd fmla="*/ 139589 h 569755" name="connsiteY62"/>
                <a:gd fmla="*/ 275974 w 509672" name="connsiteX63"/>
                <a:gd fmla="*/ 119648 h 569755" name="connsiteY63"/>
                <a:gd fmla="*/ 275974 w 509672" name="connsiteX64"/>
                <a:gd fmla="*/ 43402 h 569755" name="connsiteY64"/>
                <a:gd fmla="*/ 257185 w 509672" name="connsiteX65"/>
                <a:gd fmla="*/ 23460 h 569755" name="connsiteY65"/>
                <a:gd fmla="*/ 130354 w 509672" name="connsiteX66"/>
                <a:gd fmla="*/ 23460 h 569755" name="connsiteY66"/>
                <a:gd fmla="*/ 112738 w 509672" name="connsiteX67"/>
                <a:gd fmla="*/ 43402 h 569755" name="connsiteY67"/>
                <a:gd fmla="*/ 112738 w 509672" name="connsiteX68"/>
                <a:gd fmla="*/ 119648 h 569755" name="connsiteY68"/>
                <a:gd fmla="*/ 130354 w 509672" name="connsiteX69"/>
                <a:gd fmla="*/ 139589 h 569755" name="connsiteY69"/>
                <a:gd fmla="*/ 149144 w 509672" name="connsiteX70"/>
                <a:gd fmla="*/ 119648 h 569755" name="connsiteY70"/>
                <a:gd fmla="*/ 149144 w 509672" name="connsiteX71"/>
                <a:gd fmla="*/ 43402 h 569755" name="connsiteY71"/>
                <a:gd fmla="*/ 130354 w 509672" name="connsiteX72"/>
                <a:gd fmla="*/ 23460 h 569755" name="connsiteY72"/>
                <a:gd fmla="*/ 130354 w 509672" name="connsiteX73"/>
                <a:gd fmla="*/ 0 h 569755" name="connsiteY73"/>
                <a:gd fmla="*/ 172631 w 509672" name="connsiteX74"/>
                <a:gd fmla="*/ 43402 h 569755" name="connsiteY74"/>
                <a:gd fmla="*/ 172631 w 509672" name="connsiteX75"/>
                <a:gd fmla="*/ 62170 h 569755" name="connsiteY75"/>
                <a:gd fmla="*/ 214908 w 509672" name="connsiteX76"/>
                <a:gd fmla="*/ 62170 h 569755" name="connsiteY76"/>
                <a:gd fmla="*/ 214908 w 509672" name="connsiteX77"/>
                <a:gd fmla="*/ 43402 h 569755" name="connsiteY77"/>
                <a:gd fmla="*/ 257185 w 509672" name="connsiteX78"/>
                <a:gd fmla="*/ 0 h 569755" name="connsiteY78"/>
                <a:gd fmla="*/ 299462 w 509672" name="connsiteX79"/>
                <a:gd fmla="*/ 43402 h 569755" name="connsiteY79"/>
                <a:gd fmla="*/ 299462 w 509672" name="connsiteX80"/>
                <a:gd fmla="*/ 62170 h 569755" name="connsiteY80"/>
                <a:gd fmla="*/ 341739 w 509672" name="connsiteX81"/>
                <a:gd fmla="*/ 62170 h 569755" name="connsiteY81"/>
                <a:gd fmla="*/ 341739 w 509672" name="connsiteX82"/>
                <a:gd fmla="*/ 43402 h 569755" name="connsiteY82"/>
                <a:gd fmla="*/ 384016 w 509672" name="connsiteX83"/>
                <a:gd fmla="*/ 0 h 569755" name="connsiteY83"/>
                <a:gd fmla="*/ 425118 w 509672" name="connsiteX84"/>
                <a:gd fmla="*/ 43402 h 569755" name="connsiteY84"/>
                <a:gd fmla="*/ 425118 w 509672" name="connsiteX85"/>
                <a:gd fmla="*/ 62170 h 569755" name="connsiteY85"/>
                <a:gd fmla="*/ 442734 w 509672" name="connsiteX86"/>
                <a:gd fmla="*/ 62170 h 569755" name="connsiteY86"/>
                <a:gd fmla="*/ 509672 w 509672" name="connsiteX87"/>
                <a:gd fmla="*/ 127859 h 569755" name="connsiteY87"/>
                <a:gd fmla="*/ 509672 w 509672" name="connsiteX88"/>
                <a:gd fmla="*/ 159531 h 569755" name="connsiteY88"/>
                <a:gd fmla="*/ 469744 w 509672" name="connsiteX89"/>
                <a:gd fmla="*/ 159531 h 569755" name="connsiteY89"/>
                <a:gd fmla="*/ 39928 w 509672" name="connsiteX90"/>
                <a:gd fmla="*/ 159531 h 569755" name="connsiteY90"/>
                <a:gd fmla="*/ 0 w 509672" name="connsiteX91"/>
                <a:gd fmla="*/ 159531 h 569755" name="connsiteY91"/>
                <a:gd fmla="*/ 0 w 509672" name="connsiteX92"/>
                <a:gd fmla="*/ 127859 h 569755" name="connsiteY92"/>
                <a:gd fmla="*/ 66938 w 509672" name="connsiteX93"/>
                <a:gd fmla="*/ 62170 h 569755" name="connsiteY93"/>
                <a:gd fmla="*/ 89251 w 509672" name="connsiteX94"/>
                <a:gd fmla="*/ 62170 h 569755" name="connsiteY94"/>
                <a:gd fmla="*/ 89251 w 509672" name="connsiteX95"/>
                <a:gd fmla="*/ 43402 h 569755" name="connsiteY95"/>
                <a:gd fmla="*/ 130354 w 509672" name="connsiteX96"/>
                <a:gd fmla="*/ 0 h 569755"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69755" w="509672">
                  <a:moveTo>
                    <a:pt x="373496" y="303618"/>
                  </a:moveTo>
                  <a:lnTo>
                    <a:pt x="419265" y="303618"/>
                  </a:lnTo>
                  <a:lnTo>
                    <a:pt x="419265" y="349387"/>
                  </a:lnTo>
                  <a:lnTo>
                    <a:pt x="373496" y="349387"/>
                  </a:lnTo>
                  <a:close/>
                  <a:moveTo>
                    <a:pt x="303053" y="303618"/>
                  </a:moveTo>
                  <a:lnTo>
                    <a:pt x="348822" y="303618"/>
                  </a:lnTo>
                  <a:lnTo>
                    <a:pt x="348822" y="349387"/>
                  </a:lnTo>
                  <a:lnTo>
                    <a:pt x="303053" y="349387"/>
                  </a:lnTo>
                  <a:close/>
                  <a:moveTo>
                    <a:pt x="232422" y="303618"/>
                  </a:moveTo>
                  <a:lnTo>
                    <a:pt x="277061" y="303618"/>
                  </a:lnTo>
                  <a:lnTo>
                    <a:pt x="277061" y="349387"/>
                  </a:lnTo>
                  <a:lnTo>
                    <a:pt x="232422" y="349387"/>
                  </a:lnTo>
                  <a:close/>
                  <a:moveTo>
                    <a:pt x="160850" y="303618"/>
                  </a:moveTo>
                  <a:lnTo>
                    <a:pt x="206619" y="303618"/>
                  </a:lnTo>
                  <a:lnTo>
                    <a:pt x="206619" y="349387"/>
                  </a:lnTo>
                  <a:lnTo>
                    <a:pt x="160850" y="349387"/>
                  </a:lnTo>
                  <a:close/>
                  <a:moveTo>
                    <a:pt x="90407" y="303618"/>
                  </a:moveTo>
                  <a:lnTo>
                    <a:pt x="136176" y="303618"/>
                  </a:lnTo>
                  <a:lnTo>
                    <a:pt x="136176" y="349387"/>
                  </a:lnTo>
                  <a:lnTo>
                    <a:pt x="90407" y="349387"/>
                  </a:lnTo>
                  <a:close/>
                  <a:moveTo>
                    <a:pt x="373496" y="233364"/>
                  </a:moveTo>
                  <a:lnTo>
                    <a:pt x="419265" y="233364"/>
                  </a:lnTo>
                  <a:lnTo>
                    <a:pt x="419265" y="279133"/>
                  </a:lnTo>
                  <a:lnTo>
                    <a:pt x="373496" y="279133"/>
                  </a:lnTo>
                  <a:close/>
                  <a:moveTo>
                    <a:pt x="303053" y="233364"/>
                  </a:moveTo>
                  <a:lnTo>
                    <a:pt x="348822" y="233364"/>
                  </a:lnTo>
                  <a:lnTo>
                    <a:pt x="348822" y="279133"/>
                  </a:lnTo>
                  <a:lnTo>
                    <a:pt x="303053" y="279133"/>
                  </a:lnTo>
                  <a:close/>
                  <a:moveTo>
                    <a:pt x="232422" y="233364"/>
                  </a:moveTo>
                  <a:lnTo>
                    <a:pt x="277061" y="233364"/>
                  </a:lnTo>
                  <a:lnTo>
                    <a:pt x="277061" y="279133"/>
                  </a:lnTo>
                  <a:lnTo>
                    <a:pt x="232422" y="279133"/>
                  </a:lnTo>
                  <a:close/>
                  <a:moveTo>
                    <a:pt x="160850" y="233364"/>
                  </a:moveTo>
                  <a:lnTo>
                    <a:pt x="206619" y="233364"/>
                  </a:lnTo>
                  <a:lnTo>
                    <a:pt x="206619" y="279133"/>
                  </a:lnTo>
                  <a:lnTo>
                    <a:pt x="160850" y="279133"/>
                  </a:lnTo>
                  <a:close/>
                  <a:moveTo>
                    <a:pt x="90407" y="233364"/>
                  </a:moveTo>
                  <a:lnTo>
                    <a:pt x="136176" y="233364"/>
                  </a:lnTo>
                  <a:lnTo>
                    <a:pt x="136176" y="279133"/>
                  </a:lnTo>
                  <a:lnTo>
                    <a:pt x="90407" y="279133"/>
                  </a:lnTo>
                  <a:close/>
                  <a:moveTo>
                    <a:pt x="0" y="188725"/>
                  </a:moveTo>
                  <a:lnTo>
                    <a:pt x="39928" y="188725"/>
                  </a:lnTo>
                  <a:lnTo>
                    <a:pt x="39928" y="362240"/>
                  </a:lnTo>
                  <a:cubicBezTo>
                    <a:pt x="39928" y="377482"/>
                    <a:pt x="51672" y="390378"/>
                    <a:pt x="66938" y="390378"/>
                  </a:cubicBezTo>
                  <a:lnTo>
                    <a:pt x="442734" y="390378"/>
                  </a:lnTo>
                  <a:cubicBezTo>
                    <a:pt x="458000" y="390378"/>
                    <a:pt x="469744" y="377482"/>
                    <a:pt x="469744" y="362240"/>
                  </a:cubicBezTo>
                  <a:lnTo>
                    <a:pt x="469744" y="188725"/>
                  </a:lnTo>
                  <a:lnTo>
                    <a:pt x="509672" y="188725"/>
                  </a:lnTo>
                  <a:lnTo>
                    <a:pt x="509672" y="502928"/>
                  </a:lnTo>
                  <a:cubicBezTo>
                    <a:pt x="509672" y="540445"/>
                    <a:pt x="479139" y="569755"/>
                    <a:pt x="442734" y="569755"/>
                  </a:cubicBezTo>
                  <a:lnTo>
                    <a:pt x="66938" y="569755"/>
                  </a:lnTo>
                  <a:cubicBezTo>
                    <a:pt x="30533" y="569755"/>
                    <a:pt x="0" y="540445"/>
                    <a:pt x="0" y="502928"/>
                  </a:cubicBezTo>
                  <a:close/>
                  <a:moveTo>
                    <a:pt x="384016" y="23460"/>
                  </a:moveTo>
                  <a:cubicBezTo>
                    <a:pt x="373446" y="23460"/>
                    <a:pt x="365226" y="31671"/>
                    <a:pt x="365226" y="43402"/>
                  </a:cubicBezTo>
                  <a:lnTo>
                    <a:pt x="365226" y="119648"/>
                  </a:lnTo>
                  <a:cubicBezTo>
                    <a:pt x="365226" y="130205"/>
                    <a:pt x="373446" y="139589"/>
                    <a:pt x="384016" y="139589"/>
                  </a:cubicBezTo>
                  <a:cubicBezTo>
                    <a:pt x="393410" y="139589"/>
                    <a:pt x="401631" y="130205"/>
                    <a:pt x="401631" y="119648"/>
                  </a:cubicBezTo>
                  <a:lnTo>
                    <a:pt x="401631" y="43402"/>
                  </a:lnTo>
                  <a:cubicBezTo>
                    <a:pt x="401631" y="31671"/>
                    <a:pt x="393410" y="23460"/>
                    <a:pt x="384016" y="23460"/>
                  </a:cubicBezTo>
                  <a:close/>
                  <a:moveTo>
                    <a:pt x="257185" y="23460"/>
                  </a:moveTo>
                  <a:cubicBezTo>
                    <a:pt x="246615" y="23460"/>
                    <a:pt x="238395" y="31671"/>
                    <a:pt x="238395" y="43402"/>
                  </a:cubicBezTo>
                  <a:lnTo>
                    <a:pt x="238395" y="119648"/>
                  </a:lnTo>
                  <a:cubicBezTo>
                    <a:pt x="238395" y="130205"/>
                    <a:pt x="246615" y="139589"/>
                    <a:pt x="257185" y="139589"/>
                  </a:cubicBezTo>
                  <a:cubicBezTo>
                    <a:pt x="267754" y="139589"/>
                    <a:pt x="275974" y="130205"/>
                    <a:pt x="275974" y="119648"/>
                  </a:cubicBezTo>
                  <a:lnTo>
                    <a:pt x="275974" y="43402"/>
                  </a:lnTo>
                  <a:cubicBezTo>
                    <a:pt x="275974" y="31671"/>
                    <a:pt x="267754" y="23460"/>
                    <a:pt x="257185" y="23460"/>
                  </a:cubicBezTo>
                  <a:close/>
                  <a:moveTo>
                    <a:pt x="130354" y="23460"/>
                  </a:moveTo>
                  <a:cubicBezTo>
                    <a:pt x="120959" y="23460"/>
                    <a:pt x="112738" y="31671"/>
                    <a:pt x="112738" y="43402"/>
                  </a:cubicBezTo>
                  <a:lnTo>
                    <a:pt x="112738" y="119648"/>
                  </a:lnTo>
                  <a:cubicBezTo>
                    <a:pt x="112738" y="130205"/>
                    <a:pt x="120959" y="139589"/>
                    <a:pt x="130354" y="139589"/>
                  </a:cubicBezTo>
                  <a:cubicBezTo>
                    <a:pt x="140923" y="139589"/>
                    <a:pt x="149144" y="130205"/>
                    <a:pt x="149144" y="119648"/>
                  </a:cubicBezTo>
                  <a:lnTo>
                    <a:pt x="149144" y="43402"/>
                  </a:lnTo>
                  <a:cubicBezTo>
                    <a:pt x="149144" y="31671"/>
                    <a:pt x="140923" y="23460"/>
                    <a:pt x="130354" y="23460"/>
                  </a:cubicBezTo>
                  <a:close/>
                  <a:moveTo>
                    <a:pt x="130354" y="0"/>
                  </a:moveTo>
                  <a:cubicBezTo>
                    <a:pt x="153841" y="0"/>
                    <a:pt x="172631" y="18768"/>
                    <a:pt x="172631" y="43402"/>
                  </a:cubicBezTo>
                  <a:lnTo>
                    <a:pt x="172631" y="62170"/>
                  </a:lnTo>
                  <a:lnTo>
                    <a:pt x="214908" y="62170"/>
                  </a:lnTo>
                  <a:lnTo>
                    <a:pt x="214908" y="43402"/>
                  </a:lnTo>
                  <a:cubicBezTo>
                    <a:pt x="214908" y="18768"/>
                    <a:pt x="233697" y="0"/>
                    <a:pt x="257185" y="0"/>
                  </a:cubicBezTo>
                  <a:cubicBezTo>
                    <a:pt x="280672" y="0"/>
                    <a:pt x="299462" y="18768"/>
                    <a:pt x="299462" y="43402"/>
                  </a:cubicBezTo>
                  <a:lnTo>
                    <a:pt x="299462" y="62170"/>
                  </a:lnTo>
                  <a:lnTo>
                    <a:pt x="341739" y="62170"/>
                  </a:lnTo>
                  <a:lnTo>
                    <a:pt x="341739" y="43402"/>
                  </a:lnTo>
                  <a:cubicBezTo>
                    <a:pt x="341739" y="18768"/>
                    <a:pt x="360528" y="0"/>
                    <a:pt x="384016" y="0"/>
                  </a:cubicBezTo>
                  <a:cubicBezTo>
                    <a:pt x="406328" y="0"/>
                    <a:pt x="425118" y="18768"/>
                    <a:pt x="425118" y="43402"/>
                  </a:cubicBezTo>
                  <a:lnTo>
                    <a:pt x="425118" y="62170"/>
                  </a:lnTo>
                  <a:lnTo>
                    <a:pt x="442734" y="62170"/>
                  </a:lnTo>
                  <a:cubicBezTo>
                    <a:pt x="479139" y="62170"/>
                    <a:pt x="509672" y="91495"/>
                    <a:pt x="509672" y="127859"/>
                  </a:cubicBezTo>
                  <a:lnTo>
                    <a:pt x="509672" y="159531"/>
                  </a:lnTo>
                  <a:lnTo>
                    <a:pt x="469744" y="159531"/>
                  </a:lnTo>
                  <a:lnTo>
                    <a:pt x="39928" y="159531"/>
                  </a:lnTo>
                  <a:lnTo>
                    <a:pt x="0" y="159531"/>
                  </a:lnTo>
                  <a:lnTo>
                    <a:pt x="0" y="127859"/>
                  </a:lnTo>
                  <a:cubicBezTo>
                    <a:pt x="0" y="91495"/>
                    <a:pt x="30533" y="62170"/>
                    <a:pt x="66938" y="62170"/>
                  </a:cubicBezTo>
                  <a:lnTo>
                    <a:pt x="89251" y="62170"/>
                  </a:lnTo>
                  <a:lnTo>
                    <a:pt x="89251" y="43402"/>
                  </a:lnTo>
                  <a:cubicBezTo>
                    <a:pt x="89251" y="18768"/>
                    <a:pt x="108041" y="0"/>
                    <a:pt x="130354" y="0"/>
                  </a:cubicBezTo>
                  <a:close/>
                </a:path>
              </a:pathLst>
            </a:custGeom>
            <a:solidFill>
              <a:schemeClr val="accent1"/>
            </a:solidFill>
            <a:ln>
              <a:noFill/>
            </a:ln>
          </p:spPr>
          <p:txBody>
            <a:bodyPr/>
            <a:lstStyle/>
            <a:p>
              <a:endParaRPr altLang="en-US" lang="zh-CN"/>
            </a:p>
          </p:txBody>
        </p:sp>
      </p:grpSp>
      <p:grpSp>
        <p:nvGrpSpPr>
          <p:cNvPr id="36" name="Group 27">
            <a:extLst>
              <a:ext uri="{FF2B5EF4-FFF2-40B4-BE49-F238E27FC236}">
                <a16:creationId xmlns:a16="http://schemas.microsoft.com/office/drawing/2014/main" id="{A7EF199F-5F73-42F9-8F10-9F5B99306B7E}"/>
              </a:ext>
            </a:extLst>
          </p:cNvPr>
          <p:cNvGrpSpPr/>
          <p:nvPr/>
        </p:nvGrpSpPr>
        <p:grpSpPr>
          <a:xfrm>
            <a:off x="6207233" y="2999844"/>
            <a:ext cx="587122" cy="587122"/>
            <a:chOff x="5370363" y="2114865"/>
            <a:chExt cx="785167" cy="785167"/>
          </a:xfrm>
        </p:grpSpPr>
        <p:sp>
          <p:nvSpPr>
            <p:cNvPr id="37" name="椭圆 36">
              <a:extLst>
                <a:ext uri="{FF2B5EF4-FFF2-40B4-BE49-F238E27FC236}">
                  <a16:creationId xmlns:a16="http://schemas.microsoft.com/office/drawing/2014/main" id="{07974271-54A4-4D6C-A2C6-359E4B786D01}"/>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quality_345558">
              <a:extLst>
                <a:ext uri="{FF2B5EF4-FFF2-40B4-BE49-F238E27FC236}">
                  <a16:creationId xmlns:a16="http://schemas.microsoft.com/office/drawing/2014/main" id="{4B19FFBA-C776-4962-89E5-1E76F0C76092}"/>
                </a:ext>
              </a:extLst>
            </p:cNvPr>
            <p:cNvSpPr>
              <a:spLocks noChangeAspect="1"/>
            </p:cNvSpPr>
            <p:nvPr/>
          </p:nvSpPr>
          <p:spPr bwMode="auto">
            <a:xfrm>
              <a:off x="5532687" y="2278874"/>
              <a:ext cx="460520" cy="461281"/>
            </a:xfrm>
            <a:custGeom>
              <a:gdLst>
                <a:gd fmla="*/ 175958 w 607004" name="connsiteX0"/>
                <a:gd fmla="*/ 493958 h 608007" name="connsiteY0"/>
                <a:gd fmla="*/ 305808 w 607004" name="connsiteX1"/>
                <a:gd fmla="*/ 493958 h 608007" name="connsiteY1"/>
                <a:gd fmla="*/ 362791 w 607004" name="connsiteX2"/>
                <a:gd fmla="*/ 546004 h 608007" name="connsiteY2"/>
                <a:gd fmla="*/ 419675 w 607004" name="connsiteX3"/>
                <a:gd fmla="*/ 494454 h 608007" name="connsiteY3"/>
                <a:gd fmla="*/ 549525 w 607004" name="connsiteX4"/>
                <a:gd fmla="*/ 494454 h 608007" name="connsiteY4"/>
                <a:gd fmla="*/ 606806 w 607004" name="connsiteX5"/>
                <a:gd fmla="*/ 551357 h 608007" name="connsiteY5"/>
                <a:gd fmla="*/ 607004 w 607004" name="connsiteX6"/>
                <a:gd fmla="*/ 607963 h 608007" name="connsiteY6"/>
                <a:gd fmla="*/ 558658 w 607004" name="connsiteX7"/>
                <a:gd fmla="*/ 607963 h 608007" name="connsiteY7"/>
                <a:gd fmla="*/ 558360 w 607004" name="connsiteX8"/>
                <a:gd fmla="*/ 551555 h 608007" name="connsiteY8"/>
                <a:gd fmla="*/ 553198 w 607004" name="connsiteX9"/>
                <a:gd fmla="*/ 546797 h 608007" name="connsiteY9"/>
                <a:gd fmla="*/ 548234 w 607004" name="connsiteX10"/>
                <a:gd fmla="*/ 551853 h 608007" name="connsiteY10"/>
                <a:gd fmla="*/ 548234 w 607004" name="connsiteX11"/>
                <a:gd fmla="*/ 607963 h 608007" name="connsiteY11"/>
                <a:gd fmla="*/ 420171 w 607004" name="connsiteX12"/>
                <a:gd fmla="*/ 607963 h 608007" name="connsiteY12"/>
                <a:gd fmla="*/ 420171 w 607004" name="connsiteX13"/>
                <a:gd fmla="*/ 551655 h 608007" name="connsiteY13"/>
                <a:gd fmla="*/ 415506 w 607004" name="connsiteX14"/>
                <a:gd fmla="*/ 546896 h 608007" name="connsiteY14"/>
                <a:gd fmla="*/ 410840 w 607004" name="connsiteX15"/>
                <a:gd fmla="*/ 551555 h 608007" name="connsiteY15"/>
                <a:gd fmla="*/ 410542 w 607004" name="connsiteX16"/>
                <a:gd fmla="*/ 607963 h 608007" name="connsiteY16"/>
                <a:gd fmla="*/ 314942 w 607004" name="connsiteX17"/>
                <a:gd fmla="*/ 607963 h 608007" name="connsiteY17"/>
                <a:gd fmla="*/ 314644 w 607004" name="connsiteX18"/>
                <a:gd fmla="*/ 551060 h 608007" name="connsiteY18"/>
                <a:gd fmla="*/ 314644 w 607004" name="connsiteX19"/>
                <a:gd fmla="*/ 550862 h 608007" name="connsiteY19"/>
                <a:gd fmla="*/ 309581 w 607004" name="connsiteX20"/>
                <a:gd fmla="*/ 545905 h 608007" name="connsiteY20"/>
                <a:gd fmla="*/ 304518 w 607004" name="connsiteX21"/>
                <a:gd fmla="*/ 550862 h 608007" name="connsiteY21"/>
                <a:gd fmla="*/ 304518 w 607004" name="connsiteX22"/>
                <a:gd fmla="*/ 607963 h 608007" name="connsiteY22"/>
                <a:gd fmla="*/ 176454 w 607004" name="connsiteX23"/>
                <a:gd fmla="*/ 607963 h 608007" name="connsiteY23"/>
                <a:gd fmla="*/ 176454 w 607004" name="connsiteX24"/>
                <a:gd fmla="*/ 551060 h 608007" name="connsiteY24"/>
                <a:gd fmla="*/ 171789 w 607004" name="connsiteX25"/>
                <a:gd fmla="*/ 546400 h 608007" name="connsiteY25"/>
                <a:gd fmla="*/ 167123 w 607004" name="connsiteX26"/>
                <a:gd fmla="*/ 551060 h 608007" name="connsiteY26"/>
                <a:gd fmla="*/ 166825 w 607004" name="connsiteX27"/>
                <a:gd fmla="*/ 607963 h 608007" name="connsiteY27"/>
                <a:gd fmla="*/ 118479 w 607004" name="connsiteX28"/>
                <a:gd fmla="*/ 607963 h 608007" name="connsiteY28"/>
                <a:gd fmla="*/ 118677 w 607004" name="connsiteX29"/>
                <a:gd fmla="*/ 550762 h 608007" name="connsiteY29"/>
                <a:gd fmla="*/ 175958 w 607004" name="connsiteX30"/>
                <a:gd fmla="*/ 493958 h 608007" name="connsiteY30"/>
                <a:gd fmla="*/ 484820 w 607004" name="connsiteX31"/>
                <a:gd fmla="*/ 378442 h 608007" name="connsiteY31"/>
                <a:gd fmla="*/ 534957 w 607004" name="connsiteX32"/>
                <a:gd fmla="*/ 428473 h 608007" name="connsiteY32"/>
                <a:gd fmla="*/ 484820 w 607004" name="connsiteX33"/>
                <a:gd fmla="*/ 478504 h 608007" name="connsiteY33"/>
                <a:gd fmla="*/ 434683 w 607004" name="connsiteX34"/>
                <a:gd fmla="*/ 428473 h 608007" name="connsiteY34"/>
                <a:gd fmla="*/ 484820 w 607004" name="connsiteX35"/>
                <a:gd fmla="*/ 378442 h 608007" name="connsiteY35"/>
                <a:gd fmla="*/ 241087 w 607004" name="connsiteX36"/>
                <a:gd fmla="*/ 377878 h 608007" name="connsiteY36"/>
                <a:gd fmla="*/ 291224 w 607004" name="connsiteX37"/>
                <a:gd fmla="*/ 427944 h 608007" name="connsiteY37"/>
                <a:gd fmla="*/ 241087 w 607004" name="connsiteX38"/>
                <a:gd fmla="*/ 478010 h 608007" name="connsiteY38"/>
                <a:gd fmla="*/ 210409 w 607004" name="connsiteX39"/>
                <a:gd fmla="*/ 467501 h 608007" name="connsiteY39"/>
                <a:gd fmla="*/ 190950 w 607004" name="connsiteX40"/>
                <a:gd fmla="*/ 427944 h 608007" name="connsiteY40"/>
                <a:gd fmla="*/ 241087 w 607004" name="connsiteX41"/>
                <a:gd fmla="*/ 377878 h 608007" name="connsiteY41"/>
                <a:gd fmla="*/ 80279 w 607004" name="connsiteX42"/>
                <a:gd fmla="*/ 319873 h 608007" name="connsiteY42"/>
                <a:gd fmla="*/ 162465 w 607004" name="connsiteX43"/>
                <a:gd fmla="*/ 319873 h 608007" name="connsiteY43"/>
                <a:gd fmla="*/ 171398 w 607004" name="connsiteX44"/>
                <a:gd fmla="*/ 328794 h 608007" name="connsiteY44"/>
                <a:gd fmla="*/ 171398 w 607004" name="connsiteX45"/>
                <a:gd fmla="*/ 396197 h 608007" name="connsiteY45"/>
                <a:gd fmla="*/ 164450 w 607004" name="connsiteX46"/>
                <a:gd fmla="*/ 427916 h 608007" name="connsiteY46"/>
                <a:gd fmla="*/ 175567 w 607004" name="connsiteX47"/>
                <a:gd fmla="*/ 467466 h 608007" name="connsiteY47"/>
                <a:gd fmla="*/ 92289 w 607004" name="connsiteX48"/>
                <a:gd fmla="*/ 550629 h 608007" name="connsiteY48"/>
                <a:gd fmla="*/ 91991 w 607004" name="connsiteX49"/>
                <a:gd fmla="*/ 607921 h 608007" name="connsiteY49"/>
                <a:gd fmla="*/ 40476 w 607004" name="connsiteX50"/>
                <a:gd fmla="*/ 607921 h 608007" name="connsiteY50"/>
                <a:gd fmla="*/ 31543 w 607004" name="connsiteX51"/>
                <a:gd fmla="*/ 599000 h 608007" name="connsiteY51"/>
                <a:gd fmla="*/ 31543 w 607004" name="connsiteX52"/>
                <a:gd fmla="*/ 581158 h 608007" name="connsiteY52"/>
                <a:gd fmla="*/ 40476 w 607004" name="connsiteX53"/>
                <a:gd fmla="*/ 572237 h 608007" name="connsiteY53"/>
                <a:gd fmla="*/ 71345 w 607004" name="connsiteX54"/>
                <a:gd fmla="*/ 572237 h 608007" name="connsiteY54"/>
                <a:gd fmla="*/ 71345 w 607004" name="connsiteX55"/>
                <a:gd fmla="*/ 328794 h 608007" name="connsiteY55"/>
                <a:gd fmla="*/ 80279 w 607004" name="connsiteX56"/>
                <a:gd fmla="*/ 319873 h 608007" name="connsiteY56"/>
                <a:gd fmla="*/ 19170 w 607004" name="connsiteX57"/>
                <a:gd fmla="*/ 255941 h 608007" name="connsiteY57"/>
                <a:gd fmla="*/ 220895 w 607004" name="connsiteX58"/>
                <a:gd fmla="*/ 255941 h 608007" name="connsiteY58"/>
                <a:gd fmla="*/ 227645 w 607004" name="connsiteX59"/>
                <a:gd fmla="*/ 262781 h 608007" name="connsiteY59"/>
                <a:gd fmla="*/ 227645 w 607004" name="connsiteX60"/>
                <a:gd fmla="*/ 352590 h 608007" name="connsiteY60"/>
                <a:gd fmla="*/ 197962 w 607004" name="connsiteX61"/>
                <a:gd fmla="*/ 364782 h 608007" name="connsiteY61"/>
                <a:gd fmla="*/ 197962 w 607004" name="connsiteX62"/>
                <a:gd fmla="*/ 328799 h 608007" name="connsiteY62"/>
                <a:gd fmla="*/ 162521 w 607004" name="connsiteX63"/>
                <a:gd fmla="*/ 293411 h 608007" name="connsiteY63"/>
                <a:gd fmla="*/ 80323 w 607004" name="connsiteX64"/>
                <a:gd fmla="*/ 293411 h 608007" name="connsiteY64"/>
                <a:gd fmla="*/ 44882 w 607004" name="connsiteX65"/>
                <a:gd fmla="*/ 328799 h 608007" name="connsiteY65"/>
                <a:gd fmla="*/ 44882 w 607004" name="connsiteX66"/>
                <a:gd fmla="*/ 376678 h 608007" name="connsiteY66"/>
                <a:gd fmla="*/ 19170 w 607004" name="connsiteX67"/>
                <a:gd fmla="*/ 376678 h 608007" name="connsiteY67"/>
                <a:gd fmla="*/ 12420 w 607004" name="connsiteX68"/>
                <a:gd fmla="*/ 369838 h 608007" name="connsiteY68"/>
                <a:gd fmla="*/ 12420 w 607004" name="connsiteX69"/>
                <a:gd fmla="*/ 262781 h 608007" name="connsiteY69"/>
                <a:gd fmla="*/ 19170 w 607004" name="connsiteX70"/>
                <a:gd fmla="*/ 255941 h 608007" name="connsiteY70"/>
                <a:gd fmla="*/ 56882 w 607004" name="connsiteX71"/>
                <a:gd fmla="*/ 114669 h 608007" name="connsiteY71"/>
                <a:gd fmla="*/ 80807 w 607004" name="connsiteX72"/>
                <a:gd fmla="*/ 114669 h 608007" name="connsiteY72"/>
                <a:gd fmla="*/ 110489 w 607004" name="connsiteX73"/>
                <a:gd fmla="*/ 194065 h 608007" name="connsiteY73"/>
                <a:gd fmla="*/ 104334 w 607004" name="connsiteX74"/>
                <a:gd fmla="*/ 160265 h 608007" name="connsiteY74"/>
                <a:gd fmla="*/ 105327 w 607004" name="connsiteX75"/>
                <a:gd fmla="*/ 153525 h 608007" name="connsiteY75"/>
                <a:gd fmla="*/ 115056 w 607004" name="connsiteX76"/>
                <a:gd fmla="*/ 135881 h 608007" name="connsiteY76"/>
                <a:gd fmla="*/ 106220 w 607004" name="connsiteX77"/>
                <a:gd fmla="*/ 119823 h 608007" name="connsiteY77"/>
                <a:gd fmla="*/ 106320 w 607004" name="connsiteX78"/>
                <a:gd fmla="*/ 116354 h 608007" name="connsiteY78"/>
                <a:gd fmla="*/ 109298 w 607004" name="connsiteX79"/>
                <a:gd fmla="*/ 114669 h 608007" name="connsiteY79"/>
                <a:gd fmla="*/ 133024 w 607004" name="connsiteX80"/>
                <a:gd fmla="*/ 114669 h 608007" name="connsiteY80"/>
                <a:gd fmla="*/ 136002 w 607004" name="connsiteX81"/>
                <a:gd fmla="*/ 116354 h 608007" name="connsiteY81"/>
                <a:gd fmla="*/ 136101 w 607004" name="connsiteX82"/>
                <a:gd fmla="*/ 119823 h 608007" name="connsiteY82"/>
                <a:gd fmla="*/ 127663 w 607004" name="connsiteX83"/>
                <a:gd fmla="*/ 135782 h 608007" name="connsiteY83"/>
                <a:gd fmla="*/ 137392 w 607004" name="connsiteX84"/>
                <a:gd fmla="*/ 153425 h 608007" name="connsiteY84"/>
                <a:gd fmla="*/ 138384 w 607004" name="connsiteX85"/>
                <a:gd fmla="*/ 160364 h 608007" name="connsiteY85"/>
                <a:gd fmla="*/ 131237 w 607004" name="connsiteX86"/>
                <a:gd fmla="*/ 194065 h 608007" name="connsiteY86"/>
                <a:gd fmla="*/ 161912 w 607004" name="connsiteX87"/>
                <a:gd fmla="*/ 114669 h 608007" name="connsiteY87"/>
                <a:gd fmla="*/ 185439 w 607004" name="connsiteX88"/>
                <a:gd fmla="*/ 114669 h 608007" name="connsiteY88"/>
                <a:gd fmla="*/ 241925 w 607004" name="connsiteX89"/>
                <a:gd fmla="*/ 170871 h 608007" name="connsiteY89"/>
                <a:gd fmla="*/ 242322 w 607004" name="connsiteX90"/>
                <a:gd fmla="*/ 237382 h 608007" name="connsiteY90"/>
                <a:gd fmla="*/ 220880 w 607004" name="connsiteX91"/>
                <a:gd fmla="*/ 229551 h 608007" name="connsiteY91"/>
                <a:gd fmla="*/ 194473 w 607004" name="connsiteX92"/>
                <a:gd fmla="*/ 229551 h 608007" name="connsiteY92"/>
                <a:gd fmla="*/ 194176 w 607004" name="connsiteX93"/>
                <a:gd fmla="*/ 171069 h 608007" name="connsiteY93"/>
                <a:gd fmla="*/ 194176 w 607004" name="connsiteX94"/>
                <a:gd fmla="*/ 170871 h 608007" name="connsiteY94"/>
                <a:gd fmla="*/ 189211 w 607004" name="connsiteX95"/>
                <a:gd fmla="*/ 165816 h 608007" name="connsiteY95"/>
                <a:gd fmla="*/ 184149 w 607004" name="connsiteX96"/>
                <a:gd fmla="*/ 170871 h 608007" name="connsiteY96"/>
                <a:gd fmla="*/ 184149 w 607004" name="connsiteX97"/>
                <a:gd fmla="*/ 229551 h 608007" name="connsiteY97"/>
                <a:gd fmla="*/ 57577 w 607004" name="connsiteX98"/>
                <a:gd fmla="*/ 229551 h 608007" name="connsiteY98"/>
                <a:gd fmla="*/ 57577 w 607004" name="connsiteX99"/>
                <a:gd fmla="*/ 171069 h 608007" name="connsiteY99"/>
                <a:gd fmla="*/ 52912 w 607004" name="connsiteX100"/>
                <a:gd fmla="*/ 166410 h 608007" name="connsiteY100"/>
                <a:gd fmla="*/ 48146 w 607004" name="connsiteX101"/>
                <a:gd fmla="*/ 171069 h 608007" name="connsiteY101"/>
                <a:gd fmla="*/ 47849 w 607004" name="connsiteX102"/>
                <a:gd fmla="*/ 229551 h 608007" name="connsiteY102"/>
                <a:gd fmla="*/ 19159 w 607004" name="connsiteX103"/>
                <a:gd fmla="*/ 229551 h 608007" name="connsiteY103"/>
                <a:gd fmla="*/ 0 w 607004" name="connsiteX104"/>
                <a:gd fmla="*/ 235598 h 608007" name="connsiteY104"/>
                <a:gd fmla="*/ 298 w 607004" name="connsiteX105"/>
                <a:gd fmla="*/ 170871 h 608007" name="connsiteY105"/>
                <a:gd fmla="*/ 56882 w 607004" name="connsiteX106"/>
                <a:gd fmla="*/ 114669 h 608007" name="connsiteY106"/>
                <a:gd fmla="*/ 121090 w 607004" name="connsiteX107"/>
                <a:gd fmla="*/ 0 h 608007" name="connsiteY107"/>
                <a:gd fmla="*/ 170627 w 607004" name="connsiteX108"/>
                <a:gd fmla="*/ 49467 h 608007" name="connsiteY108"/>
                <a:gd fmla="*/ 121090 w 607004" name="connsiteX109"/>
                <a:gd fmla="*/ 98934 h 608007" name="connsiteY109"/>
                <a:gd fmla="*/ 71553 w 607004" name="connsiteX110"/>
                <a:gd fmla="*/ 49467 h 608007" name="connsiteY110"/>
                <a:gd fmla="*/ 121090 w 607004" name="connsiteX111"/>
                <a:gd fmla="*/ 0 h 60800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608007" w="607004">
                  <a:moveTo>
                    <a:pt x="175958" y="493958"/>
                  </a:moveTo>
                  <a:lnTo>
                    <a:pt x="305808" y="493958"/>
                  </a:lnTo>
                  <a:cubicBezTo>
                    <a:pt x="335293" y="493958"/>
                    <a:pt x="360111" y="516660"/>
                    <a:pt x="362791" y="546004"/>
                  </a:cubicBezTo>
                  <a:cubicBezTo>
                    <a:pt x="365670" y="517156"/>
                    <a:pt x="390092" y="494454"/>
                    <a:pt x="419675" y="494454"/>
                  </a:cubicBezTo>
                  <a:lnTo>
                    <a:pt x="549525" y="494454"/>
                  </a:lnTo>
                  <a:cubicBezTo>
                    <a:pt x="580895" y="494454"/>
                    <a:pt x="606607" y="520031"/>
                    <a:pt x="606806" y="551357"/>
                  </a:cubicBezTo>
                  <a:lnTo>
                    <a:pt x="607004" y="607963"/>
                  </a:lnTo>
                  <a:lnTo>
                    <a:pt x="558658" y="607963"/>
                  </a:lnTo>
                  <a:lnTo>
                    <a:pt x="558360" y="551555"/>
                  </a:lnTo>
                  <a:cubicBezTo>
                    <a:pt x="558261" y="548879"/>
                    <a:pt x="555978" y="546698"/>
                    <a:pt x="553198" y="546797"/>
                  </a:cubicBezTo>
                  <a:cubicBezTo>
                    <a:pt x="550518" y="546797"/>
                    <a:pt x="548234" y="549077"/>
                    <a:pt x="548234" y="551853"/>
                  </a:cubicBezTo>
                  <a:lnTo>
                    <a:pt x="548234" y="607963"/>
                  </a:lnTo>
                  <a:lnTo>
                    <a:pt x="420171" y="607963"/>
                  </a:lnTo>
                  <a:lnTo>
                    <a:pt x="420171" y="551655"/>
                  </a:lnTo>
                  <a:cubicBezTo>
                    <a:pt x="420171" y="549077"/>
                    <a:pt x="418087" y="546995"/>
                    <a:pt x="415506" y="546896"/>
                  </a:cubicBezTo>
                  <a:cubicBezTo>
                    <a:pt x="412924" y="546896"/>
                    <a:pt x="410840" y="548978"/>
                    <a:pt x="410840" y="551555"/>
                  </a:cubicBezTo>
                  <a:lnTo>
                    <a:pt x="410542" y="607963"/>
                  </a:lnTo>
                  <a:lnTo>
                    <a:pt x="314942" y="607963"/>
                  </a:lnTo>
                  <a:lnTo>
                    <a:pt x="314644" y="551060"/>
                  </a:lnTo>
                  <a:lnTo>
                    <a:pt x="314644" y="550862"/>
                  </a:lnTo>
                  <a:cubicBezTo>
                    <a:pt x="314644" y="548086"/>
                    <a:pt x="312360" y="545905"/>
                    <a:pt x="309581" y="545905"/>
                  </a:cubicBezTo>
                  <a:cubicBezTo>
                    <a:pt x="306801" y="545905"/>
                    <a:pt x="304518" y="548086"/>
                    <a:pt x="304518" y="550862"/>
                  </a:cubicBezTo>
                  <a:lnTo>
                    <a:pt x="304518" y="607963"/>
                  </a:lnTo>
                  <a:cubicBezTo>
                    <a:pt x="297072" y="607963"/>
                    <a:pt x="257264" y="607765"/>
                    <a:pt x="176454" y="607963"/>
                  </a:cubicBezTo>
                  <a:lnTo>
                    <a:pt x="176454" y="551060"/>
                  </a:lnTo>
                  <a:cubicBezTo>
                    <a:pt x="176454" y="548482"/>
                    <a:pt x="174370" y="546400"/>
                    <a:pt x="171789" y="546400"/>
                  </a:cubicBezTo>
                  <a:cubicBezTo>
                    <a:pt x="169208" y="546400"/>
                    <a:pt x="167123" y="548482"/>
                    <a:pt x="167123" y="551060"/>
                  </a:cubicBezTo>
                  <a:lnTo>
                    <a:pt x="166825" y="607963"/>
                  </a:lnTo>
                  <a:cubicBezTo>
                    <a:pt x="152033" y="608062"/>
                    <a:pt x="135852" y="607963"/>
                    <a:pt x="118479" y="607963"/>
                  </a:cubicBezTo>
                  <a:lnTo>
                    <a:pt x="118677" y="550762"/>
                  </a:lnTo>
                  <a:cubicBezTo>
                    <a:pt x="118876" y="519436"/>
                    <a:pt x="144588" y="493958"/>
                    <a:pt x="175958" y="493958"/>
                  </a:cubicBezTo>
                  <a:close/>
                  <a:moveTo>
                    <a:pt x="484820" y="378442"/>
                  </a:moveTo>
                  <a:cubicBezTo>
                    <a:pt x="512510" y="378442"/>
                    <a:pt x="534957" y="400842"/>
                    <a:pt x="534957" y="428473"/>
                  </a:cubicBezTo>
                  <a:cubicBezTo>
                    <a:pt x="534957" y="456104"/>
                    <a:pt x="512510" y="478504"/>
                    <a:pt x="484820" y="478504"/>
                  </a:cubicBezTo>
                  <a:cubicBezTo>
                    <a:pt x="457130" y="478504"/>
                    <a:pt x="434683" y="456104"/>
                    <a:pt x="434683" y="428473"/>
                  </a:cubicBezTo>
                  <a:cubicBezTo>
                    <a:pt x="434683" y="400842"/>
                    <a:pt x="457130" y="378442"/>
                    <a:pt x="484820" y="378442"/>
                  </a:cubicBezTo>
                  <a:close/>
                  <a:moveTo>
                    <a:pt x="241087" y="377878"/>
                  </a:moveTo>
                  <a:cubicBezTo>
                    <a:pt x="268787" y="377878"/>
                    <a:pt x="291224" y="400284"/>
                    <a:pt x="291224" y="427944"/>
                  </a:cubicBezTo>
                  <a:cubicBezTo>
                    <a:pt x="291224" y="455704"/>
                    <a:pt x="268588" y="478010"/>
                    <a:pt x="241087" y="478010"/>
                  </a:cubicBezTo>
                  <a:cubicBezTo>
                    <a:pt x="229471" y="478010"/>
                    <a:pt x="218848" y="474045"/>
                    <a:pt x="210409" y="467501"/>
                  </a:cubicBezTo>
                  <a:cubicBezTo>
                    <a:pt x="197801" y="457686"/>
                    <a:pt x="190950" y="443113"/>
                    <a:pt x="190950" y="427944"/>
                  </a:cubicBezTo>
                  <a:cubicBezTo>
                    <a:pt x="190950" y="400284"/>
                    <a:pt x="213388" y="377878"/>
                    <a:pt x="241087" y="377878"/>
                  </a:cubicBezTo>
                  <a:close/>
                  <a:moveTo>
                    <a:pt x="80279" y="319873"/>
                  </a:moveTo>
                  <a:lnTo>
                    <a:pt x="162465" y="319873"/>
                  </a:lnTo>
                  <a:cubicBezTo>
                    <a:pt x="167328" y="319873"/>
                    <a:pt x="171398" y="323838"/>
                    <a:pt x="171398" y="328794"/>
                  </a:cubicBezTo>
                  <a:lnTo>
                    <a:pt x="171398" y="396197"/>
                  </a:lnTo>
                  <a:cubicBezTo>
                    <a:pt x="166931" y="405911"/>
                    <a:pt x="164450" y="416616"/>
                    <a:pt x="164450" y="427916"/>
                  </a:cubicBezTo>
                  <a:cubicBezTo>
                    <a:pt x="164450" y="442487"/>
                    <a:pt x="168619" y="456067"/>
                    <a:pt x="175567" y="467466"/>
                  </a:cubicBezTo>
                  <a:cubicBezTo>
                    <a:pt x="129809" y="467664"/>
                    <a:pt x="92487" y="504934"/>
                    <a:pt x="92289" y="550629"/>
                  </a:cubicBezTo>
                  <a:lnTo>
                    <a:pt x="91991" y="607921"/>
                  </a:lnTo>
                  <a:cubicBezTo>
                    <a:pt x="75812" y="607921"/>
                    <a:pt x="58740" y="607921"/>
                    <a:pt x="40476" y="607921"/>
                  </a:cubicBezTo>
                  <a:cubicBezTo>
                    <a:pt x="35513" y="607921"/>
                    <a:pt x="31543" y="603956"/>
                    <a:pt x="31543" y="599000"/>
                  </a:cubicBezTo>
                  <a:lnTo>
                    <a:pt x="31543" y="581158"/>
                  </a:lnTo>
                  <a:cubicBezTo>
                    <a:pt x="31543" y="576202"/>
                    <a:pt x="35513" y="572237"/>
                    <a:pt x="40476" y="572237"/>
                  </a:cubicBezTo>
                  <a:lnTo>
                    <a:pt x="71345" y="572237"/>
                  </a:lnTo>
                  <a:lnTo>
                    <a:pt x="71345" y="328794"/>
                  </a:lnTo>
                  <a:cubicBezTo>
                    <a:pt x="71345" y="323838"/>
                    <a:pt x="75316" y="319873"/>
                    <a:pt x="80279" y="319873"/>
                  </a:cubicBezTo>
                  <a:close/>
                  <a:moveTo>
                    <a:pt x="19170" y="255941"/>
                  </a:moveTo>
                  <a:lnTo>
                    <a:pt x="220895" y="255941"/>
                  </a:lnTo>
                  <a:cubicBezTo>
                    <a:pt x="224667" y="255941"/>
                    <a:pt x="227645" y="259014"/>
                    <a:pt x="227645" y="262781"/>
                  </a:cubicBezTo>
                  <a:lnTo>
                    <a:pt x="227645" y="352590"/>
                  </a:lnTo>
                  <a:cubicBezTo>
                    <a:pt x="216824" y="354572"/>
                    <a:pt x="206699" y="358835"/>
                    <a:pt x="197962" y="364782"/>
                  </a:cubicBezTo>
                  <a:lnTo>
                    <a:pt x="197962" y="328799"/>
                  </a:lnTo>
                  <a:cubicBezTo>
                    <a:pt x="197962" y="309271"/>
                    <a:pt x="181979" y="293411"/>
                    <a:pt x="162521" y="293411"/>
                  </a:cubicBezTo>
                  <a:lnTo>
                    <a:pt x="80323" y="293411"/>
                  </a:lnTo>
                  <a:cubicBezTo>
                    <a:pt x="60766" y="293411"/>
                    <a:pt x="44882" y="309271"/>
                    <a:pt x="44882" y="328799"/>
                  </a:cubicBezTo>
                  <a:lnTo>
                    <a:pt x="44882" y="376678"/>
                  </a:lnTo>
                  <a:lnTo>
                    <a:pt x="19170" y="376678"/>
                  </a:lnTo>
                  <a:cubicBezTo>
                    <a:pt x="15398" y="376678"/>
                    <a:pt x="12420" y="373605"/>
                    <a:pt x="12420" y="369838"/>
                  </a:cubicBezTo>
                  <a:lnTo>
                    <a:pt x="12420" y="262781"/>
                  </a:lnTo>
                  <a:cubicBezTo>
                    <a:pt x="12420" y="259014"/>
                    <a:pt x="15398" y="255941"/>
                    <a:pt x="19170" y="255941"/>
                  </a:cubicBezTo>
                  <a:close/>
                  <a:moveTo>
                    <a:pt x="56882" y="114669"/>
                  </a:moveTo>
                  <a:lnTo>
                    <a:pt x="80807" y="114669"/>
                  </a:lnTo>
                  <a:lnTo>
                    <a:pt x="110489" y="194065"/>
                  </a:lnTo>
                  <a:lnTo>
                    <a:pt x="104334" y="160265"/>
                  </a:lnTo>
                  <a:cubicBezTo>
                    <a:pt x="103838" y="157985"/>
                    <a:pt x="104235" y="155606"/>
                    <a:pt x="105327" y="153525"/>
                  </a:cubicBezTo>
                  <a:lnTo>
                    <a:pt x="115056" y="135881"/>
                  </a:lnTo>
                  <a:lnTo>
                    <a:pt x="106220" y="119823"/>
                  </a:lnTo>
                  <a:cubicBezTo>
                    <a:pt x="105625" y="118733"/>
                    <a:pt x="105625" y="117444"/>
                    <a:pt x="106320" y="116354"/>
                  </a:cubicBezTo>
                  <a:cubicBezTo>
                    <a:pt x="106915" y="115263"/>
                    <a:pt x="108107" y="114669"/>
                    <a:pt x="109298" y="114669"/>
                  </a:cubicBezTo>
                  <a:lnTo>
                    <a:pt x="133024" y="114669"/>
                  </a:lnTo>
                  <a:cubicBezTo>
                    <a:pt x="134215" y="114669"/>
                    <a:pt x="135406" y="115263"/>
                    <a:pt x="136002" y="116354"/>
                  </a:cubicBezTo>
                  <a:cubicBezTo>
                    <a:pt x="136597" y="117444"/>
                    <a:pt x="136697" y="118733"/>
                    <a:pt x="136101" y="119823"/>
                  </a:cubicBezTo>
                  <a:lnTo>
                    <a:pt x="127663" y="135782"/>
                  </a:lnTo>
                  <a:lnTo>
                    <a:pt x="137392" y="153425"/>
                  </a:lnTo>
                  <a:cubicBezTo>
                    <a:pt x="138583" y="155606"/>
                    <a:pt x="138881" y="157985"/>
                    <a:pt x="138384" y="160364"/>
                  </a:cubicBezTo>
                  <a:lnTo>
                    <a:pt x="131237" y="194065"/>
                  </a:lnTo>
                  <a:lnTo>
                    <a:pt x="161912" y="114669"/>
                  </a:lnTo>
                  <a:lnTo>
                    <a:pt x="185439" y="114669"/>
                  </a:lnTo>
                  <a:cubicBezTo>
                    <a:pt x="216412" y="114669"/>
                    <a:pt x="241826" y="139846"/>
                    <a:pt x="241925" y="170871"/>
                  </a:cubicBezTo>
                  <a:lnTo>
                    <a:pt x="242322" y="237382"/>
                  </a:lnTo>
                  <a:cubicBezTo>
                    <a:pt x="236465" y="232426"/>
                    <a:pt x="229020" y="229551"/>
                    <a:pt x="220880" y="229551"/>
                  </a:cubicBezTo>
                  <a:lnTo>
                    <a:pt x="194473" y="229551"/>
                  </a:lnTo>
                  <a:lnTo>
                    <a:pt x="194176" y="171069"/>
                  </a:lnTo>
                  <a:cubicBezTo>
                    <a:pt x="194176" y="170970"/>
                    <a:pt x="194176" y="170871"/>
                    <a:pt x="194176" y="170871"/>
                  </a:cubicBezTo>
                  <a:cubicBezTo>
                    <a:pt x="194176" y="168095"/>
                    <a:pt x="191892" y="165816"/>
                    <a:pt x="189211" y="165816"/>
                  </a:cubicBezTo>
                  <a:cubicBezTo>
                    <a:pt x="186432" y="165816"/>
                    <a:pt x="184149" y="168095"/>
                    <a:pt x="184149" y="170871"/>
                  </a:cubicBezTo>
                  <a:lnTo>
                    <a:pt x="184149" y="229551"/>
                  </a:lnTo>
                  <a:lnTo>
                    <a:pt x="57577" y="229551"/>
                  </a:lnTo>
                  <a:lnTo>
                    <a:pt x="57577" y="171069"/>
                  </a:lnTo>
                  <a:cubicBezTo>
                    <a:pt x="57577" y="168492"/>
                    <a:pt x="55493" y="166410"/>
                    <a:pt x="52912" y="166410"/>
                  </a:cubicBezTo>
                  <a:cubicBezTo>
                    <a:pt x="50231" y="166311"/>
                    <a:pt x="48146" y="168492"/>
                    <a:pt x="48146" y="171069"/>
                  </a:cubicBezTo>
                  <a:lnTo>
                    <a:pt x="47849" y="229551"/>
                  </a:lnTo>
                  <a:lnTo>
                    <a:pt x="19159" y="229551"/>
                  </a:lnTo>
                  <a:cubicBezTo>
                    <a:pt x="12012" y="229551"/>
                    <a:pt x="5460" y="231732"/>
                    <a:pt x="0" y="235598"/>
                  </a:cubicBezTo>
                  <a:lnTo>
                    <a:pt x="298" y="170871"/>
                  </a:lnTo>
                  <a:cubicBezTo>
                    <a:pt x="496" y="139846"/>
                    <a:pt x="25810" y="114669"/>
                    <a:pt x="56882" y="114669"/>
                  </a:cubicBezTo>
                  <a:close/>
                  <a:moveTo>
                    <a:pt x="121090" y="0"/>
                  </a:moveTo>
                  <a:cubicBezTo>
                    <a:pt x="148449" y="0"/>
                    <a:pt x="170627" y="22147"/>
                    <a:pt x="170627" y="49467"/>
                  </a:cubicBezTo>
                  <a:cubicBezTo>
                    <a:pt x="170627" y="76787"/>
                    <a:pt x="148449" y="98934"/>
                    <a:pt x="121090" y="98934"/>
                  </a:cubicBezTo>
                  <a:cubicBezTo>
                    <a:pt x="93731" y="98934"/>
                    <a:pt x="71553" y="76787"/>
                    <a:pt x="71553" y="49467"/>
                  </a:cubicBezTo>
                  <a:cubicBezTo>
                    <a:pt x="71553" y="22147"/>
                    <a:pt x="93731" y="0"/>
                    <a:pt x="121090" y="0"/>
                  </a:cubicBezTo>
                  <a:close/>
                </a:path>
              </a:pathLst>
            </a:custGeom>
            <a:solidFill>
              <a:schemeClr val="accent1"/>
            </a:solidFill>
            <a:ln>
              <a:noFill/>
            </a:ln>
          </p:spPr>
          <p:txBody>
            <a:bodyPr/>
            <a:lstStyle/>
            <a:p>
              <a:endParaRPr altLang="en-US" lang="zh-CN"/>
            </a:p>
          </p:txBody>
        </p:sp>
      </p:grpSp>
      <p:grpSp>
        <p:nvGrpSpPr>
          <p:cNvPr id="39" name="Group 30">
            <a:extLst>
              <a:ext uri="{FF2B5EF4-FFF2-40B4-BE49-F238E27FC236}">
                <a16:creationId xmlns:a16="http://schemas.microsoft.com/office/drawing/2014/main" id="{D6E62FD4-B8F6-4DE8-9221-49390EA8871E}"/>
              </a:ext>
            </a:extLst>
          </p:cNvPr>
          <p:cNvGrpSpPr/>
          <p:nvPr/>
        </p:nvGrpSpPr>
        <p:grpSpPr>
          <a:xfrm>
            <a:off x="6198520" y="4048864"/>
            <a:ext cx="587122" cy="587122"/>
            <a:chOff x="5370363" y="2114865"/>
            <a:chExt cx="785167" cy="785167"/>
          </a:xfrm>
        </p:grpSpPr>
        <p:sp>
          <p:nvSpPr>
            <p:cNvPr id="40" name="椭圆 39">
              <a:extLst>
                <a:ext uri="{FF2B5EF4-FFF2-40B4-BE49-F238E27FC236}">
                  <a16:creationId xmlns:a16="http://schemas.microsoft.com/office/drawing/2014/main" id="{9CB00687-0C32-4761-9719-C659B2F13F0E}"/>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quality_345558">
              <a:extLst>
                <a:ext uri="{FF2B5EF4-FFF2-40B4-BE49-F238E27FC236}">
                  <a16:creationId xmlns:a16="http://schemas.microsoft.com/office/drawing/2014/main" id="{6BCA4229-1A92-4344-85FB-B05465A508D8}"/>
                </a:ext>
              </a:extLst>
            </p:cNvPr>
            <p:cNvSpPr>
              <a:spLocks noChangeAspect="1"/>
            </p:cNvSpPr>
            <p:nvPr/>
          </p:nvSpPr>
          <p:spPr bwMode="auto">
            <a:xfrm>
              <a:off x="5532307" y="2279199"/>
              <a:ext cx="461280" cy="460629"/>
            </a:xfrm>
            <a:custGeom>
              <a:gdLst>
                <a:gd fmla="*/ 80995 w 607580" name="connsiteX0"/>
                <a:gd fmla="*/ 353886 h 606722" name="connsiteY0"/>
                <a:gd fmla="*/ 263294 w 607580" name="connsiteX1"/>
                <a:gd fmla="*/ 353886 h 606722" name="connsiteY1"/>
                <a:gd fmla="*/ 273441 w 607580" name="connsiteX2"/>
                <a:gd fmla="*/ 364016 h 606722" name="connsiteY2"/>
                <a:gd fmla="*/ 273441 w 607580" name="connsiteX3"/>
                <a:gd fmla="*/ 525744 h 606722" name="connsiteY3"/>
                <a:gd fmla="*/ 263294 w 607580" name="connsiteX4"/>
                <a:gd fmla="*/ 535874 h 606722" name="connsiteY4"/>
                <a:gd fmla="*/ 80995 w 607580" name="connsiteX5"/>
                <a:gd fmla="*/ 535874 h 606722" name="connsiteY5"/>
                <a:gd fmla="*/ 70848 w 607580" name="connsiteX6"/>
                <a:gd fmla="*/ 525744 h 606722" name="connsiteY6"/>
                <a:gd fmla="*/ 70848 w 607580" name="connsiteX7"/>
                <a:gd fmla="*/ 364016 h 606722" name="connsiteY7"/>
                <a:gd fmla="*/ 80995 w 607580" name="connsiteX8"/>
                <a:gd fmla="*/ 353886 h 606722" name="connsiteY8"/>
                <a:gd fmla="*/ 371216 w 607580" name="connsiteX9"/>
                <a:gd fmla="*/ 101785 h 606722" name="connsiteY9"/>
                <a:gd fmla="*/ 382431 w 607580" name="connsiteX10"/>
                <a:gd fmla="*/ 104717 h 606722" name="connsiteY10"/>
                <a:gd fmla="*/ 605214 w 607580" name="connsiteX11"/>
                <a:gd fmla="*/ 367583 h 606722" name="connsiteY11"/>
                <a:gd fmla="*/ 607261 w 607580" name="connsiteX12"/>
                <a:gd fmla="*/ 376648 h 606722" name="connsiteY12"/>
                <a:gd fmla="*/ 601031 w 607580" name="connsiteX13"/>
                <a:gd fmla="*/ 383579 h 606722" name="connsiteY13"/>
                <a:gd fmla="*/ 529292 w 607580" name="connsiteX14"/>
                <a:gd fmla="*/ 410417 h 606722" name="connsiteY14"/>
                <a:gd fmla="*/ 586790 w 607580" name="connsiteX15"/>
                <a:gd fmla="*/ 573042 h 606722" name="connsiteY15"/>
                <a:gd fmla="*/ 586344 w 607580" name="connsiteX16"/>
                <a:gd fmla="*/ 580773 h 606722" name="connsiteY16"/>
                <a:gd fmla="*/ 580381 w 607580" name="connsiteX17"/>
                <a:gd fmla="*/ 585927 h 606722" name="connsiteY17"/>
                <a:gd fmla="*/ 519679 w 607580" name="connsiteX18"/>
                <a:gd fmla="*/ 606189 h 606722" name="connsiteY18"/>
                <a:gd fmla="*/ 516475 w 607580" name="connsiteX19"/>
                <a:gd fmla="*/ 606722 h 606722" name="connsiteY19"/>
                <a:gd fmla="*/ 506862 w 607580" name="connsiteX20"/>
                <a:gd fmla="*/ 599968 h 606722" name="connsiteY20"/>
                <a:gd fmla="*/ 449542 w 607580" name="connsiteX21"/>
                <a:gd fmla="*/ 437787 h 606722" name="connsiteY21"/>
                <a:gd fmla="*/ 378248 w 607580" name="connsiteX22"/>
                <a:gd fmla="*/ 464536 h 606722" name="connsiteY22"/>
                <a:gd fmla="*/ 368902 w 607580" name="connsiteX23"/>
                <a:gd fmla="*/ 463381 h 606722" name="connsiteY23"/>
                <a:gd fmla="*/ 364541 w 607580" name="connsiteX24"/>
                <a:gd fmla="*/ 455028 h 606722" name="connsiteY24"/>
                <a:gd fmla="*/ 364541 w 607580" name="connsiteX25"/>
                <a:gd fmla="*/ 111293 h 606722" name="connsiteY25"/>
                <a:gd fmla="*/ 371216 w 607580" name="connsiteX26"/>
                <a:gd fmla="*/ 101785 h 606722" name="connsiteY26"/>
                <a:gd fmla="*/ 80995 w 607580" name="connsiteX27"/>
                <a:gd fmla="*/ 70777 h 606722" name="connsiteY27"/>
                <a:gd fmla="*/ 263294 w 607580" name="connsiteX28"/>
                <a:gd fmla="*/ 70777 h 606722" name="connsiteY28"/>
                <a:gd fmla="*/ 273441 w 607580" name="connsiteX29"/>
                <a:gd fmla="*/ 80907 h 606722" name="connsiteY29"/>
                <a:gd fmla="*/ 273441 w 607580" name="connsiteX30"/>
                <a:gd fmla="*/ 242724 h 606722" name="connsiteY30"/>
                <a:gd fmla="*/ 263294 w 607580" name="connsiteX31"/>
                <a:gd fmla="*/ 252765 h 606722" name="connsiteY31"/>
                <a:gd fmla="*/ 80995 w 607580" name="connsiteX32"/>
                <a:gd fmla="*/ 252765 h 606722" name="connsiteY32"/>
                <a:gd fmla="*/ 70848 w 607580" name="connsiteX33"/>
                <a:gd fmla="*/ 242724 h 606722" name="connsiteY33"/>
                <a:gd fmla="*/ 70848 w 607580" name="connsiteX34"/>
                <a:gd fmla="*/ 80907 h 606722" name="connsiteY34"/>
                <a:gd fmla="*/ 80995 w 607580" name="connsiteX35"/>
                <a:gd fmla="*/ 70777 h 606722" name="connsiteY35"/>
                <a:gd fmla="*/ 20294 w 607580" name="connsiteX36"/>
                <a:gd fmla="*/ 20263 h 606722" name="connsiteY36"/>
                <a:gd fmla="*/ 20294 w 607580" name="connsiteX37"/>
                <a:gd fmla="*/ 586459 h 606722" name="connsiteY37"/>
                <a:gd fmla="*/ 324084 w 607580" name="connsiteX38"/>
                <a:gd fmla="*/ 586459 h 606722" name="connsiteY38"/>
                <a:gd fmla="*/ 324084 w 607580" name="connsiteX39"/>
                <a:gd fmla="*/ 20263 h 606722" name="connsiteY39"/>
                <a:gd fmla="*/ 20294 w 607580" name="connsiteX40"/>
                <a:gd fmla="*/ 0 h 606722" name="connsiteY40"/>
                <a:gd fmla="*/ 324084 w 607580" name="connsiteX41"/>
                <a:gd fmla="*/ 0 h 606722" name="connsiteY41"/>
                <a:gd fmla="*/ 344289 w 607580" name="connsiteX42"/>
                <a:gd fmla="*/ 20263 h 606722" name="connsiteY42"/>
                <a:gd fmla="*/ 344289 w 607580" name="connsiteX43"/>
                <a:gd fmla="*/ 586459 h 606722" name="connsiteY43"/>
                <a:gd fmla="*/ 324084 w 607580" name="connsiteX44"/>
                <a:gd fmla="*/ 606722 h 606722" name="connsiteY44"/>
                <a:gd fmla="*/ 20294 w 607580" name="connsiteX45"/>
                <a:gd fmla="*/ 606722 h 606722" name="connsiteY45"/>
                <a:gd fmla="*/ 0 w 607580" name="connsiteX46"/>
                <a:gd fmla="*/ 586459 h 606722" name="connsiteY46"/>
                <a:gd fmla="*/ 0 w 607580" name="connsiteX47"/>
                <a:gd fmla="*/ 20263 h 606722" name="connsiteY47"/>
                <a:gd fmla="*/ 20294 w 607580" name="connsiteX48"/>
                <a:gd fmla="*/ 0 h 606722"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606722" w="607580">
                  <a:moveTo>
                    <a:pt x="80995" y="353886"/>
                  </a:moveTo>
                  <a:lnTo>
                    <a:pt x="263294" y="353886"/>
                  </a:lnTo>
                  <a:cubicBezTo>
                    <a:pt x="268901" y="353886"/>
                    <a:pt x="273441" y="358418"/>
                    <a:pt x="273441" y="364016"/>
                  </a:cubicBezTo>
                  <a:lnTo>
                    <a:pt x="273441" y="525744"/>
                  </a:lnTo>
                  <a:cubicBezTo>
                    <a:pt x="273441" y="531342"/>
                    <a:pt x="268901" y="535874"/>
                    <a:pt x="263294" y="535874"/>
                  </a:cubicBezTo>
                  <a:lnTo>
                    <a:pt x="80995" y="535874"/>
                  </a:lnTo>
                  <a:cubicBezTo>
                    <a:pt x="75388" y="535874"/>
                    <a:pt x="70848" y="531342"/>
                    <a:pt x="70848" y="525744"/>
                  </a:cubicBezTo>
                  <a:lnTo>
                    <a:pt x="70848" y="364016"/>
                  </a:lnTo>
                  <a:cubicBezTo>
                    <a:pt x="70848" y="358418"/>
                    <a:pt x="75388" y="353886"/>
                    <a:pt x="80995" y="353886"/>
                  </a:cubicBezTo>
                  <a:close/>
                  <a:moveTo>
                    <a:pt x="371216" y="101785"/>
                  </a:moveTo>
                  <a:cubicBezTo>
                    <a:pt x="375133" y="100274"/>
                    <a:pt x="379672" y="101518"/>
                    <a:pt x="382431" y="104717"/>
                  </a:cubicBezTo>
                  <a:lnTo>
                    <a:pt x="605214" y="367583"/>
                  </a:lnTo>
                  <a:cubicBezTo>
                    <a:pt x="607350" y="370160"/>
                    <a:pt x="608062" y="373537"/>
                    <a:pt x="607261" y="376648"/>
                  </a:cubicBezTo>
                  <a:cubicBezTo>
                    <a:pt x="606460" y="379847"/>
                    <a:pt x="604146" y="382424"/>
                    <a:pt x="601031" y="383579"/>
                  </a:cubicBezTo>
                  <a:lnTo>
                    <a:pt x="529292" y="410417"/>
                  </a:lnTo>
                  <a:lnTo>
                    <a:pt x="586790" y="573042"/>
                  </a:lnTo>
                  <a:cubicBezTo>
                    <a:pt x="587680" y="575530"/>
                    <a:pt x="587502" y="578374"/>
                    <a:pt x="586344" y="580773"/>
                  </a:cubicBezTo>
                  <a:cubicBezTo>
                    <a:pt x="585098" y="583261"/>
                    <a:pt x="582962" y="585128"/>
                    <a:pt x="580381" y="585927"/>
                  </a:cubicBezTo>
                  <a:lnTo>
                    <a:pt x="519679" y="606189"/>
                  </a:lnTo>
                  <a:cubicBezTo>
                    <a:pt x="518611" y="606544"/>
                    <a:pt x="517543" y="606722"/>
                    <a:pt x="516475" y="606722"/>
                  </a:cubicBezTo>
                  <a:cubicBezTo>
                    <a:pt x="512291" y="606722"/>
                    <a:pt x="508375" y="604056"/>
                    <a:pt x="506862" y="599968"/>
                  </a:cubicBezTo>
                  <a:lnTo>
                    <a:pt x="449542" y="437787"/>
                  </a:lnTo>
                  <a:lnTo>
                    <a:pt x="378248" y="464536"/>
                  </a:lnTo>
                  <a:cubicBezTo>
                    <a:pt x="375133" y="465691"/>
                    <a:pt x="371661" y="465247"/>
                    <a:pt x="368902" y="463381"/>
                  </a:cubicBezTo>
                  <a:cubicBezTo>
                    <a:pt x="366143" y="461426"/>
                    <a:pt x="364541" y="458316"/>
                    <a:pt x="364541" y="455028"/>
                  </a:cubicBezTo>
                  <a:lnTo>
                    <a:pt x="364541" y="111293"/>
                  </a:lnTo>
                  <a:cubicBezTo>
                    <a:pt x="364541" y="107028"/>
                    <a:pt x="367211" y="103207"/>
                    <a:pt x="371216" y="101785"/>
                  </a:cubicBezTo>
                  <a:close/>
                  <a:moveTo>
                    <a:pt x="80995" y="70777"/>
                  </a:moveTo>
                  <a:lnTo>
                    <a:pt x="263294" y="70777"/>
                  </a:lnTo>
                  <a:cubicBezTo>
                    <a:pt x="268901" y="70777"/>
                    <a:pt x="273441" y="75309"/>
                    <a:pt x="273441" y="80907"/>
                  </a:cubicBezTo>
                  <a:lnTo>
                    <a:pt x="273441" y="242724"/>
                  </a:lnTo>
                  <a:cubicBezTo>
                    <a:pt x="273441" y="248233"/>
                    <a:pt x="268901" y="252765"/>
                    <a:pt x="263294" y="252765"/>
                  </a:cubicBezTo>
                  <a:lnTo>
                    <a:pt x="80995" y="252765"/>
                  </a:lnTo>
                  <a:cubicBezTo>
                    <a:pt x="75388" y="252765"/>
                    <a:pt x="70848" y="248233"/>
                    <a:pt x="70848" y="242724"/>
                  </a:cubicBezTo>
                  <a:lnTo>
                    <a:pt x="70848" y="80907"/>
                  </a:lnTo>
                  <a:cubicBezTo>
                    <a:pt x="70848" y="75309"/>
                    <a:pt x="75388" y="70777"/>
                    <a:pt x="80995" y="70777"/>
                  </a:cubicBezTo>
                  <a:close/>
                  <a:moveTo>
                    <a:pt x="20294" y="20263"/>
                  </a:moveTo>
                  <a:lnTo>
                    <a:pt x="20294" y="586459"/>
                  </a:lnTo>
                  <a:lnTo>
                    <a:pt x="324084" y="586459"/>
                  </a:lnTo>
                  <a:lnTo>
                    <a:pt x="324084" y="20263"/>
                  </a:lnTo>
                  <a:close/>
                  <a:moveTo>
                    <a:pt x="20294" y="0"/>
                  </a:moveTo>
                  <a:lnTo>
                    <a:pt x="324084" y="0"/>
                  </a:lnTo>
                  <a:cubicBezTo>
                    <a:pt x="335210" y="0"/>
                    <a:pt x="344289" y="9065"/>
                    <a:pt x="344289" y="20263"/>
                  </a:cubicBezTo>
                  <a:lnTo>
                    <a:pt x="344289" y="586459"/>
                  </a:lnTo>
                  <a:cubicBezTo>
                    <a:pt x="344289" y="597657"/>
                    <a:pt x="335210" y="606722"/>
                    <a:pt x="324084" y="606722"/>
                  </a:cubicBezTo>
                  <a:lnTo>
                    <a:pt x="20294" y="606722"/>
                  </a:lnTo>
                  <a:cubicBezTo>
                    <a:pt x="9079" y="606722"/>
                    <a:pt x="0" y="597657"/>
                    <a:pt x="0" y="586459"/>
                  </a:cubicBezTo>
                  <a:lnTo>
                    <a:pt x="0" y="20263"/>
                  </a:lnTo>
                  <a:cubicBezTo>
                    <a:pt x="0" y="9065"/>
                    <a:pt x="9079" y="0"/>
                    <a:pt x="20294" y="0"/>
                  </a:cubicBezTo>
                  <a:close/>
                </a:path>
              </a:pathLst>
            </a:custGeom>
            <a:solidFill>
              <a:schemeClr val="accent1"/>
            </a:solidFill>
            <a:ln>
              <a:noFill/>
            </a:ln>
          </p:spPr>
          <p:txBody>
            <a:bodyPr/>
            <a:lstStyle/>
            <a:p>
              <a:endParaRPr altLang="en-US" lang="zh-CN"/>
            </a:p>
          </p:txBody>
        </p:sp>
      </p:grpSp>
    </p:spTree>
    <p:extLst>
      <p:ext uri="{BB962C8B-B14F-4D97-AF65-F5344CB8AC3E}">
        <p14:creationId val="211022723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14" presetSubtype="10">
                                  <p:stCondLst>
                                    <p:cond delay="0"/>
                                  </p:stCondLst>
                                  <p:childTnLst>
                                    <p:set>
                                      <p:cBhvr>
                                        <p:cTn dur="1" fill="hold" id="20">
                                          <p:stCondLst>
                                            <p:cond delay="0"/>
                                          </p:stCondLst>
                                        </p:cTn>
                                        <p:tgtEl>
                                          <p:spTgt spid="6"/>
                                        </p:tgtEl>
                                        <p:attrNameLst>
                                          <p:attrName>style.visibility</p:attrName>
                                        </p:attrNameLst>
                                      </p:cBhvr>
                                      <p:to>
                                        <p:strVal val="visible"/>
                                      </p:to>
                                    </p:set>
                                    <p:animEffect filter="randombar(horizontal)" transition="in">
                                      <p:cBhvr>
                                        <p:cTn dur="500" id="21"/>
                                        <p:tgtEl>
                                          <p:spTgt spid="6"/>
                                        </p:tgtEl>
                                      </p:cBhvr>
                                    </p:animEffect>
                                  </p:childTnLst>
                                </p:cTn>
                              </p:par>
                            </p:childTnLst>
                          </p:cTn>
                        </p:par>
                        <p:par>
                          <p:cTn fill="hold" id="22" nodeType="afterGroup">
                            <p:stCondLst>
                              <p:cond delay="2000"/>
                            </p:stCondLst>
                            <p:childTnLst>
                              <p:par>
                                <p:cTn fill="hold" id="23" nodeType="afterEffect" presetClass="entr" presetID="42" presetSubtype="0">
                                  <p:stCondLst>
                                    <p:cond delay="0"/>
                                  </p:stCondLst>
                                  <p:childTnLst>
                                    <p:set>
                                      <p:cBhvr>
                                        <p:cTn dur="1" fill="hold" id="24">
                                          <p:stCondLst>
                                            <p:cond delay="0"/>
                                          </p:stCondLst>
                                        </p:cTn>
                                        <p:tgtEl>
                                          <p:spTgt spid="3"/>
                                        </p:tgtEl>
                                        <p:attrNameLst>
                                          <p:attrName>style.visibility</p:attrName>
                                        </p:attrNameLst>
                                      </p:cBhvr>
                                      <p:to>
                                        <p:strVal val="visible"/>
                                      </p:to>
                                    </p:set>
                                    <p:animEffect filter="fade" transition="in">
                                      <p:cBhvr>
                                        <p:cTn dur="750" id="25"/>
                                        <p:tgtEl>
                                          <p:spTgt spid="3"/>
                                        </p:tgtEl>
                                      </p:cBhvr>
                                    </p:animEffect>
                                    <p:anim calcmode="lin" valueType="num">
                                      <p:cBhvr>
                                        <p:cTn dur="750" fill="hold" id="26"/>
                                        <p:tgtEl>
                                          <p:spTgt spid="3"/>
                                        </p:tgtEl>
                                        <p:attrNameLst>
                                          <p:attrName>ppt_x</p:attrName>
                                        </p:attrNameLst>
                                      </p:cBhvr>
                                      <p:tavLst>
                                        <p:tav tm="0">
                                          <p:val>
                                            <p:strVal val="#ppt_x"/>
                                          </p:val>
                                        </p:tav>
                                        <p:tav tm="100000">
                                          <p:val>
                                            <p:strVal val="#ppt_x"/>
                                          </p:val>
                                        </p:tav>
                                      </p:tavLst>
                                    </p:anim>
                                    <p:anim calcmode="lin" valueType="num">
                                      <p:cBhvr>
                                        <p:cTn dur="750" fill="hold" id="27"/>
                                        <p:tgtEl>
                                          <p:spTgt spid="3"/>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750"/>
                            </p:stCondLst>
                            <p:childTnLst>
                              <p:par>
                                <p:cTn fill="hold" id="29" nodeType="afterEffect" presetClass="entr" presetID="53" presetSubtype="0">
                                  <p:stCondLst>
                                    <p:cond delay="0"/>
                                  </p:stCondLst>
                                  <p:childTnLst>
                                    <p:set>
                                      <p:cBhvr>
                                        <p:cTn dur="1" fill="hold" id="30">
                                          <p:stCondLst>
                                            <p:cond delay="0"/>
                                          </p:stCondLst>
                                        </p:cTn>
                                        <p:tgtEl>
                                          <p:spTgt spid="33"/>
                                        </p:tgtEl>
                                        <p:attrNameLst>
                                          <p:attrName>style.visibility</p:attrName>
                                        </p:attrNameLst>
                                      </p:cBhvr>
                                      <p:to>
                                        <p:strVal val="visible"/>
                                      </p:to>
                                    </p:set>
                                    <p:anim calcmode="lin" valueType="num">
                                      <p:cBhvr>
                                        <p:cTn dur="500" fill="hold" id="31"/>
                                        <p:tgtEl>
                                          <p:spTgt spid="33"/>
                                        </p:tgtEl>
                                        <p:attrNameLst>
                                          <p:attrName>ppt_w</p:attrName>
                                        </p:attrNameLst>
                                      </p:cBhvr>
                                      <p:tavLst>
                                        <p:tav tm="0">
                                          <p:val>
                                            <p:fltVal val="0"/>
                                          </p:val>
                                        </p:tav>
                                        <p:tav tm="100000">
                                          <p:val>
                                            <p:strVal val="#ppt_w"/>
                                          </p:val>
                                        </p:tav>
                                      </p:tavLst>
                                    </p:anim>
                                    <p:anim calcmode="lin" valueType="num">
                                      <p:cBhvr>
                                        <p:cTn dur="500" fill="hold" id="32"/>
                                        <p:tgtEl>
                                          <p:spTgt spid="33"/>
                                        </p:tgtEl>
                                        <p:attrNameLst>
                                          <p:attrName>ppt_h</p:attrName>
                                        </p:attrNameLst>
                                      </p:cBhvr>
                                      <p:tavLst>
                                        <p:tav tm="0">
                                          <p:val>
                                            <p:fltVal val="0"/>
                                          </p:val>
                                        </p:tav>
                                        <p:tav tm="100000">
                                          <p:val>
                                            <p:strVal val="#ppt_h"/>
                                          </p:val>
                                        </p:tav>
                                      </p:tavLst>
                                    </p:anim>
                                    <p:animEffect filter="fade" transition="in">
                                      <p:cBhvr>
                                        <p:cTn dur="500" id="33"/>
                                        <p:tgtEl>
                                          <p:spTgt spid="33"/>
                                        </p:tgtEl>
                                      </p:cBhvr>
                                    </p:animEffect>
                                  </p:childTnLst>
                                </p:cTn>
                              </p:par>
                            </p:childTnLst>
                          </p:cTn>
                        </p:par>
                        <p:par>
                          <p:cTn fill="hold" id="34" nodeType="afterGroup">
                            <p:stCondLst>
                              <p:cond delay="3250"/>
                            </p:stCondLst>
                            <p:childTnLst>
                              <p:par>
                                <p:cTn fill="hold" grpId="0" id="35" nodeType="afterEffect" presetClass="entr" presetID="22" presetSubtype="8">
                                  <p:stCondLst>
                                    <p:cond delay="0"/>
                                  </p:stCondLst>
                                  <p:childTnLst>
                                    <p:set>
                                      <p:cBhvr>
                                        <p:cTn dur="1" fill="hold" id="36">
                                          <p:stCondLst>
                                            <p:cond delay="0"/>
                                          </p:stCondLst>
                                        </p:cTn>
                                        <p:tgtEl>
                                          <p:spTgt spid="7"/>
                                        </p:tgtEl>
                                        <p:attrNameLst>
                                          <p:attrName>style.visibility</p:attrName>
                                        </p:attrNameLst>
                                      </p:cBhvr>
                                      <p:to>
                                        <p:strVal val="visible"/>
                                      </p:to>
                                    </p:set>
                                    <p:animEffect filter="wipe(left)" transition="in">
                                      <p:cBhvr>
                                        <p:cTn dur="500" id="37"/>
                                        <p:tgtEl>
                                          <p:spTgt spid="7"/>
                                        </p:tgtEl>
                                      </p:cBhvr>
                                    </p:animEffect>
                                  </p:childTnLst>
                                </p:cTn>
                              </p:par>
                            </p:childTnLst>
                          </p:cTn>
                        </p:par>
                        <p:par>
                          <p:cTn fill="hold" id="38" nodeType="afterGroup">
                            <p:stCondLst>
                              <p:cond delay="3750"/>
                            </p:stCondLst>
                            <p:childTnLst>
                              <p:par>
                                <p:cTn fill="hold" id="39" nodeType="afterEffect" presetClass="entr" presetID="53" presetSubtype="0">
                                  <p:stCondLst>
                                    <p:cond delay="0"/>
                                  </p:stCondLst>
                                  <p:childTnLst>
                                    <p:set>
                                      <p:cBhvr>
                                        <p:cTn dur="1" fill="hold" id="40">
                                          <p:stCondLst>
                                            <p:cond delay="0"/>
                                          </p:stCondLst>
                                        </p:cTn>
                                        <p:tgtEl>
                                          <p:spTgt spid="36"/>
                                        </p:tgtEl>
                                        <p:attrNameLst>
                                          <p:attrName>style.visibility</p:attrName>
                                        </p:attrNameLst>
                                      </p:cBhvr>
                                      <p:to>
                                        <p:strVal val="visible"/>
                                      </p:to>
                                    </p:set>
                                    <p:anim calcmode="lin" valueType="num">
                                      <p:cBhvr>
                                        <p:cTn dur="500" fill="hold" id="41"/>
                                        <p:tgtEl>
                                          <p:spTgt spid="36"/>
                                        </p:tgtEl>
                                        <p:attrNameLst>
                                          <p:attrName>ppt_w</p:attrName>
                                        </p:attrNameLst>
                                      </p:cBhvr>
                                      <p:tavLst>
                                        <p:tav tm="0">
                                          <p:val>
                                            <p:fltVal val="0"/>
                                          </p:val>
                                        </p:tav>
                                        <p:tav tm="100000">
                                          <p:val>
                                            <p:strVal val="#ppt_w"/>
                                          </p:val>
                                        </p:tav>
                                      </p:tavLst>
                                    </p:anim>
                                    <p:anim calcmode="lin" valueType="num">
                                      <p:cBhvr>
                                        <p:cTn dur="500" fill="hold" id="42"/>
                                        <p:tgtEl>
                                          <p:spTgt spid="36"/>
                                        </p:tgtEl>
                                        <p:attrNameLst>
                                          <p:attrName>ppt_h</p:attrName>
                                        </p:attrNameLst>
                                      </p:cBhvr>
                                      <p:tavLst>
                                        <p:tav tm="0">
                                          <p:val>
                                            <p:fltVal val="0"/>
                                          </p:val>
                                        </p:tav>
                                        <p:tav tm="100000">
                                          <p:val>
                                            <p:strVal val="#ppt_h"/>
                                          </p:val>
                                        </p:tav>
                                      </p:tavLst>
                                    </p:anim>
                                    <p:animEffect filter="fade" transition="in">
                                      <p:cBhvr>
                                        <p:cTn dur="500" id="43"/>
                                        <p:tgtEl>
                                          <p:spTgt spid="36"/>
                                        </p:tgtEl>
                                      </p:cBhvr>
                                    </p:animEffect>
                                  </p:childTnLst>
                                </p:cTn>
                              </p:par>
                            </p:childTnLst>
                          </p:cTn>
                        </p:par>
                        <p:par>
                          <p:cTn fill="hold" id="44" nodeType="afterGroup">
                            <p:stCondLst>
                              <p:cond delay="4250"/>
                            </p:stCondLst>
                            <p:childTnLst>
                              <p:par>
                                <p:cTn fill="hold" id="45" nodeType="afterEffect" presetClass="entr" presetID="22" presetSubtype="8">
                                  <p:stCondLst>
                                    <p:cond delay="0"/>
                                  </p:stCondLst>
                                  <p:childTnLst>
                                    <p:set>
                                      <p:cBhvr>
                                        <p:cTn dur="1" fill="hold" id="46">
                                          <p:stCondLst>
                                            <p:cond delay="0"/>
                                          </p:stCondLst>
                                        </p:cTn>
                                        <p:tgtEl>
                                          <p:spTgt spid="9"/>
                                        </p:tgtEl>
                                        <p:attrNameLst>
                                          <p:attrName>style.visibility</p:attrName>
                                        </p:attrNameLst>
                                      </p:cBhvr>
                                      <p:to>
                                        <p:strVal val="visible"/>
                                      </p:to>
                                    </p:set>
                                    <p:animEffect filter="wipe(left)" transition="in">
                                      <p:cBhvr>
                                        <p:cTn dur="500" id="47"/>
                                        <p:tgtEl>
                                          <p:spTgt spid="9"/>
                                        </p:tgtEl>
                                      </p:cBhvr>
                                    </p:animEffect>
                                  </p:childTnLst>
                                </p:cTn>
                              </p:par>
                            </p:childTnLst>
                          </p:cTn>
                        </p:par>
                        <p:par>
                          <p:cTn fill="hold" id="48" nodeType="afterGroup">
                            <p:stCondLst>
                              <p:cond delay="4750"/>
                            </p:stCondLst>
                            <p:childTnLst>
                              <p:par>
                                <p:cTn fill="hold" id="49" nodeType="afterEffect" presetClass="entr" presetID="53" presetSubtype="0">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p:cTn dur="500" fill="hold" id="51"/>
                                        <p:tgtEl>
                                          <p:spTgt spid="39"/>
                                        </p:tgtEl>
                                        <p:attrNameLst>
                                          <p:attrName>ppt_w</p:attrName>
                                        </p:attrNameLst>
                                      </p:cBhvr>
                                      <p:tavLst>
                                        <p:tav tm="0">
                                          <p:val>
                                            <p:fltVal val="0"/>
                                          </p:val>
                                        </p:tav>
                                        <p:tav tm="100000">
                                          <p:val>
                                            <p:strVal val="#ppt_w"/>
                                          </p:val>
                                        </p:tav>
                                      </p:tavLst>
                                    </p:anim>
                                    <p:anim calcmode="lin" valueType="num">
                                      <p:cBhvr>
                                        <p:cTn dur="500" fill="hold" id="52"/>
                                        <p:tgtEl>
                                          <p:spTgt spid="39"/>
                                        </p:tgtEl>
                                        <p:attrNameLst>
                                          <p:attrName>ppt_h</p:attrName>
                                        </p:attrNameLst>
                                      </p:cBhvr>
                                      <p:tavLst>
                                        <p:tav tm="0">
                                          <p:val>
                                            <p:fltVal val="0"/>
                                          </p:val>
                                        </p:tav>
                                        <p:tav tm="100000">
                                          <p:val>
                                            <p:strVal val="#ppt_h"/>
                                          </p:val>
                                        </p:tav>
                                      </p:tavLst>
                                    </p:anim>
                                    <p:animEffect filter="fade" transition="in">
                                      <p:cBhvr>
                                        <p:cTn dur="500" id="53"/>
                                        <p:tgtEl>
                                          <p:spTgt spid="39"/>
                                        </p:tgtEl>
                                      </p:cBhvr>
                                    </p:animEffect>
                                  </p:childTnLst>
                                </p:cTn>
                              </p:par>
                            </p:childTnLst>
                          </p:cTn>
                        </p:par>
                        <p:par>
                          <p:cTn fill="hold" id="54" nodeType="afterGroup">
                            <p:stCondLst>
                              <p:cond delay="5250"/>
                            </p:stCondLst>
                            <p:childTnLst>
                              <p:par>
                                <p:cTn fill="hold" id="55" nodeType="afterEffect" presetClass="entr" presetID="22" presetSubtype="8">
                                  <p:stCondLst>
                                    <p:cond delay="0"/>
                                  </p:stCondLst>
                                  <p:childTnLst>
                                    <p:set>
                                      <p:cBhvr>
                                        <p:cTn dur="1" fill="hold" id="56">
                                          <p:stCondLst>
                                            <p:cond delay="0"/>
                                          </p:stCondLst>
                                        </p:cTn>
                                        <p:tgtEl>
                                          <p:spTgt spid="12"/>
                                        </p:tgtEl>
                                        <p:attrNameLst>
                                          <p:attrName>style.visibility</p:attrName>
                                        </p:attrNameLst>
                                      </p:cBhvr>
                                      <p:to>
                                        <p:strVal val="visible"/>
                                      </p:to>
                                    </p:set>
                                    <p:animEffect filter="wipe(left)" transition="in">
                                      <p:cBhvr>
                                        <p:cTn dur="50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build="p" grpId="0" spid="6"/>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089570" cy="7669"/>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pic>
        <p:nvPicPr>
          <p:cNvPr id="4" name="图片 3">
            <a:extLst>
              <a:ext uri="{FF2B5EF4-FFF2-40B4-BE49-F238E27FC236}">
                <a16:creationId xmlns:a16="http://schemas.microsoft.com/office/drawing/2014/main" id="{FB17FD52-6EB9-4D1D-921C-ACFDBD0165AF}"/>
              </a:ext>
            </a:extLst>
          </p:cNvPr>
          <p:cNvPicPr>
            <a:picLocks noChangeAspect="1"/>
          </p:cNvPicPr>
          <p:nvPr/>
        </p:nvPicPr>
        <p:blipFill>
          <a:blip r:embed="rId2">
            <a:extLst>
              <a:ext uri="{28A0092B-C50C-407E-A947-70E740481C1C}">
                <a14:useLocalDpi val="0"/>
              </a:ext>
            </a:extLst>
          </a:blip>
          <a:stretch>
            <a:fillRect/>
          </a:stretch>
        </p:blipFill>
        <p:spPr>
          <a:xfrm>
            <a:off x="118753" y="1339216"/>
            <a:ext cx="5858494" cy="4393870"/>
          </a:xfrm>
          <a:prstGeom prst="rect">
            <a:avLst/>
          </a:prstGeom>
        </p:spPr>
      </p:pic>
      <p:grpSp>
        <p:nvGrpSpPr>
          <p:cNvPr id="9" name="组合 8">
            <a:extLst>
              <a:ext uri="{FF2B5EF4-FFF2-40B4-BE49-F238E27FC236}">
                <a16:creationId xmlns:a16="http://schemas.microsoft.com/office/drawing/2014/main" id="{FD2070C4-DD36-45D3-958F-FCDE27440EA6}"/>
              </a:ext>
            </a:extLst>
          </p:cNvPr>
          <p:cNvGrpSpPr/>
          <p:nvPr/>
        </p:nvGrpSpPr>
        <p:grpSpPr>
          <a:xfrm>
            <a:off x="5951417" y="1858259"/>
            <a:ext cx="5724646" cy="581377"/>
            <a:chOff x="5934982" y="4290661"/>
            <a:chExt cx="4436612" cy="581377"/>
          </a:xfrm>
        </p:grpSpPr>
        <p:sp>
          <p:nvSpPr>
            <p:cNvPr id="12" name="矩形 11">
              <a:extLst>
                <a:ext uri="{FF2B5EF4-FFF2-40B4-BE49-F238E27FC236}">
                  <a16:creationId xmlns:a16="http://schemas.microsoft.com/office/drawing/2014/main" id="{A6B749A5-ACF3-4183-941B-3F735CD2D03B}"/>
                </a:ext>
              </a:extLst>
            </p:cNvPr>
            <p:cNvSpPr/>
            <p:nvPr/>
          </p:nvSpPr>
          <p:spPr>
            <a:xfrm>
              <a:off x="5988050" y="4300538"/>
              <a:ext cx="4383544"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D0156194-0211-45E5-AE26-29C42E55A441}"/>
                </a:ext>
              </a:extLst>
            </p:cNvPr>
            <p:cNvSpPr/>
            <p:nvPr/>
          </p:nvSpPr>
          <p:spPr>
            <a:xfrm>
              <a:off x="5956436" y="4290661"/>
              <a:ext cx="4393704" cy="502920"/>
            </a:xfrm>
            <a:prstGeom prst="rect">
              <a:avLst/>
            </a:prstGeom>
          </p:spPr>
          <p:txBody>
            <a:bodyPr wrap="none">
              <a:spAutoFit/>
            </a:bodyPr>
            <a:lstStyle/>
            <a:p>
              <a:pPr algn="ctr">
                <a:lnSpc>
                  <a:spcPct val="150000"/>
                </a:lnSpc>
                <a:spcBef>
                  <a:spcPct val="0"/>
                </a:spcBef>
                <a:buFontTx/>
                <a:buNone/>
                <a:defRPr/>
              </a:pPr>
              <a:r>
                <a:rPr altLang="en-US" b="1" lang="zh-CN">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一般情况下的普通人，工资收入在使用价值线上下波动</a:t>
              </a:r>
            </a:p>
          </p:txBody>
        </p:sp>
      </p:grpSp>
      <p:grpSp>
        <p:nvGrpSpPr>
          <p:cNvPr id="14" name="组合 13">
            <a:extLst>
              <a:ext uri="{FF2B5EF4-FFF2-40B4-BE49-F238E27FC236}">
                <a16:creationId xmlns:a16="http://schemas.microsoft.com/office/drawing/2014/main" id="{270B626B-6306-44D0-85FC-62548E0A5F8D}"/>
              </a:ext>
            </a:extLst>
          </p:cNvPr>
          <p:cNvGrpSpPr/>
          <p:nvPr/>
        </p:nvGrpSpPr>
        <p:grpSpPr>
          <a:xfrm>
            <a:off x="5951417" y="3792561"/>
            <a:ext cx="5724646" cy="571500"/>
            <a:chOff x="5822930" y="2049899"/>
            <a:chExt cx="4383544" cy="571500"/>
          </a:xfrm>
        </p:grpSpPr>
        <p:sp>
          <p:nvSpPr>
            <p:cNvPr id="15" name="矩形 14">
              <a:extLst>
                <a:ext uri="{FF2B5EF4-FFF2-40B4-BE49-F238E27FC236}">
                  <a16:creationId xmlns:a16="http://schemas.microsoft.com/office/drawing/2014/main" id="{1FCAD948-E442-4504-8761-3B6430AE27C7}"/>
                </a:ext>
              </a:extLst>
            </p:cNvPr>
            <p:cNvSpPr/>
            <p:nvPr/>
          </p:nvSpPr>
          <p:spPr>
            <a:xfrm>
              <a:off x="5822930" y="2049899"/>
              <a:ext cx="4383544"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E6985F53-AE99-4156-8184-0877221C2B76}"/>
                </a:ext>
              </a:extLst>
            </p:cNvPr>
            <p:cNvSpPr/>
            <p:nvPr/>
          </p:nvSpPr>
          <p:spPr>
            <a:xfrm>
              <a:off x="5868736" y="2106195"/>
              <a:ext cx="4166102" cy="502920"/>
            </a:xfrm>
            <a:prstGeom prst="rect">
              <a:avLst/>
            </a:prstGeom>
          </p:spPr>
          <p:txBody>
            <a:bodyPr wrap="none">
              <a:spAutoFit/>
            </a:bodyPr>
            <a:lstStyle/>
            <a:p>
              <a:pPr algn="ctr">
                <a:lnSpc>
                  <a:spcPct val="150000"/>
                </a:lnSpc>
                <a:spcBef>
                  <a:spcPct val="0"/>
                </a:spcBef>
                <a:buFontTx/>
                <a:buNone/>
                <a:defRPr/>
              </a:pPr>
              <a:r>
                <a:rPr altLang="en-US" b="1" lang="zh-CN">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一般情况下，工资收入会随着使用价值的增长而增长</a:t>
              </a:r>
            </a:p>
          </p:txBody>
        </p:sp>
      </p:grpSp>
      <p:sp>
        <p:nvSpPr>
          <p:cNvPr id="7" name="矩形 6">
            <a:extLst>
              <a:ext uri="{FF2B5EF4-FFF2-40B4-BE49-F238E27FC236}">
                <a16:creationId xmlns:a16="http://schemas.microsoft.com/office/drawing/2014/main" id="{ED5B04ED-0C52-4F20-B769-F454E30C2014}"/>
              </a:ext>
            </a:extLst>
          </p:cNvPr>
          <p:cNvSpPr/>
          <p:nvPr/>
        </p:nvSpPr>
        <p:spPr>
          <a:xfrm>
            <a:off x="5964332" y="2770252"/>
            <a:ext cx="5724645" cy="640080"/>
          </a:xfrm>
          <a:prstGeom prst="rect">
            <a:avLst/>
          </a:prstGeom>
        </p:spPr>
        <p:txBody>
          <a:bodyPr wrap="square">
            <a:spAutoFit/>
          </a:bodyPr>
          <a:lstStyle/>
          <a:p>
            <a:r>
              <a:rPr altLang="en-US" b="1" kern="100" lang="zh-CN">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几乎不太可能出现使用价值不增加工资收入不断增加的情况</a:t>
            </a:r>
          </a:p>
        </p:txBody>
      </p:sp>
      <p:sp>
        <p:nvSpPr>
          <p:cNvPr id="8" name="矩形 7">
            <a:extLst>
              <a:ext uri="{FF2B5EF4-FFF2-40B4-BE49-F238E27FC236}">
                <a16:creationId xmlns:a16="http://schemas.microsoft.com/office/drawing/2014/main" id="{6B323E7F-3DC3-4BC9-BF97-59BE179CD4BC}"/>
              </a:ext>
            </a:extLst>
          </p:cNvPr>
          <p:cNvSpPr/>
          <p:nvPr/>
        </p:nvSpPr>
        <p:spPr>
          <a:xfrm>
            <a:off x="5892183" y="4644377"/>
            <a:ext cx="5911586" cy="914400"/>
          </a:xfrm>
          <a:prstGeom prst="rect">
            <a:avLst/>
          </a:prstGeom>
        </p:spPr>
        <p:txBody>
          <a:bodyPr wrap="square">
            <a:spAutoFit/>
          </a:bodyPr>
          <a:lstStyle/>
          <a:p>
            <a:pPr algn="just">
              <a:lnSpc>
                <a:spcPct val="150000"/>
              </a:lnSpc>
              <a:spcAft>
                <a:spcPct val="0"/>
              </a:spcAft>
            </a:pPr>
            <a:r>
              <a:rPr altLang="en-US" b="1" kern="100" lang="zh-CN">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几乎不太可能出现使用价值不断增加工资收入却不增加的情况 </a:t>
            </a:r>
          </a:p>
        </p:txBody>
      </p:sp>
    </p:spTree>
    <p:extLst>
      <p:ext uri="{BB962C8B-B14F-4D97-AF65-F5344CB8AC3E}">
        <p14:creationId val="183635410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7"/>
                                        </p:tgtEl>
                                        <p:attrNameLst>
                                          <p:attrName>style.visibility</p:attrName>
                                        </p:attrNameLst>
                                      </p:cBhvr>
                                      <p:to>
                                        <p:strVal val="visible"/>
                                      </p:to>
                                    </p:set>
                                    <p:animEffect filter="wipe(left)" transition="in">
                                      <p:cBhvr>
                                        <p:cTn dur="500" id="31"/>
                                        <p:tgtEl>
                                          <p:spTgt spid="7"/>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8"/>
                                        </p:tgtEl>
                                        <p:attrNameLst>
                                          <p:attrName>style.visibility</p:attrName>
                                        </p:attrNameLst>
                                      </p:cBhvr>
                                      <p:to>
                                        <p:strVal val="visible"/>
                                      </p:to>
                                    </p:set>
                                    <p:animEffect filter="wipe(left)" transition="in">
                                      <p:cBhvr>
                                        <p:cTn dur="500" id="3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24197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pic>
        <p:nvPicPr>
          <p:cNvPr id="4" name="图片 3">
            <a:extLst>
              <a:ext uri="{FF2B5EF4-FFF2-40B4-BE49-F238E27FC236}">
                <a16:creationId xmlns:a16="http://schemas.microsoft.com/office/drawing/2014/main" id="{397F1B27-B1E3-4E6E-9E5F-C8114A01F481}"/>
              </a:ext>
            </a:extLst>
          </p:cNvPr>
          <p:cNvPicPr>
            <a:picLocks noChangeAspect="1"/>
          </p:cNvPicPr>
          <p:nvPr/>
        </p:nvPicPr>
        <p:blipFill>
          <a:blip r:embed="rId2">
            <a:extLst>
              <a:ext uri="{28A0092B-C50C-407E-A947-70E740481C1C}">
                <a14:useLocalDpi val="0"/>
              </a:ext>
            </a:extLst>
          </a:blip>
          <a:stretch>
            <a:fillRect/>
          </a:stretch>
        </p:blipFill>
        <p:spPr>
          <a:xfrm>
            <a:off x="2937093" y="1760223"/>
            <a:ext cx="5621119" cy="3746416"/>
          </a:xfrm>
          <a:prstGeom prst="rect">
            <a:avLst/>
          </a:prstGeom>
        </p:spPr>
      </p:pic>
      <p:grpSp>
        <p:nvGrpSpPr>
          <p:cNvPr id="9" name="组合 8">
            <a:extLst>
              <a:ext uri="{FF2B5EF4-FFF2-40B4-BE49-F238E27FC236}">
                <a16:creationId xmlns:a16="http://schemas.microsoft.com/office/drawing/2014/main" id="{C896D600-6F1C-4AAD-BC9A-87622A6015ED}"/>
              </a:ext>
            </a:extLst>
          </p:cNvPr>
          <p:cNvGrpSpPr/>
          <p:nvPr/>
        </p:nvGrpSpPr>
        <p:grpSpPr>
          <a:xfrm>
            <a:off x="936843" y="1760222"/>
            <a:ext cx="2000251" cy="3746369"/>
            <a:chOff x="936843" y="1760222"/>
            <a:chExt cx="2000251" cy="3746369"/>
          </a:xfrm>
        </p:grpSpPr>
        <p:sp>
          <p:nvSpPr>
            <p:cNvPr id="12" name="矩形 11">
              <a:extLst>
                <a:ext uri="{FF2B5EF4-FFF2-40B4-BE49-F238E27FC236}">
                  <a16:creationId xmlns:a16="http://schemas.microsoft.com/office/drawing/2014/main" id="{EB1B1B2B-AE71-4C59-BA4B-26960B8B1C4D}"/>
                </a:ext>
              </a:extLst>
            </p:cNvPr>
            <p:cNvSpPr/>
            <p:nvPr/>
          </p:nvSpPr>
          <p:spPr>
            <a:xfrm>
              <a:off x="936843" y="1760222"/>
              <a:ext cx="2000251" cy="3746369"/>
            </a:xfrm>
            <a:prstGeom prst="rect">
              <a:avLst/>
            </a:prstGeom>
            <a:solidFill>
              <a:srgbClr val="98979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E6FE1AC9-E3AA-45ED-8409-4956D1C8415C}"/>
                </a:ext>
              </a:extLst>
            </p:cNvPr>
            <p:cNvSpPr/>
            <p:nvPr/>
          </p:nvSpPr>
          <p:spPr>
            <a:xfrm>
              <a:off x="1212984" y="2215884"/>
              <a:ext cx="1554480" cy="3031949"/>
            </a:xfrm>
            <a:prstGeom prst="rect">
              <a:avLst/>
            </a:prstGeom>
          </p:spPr>
          <p:txBody>
            <a:bodyPr vert="eaVert" wrap="square">
              <a:spAutoFit/>
            </a:bodyPr>
            <a:lstStyle/>
            <a:p>
              <a:pPr algn="ctr" fontAlgn="base" lvl="0">
                <a:lnSpc>
                  <a:spcPct val="150000"/>
                </a:lnSpc>
                <a:spcBef>
                  <a:spcPct val="0"/>
                </a:spcBef>
                <a:spcAft>
                  <a:spcPct val="0"/>
                </a:spcAft>
              </a:pPr>
              <a:r>
                <a:rPr altLang="en-US" lang="zh-CN" sz="3000">
                  <a:solidFill>
                    <a:schemeClr val="bg1"/>
                  </a:solidFill>
                  <a:latin charset="0" panose="020b0502020202020204" pitchFamily="34" typeface="Century Gothic"/>
                  <a:ea charset="-122" panose="020b0503020204020204" pitchFamily="34" typeface="微软雅黑"/>
                  <a:sym charset="0" panose="020b0502020202020204" pitchFamily="34" typeface="Century Gothic"/>
                </a:rPr>
                <a:t>干好份内事，</a:t>
              </a:r>
            </a:p>
            <a:p>
              <a:pPr algn="ctr" fontAlgn="base" lvl="0">
                <a:lnSpc>
                  <a:spcPct val="150000"/>
                </a:lnSpc>
                <a:spcBef>
                  <a:spcPct val="0"/>
                </a:spcBef>
                <a:spcAft>
                  <a:spcPct val="0"/>
                </a:spcAft>
              </a:pPr>
              <a:r>
                <a:rPr altLang="en-US" lang="zh-CN" sz="3000">
                  <a:solidFill>
                    <a:schemeClr val="bg1"/>
                  </a:solidFill>
                  <a:latin charset="0" panose="020b0502020202020204" pitchFamily="34" typeface="Century Gothic"/>
                  <a:ea charset="-122" panose="020b0503020204020204" pitchFamily="34" typeface="微软雅黑"/>
                  <a:sym charset="0" panose="020b0502020202020204" pitchFamily="34" typeface="Century Gothic"/>
                </a:rPr>
                <a:t>多干份外事</a:t>
              </a:r>
            </a:p>
          </p:txBody>
        </p:sp>
      </p:grpSp>
      <p:grpSp>
        <p:nvGrpSpPr>
          <p:cNvPr id="22" name="组合 21">
            <a:extLst>
              <a:ext uri="{FF2B5EF4-FFF2-40B4-BE49-F238E27FC236}">
                <a16:creationId xmlns:a16="http://schemas.microsoft.com/office/drawing/2014/main" id="{0CB0C825-B28F-4B94-9041-2B7710A3565E}"/>
              </a:ext>
            </a:extLst>
          </p:cNvPr>
          <p:cNvGrpSpPr/>
          <p:nvPr/>
        </p:nvGrpSpPr>
        <p:grpSpPr>
          <a:xfrm>
            <a:off x="8558211" y="1574764"/>
            <a:ext cx="2200277" cy="4642116"/>
            <a:chOff x="8558211" y="1574764"/>
            <a:chExt cx="2200277" cy="4642116"/>
          </a:xfrm>
        </p:grpSpPr>
        <p:sp>
          <p:nvSpPr>
            <p:cNvPr id="8" name="矩形 7">
              <a:extLst>
                <a:ext uri="{FF2B5EF4-FFF2-40B4-BE49-F238E27FC236}">
                  <a16:creationId xmlns:a16="http://schemas.microsoft.com/office/drawing/2014/main" id="{B8972050-43BE-4872-BBC9-4AF0916D4953}"/>
                </a:ext>
              </a:extLst>
            </p:cNvPr>
            <p:cNvSpPr/>
            <p:nvPr/>
          </p:nvSpPr>
          <p:spPr>
            <a:xfrm>
              <a:off x="8558211" y="1760223"/>
              <a:ext cx="2200277" cy="3746369"/>
            </a:xfrm>
            <a:prstGeom prst="rect">
              <a:avLst/>
            </a:prstGeom>
            <a:solidFill>
              <a:srgbClr val="98979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3">
              <a:extLst>
                <a:ext uri="{FF2B5EF4-FFF2-40B4-BE49-F238E27FC236}">
                  <a16:creationId xmlns:a16="http://schemas.microsoft.com/office/drawing/2014/main" id="{50DA8D72-0E79-4013-88AC-A94DF3A8F053}"/>
                </a:ext>
              </a:extLst>
            </p:cNvPr>
            <p:cNvSpPr txBox="1">
              <a:spLocks noChangeArrowheads="1"/>
            </p:cNvSpPr>
            <p:nvPr/>
          </p:nvSpPr>
          <p:spPr>
            <a:xfrm>
              <a:off x="8723061" y="1574764"/>
              <a:ext cx="2035427" cy="46421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rtlCol="0" tIns="45720" vert="horz" wrap="square">
              <a:prstTxWarp prst="textNoShape">
                <a:avLst/>
              </a:prstTxWarp>
              <a:normAutofit fontScale="90000"/>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nSpc>
                  <a:spcPct val="200000"/>
                </a:lnSpc>
                <a:spcBef>
                  <a:spcPct val="0"/>
                </a:spcBef>
                <a:buFontTx/>
                <a:buNone/>
              </a:pPr>
              <a:endParaRPr altLang="en-US" b="1" lang="zh-CN" sz="1800">
                <a:solidFill>
                  <a:schemeClr val="bg1"/>
                </a:solidFill>
                <a:latin charset="-122" panose="020b0503020204020204" pitchFamily="34" typeface="微软雅黑"/>
                <a:ea charset="-122" panose="020b0503020204020204" pitchFamily="34" typeface="微软雅黑"/>
                <a:sym charset="0" panose="020b0502020202020204" pitchFamily="34" typeface="Century Gothic"/>
              </a:endParaRPr>
            </a:p>
            <a:p>
              <a:pPr>
                <a:lnSpc>
                  <a:spcPct val="200000"/>
                </a:lnSpc>
                <a:spcBef>
                  <a:spcPct val="0"/>
                </a:spcBef>
                <a:buFontTx/>
                <a:buNone/>
              </a:pPr>
              <a:r>
                <a:rPr altLang="en-US" b="1" lang="zh-CN" sz="18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人的能力和素质是通过不断的做事锻炼出</a:t>
              </a:r>
            </a:p>
            <a:p>
              <a:pPr>
                <a:lnSpc>
                  <a:spcPct val="200000"/>
                </a:lnSpc>
                <a:spcBef>
                  <a:spcPct val="0"/>
                </a:spcBef>
                <a:buFontTx/>
                <a:buNone/>
              </a:pPr>
              <a:r>
                <a:rPr altLang="en-US" b="1" lang="zh-CN" sz="18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来，又是通过获得的报酬体现出来,做事</a:t>
              </a:r>
            </a:p>
            <a:p>
              <a:pPr>
                <a:lnSpc>
                  <a:spcPct val="200000"/>
                </a:lnSpc>
                <a:spcBef>
                  <a:spcPct val="0"/>
                </a:spcBef>
                <a:buFontTx/>
                <a:buNone/>
              </a:pPr>
              <a:r>
                <a:rPr altLang="en-US" b="1" lang="zh-CN" sz="18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的广度和深度决定了我们能力提升的速度。</a:t>
              </a:r>
            </a:p>
          </p:txBody>
        </p:sp>
      </p:grpSp>
      <p:grpSp>
        <p:nvGrpSpPr>
          <p:cNvPr id="13" name="Group 24">
            <a:extLst>
              <a:ext uri="{FF2B5EF4-FFF2-40B4-BE49-F238E27FC236}">
                <a16:creationId xmlns:a16="http://schemas.microsoft.com/office/drawing/2014/main" id="{CBB19542-2664-46B8-BCD5-EE00CA71F26F}"/>
              </a:ext>
            </a:extLst>
          </p:cNvPr>
          <p:cNvGrpSpPr/>
          <p:nvPr/>
        </p:nvGrpSpPr>
        <p:grpSpPr>
          <a:xfrm>
            <a:off x="3175379" y="5212112"/>
            <a:ext cx="587122" cy="587122"/>
            <a:chOff x="5370363" y="2114865"/>
            <a:chExt cx="785167" cy="785167"/>
          </a:xfrm>
        </p:grpSpPr>
        <p:sp>
          <p:nvSpPr>
            <p:cNvPr id="14" name="椭圆 13">
              <a:extLst>
                <a:ext uri="{FF2B5EF4-FFF2-40B4-BE49-F238E27FC236}">
                  <a16:creationId xmlns:a16="http://schemas.microsoft.com/office/drawing/2014/main" id="{E74938B9-E614-4830-BEC8-E2F0A377D224}"/>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5" name="quality_345558">
              <a:extLst>
                <a:ext uri="{FF2B5EF4-FFF2-40B4-BE49-F238E27FC236}">
                  <a16:creationId xmlns:a16="http://schemas.microsoft.com/office/drawing/2014/main" id="{1D1F3521-1795-4042-AA71-2B6405F32B29}"/>
                </a:ext>
              </a:extLst>
            </p:cNvPr>
            <p:cNvSpPr>
              <a:spLocks noChangeAspect="1"/>
            </p:cNvSpPr>
            <p:nvPr/>
          </p:nvSpPr>
          <p:spPr bwMode="auto">
            <a:xfrm>
              <a:off x="5556628" y="2278874"/>
              <a:ext cx="412637" cy="461281"/>
            </a:xfrm>
            <a:custGeom>
              <a:gdLst>
                <a:gd fmla="*/ 373496 w 509672" name="connsiteX0"/>
                <a:gd fmla="*/ 303618 h 569755" name="connsiteY0"/>
                <a:gd fmla="*/ 419265 w 509672" name="connsiteX1"/>
                <a:gd fmla="*/ 303618 h 569755" name="connsiteY1"/>
                <a:gd fmla="*/ 419265 w 509672" name="connsiteX2"/>
                <a:gd fmla="*/ 349387 h 569755" name="connsiteY2"/>
                <a:gd fmla="*/ 373496 w 509672" name="connsiteX3"/>
                <a:gd fmla="*/ 349387 h 569755" name="connsiteY3"/>
                <a:gd fmla="*/ 303053 w 509672" name="connsiteX4"/>
                <a:gd fmla="*/ 303618 h 569755" name="connsiteY4"/>
                <a:gd fmla="*/ 348822 w 509672" name="connsiteX5"/>
                <a:gd fmla="*/ 303618 h 569755" name="connsiteY5"/>
                <a:gd fmla="*/ 348822 w 509672" name="connsiteX6"/>
                <a:gd fmla="*/ 349387 h 569755" name="connsiteY6"/>
                <a:gd fmla="*/ 303053 w 509672" name="connsiteX7"/>
                <a:gd fmla="*/ 349387 h 569755" name="connsiteY7"/>
                <a:gd fmla="*/ 232422 w 509672" name="connsiteX8"/>
                <a:gd fmla="*/ 303618 h 569755" name="connsiteY8"/>
                <a:gd fmla="*/ 277061 w 509672" name="connsiteX9"/>
                <a:gd fmla="*/ 303618 h 569755" name="connsiteY9"/>
                <a:gd fmla="*/ 277061 w 509672" name="connsiteX10"/>
                <a:gd fmla="*/ 349387 h 569755" name="connsiteY10"/>
                <a:gd fmla="*/ 232422 w 509672" name="connsiteX11"/>
                <a:gd fmla="*/ 349387 h 569755" name="connsiteY11"/>
                <a:gd fmla="*/ 160850 w 509672" name="connsiteX12"/>
                <a:gd fmla="*/ 303618 h 569755" name="connsiteY12"/>
                <a:gd fmla="*/ 206619 w 509672" name="connsiteX13"/>
                <a:gd fmla="*/ 303618 h 569755" name="connsiteY13"/>
                <a:gd fmla="*/ 206619 w 509672" name="connsiteX14"/>
                <a:gd fmla="*/ 349387 h 569755" name="connsiteY14"/>
                <a:gd fmla="*/ 160850 w 509672" name="connsiteX15"/>
                <a:gd fmla="*/ 349387 h 569755" name="connsiteY15"/>
                <a:gd fmla="*/ 90407 w 509672" name="connsiteX16"/>
                <a:gd fmla="*/ 303618 h 569755" name="connsiteY16"/>
                <a:gd fmla="*/ 136176 w 509672" name="connsiteX17"/>
                <a:gd fmla="*/ 303618 h 569755" name="connsiteY17"/>
                <a:gd fmla="*/ 136176 w 509672" name="connsiteX18"/>
                <a:gd fmla="*/ 349387 h 569755" name="connsiteY18"/>
                <a:gd fmla="*/ 90407 w 509672" name="connsiteX19"/>
                <a:gd fmla="*/ 349387 h 569755" name="connsiteY19"/>
                <a:gd fmla="*/ 373496 w 509672" name="connsiteX20"/>
                <a:gd fmla="*/ 233364 h 569755" name="connsiteY20"/>
                <a:gd fmla="*/ 419265 w 509672" name="connsiteX21"/>
                <a:gd fmla="*/ 233364 h 569755" name="connsiteY21"/>
                <a:gd fmla="*/ 419265 w 509672" name="connsiteX22"/>
                <a:gd fmla="*/ 279133 h 569755" name="connsiteY22"/>
                <a:gd fmla="*/ 373496 w 509672" name="connsiteX23"/>
                <a:gd fmla="*/ 279133 h 569755" name="connsiteY23"/>
                <a:gd fmla="*/ 303053 w 509672" name="connsiteX24"/>
                <a:gd fmla="*/ 233364 h 569755" name="connsiteY24"/>
                <a:gd fmla="*/ 348822 w 509672" name="connsiteX25"/>
                <a:gd fmla="*/ 233364 h 569755" name="connsiteY25"/>
                <a:gd fmla="*/ 348822 w 509672" name="connsiteX26"/>
                <a:gd fmla="*/ 279133 h 569755" name="connsiteY26"/>
                <a:gd fmla="*/ 303053 w 509672" name="connsiteX27"/>
                <a:gd fmla="*/ 279133 h 569755" name="connsiteY27"/>
                <a:gd fmla="*/ 232422 w 509672" name="connsiteX28"/>
                <a:gd fmla="*/ 233364 h 569755" name="connsiteY28"/>
                <a:gd fmla="*/ 277061 w 509672" name="connsiteX29"/>
                <a:gd fmla="*/ 233364 h 569755" name="connsiteY29"/>
                <a:gd fmla="*/ 277061 w 509672" name="connsiteX30"/>
                <a:gd fmla="*/ 279133 h 569755" name="connsiteY30"/>
                <a:gd fmla="*/ 232422 w 509672" name="connsiteX31"/>
                <a:gd fmla="*/ 279133 h 569755" name="connsiteY31"/>
                <a:gd fmla="*/ 160850 w 509672" name="connsiteX32"/>
                <a:gd fmla="*/ 233364 h 569755" name="connsiteY32"/>
                <a:gd fmla="*/ 206619 w 509672" name="connsiteX33"/>
                <a:gd fmla="*/ 233364 h 569755" name="connsiteY33"/>
                <a:gd fmla="*/ 206619 w 509672" name="connsiteX34"/>
                <a:gd fmla="*/ 279133 h 569755" name="connsiteY34"/>
                <a:gd fmla="*/ 160850 w 509672" name="connsiteX35"/>
                <a:gd fmla="*/ 279133 h 569755" name="connsiteY35"/>
                <a:gd fmla="*/ 90407 w 509672" name="connsiteX36"/>
                <a:gd fmla="*/ 233364 h 569755" name="connsiteY36"/>
                <a:gd fmla="*/ 136176 w 509672" name="connsiteX37"/>
                <a:gd fmla="*/ 233364 h 569755" name="connsiteY37"/>
                <a:gd fmla="*/ 136176 w 509672" name="connsiteX38"/>
                <a:gd fmla="*/ 279133 h 569755" name="connsiteY38"/>
                <a:gd fmla="*/ 90407 w 509672" name="connsiteX39"/>
                <a:gd fmla="*/ 279133 h 569755" name="connsiteY39"/>
                <a:gd fmla="*/ 0 w 509672" name="connsiteX40"/>
                <a:gd fmla="*/ 188725 h 569755" name="connsiteY40"/>
                <a:gd fmla="*/ 39928 w 509672" name="connsiteX41"/>
                <a:gd fmla="*/ 188725 h 569755" name="connsiteY41"/>
                <a:gd fmla="*/ 39928 w 509672" name="connsiteX42"/>
                <a:gd fmla="*/ 362240 h 569755" name="connsiteY42"/>
                <a:gd fmla="*/ 66938 w 509672" name="connsiteX43"/>
                <a:gd fmla="*/ 390378 h 569755" name="connsiteY43"/>
                <a:gd fmla="*/ 442734 w 509672" name="connsiteX44"/>
                <a:gd fmla="*/ 390378 h 569755" name="connsiteY44"/>
                <a:gd fmla="*/ 469744 w 509672" name="connsiteX45"/>
                <a:gd fmla="*/ 362240 h 569755" name="connsiteY45"/>
                <a:gd fmla="*/ 469744 w 509672" name="connsiteX46"/>
                <a:gd fmla="*/ 188725 h 569755" name="connsiteY46"/>
                <a:gd fmla="*/ 509672 w 509672" name="connsiteX47"/>
                <a:gd fmla="*/ 188725 h 569755" name="connsiteY47"/>
                <a:gd fmla="*/ 509672 w 509672" name="connsiteX48"/>
                <a:gd fmla="*/ 502928 h 569755" name="connsiteY48"/>
                <a:gd fmla="*/ 442734 w 509672" name="connsiteX49"/>
                <a:gd fmla="*/ 569755 h 569755" name="connsiteY49"/>
                <a:gd fmla="*/ 66938 w 509672" name="connsiteX50"/>
                <a:gd fmla="*/ 569755 h 569755" name="connsiteY50"/>
                <a:gd fmla="*/ 0 w 509672" name="connsiteX51"/>
                <a:gd fmla="*/ 502928 h 569755" name="connsiteY51"/>
                <a:gd fmla="*/ 384016 w 509672" name="connsiteX52"/>
                <a:gd fmla="*/ 23460 h 569755" name="connsiteY52"/>
                <a:gd fmla="*/ 365226 w 509672" name="connsiteX53"/>
                <a:gd fmla="*/ 43402 h 569755" name="connsiteY53"/>
                <a:gd fmla="*/ 365226 w 509672" name="connsiteX54"/>
                <a:gd fmla="*/ 119648 h 569755" name="connsiteY54"/>
                <a:gd fmla="*/ 384016 w 509672" name="connsiteX55"/>
                <a:gd fmla="*/ 139589 h 569755" name="connsiteY55"/>
                <a:gd fmla="*/ 401631 w 509672" name="connsiteX56"/>
                <a:gd fmla="*/ 119648 h 569755" name="connsiteY56"/>
                <a:gd fmla="*/ 401631 w 509672" name="connsiteX57"/>
                <a:gd fmla="*/ 43402 h 569755" name="connsiteY57"/>
                <a:gd fmla="*/ 384016 w 509672" name="connsiteX58"/>
                <a:gd fmla="*/ 23460 h 569755" name="connsiteY58"/>
                <a:gd fmla="*/ 257185 w 509672" name="connsiteX59"/>
                <a:gd fmla="*/ 23460 h 569755" name="connsiteY59"/>
                <a:gd fmla="*/ 238395 w 509672" name="connsiteX60"/>
                <a:gd fmla="*/ 43402 h 569755" name="connsiteY60"/>
                <a:gd fmla="*/ 238395 w 509672" name="connsiteX61"/>
                <a:gd fmla="*/ 119648 h 569755" name="connsiteY61"/>
                <a:gd fmla="*/ 257185 w 509672" name="connsiteX62"/>
                <a:gd fmla="*/ 139589 h 569755" name="connsiteY62"/>
                <a:gd fmla="*/ 275974 w 509672" name="connsiteX63"/>
                <a:gd fmla="*/ 119648 h 569755" name="connsiteY63"/>
                <a:gd fmla="*/ 275974 w 509672" name="connsiteX64"/>
                <a:gd fmla="*/ 43402 h 569755" name="connsiteY64"/>
                <a:gd fmla="*/ 257185 w 509672" name="connsiteX65"/>
                <a:gd fmla="*/ 23460 h 569755" name="connsiteY65"/>
                <a:gd fmla="*/ 130354 w 509672" name="connsiteX66"/>
                <a:gd fmla="*/ 23460 h 569755" name="connsiteY66"/>
                <a:gd fmla="*/ 112738 w 509672" name="connsiteX67"/>
                <a:gd fmla="*/ 43402 h 569755" name="connsiteY67"/>
                <a:gd fmla="*/ 112738 w 509672" name="connsiteX68"/>
                <a:gd fmla="*/ 119648 h 569755" name="connsiteY68"/>
                <a:gd fmla="*/ 130354 w 509672" name="connsiteX69"/>
                <a:gd fmla="*/ 139589 h 569755" name="connsiteY69"/>
                <a:gd fmla="*/ 149144 w 509672" name="connsiteX70"/>
                <a:gd fmla="*/ 119648 h 569755" name="connsiteY70"/>
                <a:gd fmla="*/ 149144 w 509672" name="connsiteX71"/>
                <a:gd fmla="*/ 43402 h 569755" name="connsiteY71"/>
                <a:gd fmla="*/ 130354 w 509672" name="connsiteX72"/>
                <a:gd fmla="*/ 23460 h 569755" name="connsiteY72"/>
                <a:gd fmla="*/ 130354 w 509672" name="connsiteX73"/>
                <a:gd fmla="*/ 0 h 569755" name="connsiteY73"/>
                <a:gd fmla="*/ 172631 w 509672" name="connsiteX74"/>
                <a:gd fmla="*/ 43402 h 569755" name="connsiteY74"/>
                <a:gd fmla="*/ 172631 w 509672" name="connsiteX75"/>
                <a:gd fmla="*/ 62170 h 569755" name="connsiteY75"/>
                <a:gd fmla="*/ 214908 w 509672" name="connsiteX76"/>
                <a:gd fmla="*/ 62170 h 569755" name="connsiteY76"/>
                <a:gd fmla="*/ 214908 w 509672" name="connsiteX77"/>
                <a:gd fmla="*/ 43402 h 569755" name="connsiteY77"/>
                <a:gd fmla="*/ 257185 w 509672" name="connsiteX78"/>
                <a:gd fmla="*/ 0 h 569755" name="connsiteY78"/>
                <a:gd fmla="*/ 299462 w 509672" name="connsiteX79"/>
                <a:gd fmla="*/ 43402 h 569755" name="connsiteY79"/>
                <a:gd fmla="*/ 299462 w 509672" name="connsiteX80"/>
                <a:gd fmla="*/ 62170 h 569755" name="connsiteY80"/>
                <a:gd fmla="*/ 341739 w 509672" name="connsiteX81"/>
                <a:gd fmla="*/ 62170 h 569755" name="connsiteY81"/>
                <a:gd fmla="*/ 341739 w 509672" name="connsiteX82"/>
                <a:gd fmla="*/ 43402 h 569755" name="connsiteY82"/>
                <a:gd fmla="*/ 384016 w 509672" name="connsiteX83"/>
                <a:gd fmla="*/ 0 h 569755" name="connsiteY83"/>
                <a:gd fmla="*/ 425118 w 509672" name="connsiteX84"/>
                <a:gd fmla="*/ 43402 h 569755" name="connsiteY84"/>
                <a:gd fmla="*/ 425118 w 509672" name="connsiteX85"/>
                <a:gd fmla="*/ 62170 h 569755" name="connsiteY85"/>
                <a:gd fmla="*/ 442734 w 509672" name="connsiteX86"/>
                <a:gd fmla="*/ 62170 h 569755" name="connsiteY86"/>
                <a:gd fmla="*/ 509672 w 509672" name="connsiteX87"/>
                <a:gd fmla="*/ 127859 h 569755" name="connsiteY87"/>
                <a:gd fmla="*/ 509672 w 509672" name="connsiteX88"/>
                <a:gd fmla="*/ 159531 h 569755" name="connsiteY88"/>
                <a:gd fmla="*/ 469744 w 509672" name="connsiteX89"/>
                <a:gd fmla="*/ 159531 h 569755" name="connsiteY89"/>
                <a:gd fmla="*/ 39928 w 509672" name="connsiteX90"/>
                <a:gd fmla="*/ 159531 h 569755" name="connsiteY90"/>
                <a:gd fmla="*/ 0 w 509672" name="connsiteX91"/>
                <a:gd fmla="*/ 159531 h 569755" name="connsiteY91"/>
                <a:gd fmla="*/ 0 w 509672" name="connsiteX92"/>
                <a:gd fmla="*/ 127859 h 569755" name="connsiteY92"/>
                <a:gd fmla="*/ 66938 w 509672" name="connsiteX93"/>
                <a:gd fmla="*/ 62170 h 569755" name="connsiteY93"/>
                <a:gd fmla="*/ 89251 w 509672" name="connsiteX94"/>
                <a:gd fmla="*/ 62170 h 569755" name="connsiteY94"/>
                <a:gd fmla="*/ 89251 w 509672" name="connsiteX95"/>
                <a:gd fmla="*/ 43402 h 569755" name="connsiteY95"/>
                <a:gd fmla="*/ 130354 w 509672" name="connsiteX96"/>
                <a:gd fmla="*/ 0 h 569755" name="connsiteY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b="b" l="l" r="r" t="t"/>
              <a:pathLst>
                <a:path h="569755" w="509672">
                  <a:moveTo>
                    <a:pt x="373496" y="303618"/>
                  </a:moveTo>
                  <a:lnTo>
                    <a:pt x="419265" y="303618"/>
                  </a:lnTo>
                  <a:lnTo>
                    <a:pt x="419265" y="349387"/>
                  </a:lnTo>
                  <a:lnTo>
                    <a:pt x="373496" y="349387"/>
                  </a:lnTo>
                  <a:close/>
                  <a:moveTo>
                    <a:pt x="303053" y="303618"/>
                  </a:moveTo>
                  <a:lnTo>
                    <a:pt x="348822" y="303618"/>
                  </a:lnTo>
                  <a:lnTo>
                    <a:pt x="348822" y="349387"/>
                  </a:lnTo>
                  <a:lnTo>
                    <a:pt x="303053" y="349387"/>
                  </a:lnTo>
                  <a:close/>
                  <a:moveTo>
                    <a:pt x="232422" y="303618"/>
                  </a:moveTo>
                  <a:lnTo>
                    <a:pt x="277061" y="303618"/>
                  </a:lnTo>
                  <a:lnTo>
                    <a:pt x="277061" y="349387"/>
                  </a:lnTo>
                  <a:lnTo>
                    <a:pt x="232422" y="349387"/>
                  </a:lnTo>
                  <a:close/>
                  <a:moveTo>
                    <a:pt x="160850" y="303618"/>
                  </a:moveTo>
                  <a:lnTo>
                    <a:pt x="206619" y="303618"/>
                  </a:lnTo>
                  <a:lnTo>
                    <a:pt x="206619" y="349387"/>
                  </a:lnTo>
                  <a:lnTo>
                    <a:pt x="160850" y="349387"/>
                  </a:lnTo>
                  <a:close/>
                  <a:moveTo>
                    <a:pt x="90407" y="303618"/>
                  </a:moveTo>
                  <a:lnTo>
                    <a:pt x="136176" y="303618"/>
                  </a:lnTo>
                  <a:lnTo>
                    <a:pt x="136176" y="349387"/>
                  </a:lnTo>
                  <a:lnTo>
                    <a:pt x="90407" y="349387"/>
                  </a:lnTo>
                  <a:close/>
                  <a:moveTo>
                    <a:pt x="373496" y="233364"/>
                  </a:moveTo>
                  <a:lnTo>
                    <a:pt x="419265" y="233364"/>
                  </a:lnTo>
                  <a:lnTo>
                    <a:pt x="419265" y="279133"/>
                  </a:lnTo>
                  <a:lnTo>
                    <a:pt x="373496" y="279133"/>
                  </a:lnTo>
                  <a:close/>
                  <a:moveTo>
                    <a:pt x="303053" y="233364"/>
                  </a:moveTo>
                  <a:lnTo>
                    <a:pt x="348822" y="233364"/>
                  </a:lnTo>
                  <a:lnTo>
                    <a:pt x="348822" y="279133"/>
                  </a:lnTo>
                  <a:lnTo>
                    <a:pt x="303053" y="279133"/>
                  </a:lnTo>
                  <a:close/>
                  <a:moveTo>
                    <a:pt x="232422" y="233364"/>
                  </a:moveTo>
                  <a:lnTo>
                    <a:pt x="277061" y="233364"/>
                  </a:lnTo>
                  <a:lnTo>
                    <a:pt x="277061" y="279133"/>
                  </a:lnTo>
                  <a:lnTo>
                    <a:pt x="232422" y="279133"/>
                  </a:lnTo>
                  <a:close/>
                  <a:moveTo>
                    <a:pt x="160850" y="233364"/>
                  </a:moveTo>
                  <a:lnTo>
                    <a:pt x="206619" y="233364"/>
                  </a:lnTo>
                  <a:lnTo>
                    <a:pt x="206619" y="279133"/>
                  </a:lnTo>
                  <a:lnTo>
                    <a:pt x="160850" y="279133"/>
                  </a:lnTo>
                  <a:close/>
                  <a:moveTo>
                    <a:pt x="90407" y="233364"/>
                  </a:moveTo>
                  <a:lnTo>
                    <a:pt x="136176" y="233364"/>
                  </a:lnTo>
                  <a:lnTo>
                    <a:pt x="136176" y="279133"/>
                  </a:lnTo>
                  <a:lnTo>
                    <a:pt x="90407" y="279133"/>
                  </a:lnTo>
                  <a:close/>
                  <a:moveTo>
                    <a:pt x="0" y="188725"/>
                  </a:moveTo>
                  <a:lnTo>
                    <a:pt x="39928" y="188725"/>
                  </a:lnTo>
                  <a:lnTo>
                    <a:pt x="39928" y="362240"/>
                  </a:lnTo>
                  <a:cubicBezTo>
                    <a:pt x="39928" y="377482"/>
                    <a:pt x="51672" y="390378"/>
                    <a:pt x="66938" y="390378"/>
                  </a:cubicBezTo>
                  <a:lnTo>
                    <a:pt x="442734" y="390378"/>
                  </a:lnTo>
                  <a:cubicBezTo>
                    <a:pt x="458000" y="390378"/>
                    <a:pt x="469744" y="377482"/>
                    <a:pt x="469744" y="362240"/>
                  </a:cubicBezTo>
                  <a:lnTo>
                    <a:pt x="469744" y="188725"/>
                  </a:lnTo>
                  <a:lnTo>
                    <a:pt x="509672" y="188725"/>
                  </a:lnTo>
                  <a:lnTo>
                    <a:pt x="509672" y="502928"/>
                  </a:lnTo>
                  <a:cubicBezTo>
                    <a:pt x="509672" y="540445"/>
                    <a:pt x="479139" y="569755"/>
                    <a:pt x="442734" y="569755"/>
                  </a:cubicBezTo>
                  <a:lnTo>
                    <a:pt x="66938" y="569755"/>
                  </a:lnTo>
                  <a:cubicBezTo>
                    <a:pt x="30533" y="569755"/>
                    <a:pt x="0" y="540445"/>
                    <a:pt x="0" y="502928"/>
                  </a:cubicBezTo>
                  <a:close/>
                  <a:moveTo>
                    <a:pt x="384016" y="23460"/>
                  </a:moveTo>
                  <a:cubicBezTo>
                    <a:pt x="373446" y="23460"/>
                    <a:pt x="365226" y="31671"/>
                    <a:pt x="365226" y="43402"/>
                  </a:cubicBezTo>
                  <a:lnTo>
                    <a:pt x="365226" y="119648"/>
                  </a:lnTo>
                  <a:cubicBezTo>
                    <a:pt x="365226" y="130205"/>
                    <a:pt x="373446" y="139589"/>
                    <a:pt x="384016" y="139589"/>
                  </a:cubicBezTo>
                  <a:cubicBezTo>
                    <a:pt x="393410" y="139589"/>
                    <a:pt x="401631" y="130205"/>
                    <a:pt x="401631" y="119648"/>
                  </a:cubicBezTo>
                  <a:lnTo>
                    <a:pt x="401631" y="43402"/>
                  </a:lnTo>
                  <a:cubicBezTo>
                    <a:pt x="401631" y="31671"/>
                    <a:pt x="393410" y="23460"/>
                    <a:pt x="384016" y="23460"/>
                  </a:cubicBezTo>
                  <a:close/>
                  <a:moveTo>
                    <a:pt x="257185" y="23460"/>
                  </a:moveTo>
                  <a:cubicBezTo>
                    <a:pt x="246615" y="23460"/>
                    <a:pt x="238395" y="31671"/>
                    <a:pt x="238395" y="43402"/>
                  </a:cubicBezTo>
                  <a:lnTo>
                    <a:pt x="238395" y="119648"/>
                  </a:lnTo>
                  <a:cubicBezTo>
                    <a:pt x="238395" y="130205"/>
                    <a:pt x="246615" y="139589"/>
                    <a:pt x="257185" y="139589"/>
                  </a:cubicBezTo>
                  <a:cubicBezTo>
                    <a:pt x="267754" y="139589"/>
                    <a:pt x="275974" y="130205"/>
                    <a:pt x="275974" y="119648"/>
                  </a:cubicBezTo>
                  <a:lnTo>
                    <a:pt x="275974" y="43402"/>
                  </a:lnTo>
                  <a:cubicBezTo>
                    <a:pt x="275974" y="31671"/>
                    <a:pt x="267754" y="23460"/>
                    <a:pt x="257185" y="23460"/>
                  </a:cubicBezTo>
                  <a:close/>
                  <a:moveTo>
                    <a:pt x="130354" y="23460"/>
                  </a:moveTo>
                  <a:cubicBezTo>
                    <a:pt x="120959" y="23460"/>
                    <a:pt x="112738" y="31671"/>
                    <a:pt x="112738" y="43402"/>
                  </a:cubicBezTo>
                  <a:lnTo>
                    <a:pt x="112738" y="119648"/>
                  </a:lnTo>
                  <a:cubicBezTo>
                    <a:pt x="112738" y="130205"/>
                    <a:pt x="120959" y="139589"/>
                    <a:pt x="130354" y="139589"/>
                  </a:cubicBezTo>
                  <a:cubicBezTo>
                    <a:pt x="140923" y="139589"/>
                    <a:pt x="149144" y="130205"/>
                    <a:pt x="149144" y="119648"/>
                  </a:cubicBezTo>
                  <a:lnTo>
                    <a:pt x="149144" y="43402"/>
                  </a:lnTo>
                  <a:cubicBezTo>
                    <a:pt x="149144" y="31671"/>
                    <a:pt x="140923" y="23460"/>
                    <a:pt x="130354" y="23460"/>
                  </a:cubicBezTo>
                  <a:close/>
                  <a:moveTo>
                    <a:pt x="130354" y="0"/>
                  </a:moveTo>
                  <a:cubicBezTo>
                    <a:pt x="153841" y="0"/>
                    <a:pt x="172631" y="18768"/>
                    <a:pt x="172631" y="43402"/>
                  </a:cubicBezTo>
                  <a:lnTo>
                    <a:pt x="172631" y="62170"/>
                  </a:lnTo>
                  <a:lnTo>
                    <a:pt x="214908" y="62170"/>
                  </a:lnTo>
                  <a:lnTo>
                    <a:pt x="214908" y="43402"/>
                  </a:lnTo>
                  <a:cubicBezTo>
                    <a:pt x="214908" y="18768"/>
                    <a:pt x="233697" y="0"/>
                    <a:pt x="257185" y="0"/>
                  </a:cubicBezTo>
                  <a:cubicBezTo>
                    <a:pt x="280672" y="0"/>
                    <a:pt x="299462" y="18768"/>
                    <a:pt x="299462" y="43402"/>
                  </a:cubicBezTo>
                  <a:lnTo>
                    <a:pt x="299462" y="62170"/>
                  </a:lnTo>
                  <a:lnTo>
                    <a:pt x="341739" y="62170"/>
                  </a:lnTo>
                  <a:lnTo>
                    <a:pt x="341739" y="43402"/>
                  </a:lnTo>
                  <a:cubicBezTo>
                    <a:pt x="341739" y="18768"/>
                    <a:pt x="360528" y="0"/>
                    <a:pt x="384016" y="0"/>
                  </a:cubicBezTo>
                  <a:cubicBezTo>
                    <a:pt x="406328" y="0"/>
                    <a:pt x="425118" y="18768"/>
                    <a:pt x="425118" y="43402"/>
                  </a:cubicBezTo>
                  <a:lnTo>
                    <a:pt x="425118" y="62170"/>
                  </a:lnTo>
                  <a:lnTo>
                    <a:pt x="442734" y="62170"/>
                  </a:lnTo>
                  <a:cubicBezTo>
                    <a:pt x="479139" y="62170"/>
                    <a:pt x="509672" y="91495"/>
                    <a:pt x="509672" y="127859"/>
                  </a:cubicBezTo>
                  <a:lnTo>
                    <a:pt x="509672" y="159531"/>
                  </a:lnTo>
                  <a:lnTo>
                    <a:pt x="469744" y="159531"/>
                  </a:lnTo>
                  <a:lnTo>
                    <a:pt x="39928" y="159531"/>
                  </a:lnTo>
                  <a:lnTo>
                    <a:pt x="0" y="159531"/>
                  </a:lnTo>
                  <a:lnTo>
                    <a:pt x="0" y="127859"/>
                  </a:lnTo>
                  <a:cubicBezTo>
                    <a:pt x="0" y="91495"/>
                    <a:pt x="30533" y="62170"/>
                    <a:pt x="66938" y="62170"/>
                  </a:cubicBezTo>
                  <a:lnTo>
                    <a:pt x="89251" y="62170"/>
                  </a:lnTo>
                  <a:lnTo>
                    <a:pt x="89251" y="43402"/>
                  </a:lnTo>
                  <a:cubicBezTo>
                    <a:pt x="89251" y="18768"/>
                    <a:pt x="108041" y="0"/>
                    <a:pt x="130354" y="0"/>
                  </a:cubicBezTo>
                  <a:close/>
                </a:path>
              </a:pathLst>
            </a:custGeom>
            <a:solidFill>
              <a:schemeClr val="accent1"/>
            </a:solidFill>
            <a:ln>
              <a:noFill/>
            </a:ln>
          </p:spPr>
          <p:txBody>
            <a:bodyPr/>
            <a:lstStyle/>
            <a:p>
              <a:endParaRPr altLang="en-US" lang="zh-CN"/>
            </a:p>
          </p:txBody>
        </p:sp>
      </p:grpSp>
      <p:grpSp>
        <p:nvGrpSpPr>
          <p:cNvPr id="16" name="Group 27">
            <a:extLst>
              <a:ext uri="{FF2B5EF4-FFF2-40B4-BE49-F238E27FC236}">
                <a16:creationId xmlns:a16="http://schemas.microsoft.com/office/drawing/2014/main" id="{0EFCCA4E-DE41-400F-ABB7-B6C39F8A9DE7}"/>
              </a:ext>
            </a:extLst>
          </p:cNvPr>
          <p:cNvGrpSpPr/>
          <p:nvPr/>
        </p:nvGrpSpPr>
        <p:grpSpPr>
          <a:xfrm>
            <a:off x="5454091" y="5185354"/>
            <a:ext cx="587122" cy="587122"/>
            <a:chOff x="5370363" y="2114865"/>
            <a:chExt cx="785167" cy="785167"/>
          </a:xfrm>
        </p:grpSpPr>
        <p:sp>
          <p:nvSpPr>
            <p:cNvPr id="17" name="椭圆 16">
              <a:extLst>
                <a:ext uri="{FF2B5EF4-FFF2-40B4-BE49-F238E27FC236}">
                  <a16:creationId xmlns:a16="http://schemas.microsoft.com/office/drawing/2014/main" id="{C80A5EC2-EEBA-408F-865C-E4166A9C8D86}"/>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8" name="quality_345558">
              <a:extLst>
                <a:ext uri="{FF2B5EF4-FFF2-40B4-BE49-F238E27FC236}">
                  <a16:creationId xmlns:a16="http://schemas.microsoft.com/office/drawing/2014/main" id="{A842D130-D4DD-48E5-9F3A-1696F48C20E5}"/>
                </a:ext>
              </a:extLst>
            </p:cNvPr>
            <p:cNvSpPr>
              <a:spLocks noChangeAspect="1"/>
            </p:cNvSpPr>
            <p:nvPr/>
          </p:nvSpPr>
          <p:spPr bwMode="auto">
            <a:xfrm>
              <a:off x="5532687" y="2278874"/>
              <a:ext cx="460520" cy="461281"/>
            </a:xfrm>
            <a:custGeom>
              <a:gdLst>
                <a:gd fmla="*/ 175958 w 607004" name="connsiteX0"/>
                <a:gd fmla="*/ 493958 h 608007" name="connsiteY0"/>
                <a:gd fmla="*/ 305808 w 607004" name="connsiteX1"/>
                <a:gd fmla="*/ 493958 h 608007" name="connsiteY1"/>
                <a:gd fmla="*/ 362791 w 607004" name="connsiteX2"/>
                <a:gd fmla="*/ 546004 h 608007" name="connsiteY2"/>
                <a:gd fmla="*/ 419675 w 607004" name="connsiteX3"/>
                <a:gd fmla="*/ 494454 h 608007" name="connsiteY3"/>
                <a:gd fmla="*/ 549525 w 607004" name="connsiteX4"/>
                <a:gd fmla="*/ 494454 h 608007" name="connsiteY4"/>
                <a:gd fmla="*/ 606806 w 607004" name="connsiteX5"/>
                <a:gd fmla="*/ 551357 h 608007" name="connsiteY5"/>
                <a:gd fmla="*/ 607004 w 607004" name="connsiteX6"/>
                <a:gd fmla="*/ 607963 h 608007" name="connsiteY6"/>
                <a:gd fmla="*/ 558658 w 607004" name="connsiteX7"/>
                <a:gd fmla="*/ 607963 h 608007" name="connsiteY7"/>
                <a:gd fmla="*/ 558360 w 607004" name="connsiteX8"/>
                <a:gd fmla="*/ 551555 h 608007" name="connsiteY8"/>
                <a:gd fmla="*/ 553198 w 607004" name="connsiteX9"/>
                <a:gd fmla="*/ 546797 h 608007" name="connsiteY9"/>
                <a:gd fmla="*/ 548234 w 607004" name="connsiteX10"/>
                <a:gd fmla="*/ 551853 h 608007" name="connsiteY10"/>
                <a:gd fmla="*/ 548234 w 607004" name="connsiteX11"/>
                <a:gd fmla="*/ 607963 h 608007" name="connsiteY11"/>
                <a:gd fmla="*/ 420171 w 607004" name="connsiteX12"/>
                <a:gd fmla="*/ 607963 h 608007" name="connsiteY12"/>
                <a:gd fmla="*/ 420171 w 607004" name="connsiteX13"/>
                <a:gd fmla="*/ 551655 h 608007" name="connsiteY13"/>
                <a:gd fmla="*/ 415506 w 607004" name="connsiteX14"/>
                <a:gd fmla="*/ 546896 h 608007" name="connsiteY14"/>
                <a:gd fmla="*/ 410840 w 607004" name="connsiteX15"/>
                <a:gd fmla="*/ 551555 h 608007" name="connsiteY15"/>
                <a:gd fmla="*/ 410542 w 607004" name="connsiteX16"/>
                <a:gd fmla="*/ 607963 h 608007" name="connsiteY16"/>
                <a:gd fmla="*/ 314942 w 607004" name="connsiteX17"/>
                <a:gd fmla="*/ 607963 h 608007" name="connsiteY17"/>
                <a:gd fmla="*/ 314644 w 607004" name="connsiteX18"/>
                <a:gd fmla="*/ 551060 h 608007" name="connsiteY18"/>
                <a:gd fmla="*/ 314644 w 607004" name="connsiteX19"/>
                <a:gd fmla="*/ 550862 h 608007" name="connsiteY19"/>
                <a:gd fmla="*/ 309581 w 607004" name="connsiteX20"/>
                <a:gd fmla="*/ 545905 h 608007" name="connsiteY20"/>
                <a:gd fmla="*/ 304518 w 607004" name="connsiteX21"/>
                <a:gd fmla="*/ 550862 h 608007" name="connsiteY21"/>
                <a:gd fmla="*/ 304518 w 607004" name="connsiteX22"/>
                <a:gd fmla="*/ 607963 h 608007" name="connsiteY22"/>
                <a:gd fmla="*/ 176454 w 607004" name="connsiteX23"/>
                <a:gd fmla="*/ 607963 h 608007" name="connsiteY23"/>
                <a:gd fmla="*/ 176454 w 607004" name="connsiteX24"/>
                <a:gd fmla="*/ 551060 h 608007" name="connsiteY24"/>
                <a:gd fmla="*/ 171789 w 607004" name="connsiteX25"/>
                <a:gd fmla="*/ 546400 h 608007" name="connsiteY25"/>
                <a:gd fmla="*/ 167123 w 607004" name="connsiteX26"/>
                <a:gd fmla="*/ 551060 h 608007" name="connsiteY26"/>
                <a:gd fmla="*/ 166825 w 607004" name="connsiteX27"/>
                <a:gd fmla="*/ 607963 h 608007" name="connsiteY27"/>
                <a:gd fmla="*/ 118479 w 607004" name="connsiteX28"/>
                <a:gd fmla="*/ 607963 h 608007" name="connsiteY28"/>
                <a:gd fmla="*/ 118677 w 607004" name="connsiteX29"/>
                <a:gd fmla="*/ 550762 h 608007" name="connsiteY29"/>
                <a:gd fmla="*/ 175958 w 607004" name="connsiteX30"/>
                <a:gd fmla="*/ 493958 h 608007" name="connsiteY30"/>
                <a:gd fmla="*/ 484820 w 607004" name="connsiteX31"/>
                <a:gd fmla="*/ 378442 h 608007" name="connsiteY31"/>
                <a:gd fmla="*/ 534957 w 607004" name="connsiteX32"/>
                <a:gd fmla="*/ 428473 h 608007" name="connsiteY32"/>
                <a:gd fmla="*/ 484820 w 607004" name="connsiteX33"/>
                <a:gd fmla="*/ 478504 h 608007" name="connsiteY33"/>
                <a:gd fmla="*/ 434683 w 607004" name="connsiteX34"/>
                <a:gd fmla="*/ 428473 h 608007" name="connsiteY34"/>
                <a:gd fmla="*/ 484820 w 607004" name="connsiteX35"/>
                <a:gd fmla="*/ 378442 h 608007" name="connsiteY35"/>
                <a:gd fmla="*/ 241087 w 607004" name="connsiteX36"/>
                <a:gd fmla="*/ 377878 h 608007" name="connsiteY36"/>
                <a:gd fmla="*/ 291224 w 607004" name="connsiteX37"/>
                <a:gd fmla="*/ 427944 h 608007" name="connsiteY37"/>
                <a:gd fmla="*/ 241087 w 607004" name="connsiteX38"/>
                <a:gd fmla="*/ 478010 h 608007" name="connsiteY38"/>
                <a:gd fmla="*/ 210409 w 607004" name="connsiteX39"/>
                <a:gd fmla="*/ 467501 h 608007" name="connsiteY39"/>
                <a:gd fmla="*/ 190950 w 607004" name="connsiteX40"/>
                <a:gd fmla="*/ 427944 h 608007" name="connsiteY40"/>
                <a:gd fmla="*/ 241087 w 607004" name="connsiteX41"/>
                <a:gd fmla="*/ 377878 h 608007" name="connsiteY41"/>
                <a:gd fmla="*/ 80279 w 607004" name="connsiteX42"/>
                <a:gd fmla="*/ 319873 h 608007" name="connsiteY42"/>
                <a:gd fmla="*/ 162465 w 607004" name="connsiteX43"/>
                <a:gd fmla="*/ 319873 h 608007" name="connsiteY43"/>
                <a:gd fmla="*/ 171398 w 607004" name="connsiteX44"/>
                <a:gd fmla="*/ 328794 h 608007" name="connsiteY44"/>
                <a:gd fmla="*/ 171398 w 607004" name="connsiteX45"/>
                <a:gd fmla="*/ 396197 h 608007" name="connsiteY45"/>
                <a:gd fmla="*/ 164450 w 607004" name="connsiteX46"/>
                <a:gd fmla="*/ 427916 h 608007" name="connsiteY46"/>
                <a:gd fmla="*/ 175567 w 607004" name="connsiteX47"/>
                <a:gd fmla="*/ 467466 h 608007" name="connsiteY47"/>
                <a:gd fmla="*/ 92289 w 607004" name="connsiteX48"/>
                <a:gd fmla="*/ 550629 h 608007" name="connsiteY48"/>
                <a:gd fmla="*/ 91991 w 607004" name="connsiteX49"/>
                <a:gd fmla="*/ 607921 h 608007" name="connsiteY49"/>
                <a:gd fmla="*/ 40476 w 607004" name="connsiteX50"/>
                <a:gd fmla="*/ 607921 h 608007" name="connsiteY50"/>
                <a:gd fmla="*/ 31543 w 607004" name="connsiteX51"/>
                <a:gd fmla="*/ 599000 h 608007" name="connsiteY51"/>
                <a:gd fmla="*/ 31543 w 607004" name="connsiteX52"/>
                <a:gd fmla="*/ 581158 h 608007" name="connsiteY52"/>
                <a:gd fmla="*/ 40476 w 607004" name="connsiteX53"/>
                <a:gd fmla="*/ 572237 h 608007" name="connsiteY53"/>
                <a:gd fmla="*/ 71345 w 607004" name="connsiteX54"/>
                <a:gd fmla="*/ 572237 h 608007" name="connsiteY54"/>
                <a:gd fmla="*/ 71345 w 607004" name="connsiteX55"/>
                <a:gd fmla="*/ 328794 h 608007" name="connsiteY55"/>
                <a:gd fmla="*/ 80279 w 607004" name="connsiteX56"/>
                <a:gd fmla="*/ 319873 h 608007" name="connsiteY56"/>
                <a:gd fmla="*/ 19170 w 607004" name="connsiteX57"/>
                <a:gd fmla="*/ 255941 h 608007" name="connsiteY57"/>
                <a:gd fmla="*/ 220895 w 607004" name="connsiteX58"/>
                <a:gd fmla="*/ 255941 h 608007" name="connsiteY58"/>
                <a:gd fmla="*/ 227645 w 607004" name="connsiteX59"/>
                <a:gd fmla="*/ 262781 h 608007" name="connsiteY59"/>
                <a:gd fmla="*/ 227645 w 607004" name="connsiteX60"/>
                <a:gd fmla="*/ 352590 h 608007" name="connsiteY60"/>
                <a:gd fmla="*/ 197962 w 607004" name="connsiteX61"/>
                <a:gd fmla="*/ 364782 h 608007" name="connsiteY61"/>
                <a:gd fmla="*/ 197962 w 607004" name="connsiteX62"/>
                <a:gd fmla="*/ 328799 h 608007" name="connsiteY62"/>
                <a:gd fmla="*/ 162521 w 607004" name="connsiteX63"/>
                <a:gd fmla="*/ 293411 h 608007" name="connsiteY63"/>
                <a:gd fmla="*/ 80323 w 607004" name="connsiteX64"/>
                <a:gd fmla="*/ 293411 h 608007" name="connsiteY64"/>
                <a:gd fmla="*/ 44882 w 607004" name="connsiteX65"/>
                <a:gd fmla="*/ 328799 h 608007" name="connsiteY65"/>
                <a:gd fmla="*/ 44882 w 607004" name="connsiteX66"/>
                <a:gd fmla="*/ 376678 h 608007" name="connsiteY66"/>
                <a:gd fmla="*/ 19170 w 607004" name="connsiteX67"/>
                <a:gd fmla="*/ 376678 h 608007" name="connsiteY67"/>
                <a:gd fmla="*/ 12420 w 607004" name="connsiteX68"/>
                <a:gd fmla="*/ 369838 h 608007" name="connsiteY68"/>
                <a:gd fmla="*/ 12420 w 607004" name="connsiteX69"/>
                <a:gd fmla="*/ 262781 h 608007" name="connsiteY69"/>
                <a:gd fmla="*/ 19170 w 607004" name="connsiteX70"/>
                <a:gd fmla="*/ 255941 h 608007" name="connsiteY70"/>
                <a:gd fmla="*/ 56882 w 607004" name="connsiteX71"/>
                <a:gd fmla="*/ 114669 h 608007" name="connsiteY71"/>
                <a:gd fmla="*/ 80807 w 607004" name="connsiteX72"/>
                <a:gd fmla="*/ 114669 h 608007" name="connsiteY72"/>
                <a:gd fmla="*/ 110489 w 607004" name="connsiteX73"/>
                <a:gd fmla="*/ 194065 h 608007" name="connsiteY73"/>
                <a:gd fmla="*/ 104334 w 607004" name="connsiteX74"/>
                <a:gd fmla="*/ 160265 h 608007" name="connsiteY74"/>
                <a:gd fmla="*/ 105327 w 607004" name="connsiteX75"/>
                <a:gd fmla="*/ 153525 h 608007" name="connsiteY75"/>
                <a:gd fmla="*/ 115056 w 607004" name="connsiteX76"/>
                <a:gd fmla="*/ 135881 h 608007" name="connsiteY76"/>
                <a:gd fmla="*/ 106220 w 607004" name="connsiteX77"/>
                <a:gd fmla="*/ 119823 h 608007" name="connsiteY77"/>
                <a:gd fmla="*/ 106320 w 607004" name="connsiteX78"/>
                <a:gd fmla="*/ 116354 h 608007" name="connsiteY78"/>
                <a:gd fmla="*/ 109298 w 607004" name="connsiteX79"/>
                <a:gd fmla="*/ 114669 h 608007" name="connsiteY79"/>
                <a:gd fmla="*/ 133024 w 607004" name="connsiteX80"/>
                <a:gd fmla="*/ 114669 h 608007" name="connsiteY80"/>
                <a:gd fmla="*/ 136002 w 607004" name="connsiteX81"/>
                <a:gd fmla="*/ 116354 h 608007" name="connsiteY81"/>
                <a:gd fmla="*/ 136101 w 607004" name="connsiteX82"/>
                <a:gd fmla="*/ 119823 h 608007" name="connsiteY82"/>
                <a:gd fmla="*/ 127663 w 607004" name="connsiteX83"/>
                <a:gd fmla="*/ 135782 h 608007" name="connsiteY83"/>
                <a:gd fmla="*/ 137392 w 607004" name="connsiteX84"/>
                <a:gd fmla="*/ 153425 h 608007" name="connsiteY84"/>
                <a:gd fmla="*/ 138384 w 607004" name="connsiteX85"/>
                <a:gd fmla="*/ 160364 h 608007" name="connsiteY85"/>
                <a:gd fmla="*/ 131237 w 607004" name="connsiteX86"/>
                <a:gd fmla="*/ 194065 h 608007" name="connsiteY86"/>
                <a:gd fmla="*/ 161912 w 607004" name="connsiteX87"/>
                <a:gd fmla="*/ 114669 h 608007" name="connsiteY87"/>
                <a:gd fmla="*/ 185439 w 607004" name="connsiteX88"/>
                <a:gd fmla="*/ 114669 h 608007" name="connsiteY88"/>
                <a:gd fmla="*/ 241925 w 607004" name="connsiteX89"/>
                <a:gd fmla="*/ 170871 h 608007" name="connsiteY89"/>
                <a:gd fmla="*/ 242322 w 607004" name="connsiteX90"/>
                <a:gd fmla="*/ 237382 h 608007" name="connsiteY90"/>
                <a:gd fmla="*/ 220880 w 607004" name="connsiteX91"/>
                <a:gd fmla="*/ 229551 h 608007" name="connsiteY91"/>
                <a:gd fmla="*/ 194473 w 607004" name="connsiteX92"/>
                <a:gd fmla="*/ 229551 h 608007" name="connsiteY92"/>
                <a:gd fmla="*/ 194176 w 607004" name="connsiteX93"/>
                <a:gd fmla="*/ 171069 h 608007" name="connsiteY93"/>
                <a:gd fmla="*/ 194176 w 607004" name="connsiteX94"/>
                <a:gd fmla="*/ 170871 h 608007" name="connsiteY94"/>
                <a:gd fmla="*/ 189211 w 607004" name="connsiteX95"/>
                <a:gd fmla="*/ 165816 h 608007" name="connsiteY95"/>
                <a:gd fmla="*/ 184149 w 607004" name="connsiteX96"/>
                <a:gd fmla="*/ 170871 h 608007" name="connsiteY96"/>
                <a:gd fmla="*/ 184149 w 607004" name="connsiteX97"/>
                <a:gd fmla="*/ 229551 h 608007" name="connsiteY97"/>
                <a:gd fmla="*/ 57577 w 607004" name="connsiteX98"/>
                <a:gd fmla="*/ 229551 h 608007" name="connsiteY98"/>
                <a:gd fmla="*/ 57577 w 607004" name="connsiteX99"/>
                <a:gd fmla="*/ 171069 h 608007" name="connsiteY99"/>
                <a:gd fmla="*/ 52912 w 607004" name="connsiteX100"/>
                <a:gd fmla="*/ 166410 h 608007" name="connsiteY100"/>
                <a:gd fmla="*/ 48146 w 607004" name="connsiteX101"/>
                <a:gd fmla="*/ 171069 h 608007" name="connsiteY101"/>
                <a:gd fmla="*/ 47849 w 607004" name="connsiteX102"/>
                <a:gd fmla="*/ 229551 h 608007" name="connsiteY102"/>
                <a:gd fmla="*/ 19159 w 607004" name="connsiteX103"/>
                <a:gd fmla="*/ 229551 h 608007" name="connsiteY103"/>
                <a:gd fmla="*/ 0 w 607004" name="connsiteX104"/>
                <a:gd fmla="*/ 235598 h 608007" name="connsiteY104"/>
                <a:gd fmla="*/ 298 w 607004" name="connsiteX105"/>
                <a:gd fmla="*/ 170871 h 608007" name="connsiteY105"/>
                <a:gd fmla="*/ 56882 w 607004" name="connsiteX106"/>
                <a:gd fmla="*/ 114669 h 608007" name="connsiteY106"/>
                <a:gd fmla="*/ 121090 w 607004" name="connsiteX107"/>
                <a:gd fmla="*/ 0 h 608007" name="connsiteY107"/>
                <a:gd fmla="*/ 170627 w 607004" name="connsiteX108"/>
                <a:gd fmla="*/ 49467 h 608007" name="connsiteY108"/>
                <a:gd fmla="*/ 121090 w 607004" name="connsiteX109"/>
                <a:gd fmla="*/ 98934 h 608007" name="connsiteY109"/>
                <a:gd fmla="*/ 71553 w 607004" name="connsiteX110"/>
                <a:gd fmla="*/ 49467 h 608007" name="connsiteY110"/>
                <a:gd fmla="*/ 121090 w 607004" name="connsiteX111"/>
                <a:gd fmla="*/ 0 h 60800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608007" w="607004">
                  <a:moveTo>
                    <a:pt x="175958" y="493958"/>
                  </a:moveTo>
                  <a:lnTo>
                    <a:pt x="305808" y="493958"/>
                  </a:lnTo>
                  <a:cubicBezTo>
                    <a:pt x="335293" y="493958"/>
                    <a:pt x="360111" y="516660"/>
                    <a:pt x="362791" y="546004"/>
                  </a:cubicBezTo>
                  <a:cubicBezTo>
                    <a:pt x="365670" y="517156"/>
                    <a:pt x="390092" y="494454"/>
                    <a:pt x="419675" y="494454"/>
                  </a:cubicBezTo>
                  <a:lnTo>
                    <a:pt x="549525" y="494454"/>
                  </a:lnTo>
                  <a:cubicBezTo>
                    <a:pt x="580895" y="494454"/>
                    <a:pt x="606607" y="520031"/>
                    <a:pt x="606806" y="551357"/>
                  </a:cubicBezTo>
                  <a:lnTo>
                    <a:pt x="607004" y="607963"/>
                  </a:lnTo>
                  <a:lnTo>
                    <a:pt x="558658" y="607963"/>
                  </a:lnTo>
                  <a:lnTo>
                    <a:pt x="558360" y="551555"/>
                  </a:lnTo>
                  <a:cubicBezTo>
                    <a:pt x="558261" y="548879"/>
                    <a:pt x="555978" y="546698"/>
                    <a:pt x="553198" y="546797"/>
                  </a:cubicBezTo>
                  <a:cubicBezTo>
                    <a:pt x="550518" y="546797"/>
                    <a:pt x="548234" y="549077"/>
                    <a:pt x="548234" y="551853"/>
                  </a:cubicBezTo>
                  <a:lnTo>
                    <a:pt x="548234" y="607963"/>
                  </a:lnTo>
                  <a:lnTo>
                    <a:pt x="420171" y="607963"/>
                  </a:lnTo>
                  <a:lnTo>
                    <a:pt x="420171" y="551655"/>
                  </a:lnTo>
                  <a:cubicBezTo>
                    <a:pt x="420171" y="549077"/>
                    <a:pt x="418087" y="546995"/>
                    <a:pt x="415506" y="546896"/>
                  </a:cubicBezTo>
                  <a:cubicBezTo>
                    <a:pt x="412924" y="546896"/>
                    <a:pt x="410840" y="548978"/>
                    <a:pt x="410840" y="551555"/>
                  </a:cubicBezTo>
                  <a:lnTo>
                    <a:pt x="410542" y="607963"/>
                  </a:lnTo>
                  <a:lnTo>
                    <a:pt x="314942" y="607963"/>
                  </a:lnTo>
                  <a:lnTo>
                    <a:pt x="314644" y="551060"/>
                  </a:lnTo>
                  <a:lnTo>
                    <a:pt x="314644" y="550862"/>
                  </a:lnTo>
                  <a:cubicBezTo>
                    <a:pt x="314644" y="548086"/>
                    <a:pt x="312360" y="545905"/>
                    <a:pt x="309581" y="545905"/>
                  </a:cubicBezTo>
                  <a:cubicBezTo>
                    <a:pt x="306801" y="545905"/>
                    <a:pt x="304518" y="548086"/>
                    <a:pt x="304518" y="550862"/>
                  </a:cubicBezTo>
                  <a:lnTo>
                    <a:pt x="304518" y="607963"/>
                  </a:lnTo>
                  <a:cubicBezTo>
                    <a:pt x="297072" y="607963"/>
                    <a:pt x="257264" y="607765"/>
                    <a:pt x="176454" y="607963"/>
                  </a:cubicBezTo>
                  <a:lnTo>
                    <a:pt x="176454" y="551060"/>
                  </a:lnTo>
                  <a:cubicBezTo>
                    <a:pt x="176454" y="548482"/>
                    <a:pt x="174370" y="546400"/>
                    <a:pt x="171789" y="546400"/>
                  </a:cubicBezTo>
                  <a:cubicBezTo>
                    <a:pt x="169208" y="546400"/>
                    <a:pt x="167123" y="548482"/>
                    <a:pt x="167123" y="551060"/>
                  </a:cubicBezTo>
                  <a:lnTo>
                    <a:pt x="166825" y="607963"/>
                  </a:lnTo>
                  <a:cubicBezTo>
                    <a:pt x="152033" y="608062"/>
                    <a:pt x="135852" y="607963"/>
                    <a:pt x="118479" y="607963"/>
                  </a:cubicBezTo>
                  <a:lnTo>
                    <a:pt x="118677" y="550762"/>
                  </a:lnTo>
                  <a:cubicBezTo>
                    <a:pt x="118876" y="519436"/>
                    <a:pt x="144588" y="493958"/>
                    <a:pt x="175958" y="493958"/>
                  </a:cubicBezTo>
                  <a:close/>
                  <a:moveTo>
                    <a:pt x="484820" y="378442"/>
                  </a:moveTo>
                  <a:cubicBezTo>
                    <a:pt x="512510" y="378442"/>
                    <a:pt x="534957" y="400842"/>
                    <a:pt x="534957" y="428473"/>
                  </a:cubicBezTo>
                  <a:cubicBezTo>
                    <a:pt x="534957" y="456104"/>
                    <a:pt x="512510" y="478504"/>
                    <a:pt x="484820" y="478504"/>
                  </a:cubicBezTo>
                  <a:cubicBezTo>
                    <a:pt x="457130" y="478504"/>
                    <a:pt x="434683" y="456104"/>
                    <a:pt x="434683" y="428473"/>
                  </a:cubicBezTo>
                  <a:cubicBezTo>
                    <a:pt x="434683" y="400842"/>
                    <a:pt x="457130" y="378442"/>
                    <a:pt x="484820" y="378442"/>
                  </a:cubicBezTo>
                  <a:close/>
                  <a:moveTo>
                    <a:pt x="241087" y="377878"/>
                  </a:moveTo>
                  <a:cubicBezTo>
                    <a:pt x="268787" y="377878"/>
                    <a:pt x="291224" y="400284"/>
                    <a:pt x="291224" y="427944"/>
                  </a:cubicBezTo>
                  <a:cubicBezTo>
                    <a:pt x="291224" y="455704"/>
                    <a:pt x="268588" y="478010"/>
                    <a:pt x="241087" y="478010"/>
                  </a:cubicBezTo>
                  <a:cubicBezTo>
                    <a:pt x="229471" y="478010"/>
                    <a:pt x="218848" y="474045"/>
                    <a:pt x="210409" y="467501"/>
                  </a:cubicBezTo>
                  <a:cubicBezTo>
                    <a:pt x="197801" y="457686"/>
                    <a:pt x="190950" y="443113"/>
                    <a:pt x="190950" y="427944"/>
                  </a:cubicBezTo>
                  <a:cubicBezTo>
                    <a:pt x="190950" y="400284"/>
                    <a:pt x="213388" y="377878"/>
                    <a:pt x="241087" y="377878"/>
                  </a:cubicBezTo>
                  <a:close/>
                  <a:moveTo>
                    <a:pt x="80279" y="319873"/>
                  </a:moveTo>
                  <a:lnTo>
                    <a:pt x="162465" y="319873"/>
                  </a:lnTo>
                  <a:cubicBezTo>
                    <a:pt x="167328" y="319873"/>
                    <a:pt x="171398" y="323838"/>
                    <a:pt x="171398" y="328794"/>
                  </a:cubicBezTo>
                  <a:lnTo>
                    <a:pt x="171398" y="396197"/>
                  </a:lnTo>
                  <a:cubicBezTo>
                    <a:pt x="166931" y="405911"/>
                    <a:pt x="164450" y="416616"/>
                    <a:pt x="164450" y="427916"/>
                  </a:cubicBezTo>
                  <a:cubicBezTo>
                    <a:pt x="164450" y="442487"/>
                    <a:pt x="168619" y="456067"/>
                    <a:pt x="175567" y="467466"/>
                  </a:cubicBezTo>
                  <a:cubicBezTo>
                    <a:pt x="129809" y="467664"/>
                    <a:pt x="92487" y="504934"/>
                    <a:pt x="92289" y="550629"/>
                  </a:cubicBezTo>
                  <a:lnTo>
                    <a:pt x="91991" y="607921"/>
                  </a:lnTo>
                  <a:cubicBezTo>
                    <a:pt x="75812" y="607921"/>
                    <a:pt x="58740" y="607921"/>
                    <a:pt x="40476" y="607921"/>
                  </a:cubicBezTo>
                  <a:cubicBezTo>
                    <a:pt x="35513" y="607921"/>
                    <a:pt x="31543" y="603956"/>
                    <a:pt x="31543" y="599000"/>
                  </a:cubicBezTo>
                  <a:lnTo>
                    <a:pt x="31543" y="581158"/>
                  </a:lnTo>
                  <a:cubicBezTo>
                    <a:pt x="31543" y="576202"/>
                    <a:pt x="35513" y="572237"/>
                    <a:pt x="40476" y="572237"/>
                  </a:cubicBezTo>
                  <a:lnTo>
                    <a:pt x="71345" y="572237"/>
                  </a:lnTo>
                  <a:lnTo>
                    <a:pt x="71345" y="328794"/>
                  </a:lnTo>
                  <a:cubicBezTo>
                    <a:pt x="71345" y="323838"/>
                    <a:pt x="75316" y="319873"/>
                    <a:pt x="80279" y="319873"/>
                  </a:cubicBezTo>
                  <a:close/>
                  <a:moveTo>
                    <a:pt x="19170" y="255941"/>
                  </a:moveTo>
                  <a:lnTo>
                    <a:pt x="220895" y="255941"/>
                  </a:lnTo>
                  <a:cubicBezTo>
                    <a:pt x="224667" y="255941"/>
                    <a:pt x="227645" y="259014"/>
                    <a:pt x="227645" y="262781"/>
                  </a:cubicBezTo>
                  <a:lnTo>
                    <a:pt x="227645" y="352590"/>
                  </a:lnTo>
                  <a:cubicBezTo>
                    <a:pt x="216824" y="354572"/>
                    <a:pt x="206699" y="358835"/>
                    <a:pt x="197962" y="364782"/>
                  </a:cubicBezTo>
                  <a:lnTo>
                    <a:pt x="197962" y="328799"/>
                  </a:lnTo>
                  <a:cubicBezTo>
                    <a:pt x="197962" y="309271"/>
                    <a:pt x="181979" y="293411"/>
                    <a:pt x="162521" y="293411"/>
                  </a:cubicBezTo>
                  <a:lnTo>
                    <a:pt x="80323" y="293411"/>
                  </a:lnTo>
                  <a:cubicBezTo>
                    <a:pt x="60766" y="293411"/>
                    <a:pt x="44882" y="309271"/>
                    <a:pt x="44882" y="328799"/>
                  </a:cubicBezTo>
                  <a:lnTo>
                    <a:pt x="44882" y="376678"/>
                  </a:lnTo>
                  <a:lnTo>
                    <a:pt x="19170" y="376678"/>
                  </a:lnTo>
                  <a:cubicBezTo>
                    <a:pt x="15398" y="376678"/>
                    <a:pt x="12420" y="373605"/>
                    <a:pt x="12420" y="369838"/>
                  </a:cubicBezTo>
                  <a:lnTo>
                    <a:pt x="12420" y="262781"/>
                  </a:lnTo>
                  <a:cubicBezTo>
                    <a:pt x="12420" y="259014"/>
                    <a:pt x="15398" y="255941"/>
                    <a:pt x="19170" y="255941"/>
                  </a:cubicBezTo>
                  <a:close/>
                  <a:moveTo>
                    <a:pt x="56882" y="114669"/>
                  </a:moveTo>
                  <a:lnTo>
                    <a:pt x="80807" y="114669"/>
                  </a:lnTo>
                  <a:lnTo>
                    <a:pt x="110489" y="194065"/>
                  </a:lnTo>
                  <a:lnTo>
                    <a:pt x="104334" y="160265"/>
                  </a:lnTo>
                  <a:cubicBezTo>
                    <a:pt x="103838" y="157985"/>
                    <a:pt x="104235" y="155606"/>
                    <a:pt x="105327" y="153525"/>
                  </a:cubicBezTo>
                  <a:lnTo>
                    <a:pt x="115056" y="135881"/>
                  </a:lnTo>
                  <a:lnTo>
                    <a:pt x="106220" y="119823"/>
                  </a:lnTo>
                  <a:cubicBezTo>
                    <a:pt x="105625" y="118733"/>
                    <a:pt x="105625" y="117444"/>
                    <a:pt x="106320" y="116354"/>
                  </a:cubicBezTo>
                  <a:cubicBezTo>
                    <a:pt x="106915" y="115263"/>
                    <a:pt x="108107" y="114669"/>
                    <a:pt x="109298" y="114669"/>
                  </a:cubicBezTo>
                  <a:lnTo>
                    <a:pt x="133024" y="114669"/>
                  </a:lnTo>
                  <a:cubicBezTo>
                    <a:pt x="134215" y="114669"/>
                    <a:pt x="135406" y="115263"/>
                    <a:pt x="136002" y="116354"/>
                  </a:cubicBezTo>
                  <a:cubicBezTo>
                    <a:pt x="136597" y="117444"/>
                    <a:pt x="136697" y="118733"/>
                    <a:pt x="136101" y="119823"/>
                  </a:cubicBezTo>
                  <a:lnTo>
                    <a:pt x="127663" y="135782"/>
                  </a:lnTo>
                  <a:lnTo>
                    <a:pt x="137392" y="153425"/>
                  </a:lnTo>
                  <a:cubicBezTo>
                    <a:pt x="138583" y="155606"/>
                    <a:pt x="138881" y="157985"/>
                    <a:pt x="138384" y="160364"/>
                  </a:cubicBezTo>
                  <a:lnTo>
                    <a:pt x="131237" y="194065"/>
                  </a:lnTo>
                  <a:lnTo>
                    <a:pt x="161912" y="114669"/>
                  </a:lnTo>
                  <a:lnTo>
                    <a:pt x="185439" y="114669"/>
                  </a:lnTo>
                  <a:cubicBezTo>
                    <a:pt x="216412" y="114669"/>
                    <a:pt x="241826" y="139846"/>
                    <a:pt x="241925" y="170871"/>
                  </a:cubicBezTo>
                  <a:lnTo>
                    <a:pt x="242322" y="237382"/>
                  </a:lnTo>
                  <a:cubicBezTo>
                    <a:pt x="236465" y="232426"/>
                    <a:pt x="229020" y="229551"/>
                    <a:pt x="220880" y="229551"/>
                  </a:cubicBezTo>
                  <a:lnTo>
                    <a:pt x="194473" y="229551"/>
                  </a:lnTo>
                  <a:lnTo>
                    <a:pt x="194176" y="171069"/>
                  </a:lnTo>
                  <a:cubicBezTo>
                    <a:pt x="194176" y="170970"/>
                    <a:pt x="194176" y="170871"/>
                    <a:pt x="194176" y="170871"/>
                  </a:cubicBezTo>
                  <a:cubicBezTo>
                    <a:pt x="194176" y="168095"/>
                    <a:pt x="191892" y="165816"/>
                    <a:pt x="189211" y="165816"/>
                  </a:cubicBezTo>
                  <a:cubicBezTo>
                    <a:pt x="186432" y="165816"/>
                    <a:pt x="184149" y="168095"/>
                    <a:pt x="184149" y="170871"/>
                  </a:cubicBezTo>
                  <a:lnTo>
                    <a:pt x="184149" y="229551"/>
                  </a:lnTo>
                  <a:lnTo>
                    <a:pt x="57577" y="229551"/>
                  </a:lnTo>
                  <a:lnTo>
                    <a:pt x="57577" y="171069"/>
                  </a:lnTo>
                  <a:cubicBezTo>
                    <a:pt x="57577" y="168492"/>
                    <a:pt x="55493" y="166410"/>
                    <a:pt x="52912" y="166410"/>
                  </a:cubicBezTo>
                  <a:cubicBezTo>
                    <a:pt x="50231" y="166311"/>
                    <a:pt x="48146" y="168492"/>
                    <a:pt x="48146" y="171069"/>
                  </a:cubicBezTo>
                  <a:lnTo>
                    <a:pt x="47849" y="229551"/>
                  </a:lnTo>
                  <a:lnTo>
                    <a:pt x="19159" y="229551"/>
                  </a:lnTo>
                  <a:cubicBezTo>
                    <a:pt x="12012" y="229551"/>
                    <a:pt x="5460" y="231732"/>
                    <a:pt x="0" y="235598"/>
                  </a:cubicBezTo>
                  <a:lnTo>
                    <a:pt x="298" y="170871"/>
                  </a:lnTo>
                  <a:cubicBezTo>
                    <a:pt x="496" y="139846"/>
                    <a:pt x="25810" y="114669"/>
                    <a:pt x="56882" y="114669"/>
                  </a:cubicBezTo>
                  <a:close/>
                  <a:moveTo>
                    <a:pt x="121090" y="0"/>
                  </a:moveTo>
                  <a:cubicBezTo>
                    <a:pt x="148449" y="0"/>
                    <a:pt x="170627" y="22147"/>
                    <a:pt x="170627" y="49467"/>
                  </a:cubicBezTo>
                  <a:cubicBezTo>
                    <a:pt x="170627" y="76787"/>
                    <a:pt x="148449" y="98934"/>
                    <a:pt x="121090" y="98934"/>
                  </a:cubicBezTo>
                  <a:cubicBezTo>
                    <a:pt x="93731" y="98934"/>
                    <a:pt x="71553" y="76787"/>
                    <a:pt x="71553" y="49467"/>
                  </a:cubicBezTo>
                  <a:cubicBezTo>
                    <a:pt x="71553" y="22147"/>
                    <a:pt x="93731" y="0"/>
                    <a:pt x="121090" y="0"/>
                  </a:cubicBezTo>
                  <a:close/>
                </a:path>
              </a:pathLst>
            </a:custGeom>
            <a:solidFill>
              <a:schemeClr val="accent1"/>
            </a:solidFill>
            <a:ln>
              <a:noFill/>
            </a:ln>
          </p:spPr>
          <p:txBody>
            <a:bodyPr/>
            <a:lstStyle/>
            <a:p>
              <a:endParaRPr altLang="en-US" lang="zh-CN"/>
            </a:p>
          </p:txBody>
        </p:sp>
      </p:grpSp>
      <p:grpSp>
        <p:nvGrpSpPr>
          <p:cNvPr id="19" name="Group 30">
            <a:extLst>
              <a:ext uri="{FF2B5EF4-FFF2-40B4-BE49-F238E27FC236}">
                <a16:creationId xmlns:a16="http://schemas.microsoft.com/office/drawing/2014/main" id="{3A7052EE-A6F1-4852-A696-ABC06D7D5B4E}"/>
              </a:ext>
            </a:extLst>
          </p:cNvPr>
          <p:cNvGrpSpPr/>
          <p:nvPr/>
        </p:nvGrpSpPr>
        <p:grpSpPr>
          <a:xfrm>
            <a:off x="7723415" y="5185354"/>
            <a:ext cx="587122" cy="587122"/>
            <a:chOff x="5370363" y="2114865"/>
            <a:chExt cx="785167" cy="785167"/>
          </a:xfrm>
        </p:grpSpPr>
        <p:sp>
          <p:nvSpPr>
            <p:cNvPr id="20" name="椭圆 19">
              <a:extLst>
                <a:ext uri="{FF2B5EF4-FFF2-40B4-BE49-F238E27FC236}">
                  <a16:creationId xmlns:a16="http://schemas.microsoft.com/office/drawing/2014/main" id="{73A26CE7-4D92-4232-9DBF-FF16B8993AC1}"/>
                </a:ext>
              </a:extLst>
            </p:cNvPr>
            <p:cNvSpPr/>
            <p:nvPr/>
          </p:nvSpPr>
          <p:spPr>
            <a:xfrm>
              <a:off x="5370363" y="2114865"/>
              <a:ext cx="785167" cy="785167"/>
            </a:xfrm>
            <a:prstGeom prst="ellipse">
              <a:avLst/>
            </a:prstGeom>
            <a:noFill/>
            <a:ln w="34925">
              <a:solidFill>
                <a:srgbClr val="989798"/>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1" name="quality_345558">
              <a:extLst>
                <a:ext uri="{FF2B5EF4-FFF2-40B4-BE49-F238E27FC236}">
                  <a16:creationId xmlns:a16="http://schemas.microsoft.com/office/drawing/2014/main" id="{6942D9FD-BCE8-46BE-AE84-F0F69A47F903}"/>
                </a:ext>
              </a:extLst>
            </p:cNvPr>
            <p:cNvSpPr>
              <a:spLocks noChangeAspect="1"/>
            </p:cNvSpPr>
            <p:nvPr/>
          </p:nvSpPr>
          <p:spPr bwMode="auto">
            <a:xfrm>
              <a:off x="5532307" y="2279199"/>
              <a:ext cx="461280" cy="460629"/>
            </a:xfrm>
            <a:custGeom>
              <a:gdLst>
                <a:gd fmla="*/ 80995 w 607580" name="connsiteX0"/>
                <a:gd fmla="*/ 353886 h 606722" name="connsiteY0"/>
                <a:gd fmla="*/ 263294 w 607580" name="connsiteX1"/>
                <a:gd fmla="*/ 353886 h 606722" name="connsiteY1"/>
                <a:gd fmla="*/ 273441 w 607580" name="connsiteX2"/>
                <a:gd fmla="*/ 364016 h 606722" name="connsiteY2"/>
                <a:gd fmla="*/ 273441 w 607580" name="connsiteX3"/>
                <a:gd fmla="*/ 525744 h 606722" name="connsiteY3"/>
                <a:gd fmla="*/ 263294 w 607580" name="connsiteX4"/>
                <a:gd fmla="*/ 535874 h 606722" name="connsiteY4"/>
                <a:gd fmla="*/ 80995 w 607580" name="connsiteX5"/>
                <a:gd fmla="*/ 535874 h 606722" name="connsiteY5"/>
                <a:gd fmla="*/ 70848 w 607580" name="connsiteX6"/>
                <a:gd fmla="*/ 525744 h 606722" name="connsiteY6"/>
                <a:gd fmla="*/ 70848 w 607580" name="connsiteX7"/>
                <a:gd fmla="*/ 364016 h 606722" name="connsiteY7"/>
                <a:gd fmla="*/ 80995 w 607580" name="connsiteX8"/>
                <a:gd fmla="*/ 353886 h 606722" name="connsiteY8"/>
                <a:gd fmla="*/ 371216 w 607580" name="connsiteX9"/>
                <a:gd fmla="*/ 101785 h 606722" name="connsiteY9"/>
                <a:gd fmla="*/ 382431 w 607580" name="connsiteX10"/>
                <a:gd fmla="*/ 104717 h 606722" name="connsiteY10"/>
                <a:gd fmla="*/ 605214 w 607580" name="connsiteX11"/>
                <a:gd fmla="*/ 367583 h 606722" name="connsiteY11"/>
                <a:gd fmla="*/ 607261 w 607580" name="connsiteX12"/>
                <a:gd fmla="*/ 376648 h 606722" name="connsiteY12"/>
                <a:gd fmla="*/ 601031 w 607580" name="connsiteX13"/>
                <a:gd fmla="*/ 383579 h 606722" name="connsiteY13"/>
                <a:gd fmla="*/ 529292 w 607580" name="connsiteX14"/>
                <a:gd fmla="*/ 410417 h 606722" name="connsiteY14"/>
                <a:gd fmla="*/ 586790 w 607580" name="connsiteX15"/>
                <a:gd fmla="*/ 573042 h 606722" name="connsiteY15"/>
                <a:gd fmla="*/ 586344 w 607580" name="connsiteX16"/>
                <a:gd fmla="*/ 580773 h 606722" name="connsiteY16"/>
                <a:gd fmla="*/ 580381 w 607580" name="connsiteX17"/>
                <a:gd fmla="*/ 585927 h 606722" name="connsiteY17"/>
                <a:gd fmla="*/ 519679 w 607580" name="connsiteX18"/>
                <a:gd fmla="*/ 606189 h 606722" name="connsiteY18"/>
                <a:gd fmla="*/ 516475 w 607580" name="connsiteX19"/>
                <a:gd fmla="*/ 606722 h 606722" name="connsiteY19"/>
                <a:gd fmla="*/ 506862 w 607580" name="connsiteX20"/>
                <a:gd fmla="*/ 599968 h 606722" name="connsiteY20"/>
                <a:gd fmla="*/ 449542 w 607580" name="connsiteX21"/>
                <a:gd fmla="*/ 437787 h 606722" name="connsiteY21"/>
                <a:gd fmla="*/ 378248 w 607580" name="connsiteX22"/>
                <a:gd fmla="*/ 464536 h 606722" name="connsiteY22"/>
                <a:gd fmla="*/ 368902 w 607580" name="connsiteX23"/>
                <a:gd fmla="*/ 463381 h 606722" name="connsiteY23"/>
                <a:gd fmla="*/ 364541 w 607580" name="connsiteX24"/>
                <a:gd fmla="*/ 455028 h 606722" name="connsiteY24"/>
                <a:gd fmla="*/ 364541 w 607580" name="connsiteX25"/>
                <a:gd fmla="*/ 111293 h 606722" name="connsiteY25"/>
                <a:gd fmla="*/ 371216 w 607580" name="connsiteX26"/>
                <a:gd fmla="*/ 101785 h 606722" name="connsiteY26"/>
                <a:gd fmla="*/ 80995 w 607580" name="connsiteX27"/>
                <a:gd fmla="*/ 70777 h 606722" name="connsiteY27"/>
                <a:gd fmla="*/ 263294 w 607580" name="connsiteX28"/>
                <a:gd fmla="*/ 70777 h 606722" name="connsiteY28"/>
                <a:gd fmla="*/ 273441 w 607580" name="connsiteX29"/>
                <a:gd fmla="*/ 80907 h 606722" name="connsiteY29"/>
                <a:gd fmla="*/ 273441 w 607580" name="connsiteX30"/>
                <a:gd fmla="*/ 242724 h 606722" name="connsiteY30"/>
                <a:gd fmla="*/ 263294 w 607580" name="connsiteX31"/>
                <a:gd fmla="*/ 252765 h 606722" name="connsiteY31"/>
                <a:gd fmla="*/ 80995 w 607580" name="connsiteX32"/>
                <a:gd fmla="*/ 252765 h 606722" name="connsiteY32"/>
                <a:gd fmla="*/ 70848 w 607580" name="connsiteX33"/>
                <a:gd fmla="*/ 242724 h 606722" name="connsiteY33"/>
                <a:gd fmla="*/ 70848 w 607580" name="connsiteX34"/>
                <a:gd fmla="*/ 80907 h 606722" name="connsiteY34"/>
                <a:gd fmla="*/ 80995 w 607580" name="connsiteX35"/>
                <a:gd fmla="*/ 70777 h 606722" name="connsiteY35"/>
                <a:gd fmla="*/ 20294 w 607580" name="connsiteX36"/>
                <a:gd fmla="*/ 20263 h 606722" name="connsiteY36"/>
                <a:gd fmla="*/ 20294 w 607580" name="connsiteX37"/>
                <a:gd fmla="*/ 586459 h 606722" name="connsiteY37"/>
                <a:gd fmla="*/ 324084 w 607580" name="connsiteX38"/>
                <a:gd fmla="*/ 586459 h 606722" name="connsiteY38"/>
                <a:gd fmla="*/ 324084 w 607580" name="connsiteX39"/>
                <a:gd fmla="*/ 20263 h 606722" name="connsiteY39"/>
                <a:gd fmla="*/ 20294 w 607580" name="connsiteX40"/>
                <a:gd fmla="*/ 0 h 606722" name="connsiteY40"/>
                <a:gd fmla="*/ 324084 w 607580" name="connsiteX41"/>
                <a:gd fmla="*/ 0 h 606722" name="connsiteY41"/>
                <a:gd fmla="*/ 344289 w 607580" name="connsiteX42"/>
                <a:gd fmla="*/ 20263 h 606722" name="connsiteY42"/>
                <a:gd fmla="*/ 344289 w 607580" name="connsiteX43"/>
                <a:gd fmla="*/ 586459 h 606722" name="connsiteY43"/>
                <a:gd fmla="*/ 324084 w 607580" name="connsiteX44"/>
                <a:gd fmla="*/ 606722 h 606722" name="connsiteY44"/>
                <a:gd fmla="*/ 20294 w 607580" name="connsiteX45"/>
                <a:gd fmla="*/ 606722 h 606722" name="connsiteY45"/>
                <a:gd fmla="*/ 0 w 607580" name="connsiteX46"/>
                <a:gd fmla="*/ 586459 h 606722" name="connsiteY46"/>
                <a:gd fmla="*/ 0 w 607580" name="connsiteX47"/>
                <a:gd fmla="*/ 20263 h 606722" name="connsiteY47"/>
                <a:gd fmla="*/ 20294 w 607580" name="connsiteX48"/>
                <a:gd fmla="*/ 0 h 606722"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606722" w="607580">
                  <a:moveTo>
                    <a:pt x="80995" y="353886"/>
                  </a:moveTo>
                  <a:lnTo>
                    <a:pt x="263294" y="353886"/>
                  </a:lnTo>
                  <a:cubicBezTo>
                    <a:pt x="268901" y="353886"/>
                    <a:pt x="273441" y="358418"/>
                    <a:pt x="273441" y="364016"/>
                  </a:cubicBezTo>
                  <a:lnTo>
                    <a:pt x="273441" y="525744"/>
                  </a:lnTo>
                  <a:cubicBezTo>
                    <a:pt x="273441" y="531342"/>
                    <a:pt x="268901" y="535874"/>
                    <a:pt x="263294" y="535874"/>
                  </a:cubicBezTo>
                  <a:lnTo>
                    <a:pt x="80995" y="535874"/>
                  </a:lnTo>
                  <a:cubicBezTo>
                    <a:pt x="75388" y="535874"/>
                    <a:pt x="70848" y="531342"/>
                    <a:pt x="70848" y="525744"/>
                  </a:cubicBezTo>
                  <a:lnTo>
                    <a:pt x="70848" y="364016"/>
                  </a:lnTo>
                  <a:cubicBezTo>
                    <a:pt x="70848" y="358418"/>
                    <a:pt x="75388" y="353886"/>
                    <a:pt x="80995" y="353886"/>
                  </a:cubicBezTo>
                  <a:close/>
                  <a:moveTo>
                    <a:pt x="371216" y="101785"/>
                  </a:moveTo>
                  <a:cubicBezTo>
                    <a:pt x="375133" y="100274"/>
                    <a:pt x="379672" y="101518"/>
                    <a:pt x="382431" y="104717"/>
                  </a:cubicBezTo>
                  <a:lnTo>
                    <a:pt x="605214" y="367583"/>
                  </a:lnTo>
                  <a:cubicBezTo>
                    <a:pt x="607350" y="370160"/>
                    <a:pt x="608062" y="373537"/>
                    <a:pt x="607261" y="376648"/>
                  </a:cubicBezTo>
                  <a:cubicBezTo>
                    <a:pt x="606460" y="379847"/>
                    <a:pt x="604146" y="382424"/>
                    <a:pt x="601031" y="383579"/>
                  </a:cubicBezTo>
                  <a:lnTo>
                    <a:pt x="529292" y="410417"/>
                  </a:lnTo>
                  <a:lnTo>
                    <a:pt x="586790" y="573042"/>
                  </a:lnTo>
                  <a:cubicBezTo>
                    <a:pt x="587680" y="575530"/>
                    <a:pt x="587502" y="578374"/>
                    <a:pt x="586344" y="580773"/>
                  </a:cubicBezTo>
                  <a:cubicBezTo>
                    <a:pt x="585098" y="583261"/>
                    <a:pt x="582962" y="585128"/>
                    <a:pt x="580381" y="585927"/>
                  </a:cubicBezTo>
                  <a:lnTo>
                    <a:pt x="519679" y="606189"/>
                  </a:lnTo>
                  <a:cubicBezTo>
                    <a:pt x="518611" y="606544"/>
                    <a:pt x="517543" y="606722"/>
                    <a:pt x="516475" y="606722"/>
                  </a:cubicBezTo>
                  <a:cubicBezTo>
                    <a:pt x="512291" y="606722"/>
                    <a:pt x="508375" y="604056"/>
                    <a:pt x="506862" y="599968"/>
                  </a:cubicBezTo>
                  <a:lnTo>
                    <a:pt x="449542" y="437787"/>
                  </a:lnTo>
                  <a:lnTo>
                    <a:pt x="378248" y="464536"/>
                  </a:lnTo>
                  <a:cubicBezTo>
                    <a:pt x="375133" y="465691"/>
                    <a:pt x="371661" y="465247"/>
                    <a:pt x="368902" y="463381"/>
                  </a:cubicBezTo>
                  <a:cubicBezTo>
                    <a:pt x="366143" y="461426"/>
                    <a:pt x="364541" y="458316"/>
                    <a:pt x="364541" y="455028"/>
                  </a:cubicBezTo>
                  <a:lnTo>
                    <a:pt x="364541" y="111293"/>
                  </a:lnTo>
                  <a:cubicBezTo>
                    <a:pt x="364541" y="107028"/>
                    <a:pt x="367211" y="103207"/>
                    <a:pt x="371216" y="101785"/>
                  </a:cubicBezTo>
                  <a:close/>
                  <a:moveTo>
                    <a:pt x="80995" y="70777"/>
                  </a:moveTo>
                  <a:lnTo>
                    <a:pt x="263294" y="70777"/>
                  </a:lnTo>
                  <a:cubicBezTo>
                    <a:pt x="268901" y="70777"/>
                    <a:pt x="273441" y="75309"/>
                    <a:pt x="273441" y="80907"/>
                  </a:cubicBezTo>
                  <a:lnTo>
                    <a:pt x="273441" y="242724"/>
                  </a:lnTo>
                  <a:cubicBezTo>
                    <a:pt x="273441" y="248233"/>
                    <a:pt x="268901" y="252765"/>
                    <a:pt x="263294" y="252765"/>
                  </a:cubicBezTo>
                  <a:lnTo>
                    <a:pt x="80995" y="252765"/>
                  </a:lnTo>
                  <a:cubicBezTo>
                    <a:pt x="75388" y="252765"/>
                    <a:pt x="70848" y="248233"/>
                    <a:pt x="70848" y="242724"/>
                  </a:cubicBezTo>
                  <a:lnTo>
                    <a:pt x="70848" y="80907"/>
                  </a:lnTo>
                  <a:cubicBezTo>
                    <a:pt x="70848" y="75309"/>
                    <a:pt x="75388" y="70777"/>
                    <a:pt x="80995" y="70777"/>
                  </a:cubicBezTo>
                  <a:close/>
                  <a:moveTo>
                    <a:pt x="20294" y="20263"/>
                  </a:moveTo>
                  <a:lnTo>
                    <a:pt x="20294" y="586459"/>
                  </a:lnTo>
                  <a:lnTo>
                    <a:pt x="324084" y="586459"/>
                  </a:lnTo>
                  <a:lnTo>
                    <a:pt x="324084" y="20263"/>
                  </a:lnTo>
                  <a:close/>
                  <a:moveTo>
                    <a:pt x="20294" y="0"/>
                  </a:moveTo>
                  <a:lnTo>
                    <a:pt x="324084" y="0"/>
                  </a:lnTo>
                  <a:cubicBezTo>
                    <a:pt x="335210" y="0"/>
                    <a:pt x="344289" y="9065"/>
                    <a:pt x="344289" y="20263"/>
                  </a:cubicBezTo>
                  <a:lnTo>
                    <a:pt x="344289" y="586459"/>
                  </a:lnTo>
                  <a:cubicBezTo>
                    <a:pt x="344289" y="597657"/>
                    <a:pt x="335210" y="606722"/>
                    <a:pt x="324084" y="606722"/>
                  </a:cubicBezTo>
                  <a:lnTo>
                    <a:pt x="20294" y="606722"/>
                  </a:lnTo>
                  <a:cubicBezTo>
                    <a:pt x="9079" y="606722"/>
                    <a:pt x="0" y="597657"/>
                    <a:pt x="0" y="586459"/>
                  </a:cubicBezTo>
                  <a:lnTo>
                    <a:pt x="0" y="20263"/>
                  </a:lnTo>
                  <a:cubicBezTo>
                    <a:pt x="0" y="9065"/>
                    <a:pt x="9079" y="0"/>
                    <a:pt x="20294" y="0"/>
                  </a:cubicBezTo>
                  <a:close/>
                </a:path>
              </a:pathLst>
            </a:custGeom>
            <a:solidFill>
              <a:schemeClr val="accent1"/>
            </a:solidFill>
            <a:ln>
              <a:noFill/>
            </a:ln>
          </p:spPr>
          <p:txBody>
            <a:bodyPr/>
            <a:lstStyle/>
            <a:p>
              <a:endParaRPr altLang="en-US" lang="zh-CN"/>
            </a:p>
          </p:txBody>
        </p:sp>
      </p:grpSp>
    </p:spTree>
    <p:extLst>
      <p:ext uri="{BB962C8B-B14F-4D97-AF65-F5344CB8AC3E}">
        <p14:creationId val="401876875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0-#ppt_w/2"/>
                                          </p:val>
                                        </p:tav>
                                        <p:tav tm="100000">
                                          <p:val>
                                            <p:strVal val="#ppt_x"/>
                                          </p:val>
                                        </p:tav>
                                      </p:tavLst>
                                    </p:anim>
                                    <p:anim calcmode="lin" valueType="num">
                                      <p:cBhvr additive="base">
                                        <p:cTn dur="500" fill="hold" id="22"/>
                                        <p:tgtEl>
                                          <p:spTgt spid="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1">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additive="base">
                                        <p:cTn dur="500" fill="hold" id="26"/>
                                        <p:tgtEl>
                                          <p:spTgt spid="4"/>
                                        </p:tgtEl>
                                        <p:attrNameLst>
                                          <p:attrName>ppt_x</p:attrName>
                                        </p:attrNameLst>
                                      </p:cBhvr>
                                      <p:tavLst>
                                        <p:tav tm="0">
                                          <p:val>
                                            <p:strVal val="#ppt_x"/>
                                          </p:val>
                                        </p:tav>
                                        <p:tav tm="100000">
                                          <p:val>
                                            <p:strVal val="#ppt_x"/>
                                          </p:val>
                                        </p:tav>
                                      </p:tavLst>
                                    </p:anim>
                                    <p:anim calcmode="lin" valueType="num">
                                      <p:cBhvr additive="base">
                                        <p:cTn dur="500" fill="hold" id="27"/>
                                        <p:tgtEl>
                                          <p:spTgt spid="4"/>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500" fill="hold" id="31"/>
                                        <p:tgtEl>
                                          <p:spTgt spid="22"/>
                                        </p:tgtEl>
                                        <p:attrNameLst>
                                          <p:attrName>ppt_x</p:attrName>
                                        </p:attrNameLst>
                                      </p:cBhvr>
                                      <p:tavLst>
                                        <p:tav tm="0">
                                          <p:val>
                                            <p:strVal val="1+#ppt_w/2"/>
                                          </p:val>
                                        </p:tav>
                                        <p:tav tm="100000">
                                          <p:val>
                                            <p:strVal val="#ppt_x"/>
                                          </p:val>
                                        </p:tav>
                                      </p:tavLst>
                                    </p:anim>
                                    <p:anim calcmode="lin" valueType="num">
                                      <p:cBhvr additive="base">
                                        <p:cTn dur="500" fill="hold" id="32"/>
                                        <p:tgtEl>
                                          <p:spTgt spid="22"/>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500" fill="hold" id="42"/>
                                        <p:tgtEl>
                                          <p:spTgt spid="16"/>
                                        </p:tgtEl>
                                        <p:attrNameLst>
                                          <p:attrName>ppt_w</p:attrName>
                                        </p:attrNameLst>
                                      </p:cBhvr>
                                      <p:tavLst>
                                        <p:tav tm="0">
                                          <p:val>
                                            <p:fltVal val="0"/>
                                          </p:val>
                                        </p:tav>
                                        <p:tav tm="100000">
                                          <p:val>
                                            <p:strVal val="#ppt_w"/>
                                          </p:val>
                                        </p:tav>
                                      </p:tavLst>
                                    </p:anim>
                                    <p:anim calcmode="lin" valueType="num">
                                      <p:cBhvr>
                                        <p:cTn dur="500" fill="hold" id="43"/>
                                        <p:tgtEl>
                                          <p:spTgt spid="16"/>
                                        </p:tgtEl>
                                        <p:attrNameLst>
                                          <p:attrName>ppt_h</p:attrName>
                                        </p:attrNameLst>
                                      </p:cBhvr>
                                      <p:tavLst>
                                        <p:tav tm="0">
                                          <p:val>
                                            <p:fltVal val="0"/>
                                          </p:val>
                                        </p:tav>
                                        <p:tav tm="100000">
                                          <p:val>
                                            <p:strVal val="#ppt_h"/>
                                          </p:val>
                                        </p:tav>
                                      </p:tavLst>
                                    </p:anim>
                                    <p:animEffect filter="fade" transition="in">
                                      <p:cBhvr>
                                        <p:cTn dur="500" id="44"/>
                                        <p:tgtEl>
                                          <p:spTgt spid="16"/>
                                        </p:tgtEl>
                                      </p:cBhvr>
                                    </p:animEffect>
                                  </p:childTnLst>
                                </p:cTn>
                              </p:par>
                            </p:childTnLst>
                          </p:cTn>
                        </p:par>
                        <p:par>
                          <p:cTn fill="hold" id="45" nodeType="afterGroup">
                            <p:stCondLst>
                              <p:cond delay="4000"/>
                            </p:stCondLst>
                            <p:childTnLst>
                              <p:par>
                                <p:cTn fill="hold" id="46" nodeType="afterEffect" presetClass="entr" presetID="53" presetSubtype="0">
                                  <p:stCondLst>
                                    <p:cond delay="0"/>
                                  </p:stCondLst>
                                  <p:childTnLst>
                                    <p:set>
                                      <p:cBhvr>
                                        <p:cTn dur="1" fill="hold" id="47">
                                          <p:stCondLst>
                                            <p:cond delay="0"/>
                                          </p:stCondLst>
                                        </p:cTn>
                                        <p:tgtEl>
                                          <p:spTgt spid="19"/>
                                        </p:tgtEl>
                                        <p:attrNameLst>
                                          <p:attrName>style.visibility</p:attrName>
                                        </p:attrNameLst>
                                      </p:cBhvr>
                                      <p:to>
                                        <p:strVal val="visible"/>
                                      </p:to>
                                    </p:set>
                                    <p:anim calcmode="lin" valueType="num">
                                      <p:cBhvr>
                                        <p:cTn dur="500" fill="hold" id="48"/>
                                        <p:tgtEl>
                                          <p:spTgt spid="19"/>
                                        </p:tgtEl>
                                        <p:attrNameLst>
                                          <p:attrName>ppt_w</p:attrName>
                                        </p:attrNameLst>
                                      </p:cBhvr>
                                      <p:tavLst>
                                        <p:tav tm="0">
                                          <p:val>
                                            <p:fltVal val="0"/>
                                          </p:val>
                                        </p:tav>
                                        <p:tav tm="100000">
                                          <p:val>
                                            <p:strVal val="#ppt_w"/>
                                          </p:val>
                                        </p:tav>
                                      </p:tavLst>
                                    </p:anim>
                                    <p:anim calcmode="lin" valueType="num">
                                      <p:cBhvr>
                                        <p:cTn dur="500" fill="hold" id="49"/>
                                        <p:tgtEl>
                                          <p:spTgt spid="19"/>
                                        </p:tgtEl>
                                        <p:attrNameLst>
                                          <p:attrName>ppt_h</p:attrName>
                                        </p:attrNameLst>
                                      </p:cBhvr>
                                      <p:tavLst>
                                        <p:tav tm="0">
                                          <p:val>
                                            <p:fltVal val="0"/>
                                          </p:val>
                                        </p:tav>
                                        <p:tav tm="100000">
                                          <p:val>
                                            <p:strVal val="#ppt_h"/>
                                          </p:val>
                                        </p:tav>
                                      </p:tavLst>
                                    </p:anim>
                                    <p:animEffect filter="fade" transition="in">
                                      <p:cBhvr>
                                        <p:cTn dur="500" id="5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102430" y="474017"/>
            <a:ext cx="9199108"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733882"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为什么要有责任心</a:t>
            </a:r>
          </a:p>
        </p:txBody>
      </p:sp>
      <p:sp>
        <p:nvSpPr>
          <p:cNvPr id="8" name="businessmen-team_47832">
            <a:extLst>
              <a:ext uri="{FF2B5EF4-FFF2-40B4-BE49-F238E27FC236}">
                <a16:creationId xmlns:a16="http://schemas.microsoft.com/office/drawing/2014/main" id="{905E3C24-A974-46BD-AB12-3BC18544C34F}"/>
              </a:ext>
            </a:extLst>
          </p:cNvPr>
          <p:cNvSpPr>
            <a:spLocks noChangeAspect="1"/>
          </p:cNvSpPr>
          <p:nvPr/>
        </p:nvSpPr>
        <p:spPr bwMode="auto">
          <a:xfrm>
            <a:off x="580977" y="1893727"/>
            <a:ext cx="3909040" cy="3848758"/>
          </a:xfrm>
          <a:custGeom>
            <a:gdLst>
              <a:gd fmla="*/ 5427 w 10818" name="T0"/>
              <a:gd fmla="*/ 0 h 10667" name="T1"/>
              <a:gd fmla="*/ 5427 w 10818" name="T2"/>
              <a:gd fmla="*/ 2260 h 10667" name="T3"/>
              <a:gd fmla="*/ 9147 w 10818" name="T4"/>
              <a:gd fmla="*/ 2537 h 10667" name="T5"/>
              <a:gd fmla="*/ 9147 w 10818" name="T6"/>
              <a:gd fmla="*/ 754 h 10667" name="T7"/>
              <a:gd fmla="*/ 9147 w 10818" name="T8"/>
              <a:gd fmla="*/ 2537 h 10667" name="T9"/>
              <a:gd fmla="*/ 10068 w 10818" name="T10"/>
              <a:gd fmla="*/ 6329 h 10667" name="T11"/>
              <a:gd fmla="*/ 9857 w 10818" name="T12"/>
              <a:gd fmla="*/ 9145 h 10667" name="T13"/>
              <a:gd fmla="*/ 9420 w 10818" name="T14"/>
              <a:gd fmla="*/ 8765 h 10667" name="T15"/>
              <a:gd fmla="*/ 9136 w 10818" name="T16"/>
              <a:gd fmla="*/ 5950 h 10667" name="T17"/>
              <a:gd fmla="*/ 8863 w 10818" name="T18"/>
              <a:gd fmla="*/ 8788 h 10667" name="T19"/>
              <a:gd fmla="*/ 8429 w 10818" name="T20"/>
              <a:gd fmla="*/ 9170 h 10667" name="T21"/>
              <a:gd fmla="*/ 8264 w 10818" name="T22"/>
              <a:gd fmla="*/ 5376 h 10667" name="T23"/>
              <a:gd fmla="*/ 8363 w 10818" name="T24"/>
              <a:gd fmla="*/ 3921 h 10667" name="T25"/>
              <a:gd fmla="*/ 8024 w 10818" name="T26"/>
              <a:gd fmla="*/ 4967 h 10667" name="T27"/>
              <a:gd fmla="*/ 7793 w 10818" name="T28"/>
              <a:gd fmla="*/ 3633 h 10667" name="T29"/>
              <a:gd fmla="*/ 8633 w 10818" name="T30"/>
              <a:gd fmla="*/ 2702 h 10667" name="T31"/>
              <a:gd fmla="*/ 8807 w 10818" name="T32"/>
              <a:gd fmla="*/ 5045 h 10667" name="T33"/>
              <a:gd fmla="*/ 9518 w 10818" name="T34"/>
              <a:gd fmla="*/ 5045 h 10667" name="T35"/>
              <a:gd fmla="*/ 9812 w 10818" name="T36"/>
              <a:gd fmla="*/ 2750 h 10667" name="T37"/>
              <a:gd fmla="*/ 10710 w 10818" name="T38"/>
              <a:gd fmla="*/ 4813 h 10667" name="T39"/>
              <a:gd fmla="*/ 9977 w 10818" name="T40"/>
              <a:gd fmla="*/ 5107 h 10667" name="T41"/>
              <a:gd fmla="*/ 9985 w 10818" name="T42"/>
              <a:gd fmla="*/ 5153 h 10667" name="T43"/>
              <a:gd fmla="*/ 9907 w 10818" name="T44"/>
              <a:gd fmla="*/ 3615 h 10667" name="T45"/>
              <a:gd fmla="*/ 2562 w 10818" name="T46"/>
              <a:gd fmla="*/ 1646 h 10667" name="T47"/>
              <a:gd fmla="*/ 781 w 10818" name="T48"/>
              <a:gd fmla="*/ 1646 h 10667" name="T49"/>
              <a:gd fmla="*/ 2750 w 10818" name="T50"/>
              <a:gd fmla="*/ 5493 h 10667" name="T51"/>
              <a:gd fmla="*/ 2544 w 10818" name="T52"/>
              <a:gd fmla="*/ 5309 h 10667" name="T53"/>
              <a:gd fmla="*/ 2772 w 10818" name="T54"/>
              <a:gd fmla="*/ 8735 h 10667" name="T55"/>
              <a:gd fmla="*/ 2363 w 10818" name="T56"/>
              <a:gd fmla="*/ 9171 h 10667" name="T57"/>
              <a:gd fmla="*/ 1772 w 10818" name="T58"/>
              <a:gd fmla="*/ 5959 h 10667" name="T59"/>
              <a:gd fmla="*/ 1596 w 10818" name="T60"/>
              <a:gd fmla="*/ 5966 h 10667" name="T61"/>
              <a:gd fmla="*/ 991 w 10818" name="T62"/>
              <a:gd fmla="*/ 9146 h 10667" name="T63"/>
              <a:gd fmla="*/ 583 w 10818" name="T64"/>
              <a:gd fmla="*/ 8707 h 10667" name="T65"/>
              <a:gd fmla="*/ 108 w 10818" name="T66"/>
              <a:gd fmla="*/ 4813 h 10667" name="T67"/>
              <a:gd fmla="*/ 1006 w 10818" name="T68"/>
              <a:gd fmla="*/ 2750 h 10667" name="T69"/>
              <a:gd fmla="*/ 1301 w 10818" name="T70"/>
              <a:gd fmla="*/ 5045 h 10667" name="T71"/>
              <a:gd fmla="*/ 2012 w 10818" name="T72"/>
              <a:gd fmla="*/ 5045 h 10667" name="T73"/>
              <a:gd fmla="*/ 2186 w 10818" name="T74"/>
              <a:gd fmla="*/ 2702 h 10667" name="T75"/>
              <a:gd fmla="*/ 3025 w 10818" name="T76"/>
              <a:gd fmla="*/ 3633 h 10667" name="T77"/>
              <a:gd fmla="*/ 2839 w 10818" name="T78"/>
              <a:gd fmla="*/ 4973 h 10667" name="T79"/>
              <a:gd fmla="*/ 912 w 10818" name="T80"/>
              <a:gd fmla="*/ 3615 h 10667" name="T81"/>
              <a:gd fmla="*/ 833 w 10818" name="T82"/>
              <a:gd fmla="*/ 5153 h 10667" name="T83"/>
              <a:gd fmla="*/ 842 w 10818" name="T84"/>
              <a:gd fmla="*/ 5107 h 10667" name="T85"/>
              <a:gd fmla="*/ 7513 w 10818" name="T86"/>
              <a:gd fmla="*/ 5573 h 10667" name="T87"/>
              <a:gd fmla="*/ 7142 w 10818" name="T88"/>
              <a:gd fmla="*/ 3648 h 10667" name="T89"/>
              <a:gd fmla="*/ 6078 w 10818" name="T90"/>
              <a:gd fmla="*/ 2468 h 10667" name="T91"/>
              <a:gd fmla="*/ 5857 w 10818" name="T92"/>
              <a:gd fmla="*/ 5437 h 10667" name="T93"/>
              <a:gd fmla="*/ 4956 w 10818" name="T94"/>
              <a:gd fmla="*/ 5437 h 10667" name="T95"/>
              <a:gd fmla="*/ 4239 w 10818" name="T96"/>
              <a:gd fmla="*/ 2778 h 10667" name="T97"/>
              <a:gd fmla="*/ 3426 w 10818" name="T98"/>
              <a:gd fmla="*/ 5050 h 10667" name="T99"/>
              <a:gd fmla="*/ 3678 w 10818" name="T100"/>
              <a:gd fmla="*/ 6035 h 10667" name="T101"/>
              <a:gd fmla="*/ 4139 w 10818" name="T102"/>
              <a:gd fmla="*/ 5708 h 10667" name="T103"/>
              <a:gd fmla="*/ 4443 w 10818" name="T104"/>
              <a:gd fmla="*/ 4017 h 10667" name="T105"/>
              <a:gd fmla="*/ 4364 w 10818" name="T106"/>
              <a:gd fmla="*/ 5574 h 10667" name="T107"/>
              <a:gd fmla="*/ 4527 w 10818" name="T108"/>
              <a:gd fmla="*/ 10634 h 10667" name="T109"/>
              <a:gd fmla="*/ 5081 w 10818" name="T110"/>
              <a:gd fmla="*/ 10152 h 10667" name="T111"/>
              <a:gd fmla="*/ 5441 w 10818" name="T112"/>
              <a:gd fmla="*/ 6584 h 10667" name="T113"/>
              <a:gd fmla="*/ 5786 w 10818" name="T114"/>
              <a:gd fmla="*/ 10181 h 10667" name="T115"/>
              <a:gd fmla="*/ 6337 w 10818" name="T116"/>
              <a:gd fmla="*/ 10666 h 10667" name="T117"/>
              <a:gd fmla="*/ 6545 w 10818" name="T118"/>
              <a:gd fmla="*/ 5857 h 10667" name="T119"/>
              <a:gd fmla="*/ 6421 w 10818" name="T120"/>
              <a:gd fmla="*/ 4020 h 10667" name="T121"/>
              <a:gd fmla="*/ 6725 w 10818" name="T122"/>
              <a:gd fmla="*/ 5708 h 10667" name="T123"/>
              <a:gd fmla="*/ 7185 w 10818" name="T124"/>
              <a:gd fmla="*/ 6035 h 1066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667" w="10818">
                <a:moveTo>
                  <a:pt x="4298" y="1130"/>
                </a:moveTo>
                <a:cubicBezTo>
                  <a:pt x="4298" y="506"/>
                  <a:pt x="4803" y="0"/>
                  <a:pt x="5427" y="0"/>
                </a:cubicBezTo>
                <a:cubicBezTo>
                  <a:pt x="6050" y="0"/>
                  <a:pt x="6555" y="506"/>
                  <a:pt x="6555" y="1130"/>
                </a:cubicBezTo>
                <a:cubicBezTo>
                  <a:pt x="6555" y="1754"/>
                  <a:pt x="6050" y="2260"/>
                  <a:pt x="5427" y="2260"/>
                </a:cubicBezTo>
                <a:cubicBezTo>
                  <a:pt x="4803" y="2260"/>
                  <a:pt x="4298" y="1754"/>
                  <a:pt x="4298" y="1130"/>
                </a:cubicBezTo>
                <a:close/>
                <a:moveTo>
                  <a:pt x="9147" y="2537"/>
                </a:moveTo>
                <a:cubicBezTo>
                  <a:pt x="9639" y="2537"/>
                  <a:pt x="10037" y="2139"/>
                  <a:pt x="10037" y="1646"/>
                </a:cubicBezTo>
                <a:cubicBezTo>
                  <a:pt x="10037" y="1154"/>
                  <a:pt x="9639" y="754"/>
                  <a:pt x="9147" y="754"/>
                </a:cubicBezTo>
                <a:cubicBezTo>
                  <a:pt x="8655" y="754"/>
                  <a:pt x="8257" y="1154"/>
                  <a:pt x="8257" y="1646"/>
                </a:cubicBezTo>
                <a:cubicBezTo>
                  <a:pt x="8257" y="2139"/>
                  <a:pt x="8655" y="2537"/>
                  <a:pt x="9147" y="2537"/>
                </a:cubicBezTo>
                <a:close/>
                <a:moveTo>
                  <a:pt x="10710" y="4813"/>
                </a:moveTo>
                <a:cubicBezTo>
                  <a:pt x="10622" y="5421"/>
                  <a:pt x="10399" y="5859"/>
                  <a:pt x="10068" y="6329"/>
                </a:cubicBezTo>
                <a:lnTo>
                  <a:pt x="10236" y="8707"/>
                </a:lnTo>
                <a:cubicBezTo>
                  <a:pt x="10252" y="8933"/>
                  <a:pt x="10082" y="9129"/>
                  <a:pt x="9857" y="9145"/>
                </a:cubicBezTo>
                <a:cubicBezTo>
                  <a:pt x="9847" y="9146"/>
                  <a:pt x="9837" y="9146"/>
                  <a:pt x="9828" y="9146"/>
                </a:cubicBezTo>
                <a:cubicBezTo>
                  <a:pt x="9615" y="9146"/>
                  <a:pt x="9435" y="8981"/>
                  <a:pt x="9420" y="8765"/>
                </a:cubicBezTo>
                <a:lnTo>
                  <a:pt x="9222" y="5966"/>
                </a:lnTo>
                <a:cubicBezTo>
                  <a:pt x="9192" y="5957"/>
                  <a:pt x="9162" y="5950"/>
                  <a:pt x="9136" y="5950"/>
                </a:cubicBezTo>
                <a:cubicBezTo>
                  <a:pt x="9105" y="5950"/>
                  <a:pt x="9076" y="5955"/>
                  <a:pt x="9046" y="5959"/>
                </a:cubicBezTo>
                <a:lnTo>
                  <a:pt x="8863" y="8788"/>
                </a:lnTo>
                <a:cubicBezTo>
                  <a:pt x="8850" y="9005"/>
                  <a:pt x="8670" y="9171"/>
                  <a:pt x="8456" y="9171"/>
                </a:cubicBezTo>
                <a:cubicBezTo>
                  <a:pt x="8447" y="9171"/>
                  <a:pt x="8438" y="9171"/>
                  <a:pt x="8429" y="9170"/>
                </a:cubicBezTo>
                <a:cubicBezTo>
                  <a:pt x="8203" y="9156"/>
                  <a:pt x="8032" y="8961"/>
                  <a:pt x="8047" y="8735"/>
                </a:cubicBezTo>
                <a:lnTo>
                  <a:pt x="8264" y="5376"/>
                </a:lnTo>
                <a:cubicBezTo>
                  <a:pt x="8266" y="5353"/>
                  <a:pt x="8270" y="5331"/>
                  <a:pt x="8275" y="5309"/>
                </a:cubicBezTo>
                <a:cubicBezTo>
                  <a:pt x="8290" y="4900"/>
                  <a:pt x="8330" y="4341"/>
                  <a:pt x="8363" y="3921"/>
                </a:cubicBezTo>
                <a:cubicBezTo>
                  <a:pt x="8203" y="4394"/>
                  <a:pt x="8140" y="4923"/>
                  <a:pt x="8094" y="5450"/>
                </a:cubicBezTo>
                <a:cubicBezTo>
                  <a:pt x="8067" y="5291"/>
                  <a:pt x="8046" y="5132"/>
                  <a:pt x="8024" y="4967"/>
                </a:cubicBezTo>
                <a:cubicBezTo>
                  <a:pt x="7971" y="4572"/>
                  <a:pt x="7908" y="4134"/>
                  <a:pt x="7776" y="3692"/>
                </a:cubicBezTo>
                <a:cubicBezTo>
                  <a:pt x="7783" y="3673"/>
                  <a:pt x="7786" y="3652"/>
                  <a:pt x="7793" y="3633"/>
                </a:cubicBezTo>
                <a:cubicBezTo>
                  <a:pt x="7879" y="3397"/>
                  <a:pt x="8027" y="3059"/>
                  <a:pt x="8318" y="2849"/>
                </a:cubicBezTo>
                <a:cubicBezTo>
                  <a:pt x="8419" y="2776"/>
                  <a:pt x="8527" y="2730"/>
                  <a:pt x="8633" y="2702"/>
                </a:cubicBezTo>
                <a:cubicBezTo>
                  <a:pt x="8754" y="2664"/>
                  <a:pt x="8893" y="2641"/>
                  <a:pt x="9036" y="2631"/>
                </a:cubicBezTo>
                <a:lnTo>
                  <a:pt x="8807" y="5045"/>
                </a:lnTo>
                <a:lnTo>
                  <a:pt x="9139" y="5434"/>
                </a:lnTo>
                <a:lnTo>
                  <a:pt x="9518" y="5045"/>
                </a:lnTo>
                <a:lnTo>
                  <a:pt x="9230" y="2627"/>
                </a:lnTo>
                <a:cubicBezTo>
                  <a:pt x="9459" y="2635"/>
                  <a:pt x="9659" y="2681"/>
                  <a:pt x="9812" y="2750"/>
                </a:cubicBezTo>
                <a:cubicBezTo>
                  <a:pt x="9956" y="2807"/>
                  <a:pt x="10102" y="2896"/>
                  <a:pt x="10248" y="3040"/>
                </a:cubicBezTo>
                <a:cubicBezTo>
                  <a:pt x="10654" y="3440"/>
                  <a:pt x="10818" y="4070"/>
                  <a:pt x="10710" y="4813"/>
                </a:cubicBezTo>
                <a:close/>
                <a:moveTo>
                  <a:pt x="9907" y="3615"/>
                </a:moveTo>
                <a:cubicBezTo>
                  <a:pt x="9923" y="3928"/>
                  <a:pt x="9952" y="4510"/>
                  <a:pt x="9977" y="5107"/>
                </a:cubicBezTo>
                <a:cubicBezTo>
                  <a:pt x="9980" y="5122"/>
                  <a:pt x="9984" y="5137"/>
                  <a:pt x="9985" y="5152"/>
                </a:cubicBezTo>
                <a:lnTo>
                  <a:pt x="9985" y="5153"/>
                </a:lnTo>
                <a:cubicBezTo>
                  <a:pt x="10029" y="5019"/>
                  <a:pt x="10063" y="4878"/>
                  <a:pt x="10086" y="4722"/>
                </a:cubicBezTo>
                <a:cubicBezTo>
                  <a:pt x="10126" y="4445"/>
                  <a:pt x="10148" y="3961"/>
                  <a:pt x="9907" y="3615"/>
                </a:cubicBezTo>
                <a:close/>
                <a:moveTo>
                  <a:pt x="1672" y="2537"/>
                </a:moveTo>
                <a:cubicBezTo>
                  <a:pt x="2164" y="2537"/>
                  <a:pt x="2562" y="2139"/>
                  <a:pt x="2562" y="1646"/>
                </a:cubicBezTo>
                <a:cubicBezTo>
                  <a:pt x="2562" y="1154"/>
                  <a:pt x="2164" y="754"/>
                  <a:pt x="1672" y="754"/>
                </a:cubicBezTo>
                <a:cubicBezTo>
                  <a:pt x="1180" y="754"/>
                  <a:pt x="781" y="1154"/>
                  <a:pt x="781" y="1646"/>
                </a:cubicBezTo>
                <a:cubicBezTo>
                  <a:pt x="781" y="2139"/>
                  <a:pt x="1180" y="2537"/>
                  <a:pt x="1672" y="2537"/>
                </a:cubicBezTo>
                <a:close/>
                <a:moveTo>
                  <a:pt x="2750" y="5493"/>
                </a:moveTo>
                <a:cubicBezTo>
                  <a:pt x="2706" y="5400"/>
                  <a:pt x="2621" y="4408"/>
                  <a:pt x="2456" y="3921"/>
                </a:cubicBezTo>
                <a:cubicBezTo>
                  <a:pt x="2489" y="4341"/>
                  <a:pt x="2529" y="4900"/>
                  <a:pt x="2544" y="5309"/>
                </a:cubicBezTo>
                <a:cubicBezTo>
                  <a:pt x="2549" y="5331"/>
                  <a:pt x="2553" y="5353"/>
                  <a:pt x="2555" y="5376"/>
                </a:cubicBezTo>
                <a:lnTo>
                  <a:pt x="2772" y="8735"/>
                </a:lnTo>
                <a:cubicBezTo>
                  <a:pt x="2786" y="8961"/>
                  <a:pt x="2615" y="9156"/>
                  <a:pt x="2390" y="9170"/>
                </a:cubicBezTo>
                <a:cubicBezTo>
                  <a:pt x="2381" y="9171"/>
                  <a:pt x="2372" y="9171"/>
                  <a:pt x="2363" y="9171"/>
                </a:cubicBezTo>
                <a:cubicBezTo>
                  <a:pt x="2149" y="9171"/>
                  <a:pt x="1969" y="9005"/>
                  <a:pt x="1955" y="8788"/>
                </a:cubicBezTo>
                <a:lnTo>
                  <a:pt x="1772" y="5959"/>
                </a:lnTo>
                <a:cubicBezTo>
                  <a:pt x="1743" y="5955"/>
                  <a:pt x="1713" y="5950"/>
                  <a:pt x="1683" y="5950"/>
                </a:cubicBezTo>
                <a:cubicBezTo>
                  <a:pt x="1657" y="5950"/>
                  <a:pt x="1627" y="5957"/>
                  <a:pt x="1596" y="5966"/>
                </a:cubicBezTo>
                <a:lnTo>
                  <a:pt x="1399" y="8765"/>
                </a:lnTo>
                <a:cubicBezTo>
                  <a:pt x="1384" y="8981"/>
                  <a:pt x="1204" y="9146"/>
                  <a:pt x="991" y="9146"/>
                </a:cubicBezTo>
                <a:cubicBezTo>
                  <a:pt x="982" y="9146"/>
                  <a:pt x="972" y="9146"/>
                  <a:pt x="962" y="9145"/>
                </a:cubicBezTo>
                <a:cubicBezTo>
                  <a:pt x="736" y="9129"/>
                  <a:pt x="567" y="8933"/>
                  <a:pt x="583" y="8707"/>
                </a:cubicBezTo>
                <a:lnTo>
                  <a:pt x="751" y="6329"/>
                </a:lnTo>
                <a:cubicBezTo>
                  <a:pt x="420" y="5859"/>
                  <a:pt x="197" y="5421"/>
                  <a:pt x="108" y="4813"/>
                </a:cubicBezTo>
                <a:cubicBezTo>
                  <a:pt x="0" y="4070"/>
                  <a:pt x="165" y="3440"/>
                  <a:pt x="571" y="3040"/>
                </a:cubicBezTo>
                <a:cubicBezTo>
                  <a:pt x="717" y="2896"/>
                  <a:pt x="862" y="2807"/>
                  <a:pt x="1006" y="2750"/>
                </a:cubicBezTo>
                <a:cubicBezTo>
                  <a:pt x="1160" y="2681"/>
                  <a:pt x="1360" y="2635"/>
                  <a:pt x="1589" y="2627"/>
                </a:cubicBezTo>
                <a:lnTo>
                  <a:pt x="1301" y="5045"/>
                </a:lnTo>
                <a:lnTo>
                  <a:pt x="1680" y="5434"/>
                </a:lnTo>
                <a:lnTo>
                  <a:pt x="2012" y="5045"/>
                </a:lnTo>
                <a:lnTo>
                  <a:pt x="1782" y="2631"/>
                </a:lnTo>
                <a:cubicBezTo>
                  <a:pt x="1926" y="2641"/>
                  <a:pt x="2065" y="2664"/>
                  <a:pt x="2186" y="2702"/>
                </a:cubicBezTo>
                <a:cubicBezTo>
                  <a:pt x="2292" y="2730"/>
                  <a:pt x="2399" y="2775"/>
                  <a:pt x="2501" y="2849"/>
                </a:cubicBezTo>
                <a:cubicBezTo>
                  <a:pt x="2791" y="3059"/>
                  <a:pt x="2939" y="3397"/>
                  <a:pt x="3025" y="3633"/>
                </a:cubicBezTo>
                <a:cubicBezTo>
                  <a:pt x="3041" y="3676"/>
                  <a:pt x="3050" y="3722"/>
                  <a:pt x="3064" y="3765"/>
                </a:cubicBezTo>
                <a:cubicBezTo>
                  <a:pt x="2947" y="4183"/>
                  <a:pt x="2889" y="4596"/>
                  <a:pt x="2839" y="4973"/>
                </a:cubicBezTo>
                <a:cubicBezTo>
                  <a:pt x="2816" y="5140"/>
                  <a:pt x="2756" y="5507"/>
                  <a:pt x="2750" y="5493"/>
                </a:cubicBezTo>
                <a:close/>
                <a:moveTo>
                  <a:pt x="912" y="3615"/>
                </a:moveTo>
                <a:cubicBezTo>
                  <a:pt x="671" y="3961"/>
                  <a:pt x="692" y="4445"/>
                  <a:pt x="733" y="4722"/>
                </a:cubicBezTo>
                <a:cubicBezTo>
                  <a:pt x="755" y="4878"/>
                  <a:pt x="790" y="5019"/>
                  <a:pt x="833" y="5153"/>
                </a:cubicBezTo>
                <a:lnTo>
                  <a:pt x="833" y="5152"/>
                </a:lnTo>
                <a:cubicBezTo>
                  <a:pt x="835" y="5137"/>
                  <a:pt x="839" y="5122"/>
                  <a:pt x="842" y="5107"/>
                </a:cubicBezTo>
                <a:cubicBezTo>
                  <a:pt x="867" y="4510"/>
                  <a:pt x="896" y="3928"/>
                  <a:pt x="912" y="3615"/>
                </a:cubicBezTo>
                <a:close/>
                <a:moveTo>
                  <a:pt x="7513" y="5573"/>
                </a:moveTo>
                <a:cubicBezTo>
                  <a:pt x="7483" y="5400"/>
                  <a:pt x="7460" y="5225"/>
                  <a:pt x="7437" y="5050"/>
                </a:cubicBezTo>
                <a:cubicBezTo>
                  <a:pt x="7376" y="4590"/>
                  <a:pt x="7312" y="4113"/>
                  <a:pt x="7142" y="3648"/>
                </a:cubicBezTo>
                <a:cubicBezTo>
                  <a:pt x="7033" y="3349"/>
                  <a:pt x="6845" y="2921"/>
                  <a:pt x="6477" y="2654"/>
                </a:cubicBezTo>
                <a:cubicBezTo>
                  <a:pt x="6349" y="2561"/>
                  <a:pt x="6213" y="2504"/>
                  <a:pt x="6078" y="2468"/>
                </a:cubicBezTo>
                <a:cubicBezTo>
                  <a:pt x="5924" y="2420"/>
                  <a:pt x="5748" y="2391"/>
                  <a:pt x="5566" y="2378"/>
                </a:cubicBezTo>
                <a:lnTo>
                  <a:pt x="5857" y="5437"/>
                </a:lnTo>
                <a:lnTo>
                  <a:pt x="5437" y="5931"/>
                </a:lnTo>
                <a:lnTo>
                  <a:pt x="4956" y="5437"/>
                </a:lnTo>
                <a:lnTo>
                  <a:pt x="5322" y="2372"/>
                </a:lnTo>
                <a:cubicBezTo>
                  <a:pt x="4803" y="2389"/>
                  <a:pt x="4404" y="2569"/>
                  <a:pt x="4239" y="2778"/>
                </a:cubicBezTo>
                <a:cubicBezTo>
                  <a:pt x="3984" y="3019"/>
                  <a:pt x="3827" y="3360"/>
                  <a:pt x="3722" y="3648"/>
                </a:cubicBezTo>
                <a:cubicBezTo>
                  <a:pt x="3551" y="4113"/>
                  <a:pt x="3488" y="4590"/>
                  <a:pt x="3426" y="5050"/>
                </a:cubicBezTo>
                <a:cubicBezTo>
                  <a:pt x="3403" y="5225"/>
                  <a:pt x="3380" y="5400"/>
                  <a:pt x="3350" y="5573"/>
                </a:cubicBezTo>
                <a:cubicBezTo>
                  <a:pt x="3313" y="5792"/>
                  <a:pt x="3460" y="5998"/>
                  <a:pt x="3678" y="6035"/>
                </a:cubicBezTo>
                <a:cubicBezTo>
                  <a:pt x="3700" y="6039"/>
                  <a:pt x="3723" y="6041"/>
                  <a:pt x="3745" y="6041"/>
                </a:cubicBezTo>
                <a:cubicBezTo>
                  <a:pt x="3937" y="6041"/>
                  <a:pt x="4106" y="5903"/>
                  <a:pt x="4139" y="5708"/>
                </a:cubicBezTo>
                <a:cubicBezTo>
                  <a:pt x="4170" y="5525"/>
                  <a:pt x="4194" y="5341"/>
                  <a:pt x="4219" y="5156"/>
                </a:cubicBezTo>
                <a:cubicBezTo>
                  <a:pt x="4272" y="4754"/>
                  <a:pt x="4326" y="4374"/>
                  <a:pt x="4443" y="4017"/>
                </a:cubicBezTo>
                <a:cubicBezTo>
                  <a:pt x="4424" y="4424"/>
                  <a:pt x="4398" y="4964"/>
                  <a:pt x="4374" y="5515"/>
                </a:cubicBezTo>
                <a:cubicBezTo>
                  <a:pt x="4371" y="5535"/>
                  <a:pt x="4366" y="5554"/>
                  <a:pt x="4364" y="5574"/>
                </a:cubicBezTo>
                <a:lnTo>
                  <a:pt x="4046" y="10079"/>
                </a:lnTo>
                <a:cubicBezTo>
                  <a:pt x="4026" y="10365"/>
                  <a:pt x="4241" y="10613"/>
                  <a:pt x="4527" y="10634"/>
                </a:cubicBezTo>
                <a:cubicBezTo>
                  <a:pt x="4539" y="10634"/>
                  <a:pt x="4551" y="10635"/>
                  <a:pt x="4564" y="10635"/>
                </a:cubicBezTo>
                <a:cubicBezTo>
                  <a:pt x="4834" y="10635"/>
                  <a:pt x="5061" y="10426"/>
                  <a:pt x="5081" y="10152"/>
                </a:cubicBezTo>
                <a:lnTo>
                  <a:pt x="5331" y="6605"/>
                </a:lnTo>
                <a:cubicBezTo>
                  <a:pt x="5370" y="6594"/>
                  <a:pt x="5408" y="6584"/>
                  <a:pt x="5441" y="6584"/>
                </a:cubicBezTo>
                <a:cubicBezTo>
                  <a:pt x="5479" y="6584"/>
                  <a:pt x="5516" y="6591"/>
                  <a:pt x="5554" y="6596"/>
                </a:cubicBezTo>
                <a:lnTo>
                  <a:pt x="5786" y="10181"/>
                </a:lnTo>
                <a:cubicBezTo>
                  <a:pt x="5803" y="10456"/>
                  <a:pt x="6031" y="10667"/>
                  <a:pt x="6303" y="10667"/>
                </a:cubicBezTo>
                <a:cubicBezTo>
                  <a:pt x="6314" y="10667"/>
                  <a:pt x="6325" y="10666"/>
                  <a:pt x="6337" y="10666"/>
                </a:cubicBezTo>
                <a:cubicBezTo>
                  <a:pt x="6622" y="10647"/>
                  <a:pt x="6839" y="10400"/>
                  <a:pt x="6821" y="10114"/>
                </a:cubicBezTo>
                <a:lnTo>
                  <a:pt x="6545" y="5857"/>
                </a:lnTo>
                <a:cubicBezTo>
                  <a:pt x="6544" y="5827"/>
                  <a:pt x="6538" y="5800"/>
                  <a:pt x="6531" y="5772"/>
                </a:cubicBezTo>
                <a:cubicBezTo>
                  <a:pt x="6512" y="5256"/>
                  <a:pt x="6462" y="4551"/>
                  <a:pt x="6421" y="4020"/>
                </a:cubicBezTo>
                <a:cubicBezTo>
                  <a:pt x="6537" y="4376"/>
                  <a:pt x="6591" y="4756"/>
                  <a:pt x="6644" y="5156"/>
                </a:cubicBezTo>
                <a:cubicBezTo>
                  <a:pt x="6669" y="5341"/>
                  <a:pt x="6694" y="5525"/>
                  <a:pt x="6725" y="5708"/>
                </a:cubicBezTo>
                <a:cubicBezTo>
                  <a:pt x="6758" y="5903"/>
                  <a:pt x="6927" y="6041"/>
                  <a:pt x="7118" y="6041"/>
                </a:cubicBezTo>
                <a:cubicBezTo>
                  <a:pt x="7140" y="6041"/>
                  <a:pt x="7163" y="6039"/>
                  <a:pt x="7185" y="6035"/>
                </a:cubicBezTo>
                <a:cubicBezTo>
                  <a:pt x="7403" y="5998"/>
                  <a:pt x="7550" y="5792"/>
                  <a:pt x="7513" y="5573"/>
                </a:cubicBezTo>
                <a:close/>
              </a:path>
            </a:pathLst>
          </a:custGeom>
          <a:solidFill>
            <a:srgbClr val="4D4D4D"/>
          </a:solidFill>
          <a:ln>
            <a:noFill/>
          </a:ln>
        </p:spPr>
        <p:txBody>
          <a:bodyPr/>
          <a:lstStyle/>
          <a:p/>
        </p:txBody>
      </p:sp>
      <p:sp>
        <p:nvSpPr>
          <p:cNvPr id="7" name="矩形 6">
            <a:extLst>
              <a:ext uri="{FF2B5EF4-FFF2-40B4-BE49-F238E27FC236}">
                <a16:creationId xmlns:a16="http://schemas.microsoft.com/office/drawing/2014/main" id="{BD239307-DE44-4B08-924F-5C0C91131E3E}"/>
              </a:ext>
            </a:extLst>
          </p:cNvPr>
          <p:cNvSpPr/>
          <p:nvPr/>
        </p:nvSpPr>
        <p:spPr>
          <a:xfrm>
            <a:off x="6024563" y="1893727"/>
            <a:ext cx="3735796" cy="1188720"/>
          </a:xfrm>
          <a:prstGeom prst="rect">
            <a:avLst/>
          </a:prstGeom>
        </p:spPr>
        <p:txBody>
          <a:bodyPr wrap="square">
            <a:spAutoFit/>
          </a:bodyPr>
          <a:lstStyle/>
          <a:p>
            <a:pPr fontAlgn="base" lvl="0">
              <a:lnSpc>
                <a:spcPct val="150000"/>
              </a:lnSpc>
              <a:spcBef>
                <a:spcPct val="0"/>
              </a:spcBef>
              <a:spcAft>
                <a:spcPct val="0"/>
              </a:spcAft>
              <a:defRPr/>
            </a:pPr>
            <a:r>
              <a:rPr altLang="en-US" b="1" lang="zh-CN" sz="2400">
                <a:solidFill>
                  <a:srgbClr val="4D4D4D"/>
                </a:solidFill>
                <a:latin charset="-122" panose="020b0503020204020204" pitchFamily="34" typeface="微软雅黑"/>
                <a:ea charset="-122" panose="020b0503020204020204" pitchFamily="34" typeface="微软雅黑"/>
                <a:sym charset="0" panose="020b0502020202020204" pitchFamily="34" typeface="Century Gothic"/>
              </a:rPr>
              <a:t>钱不是万能的</a:t>
            </a:r>
          </a:p>
          <a:p>
            <a:pPr fontAlgn="base" lvl="0">
              <a:lnSpc>
                <a:spcPct val="150000"/>
              </a:lnSpc>
              <a:spcBef>
                <a:spcPct val="0"/>
              </a:spcBef>
              <a:spcAft>
                <a:spcPct val="0"/>
              </a:spcAft>
              <a:defRPr/>
            </a:pPr>
            <a:r>
              <a:rPr altLang="en-US" b="1" lang="zh-CN" sz="2400">
                <a:solidFill>
                  <a:srgbClr val="4D4D4D"/>
                </a:solidFill>
                <a:latin charset="-122" panose="020b0503020204020204" pitchFamily="34" typeface="微软雅黑"/>
                <a:ea charset="-122" panose="020b0503020204020204" pitchFamily="34" typeface="微软雅黑"/>
                <a:sym charset="0" panose="020b0502020202020204" pitchFamily="34" typeface="Century Gothic"/>
              </a:rPr>
              <a:t>没有钱是万万不能的</a:t>
            </a:r>
          </a:p>
        </p:txBody>
      </p:sp>
      <p:sp>
        <p:nvSpPr>
          <p:cNvPr id="13" name="矩形 12">
            <a:extLst>
              <a:ext uri="{FF2B5EF4-FFF2-40B4-BE49-F238E27FC236}">
                <a16:creationId xmlns:a16="http://schemas.microsoft.com/office/drawing/2014/main" id="{23DA4781-9611-4B60-A68A-A7E284C8E430}"/>
              </a:ext>
            </a:extLst>
          </p:cNvPr>
          <p:cNvSpPr/>
          <p:nvPr/>
        </p:nvSpPr>
        <p:spPr>
          <a:xfrm>
            <a:off x="6024562" y="3668351"/>
            <a:ext cx="5434620" cy="1188720"/>
          </a:xfrm>
          <a:prstGeom prst="rect">
            <a:avLst/>
          </a:prstGeom>
        </p:spPr>
        <p:txBody>
          <a:bodyPr wrap="square">
            <a:spAutoFit/>
          </a:bodyPr>
          <a:lstStyle/>
          <a:p>
            <a:pPr fontAlgn="base" lvl="0">
              <a:lnSpc>
                <a:spcPct val="150000"/>
              </a:lnSpc>
              <a:spcBef>
                <a:spcPct val="0"/>
              </a:spcBef>
              <a:spcAft>
                <a:spcPct val="0"/>
              </a:spcAft>
              <a:defRPr/>
            </a:pPr>
            <a:r>
              <a:rPr altLang="en-US" b="1" lang="zh-CN" sz="2400">
                <a:solidFill>
                  <a:srgbClr val="4D4D4D"/>
                </a:solidFill>
                <a:latin charset="-122" panose="020b0503020204020204" pitchFamily="34" typeface="微软雅黑"/>
                <a:ea charset="-122" panose="020b0503020204020204" pitchFamily="34" typeface="微软雅黑"/>
                <a:sym charset="0" panose="020b0502020202020204" pitchFamily="34" typeface="Century Gothic"/>
              </a:rPr>
              <a:t>责任心提高工作绩效，进而提高收入让我们从容面对未来生活的不安全因素</a:t>
            </a:r>
          </a:p>
        </p:txBody>
      </p:sp>
      <p:sp>
        <p:nvSpPr>
          <p:cNvPr id="14" name="planet-saturn_65804">
            <a:extLst>
              <a:ext uri="{FF2B5EF4-FFF2-40B4-BE49-F238E27FC236}">
                <a16:creationId xmlns:a16="http://schemas.microsoft.com/office/drawing/2014/main" id="{B54B1814-5B4A-4377-B459-2C95D6CBDAF1}"/>
              </a:ext>
            </a:extLst>
          </p:cNvPr>
          <p:cNvSpPr>
            <a:spLocks noChangeAspect="1"/>
          </p:cNvSpPr>
          <p:nvPr/>
        </p:nvSpPr>
        <p:spPr bwMode="auto">
          <a:xfrm>
            <a:off x="5388906" y="3626193"/>
            <a:ext cx="603231" cy="60968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606478" w="600058">
                <a:moveTo>
                  <a:pt x="62420" y="416759"/>
                </a:moveTo>
                <a:cubicBezTo>
                  <a:pt x="76726" y="430734"/>
                  <a:pt x="91913" y="443467"/>
                  <a:pt x="107826" y="455424"/>
                </a:cubicBezTo>
                <a:cubicBezTo>
                  <a:pt x="125916" y="468933"/>
                  <a:pt x="144939" y="481356"/>
                  <a:pt x="164583" y="492640"/>
                </a:cubicBezTo>
                <a:cubicBezTo>
                  <a:pt x="203821" y="515103"/>
                  <a:pt x="245547" y="533271"/>
                  <a:pt x="288776" y="546781"/>
                </a:cubicBezTo>
                <a:cubicBezTo>
                  <a:pt x="310339" y="553561"/>
                  <a:pt x="332369" y="559100"/>
                  <a:pt x="354605" y="563085"/>
                </a:cubicBezTo>
                <a:cubicBezTo>
                  <a:pt x="374095" y="566605"/>
                  <a:pt x="393791" y="569037"/>
                  <a:pt x="413695" y="570073"/>
                </a:cubicBezTo>
                <a:cubicBezTo>
                  <a:pt x="351080" y="610031"/>
                  <a:pt x="270324" y="619141"/>
                  <a:pt x="197135" y="587153"/>
                </a:cubicBezTo>
                <a:cubicBezTo>
                  <a:pt x="123842" y="555269"/>
                  <a:pt x="75637" y="489845"/>
                  <a:pt x="62420" y="416759"/>
                </a:cubicBezTo>
                <a:close/>
                <a:moveTo>
                  <a:pt x="142343" y="165989"/>
                </a:moveTo>
                <a:cubicBezTo>
                  <a:pt x="145608" y="166041"/>
                  <a:pt x="148770" y="166196"/>
                  <a:pt x="151983" y="166299"/>
                </a:cubicBezTo>
                <a:cubicBezTo>
                  <a:pt x="136694" y="176236"/>
                  <a:pt x="122649" y="187725"/>
                  <a:pt x="110107" y="200560"/>
                </a:cubicBezTo>
                <a:cubicBezTo>
                  <a:pt x="93523" y="204493"/>
                  <a:pt x="74762" y="211428"/>
                  <a:pt x="61805" y="222762"/>
                </a:cubicBezTo>
                <a:cubicBezTo>
                  <a:pt x="41956" y="239945"/>
                  <a:pt x="41541" y="265149"/>
                  <a:pt x="51129" y="288127"/>
                </a:cubicBezTo>
                <a:cubicBezTo>
                  <a:pt x="69994" y="333256"/>
                  <a:pt x="111818" y="368138"/>
                  <a:pt x="151050" y="395568"/>
                </a:cubicBezTo>
                <a:cubicBezTo>
                  <a:pt x="159135" y="401157"/>
                  <a:pt x="167375" y="406643"/>
                  <a:pt x="175823" y="411818"/>
                </a:cubicBezTo>
                <a:cubicBezTo>
                  <a:pt x="250660" y="457931"/>
                  <a:pt x="338351" y="492450"/>
                  <a:pt x="426559" y="499334"/>
                </a:cubicBezTo>
                <a:cubicBezTo>
                  <a:pt x="457552" y="501766"/>
                  <a:pt x="492068" y="501456"/>
                  <a:pt x="521246" y="489190"/>
                </a:cubicBezTo>
                <a:cubicBezTo>
                  <a:pt x="534980" y="483394"/>
                  <a:pt x="547626" y="473405"/>
                  <a:pt x="553327" y="459587"/>
                </a:cubicBezTo>
                <a:cubicBezTo>
                  <a:pt x="561671" y="439351"/>
                  <a:pt x="554208" y="416062"/>
                  <a:pt x="545138" y="397327"/>
                </a:cubicBezTo>
                <a:cubicBezTo>
                  <a:pt x="543635" y="394326"/>
                  <a:pt x="542029" y="391272"/>
                  <a:pt x="540370" y="388322"/>
                </a:cubicBezTo>
                <a:cubicBezTo>
                  <a:pt x="540526" y="385269"/>
                  <a:pt x="540577" y="382215"/>
                  <a:pt x="540681" y="379214"/>
                </a:cubicBezTo>
                <a:cubicBezTo>
                  <a:pt x="540785" y="363998"/>
                  <a:pt x="539645" y="348989"/>
                  <a:pt x="537053" y="334136"/>
                </a:cubicBezTo>
                <a:cubicBezTo>
                  <a:pt x="544879" y="341744"/>
                  <a:pt x="552705" y="350025"/>
                  <a:pt x="560168" y="359237"/>
                </a:cubicBezTo>
                <a:cubicBezTo>
                  <a:pt x="577892" y="381180"/>
                  <a:pt x="592404" y="406643"/>
                  <a:pt x="596083" y="435107"/>
                </a:cubicBezTo>
                <a:cubicBezTo>
                  <a:pt x="599141" y="458707"/>
                  <a:pt x="592974" y="482565"/>
                  <a:pt x="578203" y="501352"/>
                </a:cubicBezTo>
                <a:cubicBezTo>
                  <a:pt x="570637" y="510926"/>
                  <a:pt x="561412" y="518793"/>
                  <a:pt x="551513" y="524952"/>
                </a:cubicBezTo>
                <a:cubicBezTo>
                  <a:pt x="523475" y="542548"/>
                  <a:pt x="488699" y="549224"/>
                  <a:pt x="455997" y="550880"/>
                </a:cubicBezTo>
                <a:cubicBezTo>
                  <a:pt x="369758" y="555279"/>
                  <a:pt x="280150" y="528523"/>
                  <a:pt x="203706" y="490173"/>
                </a:cubicBezTo>
                <a:cubicBezTo>
                  <a:pt x="156181" y="466367"/>
                  <a:pt x="110159" y="436039"/>
                  <a:pt x="72015" y="398880"/>
                </a:cubicBezTo>
                <a:cubicBezTo>
                  <a:pt x="41126" y="368759"/>
                  <a:pt x="10290" y="328702"/>
                  <a:pt x="1997" y="285436"/>
                </a:cubicBezTo>
                <a:cubicBezTo>
                  <a:pt x="-1371" y="267478"/>
                  <a:pt x="-749" y="248588"/>
                  <a:pt x="5936" y="231612"/>
                </a:cubicBezTo>
                <a:cubicBezTo>
                  <a:pt x="14384" y="210393"/>
                  <a:pt x="31849" y="193573"/>
                  <a:pt x="52114" y="183067"/>
                </a:cubicBezTo>
                <a:cubicBezTo>
                  <a:pt x="79633" y="168783"/>
                  <a:pt x="111818" y="165264"/>
                  <a:pt x="142343" y="165989"/>
                </a:cubicBezTo>
                <a:close/>
                <a:moveTo>
                  <a:pt x="258255" y="148296"/>
                </a:moveTo>
                <a:cubicBezTo>
                  <a:pt x="337302" y="137532"/>
                  <a:pt x="421013" y="171273"/>
                  <a:pt x="470411" y="233786"/>
                </a:cubicBezTo>
                <a:cubicBezTo>
                  <a:pt x="519808" y="296299"/>
                  <a:pt x="533233" y="385412"/>
                  <a:pt x="504414" y="459724"/>
                </a:cubicBezTo>
                <a:cubicBezTo>
                  <a:pt x="502600" y="464329"/>
                  <a:pt x="500578" y="468935"/>
                  <a:pt x="497157" y="472558"/>
                </a:cubicBezTo>
                <a:cubicBezTo>
                  <a:pt x="490470" y="479492"/>
                  <a:pt x="479845" y="480838"/>
                  <a:pt x="470203" y="481252"/>
                </a:cubicBezTo>
                <a:cubicBezTo>
                  <a:pt x="418473" y="483373"/>
                  <a:pt x="367158" y="471523"/>
                  <a:pt x="318072" y="455015"/>
                </a:cubicBezTo>
                <a:cubicBezTo>
                  <a:pt x="238507" y="428260"/>
                  <a:pt x="162207" y="388154"/>
                  <a:pt x="102080" y="329626"/>
                </a:cubicBezTo>
                <a:cubicBezTo>
                  <a:pt x="93580" y="321346"/>
                  <a:pt x="85027" y="312238"/>
                  <a:pt x="80310" y="301164"/>
                </a:cubicBezTo>
                <a:cubicBezTo>
                  <a:pt x="72017" y="281602"/>
                  <a:pt x="89329" y="260282"/>
                  <a:pt x="100422" y="244705"/>
                </a:cubicBezTo>
                <a:cubicBezTo>
                  <a:pt x="109752" y="231613"/>
                  <a:pt x="120481" y="219451"/>
                  <a:pt x="132299" y="208532"/>
                </a:cubicBezTo>
                <a:cubicBezTo>
                  <a:pt x="136083" y="205117"/>
                  <a:pt x="139971" y="201701"/>
                  <a:pt x="144066" y="198493"/>
                </a:cubicBezTo>
                <a:cubicBezTo>
                  <a:pt x="176669" y="171997"/>
                  <a:pt x="216425" y="153989"/>
                  <a:pt x="258255" y="148296"/>
                </a:cubicBezTo>
                <a:close/>
                <a:moveTo>
                  <a:pt x="535808" y="39093"/>
                </a:moveTo>
                <a:cubicBezTo>
                  <a:pt x="571292" y="39093"/>
                  <a:pt x="600058" y="67827"/>
                  <a:pt x="600058" y="103273"/>
                </a:cubicBezTo>
                <a:cubicBezTo>
                  <a:pt x="600058" y="138719"/>
                  <a:pt x="571292" y="167453"/>
                  <a:pt x="535808" y="167453"/>
                </a:cubicBezTo>
                <a:cubicBezTo>
                  <a:pt x="500324" y="167453"/>
                  <a:pt x="471558" y="138719"/>
                  <a:pt x="471558" y="103273"/>
                </a:cubicBezTo>
                <a:cubicBezTo>
                  <a:pt x="471558" y="67827"/>
                  <a:pt x="500324" y="39093"/>
                  <a:pt x="535808" y="39093"/>
                </a:cubicBezTo>
                <a:close/>
                <a:moveTo>
                  <a:pt x="335085" y="0"/>
                </a:moveTo>
                <a:cubicBezTo>
                  <a:pt x="355000" y="0"/>
                  <a:pt x="371144" y="16128"/>
                  <a:pt x="371144" y="36024"/>
                </a:cubicBezTo>
                <a:cubicBezTo>
                  <a:pt x="371144" y="55920"/>
                  <a:pt x="355000" y="72048"/>
                  <a:pt x="335085" y="72048"/>
                </a:cubicBezTo>
                <a:cubicBezTo>
                  <a:pt x="315170" y="72048"/>
                  <a:pt x="299026" y="55920"/>
                  <a:pt x="299026" y="36024"/>
                </a:cubicBezTo>
                <a:cubicBezTo>
                  <a:pt x="299026" y="16128"/>
                  <a:pt x="315170" y="0"/>
                  <a:pt x="335085" y="0"/>
                </a:cubicBezTo>
                <a:close/>
              </a:path>
            </a:pathLst>
          </a:custGeom>
          <a:solidFill>
            <a:schemeClr val="accent1"/>
          </a:solidFill>
          <a:ln>
            <a:noFill/>
          </a:ln>
        </p:spPr>
        <p:txBody>
          <a:bodyPr/>
          <a:lstStyle/>
          <a:p>
            <a:endParaRPr altLang="en-US" lang="zh-CN"/>
          </a:p>
        </p:txBody>
      </p:sp>
      <p:sp>
        <p:nvSpPr>
          <p:cNvPr id="15" name="safe-shield-protection_69938">
            <a:extLst>
              <a:ext uri="{FF2B5EF4-FFF2-40B4-BE49-F238E27FC236}">
                <a16:creationId xmlns:a16="http://schemas.microsoft.com/office/drawing/2014/main" id="{557C2300-DD9B-41FE-B77C-BFB8A803AD79}"/>
              </a:ext>
            </a:extLst>
          </p:cNvPr>
          <p:cNvSpPr>
            <a:spLocks noChangeAspect="1"/>
          </p:cNvSpPr>
          <p:nvPr/>
        </p:nvSpPr>
        <p:spPr bwMode="auto">
          <a:xfrm>
            <a:off x="5434973" y="1893727"/>
            <a:ext cx="589590" cy="609685"/>
          </a:xfrm>
          <a:custGeom>
            <a:gdLst>
              <a:gd fmla="*/ 554327 w 582017" name="connsiteX0"/>
              <a:gd fmla="*/ 398973 h 601853" name="connsiteY0"/>
              <a:gd fmla="*/ 563560 w 582017" name="connsiteX1"/>
              <a:gd fmla="*/ 402454 h 601853" name="connsiteY1"/>
              <a:gd fmla="*/ 577799 w 582017" name="connsiteX2"/>
              <a:gd fmla="*/ 415635 h 601853" name="connsiteY2"/>
              <a:gd fmla="*/ 578540 w 582017" name="connsiteX3"/>
              <a:gd fmla="*/ 434001 h 601853" name="connsiteY3"/>
              <a:gd fmla="*/ 468040 w 582017" name="connsiteX4"/>
              <a:gd fmla="*/ 550266 h 601853" name="connsiteY4"/>
              <a:gd fmla="*/ 448758 w 582017" name="connsiteX5"/>
              <a:gd fmla="*/ 552043 h 601853" name="connsiteY5"/>
              <a:gd fmla="*/ 357392 w 582017" name="connsiteX6"/>
              <a:gd fmla="*/ 484654 h 601853" name="connsiteY6"/>
              <a:gd fmla="*/ 354870 w 582017" name="connsiteX7"/>
              <a:gd fmla="*/ 466584 h 601853" name="connsiteY7"/>
              <a:gd fmla="*/ 366588 w 582017" name="connsiteX8"/>
              <a:gd fmla="*/ 451033 h 601853" name="connsiteY8"/>
              <a:gd fmla="*/ 384831 w 582017" name="connsiteX9"/>
              <a:gd fmla="*/ 448367 h 601853" name="connsiteY9"/>
              <a:gd fmla="*/ 443419 w 582017" name="connsiteX10"/>
              <a:gd fmla="*/ 491319 h 601853" name="connsiteY10"/>
              <a:gd fmla="*/ 462701 w 582017" name="connsiteX11"/>
              <a:gd fmla="*/ 489393 h 601853" name="connsiteY11"/>
              <a:gd fmla="*/ 545316 w 582017" name="connsiteX12"/>
              <a:gd fmla="*/ 403046 h 601853" name="connsiteY12"/>
              <a:gd fmla="*/ 554327 w 582017" name="connsiteX13"/>
              <a:gd fmla="*/ 398973 h 601853" name="connsiteY13"/>
              <a:gd fmla="*/ 262860 w 582017" name="connsiteX14"/>
              <a:gd fmla="*/ 0 h 601853" name="connsiteY14"/>
              <a:gd fmla="*/ 415651 w 582017" name="connsiteX15"/>
              <a:gd fmla="*/ 73473 h 601853" name="connsiteY15"/>
              <a:gd fmla="*/ 510885 w 582017" name="connsiteX16"/>
              <a:gd fmla="*/ 82805 h 601853" name="connsiteY16"/>
              <a:gd fmla="*/ 524829 w 582017" name="connsiteX17"/>
              <a:gd fmla="*/ 99543 h 601853" name="connsiteY17"/>
              <a:gd fmla="*/ 525571 w 582017" name="connsiteX18"/>
              <a:gd fmla="*/ 272856 h 601853" name="connsiteY18"/>
              <a:gd fmla="*/ 517412 w 582017" name="connsiteX19"/>
              <a:gd fmla="*/ 332108 h 601853" name="connsiteY19"/>
              <a:gd fmla="*/ 506138 w 582017" name="connsiteX20"/>
              <a:gd fmla="*/ 338181 h 601853" name="connsiteY20"/>
              <a:gd fmla="*/ 467125 w 582017" name="connsiteX21"/>
              <a:gd fmla="*/ 332849 h 601853" name="connsiteY21"/>
              <a:gd fmla="*/ 322938 w 582017" name="connsiteX22"/>
              <a:gd fmla="*/ 476831 h 601853" name="connsiteY22"/>
              <a:gd fmla="*/ 344002 w 582017" name="connsiteX23"/>
              <a:gd fmla="*/ 551933 h 601853" name="connsiteY23"/>
              <a:gd fmla="*/ 343260 w 582017" name="connsiteX24"/>
              <a:gd fmla="*/ 561265 h 601853" name="connsiteY24"/>
              <a:gd fmla="*/ 262860 w 582017" name="connsiteX25"/>
              <a:gd fmla="*/ 601853 h 601853" name="connsiteY25"/>
              <a:gd fmla="*/ 0 w 582017" name="connsiteX26"/>
              <a:gd fmla="*/ 272856 h 601853" name="connsiteY26"/>
              <a:gd fmla="*/ 3263 w 582017" name="connsiteX27"/>
              <a:gd fmla="*/ 93766 h 601853" name="connsiteY27"/>
              <a:gd fmla="*/ 15872 w 582017" name="connsiteX28"/>
              <a:gd fmla="*/ 80879 h 601853" name="connsiteY28"/>
              <a:gd fmla="*/ 126386 w 582017" name="connsiteX29"/>
              <a:gd fmla="*/ 73473 h 601853" name="connsiteY29"/>
              <a:gd fmla="*/ 262860 w 582017" name="connsiteX30"/>
              <a:gd fmla="*/ 0 h 601853"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601853" w="582017">
                <a:moveTo>
                  <a:pt x="554327" y="398973"/>
                </a:moveTo>
                <a:cubicBezTo>
                  <a:pt x="557627" y="398862"/>
                  <a:pt x="560965" y="400010"/>
                  <a:pt x="563560" y="402454"/>
                </a:cubicBezTo>
                <a:lnTo>
                  <a:pt x="577799" y="415635"/>
                </a:lnTo>
                <a:cubicBezTo>
                  <a:pt x="583138" y="420523"/>
                  <a:pt x="583435" y="428817"/>
                  <a:pt x="578540" y="434001"/>
                </a:cubicBezTo>
                <a:lnTo>
                  <a:pt x="468040" y="550266"/>
                </a:lnTo>
                <a:cubicBezTo>
                  <a:pt x="463146" y="555449"/>
                  <a:pt x="454543" y="556338"/>
                  <a:pt x="448758" y="552043"/>
                </a:cubicBezTo>
                <a:lnTo>
                  <a:pt x="357392" y="484654"/>
                </a:lnTo>
                <a:cubicBezTo>
                  <a:pt x="351756" y="480358"/>
                  <a:pt x="350569" y="472361"/>
                  <a:pt x="354870" y="466584"/>
                </a:cubicBezTo>
                <a:lnTo>
                  <a:pt x="366588" y="451033"/>
                </a:lnTo>
                <a:cubicBezTo>
                  <a:pt x="370741" y="445405"/>
                  <a:pt x="379047" y="444220"/>
                  <a:pt x="384831" y="448367"/>
                </a:cubicBezTo>
                <a:lnTo>
                  <a:pt x="443419" y="491319"/>
                </a:lnTo>
                <a:cubicBezTo>
                  <a:pt x="449055" y="495466"/>
                  <a:pt x="457806" y="494725"/>
                  <a:pt x="462701" y="489393"/>
                </a:cubicBezTo>
                <a:lnTo>
                  <a:pt x="545316" y="403046"/>
                </a:lnTo>
                <a:cubicBezTo>
                  <a:pt x="547764" y="400454"/>
                  <a:pt x="551027" y="399084"/>
                  <a:pt x="554327" y="398973"/>
                </a:cubicBezTo>
                <a:close/>
                <a:moveTo>
                  <a:pt x="262860" y="0"/>
                </a:moveTo>
                <a:cubicBezTo>
                  <a:pt x="286001" y="0"/>
                  <a:pt x="346969" y="53623"/>
                  <a:pt x="415651" y="73473"/>
                </a:cubicBezTo>
                <a:cubicBezTo>
                  <a:pt x="448731" y="82953"/>
                  <a:pt x="480179" y="82953"/>
                  <a:pt x="510885" y="82805"/>
                </a:cubicBezTo>
                <a:cubicBezTo>
                  <a:pt x="515187" y="82805"/>
                  <a:pt x="524829" y="82805"/>
                  <a:pt x="524829" y="99543"/>
                </a:cubicBezTo>
                <a:cubicBezTo>
                  <a:pt x="524829" y="101617"/>
                  <a:pt x="525571" y="271523"/>
                  <a:pt x="525571" y="272856"/>
                </a:cubicBezTo>
                <a:cubicBezTo>
                  <a:pt x="525571" y="292853"/>
                  <a:pt x="522604" y="312703"/>
                  <a:pt x="517412" y="332108"/>
                </a:cubicBezTo>
                <a:cubicBezTo>
                  <a:pt x="516671" y="335071"/>
                  <a:pt x="513704" y="341440"/>
                  <a:pt x="506138" y="338181"/>
                </a:cubicBezTo>
                <a:cubicBezTo>
                  <a:pt x="494716" y="334922"/>
                  <a:pt x="483887" y="332849"/>
                  <a:pt x="467125" y="332849"/>
                </a:cubicBezTo>
                <a:cubicBezTo>
                  <a:pt x="387466" y="332849"/>
                  <a:pt x="322938" y="397433"/>
                  <a:pt x="322938" y="476831"/>
                </a:cubicBezTo>
                <a:cubicBezTo>
                  <a:pt x="322938" y="504383"/>
                  <a:pt x="330651" y="530158"/>
                  <a:pt x="344002" y="551933"/>
                </a:cubicBezTo>
                <a:cubicBezTo>
                  <a:pt x="345485" y="554303"/>
                  <a:pt x="348156" y="557118"/>
                  <a:pt x="343260" y="561265"/>
                </a:cubicBezTo>
                <a:cubicBezTo>
                  <a:pt x="306768" y="588373"/>
                  <a:pt x="279622" y="601853"/>
                  <a:pt x="262860" y="601853"/>
                </a:cubicBezTo>
                <a:cubicBezTo>
                  <a:pt x="210199" y="601853"/>
                  <a:pt x="0" y="442613"/>
                  <a:pt x="0" y="272856"/>
                </a:cubicBezTo>
                <a:cubicBezTo>
                  <a:pt x="0" y="270930"/>
                  <a:pt x="2670" y="97322"/>
                  <a:pt x="3263" y="93766"/>
                </a:cubicBezTo>
                <a:cubicBezTo>
                  <a:pt x="5192" y="79694"/>
                  <a:pt x="11719" y="80731"/>
                  <a:pt x="15872" y="80879"/>
                </a:cubicBezTo>
                <a:cubicBezTo>
                  <a:pt x="50584" y="82509"/>
                  <a:pt x="87669" y="84582"/>
                  <a:pt x="126386" y="73473"/>
                </a:cubicBezTo>
                <a:cubicBezTo>
                  <a:pt x="195068" y="53623"/>
                  <a:pt x="240312" y="0"/>
                  <a:pt x="262860" y="0"/>
                </a:cubicBezTo>
                <a:close/>
              </a:path>
            </a:pathLst>
          </a:custGeom>
          <a:solidFill>
            <a:schemeClr val="accent1"/>
          </a:solidFill>
          <a:ln>
            <a:noFill/>
          </a:ln>
        </p:spPr>
        <p:txBody>
          <a:bodyPr/>
          <a:lstStyle/>
          <a:p/>
        </p:txBody>
      </p:sp>
    </p:spTree>
    <p:extLst>
      <p:ext uri="{BB962C8B-B14F-4D97-AF65-F5344CB8AC3E}">
        <p14:creationId val="365599473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p:cTn dur="500" fill="hold" id="38"/>
                                        <p:tgtEl>
                                          <p:spTgt spid="14"/>
                                        </p:tgtEl>
                                        <p:attrNameLst>
                                          <p:attrName>ppt_w</p:attrName>
                                        </p:attrNameLst>
                                      </p:cBhvr>
                                      <p:tavLst>
                                        <p:tav tm="0">
                                          <p:val>
                                            <p:fltVal val="0"/>
                                          </p:val>
                                        </p:tav>
                                        <p:tav tm="100000">
                                          <p:val>
                                            <p:strVal val="#ppt_w"/>
                                          </p:val>
                                        </p:tav>
                                      </p:tavLst>
                                    </p:anim>
                                    <p:anim calcmode="lin" valueType="num">
                                      <p:cBhvr>
                                        <p:cTn dur="500" fill="hold" id="39"/>
                                        <p:tgtEl>
                                          <p:spTgt spid="14"/>
                                        </p:tgtEl>
                                        <p:attrNameLst>
                                          <p:attrName>ppt_h</p:attrName>
                                        </p:attrNameLst>
                                      </p:cBhvr>
                                      <p:tavLst>
                                        <p:tav tm="0">
                                          <p:val>
                                            <p:fltVal val="0"/>
                                          </p:val>
                                        </p:tav>
                                        <p:tav tm="100000">
                                          <p:val>
                                            <p:strVal val="#ppt_h"/>
                                          </p:val>
                                        </p:tav>
                                      </p:tavLst>
                                    </p:anim>
                                    <p:animEffect filter="fade" transition="in">
                                      <p:cBhvr>
                                        <p:cTn dur="500" id="40"/>
                                        <p:tgtEl>
                                          <p:spTgt spid="14"/>
                                        </p:tgtEl>
                                      </p:cBhvr>
                                    </p:animEffect>
                                  </p:childTnLst>
                                </p:cTn>
                              </p:par>
                            </p:childTnLst>
                          </p:cTn>
                        </p:par>
                        <p:par>
                          <p:cTn fill="hold" id="41" nodeType="afterGroup">
                            <p:stCondLst>
                              <p:cond delay="3500"/>
                            </p:stCondLst>
                            <p:childTnLst>
                              <p:par>
                                <p:cTn fill="hold" grpId="0" id="42" nodeType="afterEffect" presetClass="entr" presetID="2" presetSubtype="2">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1+#ppt_w/2"/>
                                          </p:val>
                                        </p:tav>
                                        <p:tav tm="100000">
                                          <p:val>
                                            <p:strVal val="#ppt_x"/>
                                          </p:val>
                                        </p:tav>
                                      </p:tavLst>
                                    </p:anim>
                                    <p:anim calcmode="lin" valueType="num">
                                      <p:cBhvr additive="base">
                                        <p:cTn dur="500" fill="hold" id="45"/>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13"/>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9" name="文本框 18">
            <a:extLst>
              <a:ext uri="{FF2B5EF4-FFF2-40B4-BE49-F238E27FC236}">
                <a16:creationId xmlns:a16="http://schemas.microsoft.com/office/drawing/2014/main" id="{480CEE0B-4B20-4787-9BC2-62FECDFA1262}"/>
              </a:ext>
            </a:extLst>
          </p:cNvPr>
          <p:cNvSpPr txBox="1"/>
          <p:nvPr/>
        </p:nvSpPr>
        <p:spPr>
          <a:xfrm>
            <a:off x="1480189" y="3578611"/>
            <a:ext cx="6355080" cy="914400"/>
          </a:xfrm>
          <a:prstGeom prst="rect">
            <a:avLst/>
          </a:prstGeom>
          <a:noFill/>
        </p:spPr>
        <p:txBody>
          <a:bodyPr rtlCol="0" wrap="none">
            <a:spAutoFit/>
          </a:bodyPr>
          <a:lstStyle/>
          <a:p>
            <a:pPr lvl="0">
              <a:defRPr/>
            </a:pPr>
            <a:r>
              <a:rPr altLang="en-US" b="1" lang="zh-CN" sz="5400">
                <a:latin charset="-122" panose="02010609030101010101" pitchFamily="49" typeface="新宋体"/>
                <a:ea charset="-122" panose="02010609030101010101" pitchFamily="49" typeface="新宋体"/>
                <a:cs typeface="Calibri"/>
              </a:rPr>
              <a:t>为成功坚定几个信念</a:t>
            </a:r>
          </a:p>
        </p:txBody>
      </p:sp>
      <p:sp>
        <p:nvSpPr>
          <p:cNvPr id="20" name="文本框 19">
            <a:extLst>
              <a:ext uri="{FF2B5EF4-FFF2-40B4-BE49-F238E27FC236}">
                <a16:creationId xmlns:a16="http://schemas.microsoft.com/office/drawing/2014/main" id="{4BC0E809-3936-4E98-BF30-A121483F2538}"/>
              </a:ext>
            </a:extLst>
          </p:cNvPr>
          <p:cNvSpPr txBox="1"/>
          <p:nvPr/>
        </p:nvSpPr>
        <p:spPr>
          <a:xfrm>
            <a:off x="1607745" y="4430203"/>
            <a:ext cx="4087325" cy="822960"/>
          </a:xfrm>
          <a:prstGeom prst="rect">
            <a:avLst/>
          </a:prstGeom>
          <a:noFill/>
        </p:spPr>
        <p:txBody>
          <a:bodyPr rtlCol="0" wrap="square">
            <a:spAutoFit/>
          </a:bodyPr>
          <a:lstStyle/>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a:t>
            </a:r>
          </a:p>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请在此添加文字说明请在此添加文字说明请</a:t>
            </a:r>
          </a:p>
        </p:txBody>
      </p:sp>
      <p:cxnSp>
        <p:nvCxnSpPr>
          <p:cNvPr id="21" name="直接连接符 20">
            <a:extLst>
              <a:ext uri="{FF2B5EF4-FFF2-40B4-BE49-F238E27FC236}">
                <a16:creationId xmlns:a16="http://schemas.microsoft.com/office/drawing/2014/main" id="{BC875FE7-FFA8-4DE7-8932-3470EE2A8F5A}"/>
              </a:ext>
            </a:extLst>
          </p:cNvPr>
          <p:cNvCxnSpPr/>
          <p:nvPr/>
        </p:nvCxnSpPr>
        <p:spPr>
          <a:xfrm>
            <a:off x="1607746" y="3459907"/>
            <a:ext cx="61973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9159DAE-978F-4D8C-9626-6B06D3426F3C}"/>
              </a:ext>
            </a:extLst>
          </p:cNvPr>
          <p:cNvSpPr/>
          <p:nvPr/>
        </p:nvSpPr>
        <p:spPr>
          <a:xfrm>
            <a:off x="1607745" y="2296691"/>
            <a:ext cx="2583180" cy="9144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effectLst/>
                <a:uLnTx/>
                <a:uFillTx/>
                <a:latin charset="-122" panose="02010609030101010101" pitchFamily="49" typeface="新宋体"/>
                <a:ea charset="-122" panose="02010609030101010101" pitchFamily="49" typeface="新宋体"/>
                <a:cs typeface="Calibri"/>
              </a:rPr>
              <a:t>Part 03</a:t>
            </a:r>
          </a:p>
        </p:txBody>
      </p:sp>
    </p:spTree>
    <p:extLst>
      <p:ext uri="{BB962C8B-B14F-4D97-AF65-F5344CB8AC3E}">
        <p14:creationId val="34576926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52" presetSubtype="0">
                                  <p:stCondLst>
                                    <p:cond delay="0"/>
                                  </p:stCondLst>
                                  <p:childTnLst>
                                    <p:set>
                                      <p:cBhvr>
                                        <p:cTn dur="1" fill="hold" id="25">
                                          <p:stCondLst>
                                            <p:cond delay="0"/>
                                          </p:stCondLst>
                                        </p:cTn>
                                        <p:tgtEl>
                                          <p:spTgt spid="19"/>
                                        </p:tgtEl>
                                        <p:attrNameLst>
                                          <p:attrName>style.visibility</p:attrName>
                                        </p:attrNameLst>
                                      </p:cBhvr>
                                      <p:to>
                                        <p:strVal val="visible"/>
                                      </p:to>
                                    </p:set>
                                    <p:animScale>
                                      <p:cBhvr>
                                        <p:cTn decel="50000" dur="1000" fill="hold" id="2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19"/>
                                        </p:tgtEl>
                                        <p:attrNameLst>
                                          <p:attrName>ppt_x</p:attrName>
                                          <p:attrName>ppt_y</p:attrName>
                                        </p:attrNameLst>
                                      </p:cBhvr>
                                    </p:animMotion>
                                    <p:animEffect filter="fade" transition="in">
                                      <p:cBhvr>
                                        <p:cTn dur="1000" id="28"/>
                                        <p:tgtEl>
                                          <p:spTgt spid="19"/>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anim calcmode="lin" valueType="num">
                                      <p:cBhvr>
                                        <p:cTn dur="500" fill="hold" id="33"/>
                                        <p:tgtEl>
                                          <p:spTgt spid="20"/>
                                        </p:tgtEl>
                                        <p:attrNameLst>
                                          <p:attrName>ppt_x</p:attrName>
                                        </p:attrNameLst>
                                      </p:cBhvr>
                                      <p:tavLst>
                                        <p:tav tm="0">
                                          <p:val>
                                            <p:strVal val="#ppt_x"/>
                                          </p:val>
                                        </p:tav>
                                        <p:tav tm="100000">
                                          <p:val>
                                            <p:strVal val="#ppt_x"/>
                                          </p:val>
                                        </p:tav>
                                      </p:tavLst>
                                    </p:anim>
                                    <p:anim calcmode="lin" valueType="num">
                                      <p:cBhvr>
                                        <p:cTn dur="500" fill="hold" id="3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flipV="1">
            <a:off x="3347357" y="439092"/>
            <a:ext cx="8980715" cy="34925"/>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978809"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为成功坚定几个信念</a:t>
            </a:r>
          </a:p>
        </p:txBody>
      </p:sp>
      <p:pic>
        <p:nvPicPr>
          <p:cNvPr id="4" name="图片 3">
            <a:extLst>
              <a:ext uri="{FF2B5EF4-FFF2-40B4-BE49-F238E27FC236}">
                <a16:creationId xmlns:a16="http://schemas.microsoft.com/office/drawing/2014/main" id="{FB4399FA-F72E-4E01-90A3-544A2DD9FE88}"/>
              </a:ext>
            </a:extLst>
          </p:cNvPr>
          <p:cNvPicPr>
            <a:picLocks noChangeAspect="1"/>
          </p:cNvPicPr>
          <p:nvPr/>
        </p:nvPicPr>
        <p:blipFill>
          <a:blip r:embed="rId2">
            <a:extLst>
              <a:ext uri="{28A0092B-C50C-407E-A947-70E740481C1C}">
                <a14:useLocalDpi val="0"/>
              </a:ext>
            </a:extLst>
          </a:blip>
          <a:stretch>
            <a:fillRect/>
          </a:stretch>
        </p:blipFill>
        <p:spPr>
          <a:xfrm>
            <a:off x="630238" y="1531242"/>
            <a:ext cx="5058788" cy="3309739"/>
          </a:xfrm>
          <a:prstGeom prst="rect">
            <a:avLst/>
          </a:prstGeom>
        </p:spPr>
      </p:pic>
      <p:sp>
        <p:nvSpPr>
          <p:cNvPr id="7" name="矩形 6">
            <a:extLst>
              <a:ext uri="{FF2B5EF4-FFF2-40B4-BE49-F238E27FC236}">
                <a16:creationId xmlns:a16="http://schemas.microsoft.com/office/drawing/2014/main" id="{63628825-2C07-43DF-BA9A-7BCA9FE5B745}"/>
              </a:ext>
            </a:extLst>
          </p:cNvPr>
          <p:cNvSpPr/>
          <p:nvPr/>
        </p:nvSpPr>
        <p:spPr>
          <a:xfrm>
            <a:off x="6502977" y="1531242"/>
            <a:ext cx="6096000" cy="4279392"/>
          </a:xfrm>
          <a:prstGeom prst="rect">
            <a:avLst/>
          </a:prstGeom>
        </p:spPr>
        <p:txBody>
          <a:bodyPr>
            <a:spAutoFit/>
          </a:bodyPr>
          <a:lstStyle/>
          <a:p>
            <a:pPr>
              <a:lnSpc>
                <a:spcPct val="229000"/>
              </a:lnSpc>
            </a:pPr>
            <a:r>
              <a:rPr altLang="zh-CN" b="1" kern="100" lang="en-US" sz="24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01.遵守公司的规则和标准</a:t>
            </a:r>
          </a:p>
          <a:p>
            <a:pPr>
              <a:lnSpc>
                <a:spcPct val="229000"/>
              </a:lnSpc>
            </a:pPr>
            <a:r>
              <a:rPr altLang="zh-CN" b="1" kern="100" lang="en-US" sz="24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02.履行工作职责</a:t>
            </a:r>
          </a:p>
          <a:p>
            <a:pPr>
              <a:lnSpc>
                <a:spcPct val="229000"/>
              </a:lnSpc>
            </a:pPr>
            <a:r>
              <a:rPr altLang="zh-CN" b="1" kern="100" lang="en-US" sz="24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03.在规定的期限内完成任务</a:t>
            </a:r>
          </a:p>
          <a:p>
            <a:pPr>
              <a:lnSpc>
                <a:spcPct val="229000"/>
              </a:lnSpc>
            </a:pPr>
            <a:r>
              <a:rPr altLang="zh-CN" b="1" kern="100" lang="en-US" sz="24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04.遵循公司的制度和方针</a:t>
            </a:r>
          </a:p>
          <a:p>
            <a:pPr>
              <a:lnSpc>
                <a:spcPct val="229000"/>
              </a:lnSpc>
            </a:pPr>
            <a:r>
              <a:rPr altLang="zh-CN" b="1" kern="100" lang="en-US" sz="24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05.接受上级指示, 遵守作业标准</a:t>
            </a:r>
          </a:p>
        </p:txBody>
      </p:sp>
      <p:sp>
        <p:nvSpPr>
          <p:cNvPr id="8" name="矩形 7">
            <a:extLst>
              <a:ext uri="{FF2B5EF4-FFF2-40B4-BE49-F238E27FC236}">
                <a16:creationId xmlns:a16="http://schemas.microsoft.com/office/drawing/2014/main" id="{C3ECA03D-F365-4B50-AF70-5FD7041D6C03}"/>
              </a:ext>
            </a:extLst>
          </p:cNvPr>
          <p:cNvSpPr/>
          <p:nvPr/>
        </p:nvSpPr>
        <p:spPr>
          <a:xfrm>
            <a:off x="630238" y="4840981"/>
            <a:ext cx="5058788" cy="1047322"/>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000">
                <a:latin charset="-122" panose="020b0503020204020204" pitchFamily="34" typeface="微软雅黑"/>
                <a:ea charset="-122" panose="020b0503020204020204" pitchFamily="34" typeface="微软雅黑"/>
              </a:rPr>
              <a:t>01、遵守规则</a:t>
            </a:r>
          </a:p>
        </p:txBody>
      </p:sp>
    </p:spTree>
    <p:extLst>
      <p:ext uri="{BB962C8B-B14F-4D97-AF65-F5344CB8AC3E}">
        <p14:creationId val="423417263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500" id="21"/>
                                        <p:tgtEl>
                                          <p:spTgt spid="4"/>
                                        </p:tgtEl>
                                      </p:cBhvr>
                                    </p:animEffect>
                                    <p:anim calcmode="lin" valueType="num">
                                      <p:cBhvr>
                                        <p:cTn dur="500" fill="hold" id="22"/>
                                        <p:tgtEl>
                                          <p:spTgt spid="4"/>
                                        </p:tgtEl>
                                        <p:attrNameLst>
                                          <p:attrName>ppt_x</p:attrName>
                                        </p:attrNameLst>
                                      </p:cBhvr>
                                      <p:tavLst>
                                        <p:tav tm="0">
                                          <p:val>
                                            <p:strVal val="#ppt_x"/>
                                          </p:val>
                                        </p:tav>
                                        <p:tav tm="100000">
                                          <p:val>
                                            <p:strVal val="#ppt_x"/>
                                          </p:val>
                                        </p:tav>
                                      </p:tavLst>
                                    </p:anim>
                                    <p:anim calcmode="lin" valueType="num">
                                      <p:cBhvr>
                                        <p:cTn dur="500" fill="hold" id="23"/>
                                        <p:tgtEl>
                                          <p:spTgt spid="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anim calcmode="lin" valueType="num">
                                      <p:cBhvr>
                                        <p:cTn dur="500" fill="hold" id="28"/>
                                        <p:tgtEl>
                                          <p:spTgt spid="8"/>
                                        </p:tgtEl>
                                        <p:attrNameLst>
                                          <p:attrName>ppt_x</p:attrName>
                                        </p:attrNameLst>
                                      </p:cBhvr>
                                      <p:tavLst>
                                        <p:tav tm="0">
                                          <p:val>
                                            <p:strVal val="#ppt_x"/>
                                          </p:val>
                                        </p:tav>
                                        <p:tav tm="100000">
                                          <p:val>
                                            <p:strVal val="#ppt_x"/>
                                          </p:val>
                                        </p:tav>
                                      </p:tavLst>
                                    </p:anim>
                                    <p:anim calcmode="lin" valueType="num">
                                      <p:cBhvr>
                                        <p:cTn dur="5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7"/>
                                        </p:tgtEl>
                                        <p:attrNameLst>
                                          <p:attrName>style.visibility</p:attrName>
                                        </p:attrNameLst>
                                      </p:cBhvr>
                                      <p:to>
                                        <p:strVal val="visible"/>
                                      </p:to>
                                    </p:set>
                                    <p:animEffect filter="wipe(up)" transition="in">
                                      <p:cBhvr>
                                        <p:cTn dur="500" id="3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2" name="文本框 11">
            <a:extLst>
              <a:ext uri="{FF2B5EF4-FFF2-40B4-BE49-F238E27FC236}">
                <a16:creationId xmlns:a16="http://schemas.microsoft.com/office/drawing/2014/main" id="{0CE3D7BA-05E7-4390-BCD4-F1EFE1751D7D}"/>
              </a:ext>
            </a:extLst>
          </p:cNvPr>
          <p:cNvSpPr txBox="1"/>
          <p:nvPr/>
        </p:nvSpPr>
        <p:spPr>
          <a:xfrm>
            <a:off x="2145040" y="260304"/>
            <a:ext cx="1097280" cy="1188720"/>
          </a:xfrm>
          <a:prstGeom prst="rect">
            <a:avLst/>
          </a:prstGeom>
          <a:noFill/>
        </p:spPr>
        <p:txBody>
          <a:bodyPr rtlCol="0" wrap="none">
            <a:spAutoFit/>
          </a:bodyPr>
          <a:lstStyle/>
          <a:p>
            <a:r>
              <a:rPr altLang="en-US" lang="zh-CN" sz="7200">
                <a:latin charset="-122" panose="02010609030101010101" pitchFamily="49" typeface="新宋体"/>
                <a:ea charset="-122" panose="02010609030101010101" pitchFamily="49" typeface="新宋体"/>
              </a:rPr>
              <a:t>前</a:t>
            </a:r>
          </a:p>
        </p:txBody>
      </p:sp>
      <p:sp>
        <p:nvSpPr>
          <p:cNvPr id="13" name="文本框 12">
            <a:extLst>
              <a:ext uri="{FF2B5EF4-FFF2-40B4-BE49-F238E27FC236}">
                <a16:creationId xmlns:a16="http://schemas.microsoft.com/office/drawing/2014/main" id="{94054790-90A7-47B1-A4F3-3FD24E3CC34E}"/>
              </a:ext>
            </a:extLst>
          </p:cNvPr>
          <p:cNvSpPr txBox="1"/>
          <p:nvPr/>
        </p:nvSpPr>
        <p:spPr>
          <a:xfrm>
            <a:off x="3238680" y="240785"/>
            <a:ext cx="1097280" cy="1188720"/>
          </a:xfrm>
          <a:prstGeom prst="rect">
            <a:avLst/>
          </a:prstGeom>
          <a:noFill/>
        </p:spPr>
        <p:txBody>
          <a:bodyPr rtlCol="0" wrap="none">
            <a:spAutoFit/>
          </a:bodyPr>
          <a:lstStyle/>
          <a:p>
            <a:r>
              <a:rPr altLang="en-US" lang="zh-CN" sz="7200">
                <a:latin charset="-122" panose="02010609030101010101" pitchFamily="49" typeface="新宋体"/>
                <a:ea charset="-122" panose="02010609030101010101" pitchFamily="49" typeface="新宋体"/>
              </a:rPr>
              <a:t>言</a:t>
            </a:r>
          </a:p>
        </p:txBody>
      </p:sp>
      <p:sp>
        <p:nvSpPr>
          <p:cNvPr id="14" name="文本框 13">
            <a:extLst>
              <a:ext uri="{FF2B5EF4-FFF2-40B4-BE49-F238E27FC236}">
                <a16:creationId xmlns:a16="http://schemas.microsoft.com/office/drawing/2014/main" id="{A16EA8C4-091F-4D7E-B809-F3B1C6450EFF}"/>
              </a:ext>
            </a:extLst>
          </p:cNvPr>
          <p:cNvSpPr txBox="1"/>
          <p:nvPr/>
        </p:nvSpPr>
        <p:spPr>
          <a:xfrm>
            <a:off x="4346677" y="-160958"/>
            <a:ext cx="2509402" cy="1310640"/>
          </a:xfrm>
          <a:prstGeom prst="rect">
            <a:avLst/>
          </a:prstGeom>
          <a:noFill/>
        </p:spPr>
        <p:txBody>
          <a:bodyPr rtlCol="0" wrap="square">
            <a:spAutoFit/>
          </a:bodyPr>
          <a:lstStyle/>
          <a:p>
            <a:pPr algn="dist"/>
            <a:r>
              <a:rPr altLang="zh-CN" lang="en-US" sz="4000">
                <a:latin charset="-122" panose="02010609030101010101" pitchFamily="49" typeface="新宋体"/>
                <a:ea charset="-122" panose="02010609030101010101" pitchFamily="49" typeface="新宋体"/>
              </a:rPr>
              <a:t> </a:t>
            </a:r>
          </a:p>
          <a:p>
            <a:pPr algn="dist"/>
            <a:r>
              <a:rPr altLang="zh-CN" lang="en-US" sz="4000">
                <a:latin charset="-122" panose="02010609030101010101" pitchFamily="49" typeface="新宋体"/>
                <a:ea charset="-122" panose="02010609030101010101" pitchFamily="49" typeface="新宋体"/>
              </a:rPr>
              <a:t>preface</a:t>
            </a:r>
          </a:p>
        </p:txBody>
      </p:sp>
      <p:grpSp>
        <p:nvGrpSpPr>
          <p:cNvPr id="2" name="组合 1">
            <a:extLst>
              <a:ext uri="{FF2B5EF4-FFF2-40B4-BE49-F238E27FC236}">
                <a16:creationId xmlns:a16="http://schemas.microsoft.com/office/drawing/2014/main" id="{FDF499A6-635E-476A-A973-581433022A3A}"/>
              </a:ext>
            </a:extLst>
          </p:cNvPr>
          <p:cNvGrpSpPr/>
          <p:nvPr/>
        </p:nvGrpSpPr>
        <p:grpSpPr>
          <a:xfrm>
            <a:off x="2159853" y="2423945"/>
            <a:ext cx="4462818" cy="1109388"/>
            <a:chOff x="2159853" y="2058668"/>
            <a:chExt cx="4462818" cy="1109388"/>
          </a:xfrm>
        </p:grpSpPr>
        <p:sp>
          <p:nvSpPr>
            <p:cNvPr id="18" name="文本框 17">
              <a:extLst>
                <a:ext uri="{FF2B5EF4-FFF2-40B4-BE49-F238E27FC236}">
                  <a16:creationId xmlns:a16="http://schemas.microsoft.com/office/drawing/2014/main" id="{E2F1E9DE-FF91-4043-A832-2F8DBB2D2B58}"/>
                </a:ext>
              </a:extLst>
            </p:cNvPr>
            <p:cNvSpPr txBox="1"/>
            <p:nvPr/>
          </p:nvSpPr>
          <p:spPr>
            <a:xfrm>
              <a:off x="3069252" y="2786798"/>
              <a:ext cx="3347441" cy="408432"/>
            </a:xfrm>
            <a:prstGeom prst="rect">
              <a:avLst/>
            </a:prstGeom>
            <a:noFill/>
          </p:spPr>
          <p:txBody>
            <a:bodyPr rtlCol="0" wrap="square">
              <a:spAutoFit/>
            </a:bodyPr>
            <a:lstStyle/>
            <a:p>
              <a:pPr algn="r">
                <a:lnSpc>
                  <a:spcPct val="130000"/>
                </a:lnSpc>
              </a:pPr>
              <a:r>
                <a:rPr altLang="zh-CN" lang="en-US" sz="1600">
                  <a:solidFill>
                    <a:schemeClr val="tx1">
                      <a:lumMod val="90000"/>
                      <a:lumOff val="10000"/>
                    </a:schemeClr>
                  </a:solidFill>
                  <a:latin charset="-122" panose="020b0503020204020204" pitchFamily="34" typeface="微软雅黑"/>
                  <a:ea charset="-122" panose="020b0503020204020204" pitchFamily="34" typeface="微软雅黑"/>
                </a:rPr>
                <a:t>---列夫• 托尔斯泰</a:t>
              </a:r>
            </a:p>
          </p:txBody>
        </p:sp>
        <p:sp>
          <p:nvSpPr>
            <p:cNvPr id="19" name="文本框 18">
              <a:extLst>
                <a:ext uri="{FF2B5EF4-FFF2-40B4-BE49-F238E27FC236}">
                  <a16:creationId xmlns:a16="http://schemas.microsoft.com/office/drawing/2014/main" id="{1B033FF6-D0D6-4EFB-B57D-AD0F0A92779C}"/>
                </a:ext>
              </a:extLst>
            </p:cNvPr>
            <p:cNvSpPr txBox="1"/>
            <p:nvPr/>
          </p:nvSpPr>
          <p:spPr>
            <a:xfrm>
              <a:off x="2159853" y="2058668"/>
              <a:ext cx="4462818" cy="914400"/>
            </a:xfrm>
            <a:prstGeom prst="rect">
              <a:avLst/>
            </a:prstGeom>
            <a:noFill/>
          </p:spPr>
          <p:txBody>
            <a:bodyPr rtlCol="0" wrap="square">
              <a:spAutoFit/>
            </a:bodyPr>
            <a:lstStyle/>
            <a:p>
              <a:pPr>
                <a:lnSpc>
                  <a:spcPct val="150000"/>
                </a:lnSpc>
              </a:pPr>
              <a:r>
                <a:rPr altLang="en-US" b="1" lang="zh-CN">
                  <a:solidFill>
                    <a:schemeClr val="tx1">
                      <a:lumMod val="90000"/>
                      <a:lumOff val="10000"/>
                    </a:schemeClr>
                  </a:solidFill>
                  <a:latin charset="-122" panose="020b0503020204020204" pitchFamily="34" typeface="微软雅黑"/>
                  <a:ea charset="-122" panose="020b0503020204020204" pitchFamily="34" typeface="微软雅黑"/>
                </a:rPr>
                <a:t>责任心将决定生活、家庭、工作、学习的成功和失败</a:t>
              </a:r>
            </a:p>
          </p:txBody>
        </p:sp>
      </p:grpSp>
      <p:grpSp>
        <p:nvGrpSpPr>
          <p:cNvPr id="3" name="组合 2">
            <a:extLst>
              <a:ext uri="{FF2B5EF4-FFF2-40B4-BE49-F238E27FC236}">
                <a16:creationId xmlns:a16="http://schemas.microsoft.com/office/drawing/2014/main" id="{A282104A-27A3-44DC-88B4-D98F65E181C6}"/>
              </a:ext>
            </a:extLst>
          </p:cNvPr>
          <p:cNvGrpSpPr/>
          <p:nvPr/>
        </p:nvGrpSpPr>
        <p:grpSpPr>
          <a:xfrm>
            <a:off x="2115267" y="4009230"/>
            <a:ext cx="4462818" cy="934805"/>
            <a:chOff x="2115267" y="3643953"/>
            <a:chExt cx="4462818" cy="934805"/>
          </a:xfrm>
        </p:grpSpPr>
        <p:sp>
          <p:nvSpPr>
            <p:cNvPr id="20" name="文本框 19">
              <a:extLst>
                <a:ext uri="{FF2B5EF4-FFF2-40B4-BE49-F238E27FC236}">
                  <a16:creationId xmlns:a16="http://schemas.microsoft.com/office/drawing/2014/main" id="{B4C4E435-61D5-43EB-8B00-9C63BC2C60EE}"/>
                </a:ext>
              </a:extLst>
            </p:cNvPr>
            <p:cNvSpPr txBox="1"/>
            <p:nvPr/>
          </p:nvSpPr>
          <p:spPr>
            <a:xfrm>
              <a:off x="3069252" y="4197500"/>
              <a:ext cx="3347441" cy="408432"/>
            </a:xfrm>
            <a:prstGeom prst="rect">
              <a:avLst/>
            </a:prstGeom>
            <a:noFill/>
          </p:spPr>
          <p:txBody>
            <a:bodyPr rtlCol="0" wrap="square">
              <a:spAutoFit/>
            </a:bodyPr>
            <a:lstStyle/>
            <a:p>
              <a:pPr algn="r">
                <a:lnSpc>
                  <a:spcPct val="130000"/>
                </a:lnSpc>
              </a:pPr>
              <a:r>
                <a:rPr altLang="en-US" lang="zh-CN" sz="1600">
                  <a:solidFill>
                    <a:schemeClr val="tx1">
                      <a:lumMod val="90000"/>
                      <a:lumOff val="10000"/>
                    </a:schemeClr>
                  </a:solidFill>
                  <a:latin charset="-122" panose="020b0503020204020204" pitchFamily="34" typeface="微软雅黑"/>
                  <a:ea charset="-122" panose="020b0503020204020204" pitchFamily="34" typeface="微软雅黑"/>
                </a:rPr>
                <a:t> ---马克思 </a:t>
              </a:r>
            </a:p>
          </p:txBody>
        </p:sp>
        <p:sp>
          <p:nvSpPr>
            <p:cNvPr id="21" name="文本框 20">
              <a:extLst>
                <a:ext uri="{FF2B5EF4-FFF2-40B4-BE49-F238E27FC236}">
                  <a16:creationId xmlns:a16="http://schemas.microsoft.com/office/drawing/2014/main" id="{82C75C8A-72C0-4FB6-A34D-F6287D4A0AC0}"/>
                </a:ext>
              </a:extLst>
            </p:cNvPr>
            <p:cNvSpPr txBox="1"/>
            <p:nvPr/>
          </p:nvSpPr>
          <p:spPr>
            <a:xfrm>
              <a:off x="2115267" y="3643953"/>
              <a:ext cx="4462818" cy="502920"/>
            </a:xfrm>
            <a:prstGeom prst="rect">
              <a:avLst/>
            </a:prstGeom>
            <a:noFill/>
          </p:spPr>
          <p:txBody>
            <a:bodyPr rtlCol="0" wrap="square">
              <a:spAutoFit/>
            </a:bodyPr>
            <a:lstStyle/>
            <a:p>
              <a:pPr>
                <a:lnSpc>
                  <a:spcPct val="150000"/>
                </a:lnSpc>
              </a:pPr>
              <a:r>
                <a:rPr altLang="en-US" b="1" lang="zh-CN">
                  <a:solidFill>
                    <a:schemeClr val="tx1">
                      <a:lumMod val="90000"/>
                      <a:lumOff val="10000"/>
                    </a:schemeClr>
                  </a:solidFill>
                  <a:latin charset="-122" panose="020b0503020204020204" pitchFamily="34" typeface="微软雅黑"/>
                  <a:ea charset="-122" panose="020b0503020204020204" pitchFamily="34" typeface="微软雅黑"/>
                </a:rPr>
                <a:t>有了责任心生活就有了真正的意义和灵魂</a:t>
              </a:r>
            </a:p>
          </p:txBody>
        </p:sp>
      </p:grpSp>
      <p:pic>
        <p:nvPicPr>
          <p:cNvPr id="22" name="图片 21">
            <a:extLst>
              <a:ext uri="{FF2B5EF4-FFF2-40B4-BE49-F238E27FC236}">
                <a16:creationId xmlns:a16="http://schemas.microsoft.com/office/drawing/2014/main" id="{681F3C35-CDAF-4C7F-BE66-480F43652DE9}"/>
              </a:ext>
            </a:extLst>
          </p:cNvPr>
          <p:cNvPicPr>
            <a:picLocks noChangeAspect="1"/>
          </p:cNvPicPr>
          <p:nvPr/>
        </p:nvPicPr>
        <p:blipFill>
          <a:blip r:embed="rId6">
            <a:extLst>
              <a:ext uri="{28A0092B-C50C-407E-A947-70E740481C1C}">
                <a14:useLocalDpi val="0"/>
              </a:ext>
            </a:extLst>
          </a:blip>
          <a:srcRect b="23171" l="7262" r="45952" t="72807"/>
          <a:stretch>
            <a:fillRect/>
          </a:stretch>
        </p:blipFill>
        <p:spPr>
          <a:xfrm>
            <a:off x="1494618" y="5782862"/>
            <a:ext cx="5704115" cy="275772"/>
          </a:xfrm>
          <a:prstGeom prst="rect">
            <a:avLst/>
          </a:prstGeom>
        </p:spPr>
      </p:pic>
    </p:spTree>
    <p:extLst>
      <p:ext uri="{BB962C8B-B14F-4D97-AF65-F5344CB8AC3E}">
        <p14:creationId val="232368220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47"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anim calcmode="lin" valueType="num">
                                      <p:cBhvr>
                                        <p:cTn dur="500" fill="hold" id="30"/>
                                        <p:tgtEl>
                                          <p:spTgt spid="14"/>
                                        </p:tgtEl>
                                        <p:attrNameLst>
                                          <p:attrName>ppt_x</p:attrName>
                                        </p:attrNameLst>
                                      </p:cBhvr>
                                      <p:tavLst>
                                        <p:tav tm="0">
                                          <p:val>
                                            <p:strVal val="#ppt_x"/>
                                          </p:val>
                                        </p:tav>
                                        <p:tav tm="100000">
                                          <p:val>
                                            <p:strVal val="#ppt_x"/>
                                          </p:val>
                                        </p:tav>
                                      </p:tavLst>
                                    </p:anim>
                                    <p:anim calcmode="lin" valueType="num">
                                      <p:cBhvr>
                                        <p:cTn dur="50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2"/>
                                        </p:tgtEl>
                                        <p:attrNameLst>
                                          <p:attrName>style.visibility</p:attrName>
                                        </p:attrNameLst>
                                      </p:cBhvr>
                                      <p:to>
                                        <p:strVal val="visible"/>
                                      </p:to>
                                    </p:set>
                                    <p:animEffect filter="fade" transition="in">
                                      <p:cBhvr>
                                        <p:cTn dur="500" id="35"/>
                                        <p:tgtEl>
                                          <p:spTgt spid="2"/>
                                        </p:tgtEl>
                                      </p:cBhvr>
                                    </p:animEffect>
                                    <p:anim calcmode="lin" valueType="num">
                                      <p:cBhvr>
                                        <p:cTn dur="500" fill="hold" id="36"/>
                                        <p:tgtEl>
                                          <p:spTgt spid="2"/>
                                        </p:tgtEl>
                                        <p:attrNameLst>
                                          <p:attrName>ppt_x</p:attrName>
                                        </p:attrNameLst>
                                      </p:cBhvr>
                                      <p:tavLst>
                                        <p:tav tm="0">
                                          <p:val>
                                            <p:strVal val="#ppt_x"/>
                                          </p:val>
                                        </p:tav>
                                        <p:tav tm="100000">
                                          <p:val>
                                            <p:strVal val="#ppt_x"/>
                                          </p:val>
                                        </p:tav>
                                      </p:tavLst>
                                    </p:anim>
                                    <p:anim calcmode="lin" valueType="num">
                                      <p:cBhvr>
                                        <p:cTn dur="500" fill="hold" id="37"/>
                                        <p:tgtEl>
                                          <p:spTgt spid="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42" presetSubtype="0">
                                  <p:stCondLst>
                                    <p:cond delay="0"/>
                                  </p:stCondLst>
                                  <p:childTnLst>
                                    <p:set>
                                      <p:cBhvr>
                                        <p:cTn dur="1" fill="hold" id="40">
                                          <p:stCondLst>
                                            <p:cond delay="0"/>
                                          </p:stCondLst>
                                        </p:cTn>
                                        <p:tgtEl>
                                          <p:spTgt spid="3"/>
                                        </p:tgtEl>
                                        <p:attrNameLst>
                                          <p:attrName>style.visibility</p:attrName>
                                        </p:attrNameLst>
                                      </p:cBhvr>
                                      <p:to>
                                        <p:strVal val="visible"/>
                                      </p:to>
                                    </p:set>
                                    <p:animEffect filter="fade" transition="in">
                                      <p:cBhvr>
                                        <p:cTn dur="500" id="41"/>
                                        <p:tgtEl>
                                          <p:spTgt spid="3"/>
                                        </p:tgtEl>
                                      </p:cBhvr>
                                    </p:animEffect>
                                    <p:anim calcmode="lin" valueType="num">
                                      <p:cBhvr>
                                        <p:cTn dur="500" fill="hold" id="42"/>
                                        <p:tgtEl>
                                          <p:spTgt spid="3"/>
                                        </p:tgtEl>
                                        <p:attrNameLst>
                                          <p:attrName>ppt_x</p:attrName>
                                        </p:attrNameLst>
                                      </p:cBhvr>
                                      <p:tavLst>
                                        <p:tav tm="0">
                                          <p:val>
                                            <p:strVal val="#ppt_x"/>
                                          </p:val>
                                        </p:tav>
                                        <p:tav tm="100000">
                                          <p:val>
                                            <p:strVal val="#ppt_x"/>
                                          </p:val>
                                        </p:tav>
                                      </p:tavLst>
                                    </p:anim>
                                    <p:anim calcmode="lin" valueType="num">
                                      <p:cBhvr>
                                        <p:cTn dur="500" fill="hold" id="43"/>
                                        <p:tgtEl>
                                          <p:spTgt spid="3"/>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500"/>
                            </p:stCondLst>
                            <p:childTnLst>
                              <p:par>
                                <p:cTn fill="hold" id="45" nodeType="afterEffect" presetClass="entr" presetID="16" presetSubtype="37">
                                  <p:stCondLst>
                                    <p:cond delay="0"/>
                                  </p:stCondLst>
                                  <p:childTnLst>
                                    <p:set>
                                      <p:cBhvr>
                                        <p:cTn dur="1" fill="hold" id="46">
                                          <p:stCondLst>
                                            <p:cond delay="0"/>
                                          </p:stCondLst>
                                        </p:cTn>
                                        <p:tgtEl>
                                          <p:spTgt spid="22"/>
                                        </p:tgtEl>
                                        <p:attrNameLst>
                                          <p:attrName>style.visibility</p:attrName>
                                        </p:attrNameLst>
                                      </p:cBhvr>
                                      <p:to>
                                        <p:strVal val="visible"/>
                                      </p:to>
                                    </p:set>
                                    <p:animEffect filter="barn(outVertical)" transition="in">
                                      <p:cBhvr>
                                        <p:cTn dur="500" id="4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347356" y="474017"/>
            <a:ext cx="8328707" cy="767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978809"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为成功坚定几个信念</a:t>
            </a:r>
          </a:p>
        </p:txBody>
      </p:sp>
      <p:sp>
        <p:nvSpPr>
          <p:cNvPr id="6" name="矩形 5">
            <a:extLst>
              <a:ext uri="{FF2B5EF4-FFF2-40B4-BE49-F238E27FC236}">
                <a16:creationId xmlns:a16="http://schemas.microsoft.com/office/drawing/2014/main" id="{6EFBBBCE-9CCC-4A04-8F5D-9416EC29F5C2}"/>
              </a:ext>
            </a:extLst>
          </p:cNvPr>
          <p:cNvSpPr/>
          <p:nvPr/>
        </p:nvSpPr>
        <p:spPr>
          <a:xfrm>
            <a:off x="1492806" y="2073393"/>
            <a:ext cx="2237610" cy="396240"/>
          </a:xfrm>
          <a:prstGeom prst="rect">
            <a:avLst/>
          </a:prstGeom>
        </p:spPr>
        <p:txBody>
          <a:bodyPr wrap="square">
            <a:spAutoFit/>
          </a:bodyPr>
          <a:lstStyle/>
          <a:p>
            <a:pPr fontAlgn="base" lvl="0">
              <a:spcBef>
                <a:spcPct val="0"/>
              </a:spcBef>
              <a:spcAft>
                <a:spcPct val="0"/>
              </a:spcAft>
            </a:pPr>
            <a:r>
              <a:rPr altLang="en-US" b="1" lang="zh-CN" sz="20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经常反省自己</a:t>
            </a:r>
          </a:p>
        </p:txBody>
      </p:sp>
      <p:sp>
        <p:nvSpPr>
          <p:cNvPr id="7" name="矩形 6">
            <a:extLst>
              <a:ext uri="{FF2B5EF4-FFF2-40B4-BE49-F238E27FC236}">
                <a16:creationId xmlns:a16="http://schemas.microsoft.com/office/drawing/2014/main" id="{B9173137-BFFE-462E-ABF9-233C1599CD98}"/>
              </a:ext>
            </a:extLst>
          </p:cNvPr>
          <p:cNvSpPr/>
          <p:nvPr/>
        </p:nvSpPr>
        <p:spPr>
          <a:xfrm>
            <a:off x="6381549" y="1612999"/>
            <a:ext cx="4484722" cy="457200"/>
          </a:xfrm>
          <a:prstGeom prst="rect">
            <a:avLst/>
          </a:prstGeom>
        </p:spPr>
        <p:txBody>
          <a:bodyPr wrap="square">
            <a:spAutoFit/>
          </a:bodyPr>
          <a:lstStyle/>
          <a:p>
            <a:pPr fontAlgn="base" lvl="0">
              <a:spcBef>
                <a:spcPct val="0"/>
              </a:spcBef>
              <a:spcAft>
                <a:spcPct val="0"/>
              </a:spcAft>
            </a:pPr>
            <a:r>
              <a:rPr altLang="en-US" b="1" lang="zh-CN" sz="2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凭良心工作，不欺骗公司和自己</a:t>
            </a:r>
          </a:p>
        </p:txBody>
      </p:sp>
      <p:sp>
        <p:nvSpPr>
          <p:cNvPr id="8" name="矩形 7">
            <a:extLst>
              <a:ext uri="{FF2B5EF4-FFF2-40B4-BE49-F238E27FC236}">
                <a16:creationId xmlns:a16="http://schemas.microsoft.com/office/drawing/2014/main" id="{D617B134-097A-4D6E-A6CA-56C3ECFF9F92}"/>
              </a:ext>
            </a:extLst>
          </p:cNvPr>
          <p:cNvSpPr/>
          <p:nvPr/>
        </p:nvSpPr>
        <p:spPr>
          <a:xfrm>
            <a:off x="657566" y="4265320"/>
            <a:ext cx="3389106" cy="457200"/>
          </a:xfrm>
          <a:prstGeom prst="rect">
            <a:avLst/>
          </a:prstGeom>
        </p:spPr>
        <p:txBody>
          <a:bodyPr wrap="square">
            <a:spAutoFit/>
          </a:bodyPr>
          <a:lstStyle/>
          <a:p>
            <a:pPr fontAlgn="base" lvl="0">
              <a:spcBef>
                <a:spcPct val="0"/>
              </a:spcBef>
              <a:spcAft>
                <a:spcPct val="0"/>
              </a:spcAft>
            </a:pPr>
            <a:r>
              <a:rPr altLang="en-US" b="1" lang="zh-CN" sz="2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确认要点，检查结果</a:t>
            </a:r>
          </a:p>
        </p:txBody>
      </p:sp>
      <p:sp>
        <p:nvSpPr>
          <p:cNvPr id="9" name="矩形 8">
            <a:extLst>
              <a:ext uri="{FF2B5EF4-FFF2-40B4-BE49-F238E27FC236}">
                <a16:creationId xmlns:a16="http://schemas.microsoft.com/office/drawing/2014/main" id="{285302DE-201D-49AC-AF87-30A276C686BA}"/>
              </a:ext>
            </a:extLst>
          </p:cNvPr>
          <p:cNvSpPr/>
          <p:nvPr/>
        </p:nvSpPr>
        <p:spPr>
          <a:xfrm>
            <a:off x="8324897" y="3805894"/>
            <a:ext cx="2368377" cy="579120"/>
          </a:xfrm>
          <a:prstGeom prst="rect">
            <a:avLst/>
          </a:prstGeom>
        </p:spPr>
        <p:txBody>
          <a:bodyPr wrap="square">
            <a:spAutoFit/>
          </a:bodyPr>
          <a:lstStyle/>
          <a:p>
            <a:r>
              <a:rPr altLang="en-US" b="1" lang="zh-CN" sz="32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不弄虚作假</a:t>
            </a:r>
          </a:p>
        </p:txBody>
      </p:sp>
      <p:sp>
        <p:nvSpPr>
          <p:cNvPr id="2" name="矩形 1">
            <a:extLst>
              <a:ext uri="{FF2B5EF4-FFF2-40B4-BE49-F238E27FC236}">
                <a16:creationId xmlns:a16="http://schemas.microsoft.com/office/drawing/2014/main" id="{00C6AB8B-A606-426C-A754-48C0F3D33657}"/>
              </a:ext>
            </a:extLst>
          </p:cNvPr>
          <p:cNvSpPr/>
          <p:nvPr/>
        </p:nvSpPr>
        <p:spPr>
          <a:xfrm>
            <a:off x="4516088" y="4935848"/>
            <a:ext cx="2786756" cy="65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t>02、诚实地工作</a:t>
            </a:r>
          </a:p>
        </p:txBody>
      </p:sp>
      <p:pic>
        <p:nvPicPr>
          <p:cNvPr id="4" name="图片 3">
            <a:extLst>
              <a:ext uri="{FF2B5EF4-FFF2-40B4-BE49-F238E27FC236}">
                <a16:creationId xmlns:a16="http://schemas.microsoft.com/office/drawing/2014/main" id="{6C94D8C2-DEF5-430D-A345-4AC74EA655A6}"/>
              </a:ext>
            </a:extLst>
          </p:cNvPr>
          <p:cNvPicPr>
            <a:picLocks noChangeAspect="1"/>
          </p:cNvPicPr>
          <p:nvPr/>
        </p:nvPicPr>
        <p:blipFill>
          <a:blip r:embed="rId3">
            <a:extLst>
              <a:ext uri="{28A0092B-C50C-407E-A947-70E740481C1C}">
                <a14:useLocalDpi val="0"/>
              </a:ext>
            </a:extLst>
          </a:blip>
          <a:srcRect b="24934"/>
          <a:stretch>
            <a:fillRect/>
          </a:stretch>
        </p:blipFill>
        <p:spPr>
          <a:xfrm>
            <a:off x="4046672" y="1279484"/>
            <a:ext cx="3810532" cy="3811500"/>
          </a:xfrm>
          <a:prstGeom prst="rect">
            <a:avLst/>
          </a:prstGeom>
        </p:spPr>
      </p:pic>
    </p:spTree>
    <p:extLst>
      <p:ext uri="{BB962C8B-B14F-4D97-AF65-F5344CB8AC3E}">
        <p14:creationId val="273233252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p:cTn dur="500" fill="hold" id="27"/>
                                        <p:tgtEl>
                                          <p:spTgt spid="2"/>
                                        </p:tgtEl>
                                        <p:attrNameLst>
                                          <p:attrName>ppt_w</p:attrName>
                                        </p:attrNameLst>
                                      </p:cBhvr>
                                      <p:tavLst>
                                        <p:tav tm="0">
                                          <p:val>
                                            <p:fltVal val="0"/>
                                          </p:val>
                                        </p:tav>
                                        <p:tav tm="100000">
                                          <p:val>
                                            <p:strVal val="#ppt_w"/>
                                          </p:val>
                                        </p:tav>
                                      </p:tavLst>
                                    </p:anim>
                                    <p:anim calcmode="lin" valueType="num">
                                      <p:cBhvr>
                                        <p:cTn dur="500" fill="hold" id="28"/>
                                        <p:tgtEl>
                                          <p:spTgt spid="2"/>
                                        </p:tgtEl>
                                        <p:attrNameLst>
                                          <p:attrName>ppt_h</p:attrName>
                                        </p:attrNameLst>
                                      </p:cBhvr>
                                      <p:tavLst>
                                        <p:tav tm="0">
                                          <p:val>
                                            <p:fltVal val="0"/>
                                          </p:val>
                                        </p:tav>
                                        <p:tav tm="100000">
                                          <p:val>
                                            <p:strVal val="#ppt_h"/>
                                          </p:val>
                                        </p:tav>
                                      </p:tavLst>
                                    </p:anim>
                                    <p:animEffect filter="fade" transition="in">
                                      <p:cBhvr>
                                        <p:cTn dur="500" id="29"/>
                                        <p:tgtEl>
                                          <p:spTgt spid="2"/>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500" fill="hold" id="33"/>
                                        <p:tgtEl>
                                          <p:spTgt spid="6"/>
                                        </p:tgtEl>
                                        <p:attrNameLst>
                                          <p:attrName>ppt_w</p:attrName>
                                        </p:attrNameLst>
                                      </p:cBhvr>
                                      <p:tavLst>
                                        <p:tav tm="0">
                                          <p:val>
                                            <p:fltVal val="0"/>
                                          </p:val>
                                        </p:tav>
                                        <p:tav tm="100000">
                                          <p:val>
                                            <p:strVal val="#ppt_w"/>
                                          </p:val>
                                        </p:tav>
                                      </p:tavLst>
                                    </p:anim>
                                    <p:anim calcmode="lin" valueType="num">
                                      <p:cBhvr>
                                        <p:cTn dur="500" fill="hold" id="34"/>
                                        <p:tgtEl>
                                          <p:spTgt spid="6"/>
                                        </p:tgtEl>
                                        <p:attrNameLst>
                                          <p:attrName>ppt_h</p:attrName>
                                        </p:attrNameLst>
                                      </p:cBhvr>
                                      <p:tavLst>
                                        <p:tav tm="0">
                                          <p:val>
                                            <p:fltVal val="0"/>
                                          </p:val>
                                        </p:tav>
                                        <p:tav tm="100000">
                                          <p:val>
                                            <p:strVal val="#ppt_h"/>
                                          </p:val>
                                        </p:tav>
                                      </p:tavLst>
                                    </p:anim>
                                    <p:animEffect filter="fade" transition="in">
                                      <p:cBhvr>
                                        <p:cTn dur="500" id="35"/>
                                        <p:tgtEl>
                                          <p:spTgt spid="6"/>
                                        </p:tgtEl>
                                      </p:cBhvr>
                                    </p:animEffect>
                                  </p:childTnLst>
                                </p:cTn>
                              </p:par>
                            </p:childTnLst>
                          </p:cTn>
                        </p:par>
                        <p:par>
                          <p:cTn fill="hold" id="36" nodeType="afterGroup">
                            <p:stCondLst>
                              <p:cond delay="3000"/>
                            </p:stCondLst>
                            <p:childTnLst>
                              <p:par>
                                <p:cTn fill="hold" grpId="0" id="37" nodeType="afterEffect" presetClass="entr" presetID="53" presetSubtype="0">
                                  <p:stCondLst>
                                    <p:cond delay="0"/>
                                  </p:stCondLst>
                                  <p:childTnLst>
                                    <p:set>
                                      <p:cBhvr>
                                        <p:cTn dur="1" fill="hold" id="38">
                                          <p:stCondLst>
                                            <p:cond delay="0"/>
                                          </p:stCondLst>
                                        </p:cTn>
                                        <p:tgtEl>
                                          <p:spTgt spid="8"/>
                                        </p:tgtEl>
                                        <p:attrNameLst>
                                          <p:attrName>style.visibility</p:attrName>
                                        </p:attrNameLst>
                                      </p:cBhvr>
                                      <p:to>
                                        <p:strVal val="visible"/>
                                      </p:to>
                                    </p:set>
                                    <p:anim calcmode="lin" valueType="num">
                                      <p:cBhvr>
                                        <p:cTn dur="500" fill="hold" id="39"/>
                                        <p:tgtEl>
                                          <p:spTgt spid="8"/>
                                        </p:tgtEl>
                                        <p:attrNameLst>
                                          <p:attrName>ppt_w</p:attrName>
                                        </p:attrNameLst>
                                      </p:cBhvr>
                                      <p:tavLst>
                                        <p:tav tm="0">
                                          <p:val>
                                            <p:fltVal val="0"/>
                                          </p:val>
                                        </p:tav>
                                        <p:tav tm="100000">
                                          <p:val>
                                            <p:strVal val="#ppt_w"/>
                                          </p:val>
                                        </p:tav>
                                      </p:tavLst>
                                    </p:anim>
                                    <p:anim calcmode="lin" valueType="num">
                                      <p:cBhvr>
                                        <p:cTn dur="500" fill="hold" id="40"/>
                                        <p:tgtEl>
                                          <p:spTgt spid="8"/>
                                        </p:tgtEl>
                                        <p:attrNameLst>
                                          <p:attrName>ppt_h</p:attrName>
                                        </p:attrNameLst>
                                      </p:cBhvr>
                                      <p:tavLst>
                                        <p:tav tm="0">
                                          <p:val>
                                            <p:fltVal val="0"/>
                                          </p:val>
                                        </p:tav>
                                        <p:tav tm="100000">
                                          <p:val>
                                            <p:strVal val="#ppt_h"/>
                                          </p:val>
                                        </p:tav>
                                      </p:tavLst>
                                    </p:anim>
                                    <p:animEffect filter="fade" transition="in">
                                      <p:cBhvr>
                                        <p:cTn dur="500" id="41"/>
                                        <p:tgtEl>
                                          <p:spTgt spid="8"/>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Effect filter="fade" transition="in">
                                      <p:cBhvr>
                                        <p:cTn dur="500" id="47"/>
                                        <p:tgtEl>
                                          <p:spTgt spid="7"/>
                                        </p:tgtEl>
                                      </p:cBhvr>
                                    </p:animEffect>
                                  </p:childTnLst>
                                </p:cTn>
                              </p:par>
                            </p:childTnLst>
                          </p:cTn>
                        </p:par>
                        <p:par>
                          <p:cTn fill="hold" id="48" nodeType="afterGroup">
                            <p:stCondLst>
                              <p:cond delay="4000"/>
                            </p:stCondLst>
                            <p:childTnLst>
                              <p:par>
                                <p:cTn fill="hold" grpId="0" id="49" nodeType="afterEffect" presetClass="entr" presetID="53" presetSubtype="0">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p:cTn dur="500" fill="hold" id="51"/>
                                        <p:tgtEl>
                                          <p:spTgt spid="9"/>
                                        </p:tgtEl>
                                        <p:attrNameLst>
                                          <p:attrName>ppt_w</p:attrName>
                                        </p:attrNameLst>
                                      </p:cBhvr>
                                      <p:tavLst>
                                        <p:tav tm="0">
                                          <p:val>
                                            <p:fltVal val="0"/>
                                          </p:val>
                                        </p:tav>
                                        <p:tav tm="100000">
                                          <p:val>
                                            <p:strVal val="#ppt_w"/>
                                          </p:val>
                                        </p:tav>
                                      </p:tavLst>
                                    </p:anim>
                                    <p:anim calcmode="lin" valueType="num">
                                      <p:cBhvr>
                                        <p:cTn dur="500" fill="hold" id="52"/>
                                        <p:tgtEl>
                                          <p:spTgt spid="9"/>
                                        </p:tgtEl>
                                        <p:attrNameLst>
                                          <p:attrName>ppt_h</p:attrName>
                                        </p:attrNameLst>
                                      </p:cBhvr>
                                      <p:tavLst>
                                        <p:tav tm="0">
                                          <p:val>
                                            <p:fltVal val="0"/>
                                          </p:val>
                                        </p:tav>
                                        <p:tav tm="100000">
                                          <p:val>
                                            <p:strVal val="#ppt_h"/>
                                          </p:val>
                                        </p:tav>
                                      </p:tavLst>
                                    </p:anim>
                                    <p:animEffect filter="fade" transition="in">
                                      <p:cBhvr>
                                        <p:cTn dur="500" id="5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
      <p:bldP grpId="0" spid="7"/>
      <p:bldP grpId="0" spid="8"/>
      <p:bldP grpId="0" spid="9"/>
      <p:bldP grpId="0" spid="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347356" y="474017"/>
            <a:ext cx="8844644"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978809"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为成功坚定几个信念</a:t>
            </a:r>
          </a:p>
        </p:txBody>
      </p:sp>
      <p:sp>
        <p:nvSpPr>
          <p:cNvPr id="17" name="矩形 16">
            <a:extLst>
              <a:ext uri="{FF2B5EF4-FFF2-40B4-BE49-F238E27FC236}">
                <a16:creationId xmlns:a16="http://schemas.microsoft.com/office/drawing/2014/main" id="{87B65A52-5400-4AAA-9AA7-1F39391A2100}"/>
              </a:ext>
            </a:extLst>
          </p:cNvPr>
          <p:cNvSpPr/>
          <p:nvPr/>
        </p:nvSpPr>
        <p:spPr>
          <a:xfrm>
            <a:off x="6498772" y="1793497"/>
            <a:ext cx="5177292" cy="3545840"/>
          </a:xfrm>
          <a:prstGeom prst="rect">
            <a:avLst/>
          </a:prstGeom>
        </p:spPr>
        <p:txBody>
          <a:bodyPr wrap="square">
            <a:spAutoFit/>
          </a:bodyPr>
          <a:lstStyle/>
          <a:p>
            <a:pPr algn="just" defTabSz="1088556" fontAlgn="base" lvl="0">
              <a:lnSpc>
                <a:spcPct val="200000"/>
              </a:lnSpc>
              <a:spcBef>
                <a:spcPts val="800"/>
              </a:spcBef>
              <a:spcAft>
                <a:spcPct val="0"/>
              </a:spcAft>
            </a:pPr>
            <a:r>
              <a:rPr altLang="en-US"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         树立工作计划</a:t>
            </a:r>
          </a:p>
          <a:p>
            <a:pPr algn="just" defTabSz="1088556" fontAlgn="base" lvl="0">
              <a:lnSpc>
                <a:spcPct val="200000"/>
              </a:lnSpc>
              <a:spcBef>
                <a:spcPts val="800"/>
              </a:spcBef>
              <a:spcAft>
                <a:spcPct val="0"/>
              </a:spcAft>
            </a:pPr>
            <a:r>
              <a:rPr altLang="en-US"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         准确把握指示与业务的内容</a:t>
            </a:r>
          </a:p>
          <a:p>
            <a:pPr algn="just" defTabSz="1088556" fontAlgn="base" lvl="0">
              <a:lnSpc>
                <a:spcPct val="200000"/>
              </a:lnSpc>
              <a:spcBef>
                <a:spcPts val="800"/>
              </a:spcBef>
              <a:spcAft>
                <a:spcPct val="0"/>
              </a:spcAft>
            </a:pPr>
            <a:r>
              <a:rPr altLang="en-US"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         不忽略小事</a:t>
            </a:r>
          </a:p>
          <a:p>
            <a:pPr algn="just" defTabSz="1088556" fontAlgn="base" lvl="0">
              <a:lnSpc>
                <a:spcPct val="200000"/>
              </a:lnSpc>
              <a:spcBef>
                <a:spcPts val="800"/>
              </a:spcBef>
              <a:spcAft>
                <a:spcPct val="0"/>
              </a:spcAft>
            </a:pPr>
            <a:r>
              <a:rPr altLang="en-US"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         出现问题或事情变更时立刻报告</a:t>
            </a:r>
          </a:p>
          <a:p>
            <a:pPr algn="just" defTabSz="1088556" fontAlgn="base" lvl="0">
              <a:lnSpc>
                <a:spcPct val="200000"/>
              </a:lnSpc>
              <a:spcBef>
                <a:spcPts val="800"/>
              </a:spcBef>
              <a:spcAft>
                <a:spcPct val="0"/>
              </a:spcAft>
            </a:pPr>
            <a:r>
              <a:rPr altLang="en-US"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        不要半途而废</a:t>
            </a:r>
          </a:p>
        </p:txBody>
      </p:sp>
      <p:pic>
        <p:nvPicPr>
          <p:cNvPr id="19" name="图片 18">
            <a:extLst>
              <a:ext uri="{FF2B5EF4-FFF2-40B4-BE49-F238E27FC236}">
                <a16:creationId xmlns:a16="http://schemas.microsoft.com/office/drawing/2014/main" id="{28C0427E-A932-4449-87E3-7BDF70940D6B}"/>
              </a:ext>
            </a:extLst>
          </p:cNvPr>
          <p:cNvPicPr>
            <a:picLocks noChangeAspect="1"/>
          </p:cNvPicPr>
          <p:nvPr/>
        </p:nvPicPr>
        <p:blipFill>
          <a:blip r:embed="rId2">
            <a:extLst>
              <a:ext uri="{28A0092B-C50C-407E-A947-70E740481C1C}">
                <a14:useLocalDpi val="0"/>
              </a:ext>
            </a:extLst>
          </a:blip>
          <a:stretch>
            <a:fillRect/>
          </a:stretch>
        </p:blipFill>
        <p:spPr>
          <a:xfrm>
            <a:off x="956832" y="1655868"/>
            <a:ext cx="5067731" cy="3382980"/>
          </a:xfrm>
          <a:prstGeom prst="rect">
            <a:avLst/>
          </a:prstGeom>
        </p:spPr>
      </p:pic>
      <p:grpSp>
        <p:nvGrpSpPr>
          <p:cNvPr id="24" name="组合 23">
            <a:extLst>
              <a:ext uri="{FF2B5EF4-FFF2-40B4-BE49-F238E27FC236}">
                <a16:creationId xmlns:a16="http://schemas.microsoft.com/office/drawing/2014/main" id="{13DA14BE-8BA3-407A-8875-A7794443AA08}"/>
              </a:ext>
            </a:extLst>
          </p:cNvPr>
          <p:cNvGrpSpPr/>
          <p:nvPr/>
        </p:nvGrpSpPr>
        <p:grpSpPr>
          <a:xfrm>
            <a:off x="956832" y="5049755"/>
            <a:ext cx="5067731" cy="1030428"/>
            <a:chOff x="956832" y="5049755"/>
            <a:chExt cx="5067731" cy="1030428"/>
          </a:xfrm>
        </p:grpSpPr>
        <p:sp>
          <p:nvSpPr>
            <p:cNvPr id="20" name="矩形 19">
              <a:extLst>
                <a:ext uri="{FF2B5EF4-FFF2-40B4-BE49-F238E27FC236}">
                  <a16:creationId xmlns:a16="http://schemas.microsoft.com/office/drawing/2014/main" id="{4B7DF6C9-C57F-46CA-9D3A-83D91F633571}"/>
                </a:ext>
              </a:extLst>
            </p:cNvPr>
            <p:cNvSpPr/>
            <p:nvPr/>
          </p:nvSpPr>
          <p:spPr>
            <a:xfrm>
              <a:off x="956832" y="5049755"/>
              <a:ext cx="5067731" cy="855767"/>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399A0BB6-6144-43E6-B717-932F8F7AAF79}"/>
                </a:ext>
              </a:extLst>
            </p:cNvPr>
            <p:cNvSpPr txBox="1"/>
            <p:nvPr/>
          </p:nvSpPr>
          <p:spPr>
            <a:xfrm>
              <a:off x="1709129" y="5279963"/>
              <a:ext cx="3563135" cy="518160"/>
            </a:xfrm>
            <a:prstGeom prst="rect">
              <a:avLst/>
            </a:prstGeom>
            <a:noFill/>
          </p:spPr>
          <p:txBody>
            <a:bodyPr rtlCol="0" wrap="square">
              <a:spAutoFit/>
            </a:bodyPr>
            <a:lstStyle/>
            <a:p>
              <a:r>
                <a:rPr altLang="zh-CN" b="1" kern="0" lang="en-US" sz="2800">
                  <a:solidFill>
                    <a:schemeClr val="bg1"/>
                  </a:solidFill>
                  <a:latin charset="0" panose="020b0502020202020204" pitchFamily="34" typeface="Century Gothic"/>
                  <a:ea charset="-122" panose="020b0503020204020204" pitchFamily="34" typeface="微软雅黑"/>
                  <a:sym charset="0" panose="020b0502020202020204" pitchFamily="34" typeface="Century Gothic"/>
                </a:rPr>
                <a:t>03、彻底完成任务</a:t>
              </a:r>
            </a:p>
          </p:txBody>
        </p:sp>
      </p:grpSp>
    </p:spTree>
    <p:extLst>
      <p:ext uri="{BB962C8B-B14F-4D97-AF65-F5344CB8AC3E}">
        <p14:creationId val="45788284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47" presetSubtype="0">
                                  <p:stCondLst>
                                    <p:cond delay="0"/>
                                  </p:stCondLst>
                                  <p:childTnLst>
                                    <p:set>
                                      <p:cBhvr>
                                        <p:cTn dur="1" fill="hold" id="20">
                                          <p:stCondLst>
                                            <p:cond delay="0"/>
                                          </p:stCondLst>
                                        </p:cTn>
                                        <p:tgtEl>
                                          <p:spTgt spid="19"/>
                                        </p:tgtEl>
                                        <p:attrNameLst>
                                          <p:attrName>style.visibility</p:attrName>
                                        </p:attrNameLst>
                                      </p:cBhvr>
                                      <p:to>
                                        <p:strVal val="visible"/>
                                      </p:to>
                                    </p:set>
                                    <p:animEffect filter="fade" transition="in">
                                      <p:cBhvr>
                                        <p:cTn dur="500" id="21"/>
                                        <p:tgtEl>
                                          <p:spTgt spid="19"/>
                                        </p:tgtEl>
                                      </p:cBhvr>
                                    </p:animEffect>
                                    <p:anim calcmode="lin" valueType="num">
                                      <p:cBhvr>
                                        <p:cTn dur="500" fill="hold" id="22"/>
                                        <p:tgtEl>
                                          <p:spTgt spid="19"/>
                                        </p:tgtEl>
                                        <p:attrNameLst>
                                          <p:attrName>ppt_x</p:attrName>
                                        </p:attrNameLst>
                                      </p:cBhvr>
                                      <p:tavLst>
                                        <p:tav tm="0">
                                          <p:val>
                                            <p:strVal val="#ppt_x"/>
                                          </p:val>
                                        </p:tav>
                                        <p:tav tm="100000">
                                          <p:val>
                                            <p:strVal val="#ppt_x"/>
                                          </p:val>
                                        </p:tav>
                                      </p:tavLst>
                                    </p:anim>
                                    <p:anim calcmode="lin" valueType="num">
                                      <p:cBhvr>
                                        <p:cTn dur="500" fill="hold" id="23"/>
                                        <p:tgtEl>
                                          <p:spTgt spid="1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24"/>
                                        </p:tgtEl>
                                        <p:attrNameLst>
                                          <p:attrName>style.visibility</p:attrName>
                                        </p:attrNameLst>
                                      </p:cBhvr>
                                      <p:to>
                                        <p:strVal val="visible"/>
                                      </p:to>
                                    </p:set>
                                    <p:animEffect filter="fade" transition="in">
                                      <p:cBhvr>
                                        <p:cTn dur="500" id="27"/>
                                        <p:tgtEl>
                                          <p:spTgt spid="24"/>
                                        </p:tgtEl>
                                      </p:cBhvr>
                                    </p:animEffect>
                                    <p:anim calcmode="lin" valueType="num">
                                      <p:cBhvr>
                                        <p:cTn dur="500" fill="hold" id="28"/>
                                        <p:tgtEl>
                                          <p:spTgt spid="24"/>
                                        </p:tgtEl>
                                        <p:attrNameLst>
                                          <p:attrName>ppt_x</p:attrName>
                                        </p:attrNameLst>
                                      </p:cBhvr>
                                      <p:tavLst>
                                        <p:tav tm="0">
                                          <p:val>
                                            <p:strVal val="#ppt_x"/>
                                          </p:val>
                                        </p:tav>
                                        <p:tav tm="100000">
                                          <p:val>
                                            <p:strVal val="#ppt_x"/>
                                          </p:val>
                                        </p:tav>
                                      </p:tavLst>
                                    </p:anim>
                                    <p:anim calcmode="lin" valueType="num">
                                      <p:cBhvr>
                                        <p:cTn dur="500" fill="hold" id="29"/>
                                        <p:tgtEl>
                                          <p:spTgt spid="2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17"/>
                                        </p:tgtEl>
                                        <p:attrNameLst>
                                          <p:attrName>style.visibility</p:attrName>
                                        </p:attrNameLst>
                                      </p:cBhvr>
                                      <p:to>
                                        <p:strVal val="visible"/>
                                      </p:to>
                                    </p:set>
                                    <p:animEffect filter="wipe(up)" transition="in">
                                      <p:cBhvr>
                                        <p:cTn dur="1200" id="33"/>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347356" y="474017"/>
            <a:ext cx="8844644"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978809"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为成功坚定几个信念</a:t>
            </a:r>
          </a:p>
        </p:txBody>
      </p:sp>
      <p:sp>
        <p:nvSpPr>
          <p:cNvPr id="13" name="workplace_198163">
            <a:extLst>
              <a:ext uri="{FF2B5EF4-FFF2-40B4-BE49-F238E27FC236}">
                <a16:creationId xmlns:a16="http://schemas.microsoft.com/office/drawing/2014/main" id="{CC717D03-9DE7-4BF4-B5FF-52AE46FE870F}"/>
              </a:ext>
            </a:extLst>
          </p:cNvPr>
          <p:cNvSpPr>
            <a:spLocks noChangeAspect="1"/>
          </p:cNvSpPr>
          <p:nvPr/>
        </p:nvSpPr>
        <p:spPr bwMode="auto">
          <a:xfrm>
            <a:off x="4746608" y="2018020"/>
            <a:ext cx="2257875" cy="2643775"/>
          </a:xfrm>
          <a:custGeom>
            <a:gdLst>
              <a:gd fmla="*/ 242883 w 518162" name="connsiteX0"/>
              <a:gd fmla="*/ 408292 h 606722" name="connsiteY0"/>
              <a:gd fmla="*/ 303572 w 518162" name="connsiteX1"/>
              <a:gd fmla="*/ 408292 h 606722" name="connsiteY1"/>
              <a:gd fmla="*/ 287021 w 518162" name="connsiteX2"/>
              <a:gd fmla="*/ 514954 h 606722" name="connsiteY2"/>
              <a:gd fmla="*/ 252760 w 518162" name="connsiteX3"/>
              <a:gd fmla="*/ 540019 h 606722" name="connsiteY3"/>
              <a:gd fmla="*/ 227755 w 518162" name="connsiteX4"/>
              <a:gd fmla="*/ 505799 h 606722" name="connsiteY4"/>
              <a:gd fmla="*/ 90606 w 518162" name="connsiteX5"/>
              <a:gd fmla="*/ 408292 h 606722" name="connsiteY5"/>
              <a:gd fmla="*/ 151310 w 518162" name="connsiteX6"/>
              <a:gd fmla="*/ 408292 h 606722" name="connsiteY6"/>
              <a:gd fmla="*/ 166353 w 518162" name="connsiteX7"/>
              <a:gd fmla="*/ 505799 h 606722" name="connsiteY7"/>
              <a:gd fmla="*/ 141341 w 518162" name="connsiteX8"/>
              <a:gd fmla="*/ 540019 h 606722" name="connsiteY8"/>
              <a:gd fmla="*/ 107073 w 518162" name="connsiteX9"/>
              <a:gd fmla="*/ 514954 h 606722" name="connsiteY9"/>
              <a:gd fmla="*/ 357338 w 518162" name="connsiteX10"/>
              <a:gd fmla="*/ 183515 h 606722" name="connsiteY10"/>
              <a:gd fmla="*/ 336868 w 518162" name="connsiteX11"/>
              <a:gd fmla="*/ 203867 h 606722" name="connsiteY11"/>
              <a:gd fmla="*/ 357338 w 518162" name="connsiteX12"/>
              <a:gd fmla="*/ 224219 h 606722" name="connsiteY12"/>
              <a:gd fmla="*/ 377719 w 518162" name="connsiteX13"/>
              <a:gd fmla="*/ 203867 h 606722" name="connsiteY13"/>
              <a:gd fmla="*/ 357338 w 518162" name="connsiteX14"/>
              <a:gd fmla="*/ 183515 h 606722" name="connsiteY14"/>
              <a:gd fmla="*/ 265667 w 518162" name="connsiteX15"/>
              <a:gd fmla="*/ 137391 h 606722" name="connsiteY15"/>
              <a:gd fmla="*/ 448920 w 518162" name="connsiteX16"/>
              <a:gd fmla="*/ 137391 h 606722" name="connsiteY16"/>
              <a:gd fmla="*/ 461291 w 518162" name="connsiteX17"/>
              <a:gd fmla="*/ 149744 h 606722" name="connsiteY17"/>
              <a:gd fmla="*/ 461291 w 518162" name="connsiteX18"/>
              <a:gd fmla="*/ 257990 h 606722" name="connsiteY18"/>
              <a:gd fmla="*/ 448920 w 518162" name="connsiteX19"/>
              <a:gd fmla="*/ 270343 h 606722" name="connsiteY19"/>
              <a:gd fmla="*/ 381546 w 518162" name="connsiteX20"/>
              <a:gd fmla="*/ 270343 h 606722" name="connsiteY20"/>
              <a:gd fmla="*/ 381546 w 518162" name="connsiteX21"/>
              <a:gd fmla="*/ 305803 h 606722" name="connsiteY21"/>
              <a:gd fmla="*/ 415989 w 518162" name="connsiteX22"/>
              <a:gd fmla="*/ 305803 h 606722" name="connsiteY22"/>
              <a:gd fmla="*/ 430853 w 518162" name="connsiteX23"/>
              <a:gd fmla="*/ 320644 h 606722" name="connsiteY23"/>
              <a:gd fmla="*/ 428539 w 518162" name="connsiteX24"/>
              <a:gd fmla="*/ 328465 h 606722" name="connsiteY24"/>
              <a:gd fmla="*/ 507215 w 518162" name="connsiteX25"/>
              <a:gd fmla="*/ 328465 h 606722" name="connsiteY25"/>
              <a:gd fmla="*/ 518162 w 518162" name="connsiteX26"/>
              <a:gd fmla="*/ 339396 h 606722" name="connsiteY26"/>
              <a:gd fmla="*/ 518162 w 518162" name="connsiteX27"/>
              <a:gd fmla="*/ 378944 h 606722" name="connsiteY27"/>
              <a:gd fmla="*/ 507215 w 518162" name="connsiteX28"/>
              <a:gd fmla="*/ 389875 h 606722" name="connsiteY28"/>
              <a:gd fmla="*/ 489949 w 518162" name="connsiteX29"/>
              <a:gd fmla="*/ 389875 h 606722" name="connsiteY29"/>
              <a:gd fmla="*/ 489949 w 518162" name="connsiteX30"/>
              <a:gd fmla="*/ 584415 h 606722" name="connsiteY30"/>
              <a:gd fmla="*/ 467699 w 518162" name="connsiteX31"/>
              <a:gd fmla="*/ 606722 h 606722" name="connsiteY31"/>
              <a:gd fmla="*/ 445449 w 518162" name="connsiteX32"/>
              <a:gd fmla="*/ 584415 h 606722" name="connsiteY32"/>
              <a:gd fmla="*/ 445449 w 518162" name="connsiteX33"/>
              <a:gd fmla="*/ 389875 h 606722" name="connsiteY33"/>
              <a:gd fmla="*/ 72714 w 518162" name="connsiteX34"/>
              <a:gd fmla="*/ 389875 h 606722" name="connsiteY34"/>
              <a:gd fmla="*/ 72714 w 518162" name="connsiteX35"/>
              <a:gd fmla="*/ 584415 h 606722" name="connsiteY35"/>
              <a:gd fmla="*/ 50375 w 518162" name="connsiteX36"/>
              <a:gd fmla="*/ 606722 h 606722" name="connsiteY36"/>
              <a:gd fmla="*/ 28124 w 518162" name="connsiteX37"/>
              <a:gd fmla="*/ 584415 h 606722" name="connsiteY37"/>
              <a:gd fmla="*/ 28124 w 518162" name="connsiteX38"/>
              <a:gd fmla="*/ 389875 h 606722" name="connsiteY38"/>
              <a:gd fmla="*/ 10947 w 518162" name="connsiteX39"/>
              <a:gd fmla="*/ 389875 h 606722" name="connsiteY39"/>
              <a:gd fmla="*/ 0 w 518162" name="connsiteX40"/>
              <a:gd fmla="*/ 378944 h 606722" name="connsiteY40"/>
              <a:gd fmla="*/ 0 w 518162" name="connsiteX41"/>
              <a:gd fmla="*/ 339396 h 606722" name="connsiteY41"/>
              <a:gd fmla="*/ 10947 w 518162" name="connsiteX42"/>
              <a:gd fmla="*/ 328465 h 606722" name="connsiteY42"/>
              <a:gd fmla="*/ 286048 w 518162" name="connsiteX43"/>
              <a:gd fmla="*/ 328465 h 606722" name="connsiteY43"/>
              <a:gd fmla="*/ 283823 w 518162" name="connsiteX44"/>
              <a:gd fmla="*/ 320644 h 606722" name="connsiteY44"/>
              <a:gd fmla="*/ 298687 w 518162" name="connsiteX45"/>
              <a:gd fmla="*/ 305803 h 606722" name="connsiteY45"/>
              <a:gd fmla="*/ 333130 w 518162" name="connsiteX46"/>
              <a:gd fmla="*/ 305803 h 606722" name="connsiteY46"/>
              <a:gd fmla="*/ 333130 w 518162" name="connsiteX47"/>
              <a:gd fmla="*/ 270343 h 606722" name="connsiteY47"/>
              <a:gd fmla="*/ 265667 w 518162" name="connsiteX48"/>
              <a:gd fmla="*/ 270343 h 606722" name="connsiteY48"/>
              <a:gd fmla="*/ 253385 w 518162" name="connsiteX49"/>
              <a:gd fmla="*/ 257990 h 606722" name="connsiteY49"/>
              <a:gd fmla="*/ 253385 w 518162" name="connsiteX50"/>
              <a:gd fmla="*/ 149744 h 606722" name="connsiteY50"/>
              <a:gd fmla="*/ 265667 w 518162" name="connsiteX51"/>
              <a:gd fmla="*/ 137391 h 606722" name="connsiteY51"/>
              <a:gd fmla="*/ 134071 w 518162" name="connsiteX52"/>
              <a:gd fmla="*/ 119961 h 606722" name="connsiteY52"/>
              <a:gd fmla="*/ 261429 w 518162" name="connsiteX53"/>
              <a:gd fmla="*/ 119961 h 606722" name="connsiteY53"/>
              <a:gd fmla="*/ 235530 w 518162" name="connsiteX54"/>
              <a:gd fmla="*/ 149734 h 606722" name="connsiteY54"/>
              <a:gd fmla="*/ 235530 w 518162" name="connsiteX55"/>
              <a:gd fmla="*/ 257983 h 606722" name="connsiteY55"/>
              <a:gd fmla="*/ 265256 w 518162" name="connsiteX56"/>
              <a:gd fmla="*/ 288112 h 606722" name="connsiteY56"/>
              <a:gd fmla="*/ 265256 w 518162" name="connsiteX57"/>
              <a:gd fmla="*/ 310064 h 606722" name="connsiteY57"/>
              <a:gd fmla="*/ 189785 w 518162" name="connsiteX58"/>
              <a:gd fmla="*/ 310064 h 606722" name="connsiteY58"/>
              <a:gd fmla="*/ 197439 w 518162" name="connsiteX59"/>
              <a:gd fmla="*/ 298333 h 606722" name="connsiteY59"/>
              <a:gd fmla="*/ 174922 w 518162" name="connsiteX60"/>
              <a:gd fmla="*/ 240297 h 606722" name="connsiteY60"/>
              <a:gd fmla="*/ 132825 w 518162" name="connsiteX61"/>
              <a:gd fmla="*/ 221811 h 606722" name="connsiteY61"/>
              <a:gd fmla="*/ 130244 w 518162" name="connsiteX62"/>
              <a:gd fmla="*/ 174708 h 606722" name="connsiteY62"/>
              <a:gd fmla="*/ 128553 w 518162" name="connsiteX63"/>
              <a:gd fmla="*/ 172753 h 606722" name="connsiteY63"/>
              <a:gd fmla="*/ 127663 w 518162" name="connsiteX64"/>
              <a:gd fmla="*/ 173908 h 606722" name="connsiteY64"/>
              <a:gd fmla="*/ 102298 w 518162" name="connsiteX65"/>
              <a:gd fmla="*/ 229188 h 606722" name="connsiteY65"/>
              <a:gd fmla="*/ 167268 w 518162" name="connsiteX66"/>
              <a:gd fmla="*/ 257717 h 606722" name="connsiteY66"/>
              <a:gd fmla="*/ 180084 w 518162" name="connsiteX67"/>
              <a:gd fmla="*/ 290600 h 606722" name="connsiteY67"/>
              <a:gd fmla="*/ 147065 w 518162" name="connsiteX68"/>
              <a:gd fmla="*/ 303398 h 606722" name="connsiteY68"/>
              <a:gd fmla="*/ 59578 w 518162" name="connsiteX69"/>
              <a:gd fmla="*/ 264916 h 606722" name="connsiteY69"/>
              <a:gd fmla="*/ 46495 w 518162" name="connsiteX70"/>
              <a:gd fmla="*/ 232832 h 606722" name="connsiteY70"/>
              <a:gd fmla="*/ 82718 w 518162" name="connsiteX71"/>
              <a:gd fmla="*/ 152045 h 606722" name="connsiteY71"/>
              <a:gd fmla="*/ 134071 w 518162" name="connsiteX72"/>
              <a:gd fmla="*/ 119961 h 606722" name="connsiteY72"/>
              <a:gd fmla="*/ 198757 w 518162" name="connsiteX73"/>
              <a:gd fmla="*/ 0 h 606722" name="connsiteY73"/>
              <a:gd fmla="*/ 250578 w 518162" name="connsiteX74"/>
              <a:gd fmla="*/ 51725 h 606722" name="connsiteY74"/>
              <a:gd fmla="*/ 198757 w 518162" name="connsiteX75"/>
              <a:gd fmla="*/ 103449 h 606722" name="connsiteY75"/>
              <a:gd fmla="*/ 146847 w 518162" name="connsiteX76"/>
              <a:gd fmla="*/ 51725 h 606722" name="connsiteY76"/>
              <a:gd fmla="*/ 198757 w 518162" name="connsiteX77"/>
              <a:gd fmla="*/ 0 h 606722" name="connsiteY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b="b" l="l" r="r" t="t"/>
            <a:pathLst>
              <a:path h="606722" w="518161">
                <a:moveTo>
                  <a:pt x="242883" y="408292"/>
                </a:moveTo>
                <a:lnTo>
                  <a:pt x="303572" y="408292"/>
                </a:lnTo>
                <a:lnTo>
                  <a:pt x="287021" y="514954"/>
                </a:lnTo>
                <a:cubicBezTo>
                  <a:pt x="284529" y="531309"/>
                  <a:pt x="269134" y="542508"/>
                  <a:pt x="252760" y="540019"/>
                </a:cubicBezTo>
                <a:cubicBezTo>
                  <a:pt x="236476" y="537442"/>
                  <a:pt x="225174" y="522153"/>
                  <a:pt x="227755" y="505799"/>
                </a:cubicBezTo>
                <a:close/>
                <a:moveTo>
                  <a:pt x="90606" y="408292"/>
                </a:moveTo>
                <a:lnTo>
                  <a:pt x="151310" y="408292"/>
                </a:lnTo>
                <a:lnTo>
                  <a:pt x="166353" y="505799"/>
                </a:lnTo>
                <a:cubicBezTo>
                  <a:pt x="168934" y="522153"/>
                  <a:pt x="157719" y="537442"/>
                  <a:pt x="141341" y="540019"/>
                </a:cubicBezTo>
                <a:cubicBezTo>
                  <a:pt x="124964" y="542508"/>
                  <a:pt x="109654" y="531309"/>
                  <a:pt x="107073" y="514954"/>
                </a:cubicBezTo>
                <a:close/>
                <a:moveTo>
                  <a:pt x="357338" y="183515"/>
                </a:moveTo>
                <a:cubicBezTo>
                  <a:pt x="346035" y="183515"/>
                  <a:pt x="336868" y="192580"/>
                  <a:pt x="336868" y="203867"/>
                </a:cubicBezTo>
                <a:cubicBezTo>
                  <a:pt x="336868" y="215154"/>
                  <a:pt x="346035" y="224219"/>
                  <a:pt x="357338" y="224219"/>
                </a:cubicBezTo>
                <a:cubicBezTo>
                  <a:pt x="368552" y="224219"/>
                  <a:pt x="377719" y="215154"/>
                  <a:pt x="377719" y="203867"/>
                </a:cubicBezTo>
                <a:cubicBezTo>
                  <a:pt x="377719" y="192580"/>
                  <a:pt x="368552" y="183515"/>
                  <a:pt x="357338" y="183515"/>
                </a:cubicBezTo>
                <a:close/>
                <a:moveTo>
                  <a:pt x="265667" y="137391"/>
                </a:moveTo>
                <a:lnTo>
                  <a:pt x="448920" y="137391"/>
                </a:lnTo>
                <a:cubicBezTo>
                  <a:pt x="455773" y="137391"/>
                  <a:pt x="461291" y="142901"/>
                  <a:pt x="461291" y="149744"/>
                </a:cubicBezTo>
                <a:lnTo>
                  <a:pt x="461291" y="257990"/>
                </a:lnTo>
                <a:cubicBezTo>
                  <a:pt x="461291" y="264833"/>
                  <a:pt x="455773" y="270343"/>
                  <a:pt x="448920" y="270343"/>
                </a:cubicBezTo>
                <a:lnTo>
                  <a:pt x="381546" y="270343"/>
                </a:lnTo>
                <a:lnTo>
                  <a:pt x="381546" y="305803"/>
                </a:lnTo>
                <a:lnTo>
                  <a:pt x="415989" y="305803"/>
                </a:lnTo>
                <a:cubicBezTo>
                  <a:pt x="424178" y="305803"/>
                  <a:pt x="430853" y="312468"/>
                  <a:pt x="430853" y="320644"/>
                </a:cubicBezTo>
                <a:cubicBezTo>
                  <a:pt x="430853" y="323488"/>
                  <a:pt x="429963" y="326243"/>
                  <a:pt x="428539" y="328465"/>
                </a:cubicBezTo>
                <a:lnTo>
                  <a:pt x="507215" y="328465"/>
                </a:lnTo>
                <a:cubicBezTo>
                  <a:pt x="513267" y="328465"/>
                  <a:pt x="518162" y="333442"/>
                  <a:pt x="518162" y="339396"/>
                </a:cubicBezTo>
                <a:lnTo>
                  <a:pt x="518162" y="378944"/>
                </a:lnTo>
                <a:cubicBezTo>
                  <a:pt x="518162" y="384987"/>
                  <a:pt x="513267" y="389875"/>
                  <a:pt x="507215" y="389875"/>
                </a:cubicBezTo>
                <a:lnTo>
                  <a:pt x="489949" y="389875"/>
                </a:lnTo>
                <a:lnTo>
                  <a:pt x="489949" y="584415"/>
                </a:lnTo>
                <a:cubicBezTo>
                  <a:pt x="489949" y="596768"/>
                  <a:pt x="479981" y="606722"/>
                  <a:pt x="467699" y="606722"/>
                </a:cubicBezTo>
                <a:cubicBezTo>
                  <a:pt x="455417" y="606722"/>
                  <a:pt x="445449" y="596768"/>
                  <a:pt x="445449" y="584415"/>
                </a:cubicBezTo>
                <a:lnTo>
                  <a:pt x="445449" y="389875"/>
                </a:lnTo>
                <a:lnTo>
                  <a:pt x="72714" y="389875"/>
                </a:lnTo>
                <a:lnTo>
                  <a:pt x="72714" y="584415"/>
                </a:lnTo>
                <a:cubicBezTo>
                  <a:pt x="72714" y="596768"/>
                  <a:pt x="62746" y="606722"/>
                  <a:pt x="50375" y="606722"/>
                </a:cubicBezTo>
                <a:cubicBezTo>
                  <a:pt x="38092" y="606722"/>
                  <a:pt x="28124" y="596768"/>
                  <a:pt x="28124" y="584415"/>
                </a:cubicBezTo>
                <a:lnTo>
                  <a:pt x="28124" y="389875"/>
                </a:lnTo>
                <a:lnTo>
                  <a:pt x="10947" y="389875"/>
                </a:lnTo>
                <a:cubicBezTo>
                  <a:pt x="4895" y="389875"/>
                  <a:pt x="0" y="384987"/>
                  <a:pt x="0" y="378944"/>
                </a:cubicBezTo>
                <a:lnTo>
                  <a:pt x="0" y="339396"/>
                </a:lnTo>
                <a:cubicBezTo>
                  <a:pt x="0" y="333442"/>
                  <a:pt x="4895" y="328465"/>
                  <a:pt x="10947" y="328465"/>
                </a:cubicBezTo>
                <a:lnTo>
                  <a:pt x="286048" y="328465"/>
                </a:lnTo>
                <a:cubicBezTo>
                  <a:pt x="284624" y="326243"/>
                  <a:pt x="283823" y="323488"/>
                  <a:pt x="283823" y="320644"/>
                </a:cubicBezTo>
                <a:cubicBezTo>
                  <a:pt x="283823" y="312379"/>
                  <a:pt x="290498" y="305803"/>
                  <a:pt x="298687" y="305803"/>
                </a:cubicBezTo>
                <a:lnTo>
                  <a:pt x="333130" y="305803"/>
                </a:lnTo>
                <a:lnTo>
                  <a:pt x="333130" y="270343"/>
                </a:lnTo>
                <a:lnTo>
                  <a:pt x="265667" y="270343"/>
                </a:lnTo>
                <a:cubicBezTo>
                  <a:pt x="258903" y="270343"/>
                  <a:pt x="253385" y="264833"/>
                  <a:pt x="253385" y="257990"/>
                </a:cubicBezTo>
                <a:lnTo>
                  <a:pt x="253385" y="149744"/>
                </a:lnTo>
                <a:cubicBezTo>
                  <a:pt x="253385" y="142901"/>
                  <a:pt x="258903" y="137391"/>
                  <a:pt x="265667" y="137391"/>
                </a:cubicBezTo>
                <a:close/>
                <a:moveTo>
                  <a:pt x="134071" y="119961"/>
                </a:moveTo>
                <a:lnTo>
                  <a:pt x="261429" y="119961"/>
                </a:lnTo>
                <a:cubicBezTo>
                  <a:pt x="246833" y="122005"/>
                  <a:pt x="235530" y="134536"/>
                  <a:pt x="235530" y="149734"/>
                </a:cubicBezTo>
                <a:lnTo>
                  <a:pt x="235530" y="257983"/>
                </a:lnTo>
                <a:cubicBezTo>
                  <a:pt x="235530" y="274425"/>
                  <a:pt x="248791" y="287845"/>
                  <a:pt x="265256" y="288112"/>
                </a:cubicBezTo>
                <a:lnTo>
                  <a:pt x="265256" y="310064"/>
                </a:lnTo>
                <a:lnTo>
                  <a:pt x="189785" y="310064"/>
                </a:lnTo>
                <a:cubicBezTo>
                  <a:pt x="192900" y="306687"/>
                  <a:pt x="195481" y="302776"/>
                  <a:pt x="197439" y="298333"/>
                </a:cubicBezTo>
                <a:cubicBezTo>
                  <a:pt x="207318" y="276025"/>
                  <a:pt x="197172" y="250074"/>
                  <a:pt x="174922" y="240297"/>
                </a:cubicBezTo>
                <a:lnTo>
                  <a:pt x="132825" y="221811"/>
                </a:lnTo>
                <a:lnTo>
                  <a:pt x="130244" y="174708"/>
                </a:lnTo>
                <a:cubicBezTo>
                  <a:pt x="130155" y="173730"/>
                  <a:pt x="129532" y="172930"/>
                  <a:pt x="128553" y="172753"/>
                </a:cubicBezTo>
                <a:cubicBezTo>
                  <a:pt x="127663" y="172575"/>
                  <a:pt x="128108" y="173019"/>
                  <a:pt x="127663" y="173908"/>
                </a:cubicBezTo>
                <a:cubicBezTo>
                  <a:pt x="119030" y="191594"/>
                  <a:pt x="109685" y="212213"/>
                  <a:pt x="102298" y="229188"/>
                </a:cubicBezTo>
                <a:lnTo>
                  <a:pt x="167268" y="257717"/>
                </a:lnTo>
                <a:cubicBezTo>
                  <a:pt x="179906" y="263316"/>
                  <a:pt x="185602" y="277980"/>
                  <a:pt x="180084" y="290600"/>
                </a:cubicBezTo>
                <a:cubicBezTo>
                  <a:pt x="174477" y="303221"/>
                  <a:pt x="159703" y="308997"/>
                  <a:pt x="147065" y="303398"/>
                </a:cubicBezTo>
                <a:lnTo>
                  <a:pt x="59578" y="264916"/>
                </a:lnTo>
                <a:cubicBezTo>
                  <a:pt x="47296" y="259494"/>
                  <a:pt x="41422" y="245274"/>
                  <a:pt x="46495" y="232832"/>
                </a:cubicBezTo>
                <a:cubicBezTo>
                  <a:pt x="53170" y="216035"/>
                  <a:pt x="68834" y="180485"/>
                  <a:pt x="82718" y="152045"/>
                </a:cubicBezTo>
                <a:cubicBezTo>
                  <a:pt x="92241" y="132581"/>
                  <a:pt x="112355" y="119961"/>
                  <a:pt x="134071" y="119961"/>
                </a:cubicBezTo>
                <a:close/>
                <a:moveTo>
                  <a:pt x="198757" y="0"/>
                </a:moveTo>
                <a:cubicBezTo>
                  <a:pt x="227339" y="0"/>
                  <a:pt x="250578" y="23107"/>
                  <a:pt x="250578" y="51725"/>
                </a:cubicBezTo>
                <a:cubicBezTo>
                  <a:pt x="250578" y="80342"/>
                  <a:pt x="227339" y="103449"/>
                  <a:pt x="198757" y="103449"/>
                </a:cubicBezTo>
                <a:cubicBezTo>
                  <a:pt x="170087" y="103449"/>
                  <a:pt x="146847" y="80253"/>
                  <a:pt x="146847" y="51725"/>
                </a:cubicBezTo>
                <a:cubicBezTo>
                  <a:pt x="146847" y="23196"/>
                  <a:pt x="169998" y="0"/>
                  <a:pt x="198757" y="0"/>
                </a:cubicBezTo>
                <a:close/>
              </a:path>
            </a:pathLst>
          </a:custGeom>
          <a:solidFill>
            <a:schemeClr val="accent1"/>
          </a:solidFill>
          <a:ln>
            <a:noFill/>
          </a:ln>
        </p:spPr>
        <p:txBody>
          <a:bodyPr/>
          <a:lstStyle/>
          <a:p/>
        </p:txBody>
      </p:sp>
      <p:sp>
        <p:nvSpPr>
          <p:cNvPr id="14" name="矩形 13">
            <a:extLst>
              <a:ext uri="{FF2B5EF4-FFF2-40B4-BE49-F238E27FC236}">
                <a16:creationId xmlns:a16="http://schemas.microsoft.com/office/drawing/2014/main" id="{82901927-A0DE-4E57-91E1-58E73B051468}"/>
              </a:ext>
            </a:extLst>
          </p:cNvPr>
          <p:cNvSpPr/>
          <p:nvPr/>
        </p:nvSpPr>
        <p:spPr>
          <a:xfrm>
            <a:off x="4482167" y="5149375"/>
            <a:ext cx="2786756" cy="65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800"/>
              <a:t>04、自觉地工作</a:t>
            </a:r>
          </a:p>
        </p:txBody>
      </p:sp>
      <p:sp>
        <p:nvSpPr>
          <p:cNvPr id="2" name="矩形 1">
            <a:extLst>
              <a:ext uri="{FF2B5EF4-FFF2-40B4-BE49-F238E27FC236}">
                <a16:creationId xmlns:a16="http://schemas.microsoft.com/office/drawing/2014/main" id="{BBF3672A-7917-4BAE-9BCF-702839BF5DDC}"/>
              </a:ext>
            </a:extLst>
          </p:cNvPr>
          <p:cNvSpPr/>
          <p:nvPr/>
        </p:nvSpPr>
        <p:spPr>
          <a:xfrm>
            <a:off x="843143" y="4138575"/>
            <a:ext cx="3027680" cy="518160"/>
          </a:xfrm>
          <a:prstGeom prst="rect">
            <a:avLst/>
          </a:prstGeom>
        </p:spPr>
        <p:txBody>
          <a:bodyPr wrap="none">
            <a:spAutoFit/>
          </a:bodyPr>
          <a:lstStyle/>
          <a:p>
            <a:r>
              <a:rPr altLang="en-US" b="1" kern="100" kumimoji="1" lang="zh-CN" sz="2800">
                <a:solidFill>
                  <a:srgbClr val="4D4D4D"/>
                </a:solidFill>
                <a:latin charset="-122" panose="020b0503020204020204" pitchFamily="34" typeface="微软雅黑"/>
                <a:ea charset="-122" panose="020b0503020204020204" pitchFamily="34" typeface="微软雅黑"/>
                <a:sym charset="2" panose="05050102010706020507" pitchFamily="18" typeface="Symbol"/>
              </a:rPr>
              <a:t>主动、自觉的工作</a:t>
            </a:r>
          </a:p>
        </p:txBody>
      </p:sp>
      <p:sp>
        <p:nvSpPr>
          <p:cNvPr id="3" name="矩形 2">
            <a:extLst>
              <a:ext uri="{FF2B5EF4-FFF2-40B4-BE49-F238E27FC236}">
                <a16:creationId xmlns:a16="http://schemas.microsoft.com/office/drawing/2014/main" id="{922D255F-0F91-457A-B02C-C7F7B8372251}"/>
              </a:ext>
            </a:extLst>
          </p:cNvPr>
          <p:cNvSpPr/>
          <p:nvPr/>
        </p:nvSpPr>
        <p:spPr>
          <a:xfrm>
            <a:off x="7722881" y="1487111"/>
            <a:ext cx="2672080" cy="944880"/>
          </a:xfrm>
          <a:prstGeom prst="rect">
            <a:avLst/>
          </a:prstGeom>
        </p:spPr>
        <p:txBody>
          <a:bodyPr wrap="none">
            <a:spAutoFit/>
          </a:bodyPr>
          <a:lstStyle/>
          <a:p>
            <a:pPr algn="just" defTabSz="1088556" fontAlgn="base">
              <a:lnSpc>
                <a:spcPct val="200000"/>
              </a:lnSpc>
              <a:spcBef>
                <a:spcPts val="800"/>
              </a:spcBef>
              <a:spcAft>
                <a:spcPct val="0"/>
              </a:spcAft>
            </a:pPr>
            <a:r>
              <a:rPr altLang="en-US" b="1" kern="100" kumimoji="1" lang="zh-CN" sz="2800">
                <a:solidFill>
                  <a:srgbClr val="4D4D4D"/>
                </a:solidFill>
                <a:latin charset="-122" panose="020b0503020204020204" pitchFamily="34" typeface="微软雅黑"/>
                <a:ea charset="-122" panose="020b0503020204020204" pitchFamily="34" typeface="微软雅黑"/>
                <a:sym charset="2" panose="05050102010706020507" pitchFamily="18" typeface="Symbol"/>
              </a:rPr>
              <a:t>协助上司与同事</a:t>
            </a:r>
          </a:p>
        </p:txBody>
      </p:sp>
      <p:sp>
        <p:nvSpPr>
          <p:cNvPr id="4" name="矩形 3">
            <a:extLst>
              <a:ext uri="{FF2B5EF4-FFF2-40B4-BE49-F238E27FC236}">
                <a16:creationId xmlns:a16="http://schemas.microsoft.com/office/drawing/2014/main" id="{F957969F-5566-4D8C-99A2-75185538865F}"/>
              </a:ext>
            </a:extLst>
          </p:cNvPr>
          <p:cNvSpPr/>
          <p:nvPr/>
        </p:nvSpPr>
        <p:spPr>
          <a:xfrm>
            <a:off x="1766472" y="1838413"/>
            <a:ext cx="1198880" cy="396240"/>
          </a:xfrm>
          <a:prstGeom prst="rect">
            <a:avLst/>
          </a:prstGeom>
        </p:spPr>
        <p:txBody>
          <a:bodyPr wrap="none">
            <a:spAutoFit/>
          </a:bodyPr>
          <a:lstStyle/>
          <a:p>
            <a:r>
              <a:rPr altLang="en-US" b="1"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抢先一步</a:t>
            </a:r>
          </a:p>
        </p:txBody>
      </p:sp>
      <p:sp>
        <p:nvSpPr>
          <p:cNvPr id="15" name="矩形 14">
            <a:extLst>
              <a:ext uri="{FF2B5EF4-FFF2-40B4-BE49-F238E27FC236}">
                <a16:creationId xmlns:a16="http://schemas.microsoft.com/office/drawing/2014/main" id="{B447CB82-5F2E-4342-9AFA-0259229D42B3}"/>
              </a:ext>
            </a:extLst>
          </p:cNvPr>
          <p:cNvSpPr/>
          <p:nvPr/>
        </p:nvSpPr>
        <p:spPr>
          <a:xfrm>
            <a:off x="8099365" y="4346699"/>
            <a:ext cx="2291080" cy="396240"/>
          </a:xfrm>
          <a:prstGeom prst="rect">
            <a:avLst/>
          </a:prstGeom>
        </p:spPr>
        <p:txBody>
          <a:bodyPr wrap="none">
            <a:spAutoFit/>
          </a:bodyPr>
          <a:lstStyle/>
          <a:p>
            <a:r>
              <a:rPr altLang="en-US" b="1" kern="100" kumimoji="1" lang="zh-CN" sz="2000">
                <a:solidFill>
                  <a:srgbClr val="4D4D4D"/>
                </a:solidFill>
                <a:latin charset="-122" panose="020b0503020204020204" pitchFamily="34" typeface="微软雅黑"/>
                <a:ea charset="-122" panose="020b0503020204020204" pitchFamily="34" typeface="微软雅黑"/>
                <a:sym charset="2" panose="05050102010706020507" pitchFamily="18" typeface="Symbol"/>
              </a:rPr>
              <a:t>持积极的业务态度 </a:t>
            </a:r>
          </a:p>
        </p:txBody>
      </p:sp>
    </p:spTree>
    <p:extLst>
      <p:ext uri="{BB962C8B-B14F-4D97-AF65-F5344CB8AC3E}">
        <p14:creationId val="145268245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fltVal val="0"/>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animEffect filter="fade" transition="in">
                                      <p:cBhvr>
                                        <p:cTn dur="500" id="23"/>
                                        <p:tgtEl>
                                          <p:spTgt spid="13"/>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ppt_w</p:attrName>
                                        </p:attrNameLst>
                                      </p:cBhvr>
                                      <p:tavLst>
                                        <p:tav tm="0">
                                          <p:val>
                                            <p:fltVal val="0"/>
                                          </p:val>
                                        </p:tav>
                                        <p:tav tm="100000">
                                          <p:val>
                                            <p:strVal val="#ppt_w"/>
                                          </p:val>
                                        </p:tav>
                                      </p:tavLst>
                                    </p:anim>
                                    <p:anim calcmode="lin" valueType="num">
                                      <p:cBhvr>
                                        <p:cTn dur="500" fill="hold" id="28"/>
                                        <p:tgtEl>
                                          <p:spTgt spid="14"/>
                                        </p:tgtEl>
                                        <p:attrNameLst>
                                          <p:attrName>ppt_h</p:attrName>
                                        </p:attrNameLst>
                                      </p:cBhvr>
                                      <p:tavLst>
                                        <p:tav tm="0">
                                          <p:val>
                                            <p:fltVal val="0"/>
                                          </p:val>
                                        </p:tav>
                                        <p:tav tm="100000">
                                          <p:val>
                                            <p:strVal val="#ppt_h"/>
                                          </p:val>
                                        </p:tav>
                                      </p:tavLst>
                                    </p:anim>
                                    <p:animEffect filter="fade" transition="in">
                                      <p:cBhvr>
                                        <p:cTn dur="500" id="29"/>
                                        <p:tgtEl>
                                          <p:spTgt spid="14"/>
                                        </p:tgtEl>
                                      </p:cBhvr>
                                    </p:animEffect>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4"/>
                                        </p:tgtEl>
                                        <p:attrNameLst>
                                          <p:attrName>style.visibility</p:attrName>
                                        </p:attrNameLst>
                                      </p:cBhvr>
                                      <p:to>
                                        <p:strVal val="visible"/>
                                      </p:to>
                                    </p:set>
                                    <p:animEffect filter="fade" transition="in">
                                      <p:cBhvr>
                                        <p:cTn dur="500" id="33"/>
                                        <p:tgtEl>
                                          <p:spTgt spid="4"/>
                                        </p:tgtEl>
                                      </p:cBhvr>
                                    </p:animEffect>
                                    <p:anim calcmode="lin" valueType="num">
                                      <p:cBhvr>
                                        <p:cTn dur="500" fill="hold" id="34"/>
                                        <p:tgtEl>
                                          <p:spTgt spid="4"/>
                                        </p:tgtEl>
                                        <p:attrNameLst>
                                          <p:attrName>ppt_x</p:attrName>
                                        </p:attrNameLst>
                                      </p:cBhvr>
                                      <p:tavLst>
                                        <p:tav tm="0">
                                          <p:val>
                                            <p:strVal val="#ppt_x"/>
                                          </p:val>
                                        </p:tav>
                                        <p:tav tm="100000">
                                          <p:val>
                                            <p:strVal val="#ppt_x"/>
                                          </p:val>
                                        </p:tav>
                                      </p:tavLst>
                                    </p:anim>
                                    <p:anim calcmode="lin" valueType="num">
                                      <p:cBhvr>
                                        <p:cTn dur="500" fill="hold" id="35"/>
                                        <p:tgtEl>
                                          <p:spTgt spid="4"/>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42" presetSubtype="0">
                                  <p:stCondLst>
                                    <p:cond delay="0"/>
                                  </p:stCondLst>
                                  <p:childTnLst>
                                    <p:set>
                                      <p:cBhvr>
                                        <p:cTn dur="1" fill="hold" id="38">
                                          <p:stCondLst>
                                            <p:cond delay="0"/>
                                          </p:stCondLst>
                                        </p:cTn>
                                        <p:tgtEl>
                                          <p:spTgt spid="3"/>
                                        </p:tgtEl>
                                        <p:attrNameLst>
                                          <p:attrName>style.visibility</p:attrName>
                                        </p:attrNameLst>
                                      </p:cBhvr>
                                      <p:to>
                                        <p:strVal val="visible"/>
                                      </p:to>
                                    </p:set>
                                    <p:animEffect filter="fade" transition="in">
                                      <p:cBhvr>
                                        <p:cTn dur="500" id="39"/>
                                        <p:tgtEl>
                                          <p:spTgt spid="3"/>
                                        </p:tgtEl>
                                      </p:cBhvr>
                                    </p:animEffect>
                                    <p:anim calcmode="lin" valueType="num">
                                      <p:cBhvr>
                                        <p:cTn dur="500" fill="hold" id="40"/>
                                        <p:tgtEl>
                                          <p:spTgt spid="3"/>
                                        </p:tgtEl>
                                        <p:attrNameLst>
                                          <p:attrName>ppt_x</p:attrName>
                                        </p:attrNameLst>
                                      </p:cBhvr>
                                      <p:tavLst>
                                        <p:tav tm="0">
                                          <p:val>
                                            <p:strVal val="#ppt_x"/>
                                          </p:val>
                                        </p:tav>
                                        <p:tav tm="100000">
                                          <p:val>
                                            <p:strVal val="#ppt_x"/>
                                          </p:val>
                                        </p:tav>
                                      </p:tavLst>
                                    </p:anim>
                                    <p:anim calcmode="lin" valueType="num">
                                      <p:cBhvr>
                                        <p:cTn dur="500" fill="hold" id="41"/>
                                        <p:tgtEl>
                                          <p:spTgt spid="3"/>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500"/>
                            </p:stCondLst>
                            <p:childTnLst>
                              <p:par>
                                <p:cTn fill="hold" grpId="0" id="43" nodeType="afterEffect" presetClass="entr" presetID="42" presetSubtype="0">
                                  <p:stCondLst>
                                    <p:cond delay="0"/>
                                  </p:stCondLst>
                                  <p:childTnLst>
                                    <p:set>
                                      <p:cBhvr>
                                        <p:cTn dur="1" fill="hold" id="44">
                                          <p:stCondLst>
                                            <p:cond delay="0"/>
                                          </p:stCondLst>
                                        </p:cTn>
                                        <p:tgtEl>
                                          <p:spTgt spid="2"/>
                                        </p:tgtEl>
                                        <p:attrNameLst>
                                          <p:attrName>style.visibility</p:attrName>
                                        </p:attrNameLst>
                                      </p:cBhvr>
                                      <p:to>
                                        <p:strVal val="visible"/>
                                      </p:to>
                                    </p:set>
                                    <p:animEffect filter="fade" transition="in">
                                      <p:cBhvr>
                                        <p:cTn dur="500" id="45"/>
                                        <p:tgtEl>
                                          <p:spTgt spid="2"/>
                                        </p:tgtEl>
                                      </p:cBhvr>
                                    </p:animEffect>
                                    <p:anim calcmode="lin" valueType="num">
                                      <p:cBhvr>
                                        <p:cTn dur="500" fill="hold" id="46"/>
                                        <p:tgtEl>
                                          <p:spTgt spid="2"/>
                                        </p:tgtEl>
                                        <p:attrNameLst>
                                          <p:attrName>ppt_x</p:attrName>
                                        </p:attrNameLst>
                                      </p:cBhvr>
                                      <p:tavLst>
                                        <p:tav tm="0">
                                          <p:val>
                                            <p:strVal val="#ppt_x"/>
                                          </p:val>
                                        </p:tav>
                                        <p:tav tm="100000">
                                          <p:val>
                                            <p:strVal val="#ppt_x"/>
                                          </p:val>
                                        </p:tav>
                                      </p:tavLst>
                                    </p:anim>
                                    <p:anim calcmode="lin" valueType="num">
                                      <p:cBhvr>
                                        <p:cTn dur="500" fill="hold" id="47"/>
                                        <p:tgtEl>
                                          <p:spTgt spid="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42" presetSubtype="0">
                                  <p:stCondLst>
                                    <p:cond delay="0"/>
                                  </p:stCondLst>
                                  <p:childTnLst>
                                    <p:set>
                                      <p:cBhvr>
                                        <p:cTn dur="1" fill="hold" id="50">
                                          <p:stCondLst>
                                            <p:cond delay="0"/>
                                          </p:stCondLst>
                                        </p:cTn>
                                        <p:tgtEl>
                                          <p:spTgt spid="15"/>
                                        </p:tgtEl>
                                        <p:attrNameLst>
                                          <p:attrName>style.visibility</p:attrName>
                                        </p:attrNameLst>
                                      </p:cBhvr>
                                      <p:to>
                                        <p:strVal val="visible"/>
                                      </p:to>
                                    </p:set>
                                    <p:animEffect filter="fade" transition="in">
                                      <p:cBhvr>
                                        <p:cTn dur="500" id="51"/>
                                        <p:tgtEl>
                                          <p:spTgt spid="15"/>
                                        </p:tgtEl>
                                      </p:cBhvr>
                                    </p:animEffect>
                                    <p:anim calcmode="lin" valueType="num">
                                      <p:cBhvr>
                                        <p:cTn dur="500" fill="hold" id="52"/>
                                        <p:tgtEl>
                                          <p:spTgt spid="15"/>
                                        </p:tgtEl>
                                        <p:attrNameLst>
                                          <p:attrName>ppt_x</p:attrName>
                                        </p:attrNameLst>
                                      </p:cBhvr>
                                      <p:tavLst>
                                        <p:tav tm="0">
                                          <p:val>
                                            <p:strVal val="#ppt_x"/>
                                          </p:val>
                                        </p:tav>
                                        <p:tav tm="100000">
                                          <p:val>
                                            <p:strVal val="#ppt_x"/>
                                          </p:val>
                                        </p:tav>
                                      </p:tavLst>
                                    </p:anim>
                                    <p:anim calcmode="lin" valueType="num">
                                      <p:cBhvr>
                                        <p:cTn dur="500" fill="hold" id="53"/>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4"/>
      <p:bldP grpId="0" spid="2"/>
      <p:bldP grpId="0" spid="3"/>
      <p:bldP grpId="0" spid="4"/>
      <p:bldP grpId="0" spid="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3347357" y="474017"/>
            <a:ext cx="8979152"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978809"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为成功坚定几个信念</a:t>
            </a:r>
          </a:p>
        </p:txBody>
      </p:sp>
      <p:sp>
        <p:nvSpPr>
          <p:cNvPr id="7" name="矩形 6">
            <a:extLst>
              <a:ext uri="{FF2B5EF4-FFF2-40B4-BE49-F238E27FC236}">
                <a16:creationId xmlns:a16="http://schemas.microsoft.com/office/drawing/2014/main" id="{60B2F44B-85E3-40B3-85F9-088F4FB10B5F}"/>
              </a:ext>
            </a:extLst>
          </p:cNvPr>
          <p:cNvSpPr/>
          <p:nvPr/>
        </p:nvSpPr>
        <p:spPr>
          <a:xfrm>
            <a:off x="6615862" y="2825196"/>
            <a:ext cx="4239848" cy="2590800"/>
          </a:xfrm>
          <a:prstGeom prst="rect">
            <a:avLst/>
          </a:prstGeom>
        </p:spPr>
        <p:txBody>
          <a:bodyPr wrap="square">
            <a:spAutoFit/>
          </a:bodyPr>
          <a:lstStyle/>
          <a:p>
            <a:pPr algn="just" defTabSz="1088556" fontAlgn="base">
              <a:lnSpc>
                <a:spcPct val="200000"/>
              </a:lnSpc>
              <a:spcBef>
                <a:spcPts val="800"/>
              </a:spcBef>
              <a:spcAft>
                <a:spcPct val="0"/>
              </a:spcAft>
            </a:pPr>
            <a:r>
              <a:rPr altLang="en-US" kern="100" kumimoji="1" lang="zh-CN">
                <a:solidFill>
                  <a:srgbClr val="4D4D4D"/>
                </a:solidFill>
                <a:latin charset="-122" panose="020b0503020204020204" pitchFamily="34" typeface="微软雅黑"/>
                <a:ea charset="-122" panose="020b0503020204020204" pitchFamily="34" typeface="微软雅黑"/>
                <a:sym charset="2" panose="05050102010706020507" pitchFamily="18" typeface="Symbol"/>
              </a:rPr>
              <a:t>   注意状况变化，并采取相应措施</a:t>
            </a:r>
          </a:p>
          <a:p>
            <a:pPr algn="just" defTabSz="1088556" fontAlgn="base">
              <a:lnSpc>
                <a:spcPct val="200000"/>
              </a:lnSpc>
              <a:spcBef>
                <a:spcPts val="800"/>
              </a:spcBef>
              <a:spcAft>
                <a:spcPct val="0"/>
              </a:spcAft>
            </a:pPr>
            <a:r>
              <a:rPr altLang="en-US" kern="100" kumimoji="1" lang="zh-CN">
                <a:solidFill>
                  <a:srgbClr val="4D4D4D"/>
                </a:solidFill>
                <a:latin charset="-122" panose="020b0503020204020204" pitchFamily="34" typeface="微软雅黑"/>
                <a:ea charset="-122" panose="020b0503020204020204" pitchFamily="34" typeface="微软雅黑"/>
                <a:sym charset="2" panose="05050102010706020507" pitchFamily="18" typeface="Symbol"/>
              </a:rPr>
              <a:t>   做事机智，有灵活性  </a:t>
            </a:r>
          </a:p>
          <a:p>
            <a:pPr algn="just" defTabSz="1088556" fontAlgn="base">
              <a:lnSpc>
                <a:spcPct val="200000"/>
              </a:lnSpc>
              <a:spcBef>
                <a:spcPts val="800"/>
              </a:spcBef>
              <a:spcAft>
                <a:spcPct val="0"/>
              </a:spcAft>
            </a:pPr>
            <a:r>
              <a:rPr altLang="en-US" kern="100" kumimoji="1" lang="zh-CN">
                <a:solidFill>
                  <a:srgbClr val="4D4D4D"/>
                </a:solidFill>
                <a:latin charset="-122" panose="020b0503020204020204" pitchFamily="34" typeface="微软雅黑"/>
                <a:ea charset="-122" panose="020b0503020204020204" pitchFamily="34" typeface="微软雅黑"/>
                <a:sym charset="2" panose="05050102010706020507" pitchFamily="18" typeface="Symbol"/>
              </a:rPr>
              <a:t>   不满足于现状，具有改善意识</a:t>
            </a:r>
          </a:p>
          <a:p>
            <a:pPr algn="just" defTabSz="1088556" fontAlgn="base">
              <a:lnSpc>
                <a:spcPct val="200000"/>
              </a:lnSpc>
              <a:spcBef>
                <a:spcPts val="800"/>
              </a:spcBef>
              <a:spcAft>
                <a:spcPct val="0"/>
              </a:spcAft>
            </a:pPr>
            <a:r>
              <a:rPr altLang="en-US" kern="100" kumimoji="1" lang="zh-CN">
                <a:solidFill>
                  <a:srgbClr val="4D4D4D"/>
                </a:solidFill>
                <a:latin charset="-122" panose="020b0503020204020204" pitchFamily="34" typeface="微软雅黑"/>
                <a:ea charset="-122" panose="020b0503020204020204" pitchFamily="34" typeface="微软雅黑"/>
                <a:sym charset="2" panose="05050102010706020507" pitchFamily="18" typeface="Symbol"/>
              </a:rPr>
              <a:t>   不断提高自己的实力 </a:t>
            </a:r>
          </a:p>
        </p:txBody>
      </p:sp>
      <p:pic>
        <p:nvPicPr>
          <p:cNvPr id="3" name="图片 2">
            <a:extLst>
              <a:ext uri="{FF2B5EF4-FFF2-40B4-BE49-F238E27FC236}">
                <a16:creationId xmlns:a16="http://schemas.microsoft.com/office/drawing/2014/main" id="{F04D804E-AD58-49ED-B388-C85C84964F50}"/>
              </a:ext>
            </a:extLst>
          </p:cNvPr>
          <p:cNvPicPr>
            <a:picLocks noChangeAspect="1"/>
          </p:cNvPicPr>
          <p:nvPr/>
        </p:nvPicPr>
        <p:blipFill>
          <a:blip r:embed="rId2">
            <a:extLst>
              <a:ext uri="{28A0092B-C50C-407E-A947-70E740481C1C}">
                <a14:useLocalDpi val="0"/>
              </a:ext>
            </a:extLst>
          </a:blip>
          <a:stretch>
            <a:fillRect/>
          </a:stretch>
        </p:blipFill>
        <p:spPr>
          <a:xfrm>
            <a:off x="945290" y="1677605"/>
            <a:ext cx="5520145" cy="3679118"/>
          </a:xfrm>
          <a:prstGeom prst="rect">
            <a:avLst/>
          </a:prstGeom>
        </p:spPr>
      </p:pic>
      <p:sp>
        <p:nvSpPr>
          <p:cNvPr id="4" name="矩形 3">
            <a:extLst>
              <a:ext uri="{FF2B5EF4-FFF2-40B4-BE49-F238E27FC236}">
                <a16:creationId xmlns:a16="http://schemas.microsoft.com/office/drawing/2014/main" id="{2A6A21C0-D2F8-4B5B-9630-E711F7C3E793}"/>
              </a:ext>
            </a:extLst>
          </p:cNvPr>
          <p:cNvSpPr/>
          <p:nvPr/>
        </p:nvSpPr>
        <p:spPr>
          <a:xfrm>
            <a:off x="6074229" y="1894115"/>
            <a:ext cx="5323114" cy="804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3">
            <a:extLst>
              <a:ext uri="{FF2B5EF4-FFF2-40B4-BE49-F238E27FC236}">
                <a16:creationId xmlns:a16="http://schemas.microsoft.com/office/drawing/2014/main" id="{3AEBC08A-5E1A-413E-A85E-EFA736E3195A}"/>
              </a:ext>
            </a:extLst>
          </p:cNvPr>
          <p:cNvSpPr txBox="1">
            <a:spLocks noChangeArrowheads="1"/>
          </p:cNvSpPr>
          <p:nvPr/>
        </p:nvSpPr>
        <p:spPr bwMode="auto">
          <a:xfrm>
            <a:off x="6306708" y="1949804"/>
            <a:ext cx="6019800" cy="693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eaLnBrk="0" fontAlgn="base" hangingPunct="0" indent="-342900" marL="342900" rtl="0">
              <a:spcBef>
                <a:spcPct val="20000"/>
              </a:spcBef>
              <a:spcAft>
                <a:spcPct val="0"/>
              </a:spcAft>
              <a:buChar char="•"/>
              <a:defRPr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sz="2800">
                <a:solidFill>
                  <a:schemeClr val="tx1"/>
                </a:solidFill>
                <a:latin typeface="+mn-lt"/>
              </a:defRPr>
            </a:lvl2pPr>
            <a:lvl3pPr algn="l" eaLnBrk="0" fontAlgn="base" hangingPunct="0" indent="-228600" marL="1143000" rtl="0">
              <a:spcBef>
                <a:spcPct val="20000"/>
              </a:spcBef>
              <a:spcAft>
                <a:spcPct val="0"/>
              </a:spcAft>
              <a:buChar char="•"/>
              <a:defRPr sz="2400">
                <a:solidFill>
                  <a:schemeClr val="tx1"/>
                </a:solidFill>
                <a:latin typeface="+mn-lt"/>
              </a:defRPr>
            </a:lvl3pPr>
            <a:lvl4pPr algn="l" eaLnBrk="0" fontAlgn="base" hangingPunct="0" indent="-228600" marL="1600200" rtl="0">
              <a:spcBef>
                <a:spcPct val="20000"/>
              </a:spcBef>
              <a:spcAft>
                <a:spcPct val="0"/>
              </a:spcAft>
              <a:buChar char="–"/>
              <a:defRPr sz="2000">
                <a:solidFill>
                  <a:schemeClr val="tx1"/>
                </a:solidFill>
                <a:latin typeface="+mn-lt"/>
              </a:defRPr>
            </a:lvl4pPr>
            <a:lvl5pPr algn="l" eaLnBrk="0" fontAlgn="base" hangingPunct="0" indent="-228600" marL="2057400" rtl="0">
              <a:spcBef>
                <a:spcPct val="20000"/>
              </a:spcBef>
              <a:spcAft>
                <a:spcPct val="0"/>
              </a:spcAft>
              <a:buChar char="»"/>
              <a:defRPr sz="2000">
                <a:solidFill>
                  <a:schemeClr val="tx1"/>
                </a:solidFill>
                <a:latin typeface="+mn-lt"/>
              </a:defRPr>
            </a:lvl5pPr>
            <a:lvl6pPr algn="l" eaLnBrk="1" fontAlgn="base" hangingPunct="1" indent="-228600" marL="2514600" rtl="0">
              <a:spcBef>
                <a:spcPct val="20000"/>
              </a:spcBef>
              <a:spcAft>
                <a:spcPct val="0"/>
              </a:spcAft>
              <a:buChar char="»"/>
              <a:defRPr sz="2000">
                <a:solidFill>
                  <a:schemeClr val="tx1"/>
                </a:solidFill>
                <a:latin typeface="+mn-lt"/>
              </a:defRPr>
            </a:lvl6pPr>
            <a:lvl7pPr algn="l" eaLnBrk="1" fontAlgn="base" hangingPunct="1" indent="-228600" marL="2971800" rtl="0">
              <a:spcBef>
                <a:spcPct val="20000"/>
              </a:spcBef>
              <a:spcAft>
                <a:spcPct val="0"/>
              </a:spcAft>
              <a:buChar char="»"/>
              <a:defRPr sz="2000">
                <a:solidFill>
                  <a:schemeClr val="tx1"/>
                </a:solidFill>
                <a:latin typeface="+mn-lt"/>
              </a:defRPr>
            </a:lvl7pPr>
            <a:lvl8pPr algn="l" eaLnBrk="1" fontAlgn="base" hangingPunct="1" indent="-228600" marL="3429000" rtl="0">
              <a:spcBef>
                <a:spcPct val="20000"/>
              </a:spcBef>
              <a:spcAft>
                <a:spcPct val="0"/>
              </a:spcAft>
              <a:buChar char="»"/>
              <a:defRPr sz="2000">
                <a:solidFill>
                  <a:schemeClr val="tx1"/>
                </a:solidFill>
                <a:latin typeface="+mn-lt"/>
              </a:defRPr>
            </a:lvl8pPr>
            <a:lvl9pPr algn="l" eaLnBrk="1" fontAlgn="base" hangingPunct="1" indent="-228600" marL="3886200" rtl="0">
              <a:spcBef>
                <a:spcPct val="20000"/>
              </a:spcBef>
              <a:spcAft>
                <a:spcPct val="0"/>
              </a:spcAft>
              <a:buChar char="»"/>
              <a:defRPr sz="2000">
                <a:solidFill>
                  <a:schemeClr val="tx1"/>
                </a:solidFill>
                <a:latin typeface="+mn-lt"/>
              </a:defRPr>
            </a:lvl9pPr>
          </a:lstStyle>
          <a:p>
            <a:pPr eaLnBrk="1" hangingPunct="1" indent="0" lvl="0" marL="0">
              <a:lnSpc>
                <a:spcPct val="150000"/>
              </a:lnSpc>
              <a:buNone/>
              <a:defRPr/>
            </a:pPr>
            <a:r>
              <a:rPr altLang="zh-CN" b="1" kern="0" lang="en-US" sz="24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05、不断改善和创新</a:t>
            </a:r>
          </a:p>
        </p:txBody>
      </p:sp>
    </p:spTree>
    <p:extLst>
      <p:ext uri="{BB962C8B-B14F-4D97-AF65-F5344CB8AC3E}">
        <p14:creationId val="305048200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4"/>
                                        </p:tgtEl>
                                        <p:attrNameLst>
                                          <p:attrName>style.visibility</p:attrName>
                                        </p:attrNameLst>
                                      </p:cBhvr>
                                      <p:to>
                                        <p:strVal val="visible"/>
                                      </p:to>
                                    </p:set>
                                    <p:animEffect filter="wipe(left)" transition="in">
                                      <p:cBhvr>
                                        <p:cTn dur="500" id="25"/>
                                        <p:tgtEl>
                                          <p:spTgt spid="4"/>
                                        </p:tgtEl>
                                      </p:cBhvr>
                                    </p:animEffect>
                                  </p:childTnLst>
                                </p:cTn>
                              </p:par>
                            </p:childTnLst>
                          </p:cTn>
                        </p:par>
                        <p:par>
                          <p:cTn fill="hold" id="26" nodeType="afterGroup">
                            <p:stCondLst>
                              <p:cond delay="2500"/>
                            </p:stCondLst>
                            <p:childTnLst>
                              <p:par>
                                <p:cTn fill="hold" grpId="0" id="27" nodeType="afterEffect" presetClass="entr" presetID="16" presetSubtype="21">
                                  <p:stCondLst>
                                    <p:cond delay="0"/>
                                  </p:stCondLst>
                                  <p:childTnLst>
                                    <p:set>
                                      <p:cBhvr>
                                        <p:cTn dur="1" fill="hold" id="28">
                                          <p:stCondLst>
                                            <p:cond delay="0"/>
                                          </p:stCondLst>
                                        </p:cTn>
                                        <p:tgtEl>
                                          <p:spTgt spid="6"/>
                                        </p:tgtEl>
                                        <p:attrNameLst>
                                          <p:attrName>style.visibility</p:attrName>
                                        </p:attrNameLst>
                                      </p:cBhvr>
                                      <p:to>
                                        <p:strVal val="visible"/>
                                      </p:to>
                                    </p:set>
                                    <p:animEffect filter="barn(inVertical)" transition="in">
                                      <p:cBhvr>
                                        <p:cTn dur="500" id="29"/>
                                        <p:tgtEl>
                                          <p:spTgt spid="6"/>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4"/>
      <p:bldP grpId="0" spid="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9" name="文本框 18">
            <a:extLst>
              <a:ext uri="{FF2B5EF4-FFF2-40B4-BE49-F238E27FC236}">
                <a16:creationId xmlns:a16="http://schemas.microsoft.com/office/drawing/2014/main" id="{480CEE0B-4B20-4787-9BC2-62FECDFA1262}"/>
              </a:ext>
            </a:extLst>
          </p:cNvPr>
          <p:cNvSpPr txBox="1"/>
          <p:nvPr/>
        </p:nvSpPr>
        <p:spPr>
          <a:xfrm>
            <a:off x="2198647" y="3529624"/>
            <a:ext cx="4983480" cy="914400"/>
          </a:xfrm>
          <a:prstGeom prst="rect">
            <a:avLst/>
          </a:prstGeom>
          <a:noFill/>
        </p:spPr>
        <p:txBody>
          <a:bodyPr rtlCol="0" wrap="none">
            <a:spAutoFit/>
          </a:bodyPr>
          <a:lstStyle/>
          <a:p>
            <a:pPr lvl="0">
              <a:defRPr/>
            </a:pPr>
            <a:r>
              <a:rPr altLang="en-US" b="1" lang="zh-CN" sz="5400">
                <a:latin charset="-122" panose="02010609030101010101" pitchFamily="49" typeface="新宋体"/>
                <a:ea charset="-122" panose="02010609030101010101" pitchFamily="49" typeface="新宋体"/>
                <a:cs typeface="Calibri"/>
              </a:rPr>
              <a:t>如何提升责任心</a:t>
            </a:r>
          </a:p>
        </p:txBody>
      </p:sp>
      <p:sp>
        <p:nvSpPr>
          <p:cNvPr id="20" name="文本框 19">
            <a:extLst>
              <a:ext uri="{FF2B5EF4-FFF2-40B4-BE49-F238E27FC236}">
                <a16:creationId xmlns:a16="http://schemas.microsoft.com/office/drawing/2014/main" id="{4BC0E809-3936-4E98-BF30-A121483F2538}"/>
              </a:ext>
            </a:extLst>
          </p:cNvPr>
          <p:cNvSpPr txBox="1"/>
          <p:nvPr/>
        </p:nvSpPr>
        <p:spPr>
          <a:xfrm>
            <a:off x="2326203" y="4381217"/>
            <a:ext cx="4087325" cy="822960"/>
          </a:xfrm>
          <a:prstGeom prst="rect">
            <a:avLst/>
          </a:prstGeom>
          <a:noFill/>
        </p:spPr>
        <p:txBody>
          <a:bodyPr rtlCol="0" wrap="square">
            <a:spAutoFit/>
          </a:bodyPr>
          <a:lstStyle/>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a:t>
            </a:r>
          </a:p>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请在此添加文字说明请在此添加文字说明请</a:t>
            </a:r>
          </a:p>
        </p:txBody>
      </p:sp>
      <p:cxnSp>
        <p:nvCxnSpPr>
          <p:cNvPr id="21" name="直接连接符 20">
            <a:extLst>
              <a:ext uri="{FF2B5EF4-FFF2-40B4-BE49-F238E27FC236}">
                <a16:creationId xmlns:a16="http://schemas.microsoft.com/office/drawing/2014/main" id="{BC875FE7-FFA8-4DE7-8932-3470EE2A8F5A}"/>
              </a:ext>
            </a:extLst>
          </p:cNvPr>
          <p:cNvCxnSpPr/>
          <p:nvPr/>
        </p:nvCxnSpPr>
        <p:spPr>
          <a:xfrm>
            <a:off x="2326204" y="3410921"/>
            <a:ext cx="4927032" cy="1807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9159DAE-978F-4D8C-9626-6B06D3426F3C}"/>
              </a:ext>
            </a:extLst>
          </p:cNvPr>
          <p:cNvSpPr/>
          <p:nvPr/>
        </p:nvSpPr>
        <p:spPr>
          <a:xfrm>
            <a:off x="2326203" y="2247705"/>
            <a:ext cx="2583180" cy="9144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effectLst/>
                <a:uLnTx/>
                <a:uFillTx/>
                <a:latin charset="-122" panose="02010609030101010101" pitchFamily="49" typeface="新宋体"/>
                <a:ea charset="-122" panose="02010609030101010101" pitchFamily="49" typeface="新宋体"/>
                <a:cs typeface="Calibri"/>
              </a:rPr>
              <a:t>Part 04</a:t>
            </a:r>
          </a:p>
        </p:txBody>
      </p:sp>
    </p:spTree>
    <p:extLst>
      <p:ext uri="{BB962C8B-B14F-4D97-AF65-F5344CB8AC3E}">
        <p14:creationId val="333932297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52" presetSubtype="0">
                                  <p:stCondLst>
                                    <p:cond delay="0"/>
                                  </p:stCondLst>
                                  <p:childTnLst>
                                    <p:set>
                                      <p:cBhvr>
                                        <p:cTn dur="1" fill="hold" id="25">
                                          <p:stCondLst>
                                            <p:cond delay="0"/>
                                          </p:stCondLst>
                                        </p:cTn>
                                        <p:tgtEl>
                                          <p:spTgt spid="19"/>
                                        </p:tgtEl>
                                        <p:attrNameLst>
                                          <p:attrName>style.visibility</p:attrName>
                                        </p:attrNameLst>
                                      </p:cBhvr>
                                      <p:to>
                                        <p:strVal val="visible"/>
                                      </p:to>
                                    </p:set>
                                    <p:animScale>
                                      <p:cBhvr>
                                        <p:cTn decel="50000" dur="1000" fill="hold" id="2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19"/>
                                        </p:tgtEl>
                                        <p:attrNameLst>
                                          <p:attrName>ppt_x</p:attrName>
                                          <p:attrName>ppt_y</p:attrName>
                                        </p:attrNameLst>
                                      </p:cBhvr>
                                    </p:animMotion>
                                    <p:animEffect filter="fade" transition="in">
                                      <p:cBhvr>
                                        <p:cTn dur="1000" id="28"/>
                                        <p:tgtEl>
                                          <p:spTgt spid="19"/>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anim calcmode="lin" valueType="num">
                                      <p:cBhvr>
                                        <p:cTn dur="500" fill="hold" id="33"/>
                                        <p:tgtEl>
                                          <p:spTgt spid="20"/>
                                        </p:tgtEl>
                                        <p:attrNameLst>
                                          <p:attrName>ppt_x</p:attrName>
                                        </p:attrNameLst>
                                      </p:cBhvr>
                                      <p:tavLst>
                                        <p:tav tm="0">
                                          <p:val>
                                            <p:strVal val="#ppt_x"/>
                                          </p:val>
                                        </p:tav>
                                        <p:tav tm="100000">
                                          <p:val>
                                            <p:strVal val="#ppt_x"/>
                                          </p:val>
                                        </p:tav>
                                      </p:tavLst>
                                    </p:anim>
                                    <p:anim calcmode="lin" valueType="num">
                                      <p:cBhvr>
                                        <p:cTn dur="500" fill="hold" id="3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841172" y="474017"/>
            <a:ext cx="9350828"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472624"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如何提升责任心</a:t>
            </a:r>
          </a:p>
        </p:txBody>
      </p:sp>
      <p:sp>
        <p:nvSpPr>
          <p:cNvPr id="6" name="TextBox 12">
            <a:extLst>
              <a:ext uri="{FF2B5EF4-FFF2-40B4-BE49-F238E27FC236}">
                <a16:creationId xmlns:a16="http://schemas.microsoft.com/office/drawing/2014/main" id="{C03AE945-CBD4-41C7-9E43-36D0D995AE47}"/>
              </a:ext>
            </a:extLst>
          </p:cNvPr>
          <p:cNvSpPr txBox="1"/>
          <p:nvPr/>
        </p:nvSpPr>
        <p:spPr>
          <a:xfrm>
            <a:off x="7773637" y="1501318"/>
            <a:ext cx="3058809" cy="1042416"/>
          </a:xfrm>
          <a:prstGeom prst="rect">
            <a:avLst/>
          </a:prstGeom>
          <a:noFill/>
        </p:spPr>
        <p:txBody>
          <a:bodyPr rtlCol="0" wrap="square">
            <a:spAutoFit/>
          </a:bodyPr>
          <a:lstStyle/>
          <a:p>
            <a:pPr fontAlgn="base" lvl="0">
              <a:lnSpc>
                <a:spcPct val="130000"/>
              </a:lnSpc>
              <a:spcBef>
                <a:spcPct val="0"/>
              </a:spcBef>
              <a:spcAft>
                <a:spcPct val="0"/>
              </a:spcAft>
            </a:pPr>
            <a:r>
              <a:rPr altLang="en-US" lang="zh-CN" sz="12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事物的变化一开始常常毫不起眼，而达到一定的量之后，即使每次依然变化一点点，其速度将快的惊人。每次一点点的放大，最终可能会带来一场“翻天覆地”的变化。</a:t>
            </a:r>
          </a:p>
        </p:txBody>
      </p:sp>
      <p:sp>
        <p:nvSpPr>
          <p:cNvPr id="7" name="TextBox 13">
            <a:extLst>
              <a:ext uri="{FF2B5EF4-FFF2-40B4-BE49-F238E27FC236}">
                <a16:creationId xmlns:a16="http://schemas.microsoft.com/office/drawing/2014/main" id="{3CBFE719-45DA-46F7-B3DE-1E46FB6CD23E}"/>
              </a:ext>
            </a:extLst>
          </p:cNvPr>
          <p:cNvSpPr txBox="1"/>
          <p:nvPr/>
        </p:nvSpPr>
        <p:spPr>
          <a:xfrm>
            <a:off x="7759037" y="1115686"/>
            <a:ext cx="1427480" cy="320040"/>
          </a:xfrm>
          <a:prstGeom prst="rect">
            <a:avLst/>
          </a:prstGeom>
          <a:noFill/>
        </p:spPr>
        <p:txBody>
          <a:bodyPr anchor="t" bIns="0" rtlCol="0" tIns="0" wrap="none">
            <a:spAutoFit/>
          </a:bodyPr>
          <a:lstStyle/>
          <a:p>
            <a:pPr fontAlgn="base" lvl="0">
              <a:lnSpc>
                <a:spcPct val="150000"/>
              </a:lnSpc>
              <a:spcBef>
                <a:spcPct val="0"/>
              </a:spcBef>
              <a:spcAft>
                <a:spcPct val="0"/>
              </a:spcAft>
            </a:pPr>
            <a:r>
              <a:rPr altLang="en-US" b="1" lang="zh-CN" sz="1400">
                <a:solidFill>
                  <a:schemeClr val="tx1">
                    <a:lumMod val="90000"/>
                    <a:lumOff val="10000"/>
                  </a:schemeClr>
                </a:solidFill>
                <a:latin charset="-122" panose="020b0503020204020204" pitchFamily="34" typeface="微软雅黑"/>
                <a:ea charset="-122" panose="020b0503020204020204" pitchFamily="34" typeface="微软雅黑"/>
                <a:cs charset="-122" pitchFamily="2" typeface="华文黑体"/>
                <a:sym charset="0" panose="020b0502020202020204" pitchFamily="34" typeface="Century Gothic"/>
              </a:rPr>
              <a:t>每天进步一点点</a:t>
            </a:r>
          </a:p>
        </p:txBody>
      </p:sp>
      <p:sp>
        <p:nvSpPr>
          <p:cNvPr id="8" name="TextBox 12">
            <a:extLst>
              <a:ext uri="{FF2B5EF4-FFF2-40B4-BE49-F238E27FC236}">
                <a16:creationId xmlns:a16="http://schemas.microsoft.com/office/drawing/2014/main" id="{9E265B9F-B0EF-4585-8180-7A23173D96A4}"/>
              </a:ext>
            </a:extLst>
          </p:cNvPr>
          <p:cNvSpPr txBox="1"/>
          <p:nvPr/>
        </p:nvSpPr>
        <p:spPr>
          <a:xfrm>
            <a:off x="7796946" y="3399023"/>
            <a:ext cx="3721750" cy="1181100"/>
          </a:xfrm>
          <a:prstGeom prst="rect">
            <a:avLst/>
          </a:prstGeom>
          <a:noFill/>
        </p:spPr>
        <p:txBody>
          <a:bodyPr rtlCol="0" wrap="square">
            <a:spAutoFit/>
          </a:bodyPr>
          <a:lstStyle/>
          <a:p>
            <a:pPr fontAlgn="base" lvl="0">
              <a:lnSpc>
                <a:spcPct val="130000"/>
              </a:lnSpc>
              <a:spcBef>
                <a:spcPct val="0"/>
              </a:spcBef>
              <a:spcAft>
                <a:spcPct val="0"/>
              </a:spcAft>
            </a:pPr>
            <a:r>
              <a:rPr altLang="en-US" lang="zh-CN" sz="11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许多人都斤斤计较，不愿做份外事，于是他们常常</a:t>
            </a:r>
          </a:p>
          <a:p>
            <a:pPr fontAlgn="base" lvl="0">
              <a:lnSpc>
                <a:spcPct val="130000"/>
              </a:lnSpc>
              <a:spcBef>
                <a:spcPct val="0"/>
              </a:spcBef>
              <a:spcAft>
                <a:spcPct val="0"/>
              </a:spcAft>
            </a:pPr>
            <a:r>
              <a:rPr altLang="en-US" lang="zh-CN" sz="11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也就得不到“份外”的锻炼、“份外”的机会，以及“份</a:t>
            </a:r>
          </a:p>
          <a:p>
            <a:pPr fontAlgn="base" lvl="0">
              <a:lnSpc>
                <a:spcPct val="130000"/>
              </a:lnSpc>
              <a:spcBef>
                <a:spcPct val="0"/>
              </a:spcBef>
              <a:spcAft>
                <a:spcPct val="0"/>
              </a:spcAft>
            </a:pPr>
            <a:r>
              <a:rPr altLang="en-US" lang="zh-CN" sz="11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外”的回报。因此，他们一辈子也只能做他那一份小</a:t>
            </a:r>
          </a:p>
          <a:p>
            <a:pPr fontAlgn="base" lvl="0">
              <a:lnSpc>
                <a:spcPct val="130000"/>
              </a:lnSpc>
              <a:spcBef>
                <a:spcPct val="0"/>
              </a:spcBef>
              <a:spcAft>
                <a:spcPct val="0"/>
              </a:spcAft>
            </a:pPr>
            <a:r>
              <a:rPr altLang="en-US" lang="zh-CN" sz="11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得可怜的“份内事”，以及得到那一份被自己一直抱怨</a:t>
            </a:r>
          </a:p>
          <a:p>
            <a:pPr fontAlgn="base" lvl="0">
              <a:lnSpc>
                <a:spcPct val="130000"/>
              </a:lnSpc>
              <a:spcBef>
                <a:spcPct val="0"/>
              </a:spcBef>
              <a:spcAft>
                <a:spcPct val="0"/>
              </a:spcAft>
            </a:pPr>
            <a:r>
              <a:rPr altLang="en-US" lang="zh-CN" sz="11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“小的可怜”的份内回报。</a:t>
            </a:r>
          </a:p>
        </p:txBody>
      </p:sp>
      <p:sp>
        <p:nvSpPr>
          <p:cNvPr id="9" name="TextBox 13">
            <a:extLst>
              <a:ext uri="{FF2B5EF4-FFF2-40B4-BE49-F238E27FC236}">
                <a16:creationId xmlns:a16="http://schemas.microsoft.com/office/drawing/2014/main" id="{A2794B5B-2AE9-42F5-B44B-04A7B2650DEB}"/>
              </a:ext>
            </a:extLst>
          </p:cNvPr>
          <p:cNvSpPr txBox="1"/>
          <p:nvPr/>
        </p:nvSpPr>
        <p:spPr>
          <a:xfrm>
            <a:off x="7796946" y="3060374"/>
            <a:ext cx="2138680" cy="320040"/>
          </a:xfrm>
          <a:prstGeom prst="rect">
            <a:avLst/>
          </a:prstGeom>
          <a:noFill/>
        </p:spPr>
        <p:txBody>
          <a:bodyPr anchor="t" bIns="0" rtlCol="0" tIns="0" wrap="none">
            <a:spAutoFit/>
          </a:bodyPr>
          <a:lstStyle/>
          <a:p>
            <a:pPr fontAlgn="base" lvl="0">
              <a:lnSpc>
                <a:spcPct val="150000"/>
              </a:lnSpc>
              <a:spcBef>
                <a:spcPct val="0"/>
              </a:spcBef>
              <a:spcAft>
                <a:spcPct val="0"/>
              </a:spcAft>
            </a:pPr>
            <a:r>
              <a:rPr altLang="en-US" b="1" lang="zh-CN" sz="1400">
                <a:solidFill>
                  <a:schemeClr val="tx1">
                    <a:lumMod val="90000"/>
                    <a:lumOff val="10000"/>
                  </a:schemeClr>
                </a:solidFill>
                <a:latin charset="-122" panose="020b0503020204020204" pitchFamily="34" typeface="微软雅黑"/>
                <a:ea charset="-122" panose="020b0503020204020204" pitchFamily="34" typeface="微软雅黑"/>
                <a:cs charset="-122" pitchFamily="2" typeface="华文黑体"/>
                <a:sym charset="0" panose="020b0502020202020204" pitchFamily="34" typeface="Century Gothic"/>
              </a:rPr>
              <a:t>干好份内事，多干份外事</a:t>
            </a:r>
          </a:p>
        </p:txBody>
      </p:sp>
      <p:sp>
        <p:nvSpPr>
          <p:cNvPr id="12" name="TextBox 13">
            <a:extLst>
              <a:ext uri="{FF2B5EF4-FFF2-40B4-BE49-F238E27FC236}">
                <a16:creationId xmlns:a16="http://schemas.microsoft.com/office/drawing/2014/main" id="{0C9F8E15-730B-4BD0-B304-4CEE7B4F4E51}"/>
              </a:ext>
            </a:extLst>
          </p:cNvPr>
          <p:cNvSpPr txBox="1"/>
          <p:nvPr/>
        </p:nvSpPr>
        <p:spPr>
          <a:xfrm>
            <a:off x="2316535" y="1707804"/>
            <a:ext cx="1605280" cy="320040"/>
          </a:xfrm>
          <a:prstGeom prst="rect">
            <a:avLst/>
          </a:prstGeom>
          <a:noFill/>
        </p:spPr>
        <p:txBody>
          <a:bodyPr anchor="t" bIns="0" rtlCol="0" tIns="0" wrap="none">
            <a:spAutoFit/>
          </a:bodyPr>
          <a:lstStyle/>
          <a:p>
            <a:pPr algn="r" fontAlgn="base" lvl="0">
              <a:lnSpc>
                <a:spcPct val="150000"/>
              </a:lnSpc>
              <a:spcBef>
                <a:spcPct val="0"/>
              </a:spcBef>
              <a:spcAft>
                <a:spcPct val="0"/>
              </a:spcAft>
            </a:pPr>
            <a:r>
              <a:rPr altLang="en-US" b="1" lang="zh-CN" sz="1400">
                <a:solidFill>
                  <a:schemeClr val="tx1">
                    <a:lumMod val="90000"/>
                    <a:lumOff val="10000"/>
                  </a:schemeClr>
                </a:solidFill>
                <a:latin charset="-122" panose="020b0503020204020204" pitchFamily="34" typeface="微软雅黑"/>
                <a:ea charset="-122" panose="020b0503020204020204" pitchFamily="34" typeface="微软雅黑"/>
                <a:cs charset="-122" pitchFamily="2" typeface="华文黑体"/>
                <a:sym charset="0" panose="020b0502020202020204" pitchFamily="34" typeface="Century Gothic"/>
              </a:rPr>
              <a:t>过去不等于未来？</a:t>
            </a:r>
          </a:p>
        </p:txBody>
      </p:sp>
      <p:sp>
        <p:nvSpPr>
          <p:cNvPr id="13" name="TextBox 12">
            <a:extLst>
              <a:ext uri="{FF2B5EF4-FFF2-40B4-BE49-F238E27FC236}">
                <a16:creationId xmlns:a16="http://schemas.microsoft.com/office/drawing/2014/main" id="{99999FE0-FE14-4AE7-8A4B-3F7D655E8C8D}"/>
              </a:ext>
            </a:extLst>
          </p:cNvPr>
          <p:cNvSpPr txBox="1"/>
          <p:nvPr/>
        </p:nvSpPr>
        <p:spPr>
          <a:xfrm>
            <a:off x="1263858" y="3429000"/>
            <a:ext cx="2856265" cy="1042416"/>
          </a:xfrm>
          <a:prstGeom prst="rect">
            <a:avLst/>
          </a:prstGeom>
          <a:noFill/>
        </p:spPr>
        <p:txBody>
          <a:bodyPr rtlCol="0" wrap="square">
            <a:spAutoFit/>
          </a:bodyPr>
          <a:lstStyle/>
          <a:p>
            <a:pPr algn="r" fontAlgn="base" lvl="0">
              <a:lnSpc>
                <a:spcPct val="130000"/>
              </a:lnSpc>
              <a:spcBef>
                <a:spcPct val="0"/>
              </a:spcBef>
              <a:spcAft>
                <a:spcPct val="0"/>
              </a:spcAft>
            </a:pPr>
            <a:r>
              <a:rPr altLang="en-US" lang="zh-CN" sz="12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成功的规律表明：有什么样的内心期望，你就会选择什么样的信念，接着就会有什么样的处事态度以及什么样的行为，因此，也就有了什么样的结果。</a:t>
            </a:r>
          </a:p>
        </p:txBody>
      </p:sp>
      <p:sp>
        <p:nvSpPr>
          <p:cNvPr id="14" name="TextBox 13">
            <a:extLst>
              <a:ext uri="{FF2B5EF4-FFF2-40B4-BE49-F238E27FC236}">
                <a16:creationId xmlns:a16="http://schemas.microsoft.com/office/drawing/2014/main" id="{2159938F-D86B-40B0-9CE9-8C03DA281F11}"/>
              </a:ext>
            </a:extLst>
          </p:cNvPr>
          <p:cNvSpPr txBox="1"/>
          <p:nvPr/>
        </p:nvSpPr>
        <p:spPr>
          <a:xfrm>
            <a:off x="2642230" y="2951801"/>
            <a:ext cx="1427480" cy="320040"/>
          </a:xfrm>
          <a:prstGeom prst="rect">
            <a:avLst/>
          </a:prstGeom>
          <a:noFill/>
        </p:spPr>
        <p:txBody>
          <a:bodyPr anchor="t" bIns="0" rtlCol="0" tIns="0" wrap="none">
            <a:spAutoFit/>
          </a:bodyPr>
          <a:lstStyle>
            <a:defPPr>
              <a:defRPr lang="zh-CN"/>
            </a:defPPr>
            <a:lvl1pPr algn="r" fontAlgn="base" lvl="0">
              <a:lnSpc>
                <a:spcPct val="150000"/>
              </a:lnSpc>
              <a:spcBef>
                <a:spcPct val="0"/>
              </a:spcBef>
              <a:spcAft>
                <a:spcPct val="0"/>
              </a:spcAft>
              <a:defRPr b="1" sz="1400">
                <a:solidFill>
                  <a:srgbClr val="FE92B0"/>
                </a:solidFill>
                <a:latin charset="0" panose="020b0502020202020204" pitchFamily="34" typeface="Century Gothic"/>
                <a:ea charset="-122" panose="020b0503020204020204" pitchFamily="34" typeface="微软雅黑"/>
                <a:cs charset="-122" pitchFamily="2" typeface="华文黑体"/>
              </a:defRPr>
            </a:lvl1pPr>
          </a:lstStyle>
          <a:p>
            <a:r>
              <a:rPr altLang="en-US" lang="zh-CN">
                <a:solidFill>
                  <a:schemeClr val="tx1">
                    <a:lumMod val="90000"/>
                    <a:lumOff val="10000"/>
                  </a:schemeClr>
                </a:solidFill>
                <a:latin charset="-122" panose="020b0503020204020204" pitchFamily="34" typeface="微软雅黑"/>
                <a:sym charset="0" panose="020b0502020202020204" pitchFamily="34" typeface="Century Gothic"/>
              </a:rPr>
              <a:t>成功取决于期望</a:t>
            </a:r>
          </a:p>
        </p:txBody>
      </p:sp>
      <p:sp>
        <p:nvSpPr>
          <p:cNvPr id="15" name="TextBox 12">
            <a:extLst>
              <a:ext uri="{FF2B5EF4-FFF2-40B4-BE49-F238E27FC236}">
                <a16:creationId xmlns:a16="http://schemas.microsoft.com/office/drawing/2014/main" id="{3C0C8E8A-F322-4015-A8DE-3EE09F7EC873}"/>
              </a:ext>
            </a:extLst>
          </p:cNvPr>
          <p:cNvSpPr txBox="1"/>
          <p:nvPr/>
        </p:nvSpPr>
        <p:spPr>
          <a:xfrm>
            <a:off x="7796549" y="5327993"/>
            <a:ext cx="3242919" cy="745236"/>
          </a:xfrm>
          <a:prstGeom prst="rect">
            <a:avLst/>
          </a:prstGeom>
          <a:noFill/>
        </p:spPr>
        <p:txBody>
          <a:bodyPr rtlCol="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100" u="none">
                <a:ln>
                  <a:noFill/>
                </a:ln>
                <a:solidFill>
                  <a:schemeClr val="tx1">
                    <a:lumMod val="90000"/>
                    <a:lumOff val="10000"/>
                  </a:schemeClr>
                </a:solidFill>
                <a:effectLst/>
                <a:uLnTx/>
                <a:uFillTx/>
                <a:latin charset="-122" panose="020b0503020204020204" pitchFamily="34" typeface="微软雅黑"/>
                <a:ea charset="-122" panose="020b0503020204020204" pitchFamily="34" typeface="微软雅黑"/>
                <a:sym charset="0" panose="020b0502020202020204" pitchFamily="34" typeface="Century Gothic"/>
              </a:rPr>
              <a:t>看你的行动计划是否合理可行，先行检验一下，比如：告诉上级领导自己的目标，寻求他的辅导和支持，制定策略。</a:t>
            </a:r>
          </a:p>
        </p:txBody>
      </p:sp>
      <p:sp>
        <p:nvSpPr>
          <p:cNvPr id="16" name="TextBox 13">
            <a:extLst>
              <a:ext uri="{FF2B5EF4-FFF2-40B4-BE49-F238E27FC236}">
                <a16:creationId xmlns:a16="http://schemas.microsoft.com/office/drawing/2014/main" id="{41C51C54-D593-4BB2-9FB8-5A859B653BFB}"/>
              </a:ext>
            </a:extLst>
          </p:cNvPr>
          <p:cNvSpPr txBox="1"/>
          <p:nvPr/>
        </p:nvSpPr>
        <p:spPr>
          <a:xfrm>
            <a:off x="7796548" y="4989343"/>
            <a:ext cx="1605280" cy="320040"/>
          </a:xfrm>
          <a:prstGeom prst="rect">
            <a:avLst/>
          </a:prstGeom>
          <a:noFill/>
        </p:spPr>
        <p:txBody>
          <a:bodyPr anchor="t" bIns="0" rtlCol="0" tIns="0" wrap="none">
            <a:spAutoFit/>
          </a:bodyPr>
          <a:lstStyle/>
          <a:p>
            <a:pPr fontAlgn="base" lvl="0">
              <a:lnSpc>
                <a:spcPct val="150000"/>
              </a:lnSpc>
              <a:spcBef>
                <a:spcPct val="0"/>
              </a:spcBef>
              <a:spcAft>
                <a:spcPct val="0"/>
              </a:spcAft>
            </a:pPr>
            <a:r>
              <a:rPr altLang="en-US" b="1" lang="zh-CN" sz="1400">
                <a:solidFill>
                  <a:schemeClr val="tx1">
                    <a:lumMod val="90000"/>
                    <a:lumOff val="10000"/>
                  </a:schemeClr>
                </a:solidFill>
                <a:latin charset="-122" panose="020b0503020204020204" pitchFamily="34" typeface="微软雅黑"/>
                <a:ea charset="-122" panose="020b0503020204020204" pitchFamily="34" typeface="微软雅黑"/>
                <a:cs charset="-122" pitchFamily="2" typeface="华文黑体"/>
                <a:sym charset="0" panose="020b0502020202020204" pitchFamily="34" typeface="Century Gothic"/>
              </a:rPr>
              <a:t>做人做事注重细节</a:t>
            </a:r>
          </a:p>
        </p:txBody>
      </p:sp>
      <p:sp>
        <p:nvSpPr>
          <p:cNvPr id="17" name="TextBox 12">
            <a:extLst>
              <a:ext uri="{FF2B5EF4-FFF2-40B4-BE49-F238E27FC236}">
                <a16:creationId xmlns:a16="http://schemas.microsoft.com/office/drawing/2014/main" id="{4A3724BD-2A99-4A03-8661-25C3BB157CDE}"/>
              </a:ext>
            </a:extLst>
          </p:cNvPr>
          <p:cNvSpPr txBox="1"/>
          <p:nvPr/>
        </p:nvSpPr>
        <p:spPr>
          <a:xfrm>
            <a:off x="512056" y="5197764"/>
            <a:ext cx="3563879" cy="1042416"/>
          </a:xfrm>
          <a:prstGeom prst="rect">
            <a:avLst/>
          </a:prstGeom>
          <a:noFill/>
        </p:spPr>
        <p:txBody>
          <a:bodyPr rtlCol="0" wrap="square">
            <a:spAutoFit/>
          </a:bodyPr>
          <a:lstStyle/>
          <a:p>
            <a:pPr algn="r" fontAlgn="base" lvl="0">
              <a:lnSpc>
                <a:spcPct val="130000"/>
              </a:lnSpc>
              <a:spcBef>
                <a:spcPct val="0"/>
              </a:spcBef>
              <a:spcAft>
                <a:spcPct val="0"/>
              </a:spcAft>
            </a:pPr>
            <a:r>
              <a:rPr altLang="en-US" lang="zh-CN" sz="1200">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积极思维者对事物永远都能找到积极的解释，然后寻求积极的解决办法，最终得到积极的后果。接下来，积极的结果又会正向强化他积极的情绪，从而又使他成为更加积极的思维者。</a:t>
            </a:r>
          </a:p>
        </p:txBody>
      </p:sp>
      <p:sp>
        <p:nvSpPr>
          <p:cNvPr id="18" name="TextBox 13">
            <a:extLst>
              <a:ext uri="{FF2B5EF4-FFF2-40B4-BE49-F238E27FC236}">
                <a16:creationId xmlns:a16="http://schemas.microsoft.com/office/drawing/2014/main" id="{4FC55211-EF3C-4016-A23A-B8324EAA97E4}"/>
              </a:ext>
            </a:extLst>
          </p:cNvPr>
          <p:cNvSpPr txBox="1"/>
          <p:nvPr/>
        </p:nvSpPr>
        <p:spPr>
          <a:xfrm>
            <a:off x="3028123" y="4723477"/>
            <a:ext cx="894080" cy="320040"/>
          </a:xfrm>
          <a:prstGeom prst="rect">
            <a:avLst/>
          </a:prstGeom>
          <a:noFill/>
        </p:spPr>
        <p:txBody>
          <a:bodyPr anchor="t" bIns="0" rtlCol="0" tIns="0" wrap="none">
            <a:spAutoFit/>
          </a:bodyPr>
          <a:lstStyle/>
          <a:p>
            <a:pPr algn="r" fontAlgn="base" lvl="0">
              <a:lnSpc>
                <a:spcPct val="150000"/>
              </a:lnSpc>
              <a:spcBef>
                <a:spcPct val="0"/>
              </a:spcBef>
              <a:spcAft>
                <a:spcPct val="0"/>
              </a:spcAft>
            </a:pPr>
            <a:r>
              <a:rPr altLang="en-US" b="1" lang="zh-CN" sz="1400">
                <a:solidFill>
                  <a:schemeClr val="tx1">
                    <a:lumMod val="90000"/>
                    <a:lumOff val="10000"/>
                  </a:schemeClr>
                </a:solidFill>
                <a:latin charset="-122" panose="020b0503020204020204" pitchFamily="34" typeface="微软雅黑"/>
                <a:ea charset="-122" panose="020b0503020204020204" pitchFamily="34" typeface="微软雅黑"/>
                <a:cs charset="-122" pitchFamily="2" typeface="华文黑体"/>
                <a:sym charset="0" panose="020b0502020202020204" pitchFamily="34" typeface="Century Gothic"/>
              </a:rPr>
              <a:t>积极心态</a:t>
            </a:r>
          </a:p>
        </p:txBody>
      </p:sp>
      <p:sp>
        <p:nvSpPr>
          <p:cNvPr id="19" name="zoom-in_167030">
            <a:extLst>
              <a:ext uri="{FF2B5EF4-FFF2-40B4-BE49-F238E27FC236}">
                <a16:creationId xmlns:a16="http://schemas.microsoft.com/office/drawing/2014/main" id="{0F7361FD-4A5D-4B99-8325-8F6497F1E3FE}"/>
              </a:ext>
            </a:extLst>
          </p:cNvPr>
          <p:cNvSpPr>
            <a:spLocks noChangeAspect="1"/>
          </p:cNvSpPr>
          <p:nvPr/>
        </p:nvSpPr>
        <p:spPr bwMode="auto">
          <a:xfrm>
            <a:off x="7375639" y="3118844"/>
            <a:ext cx="304843" cy="303926"/>
          </a:xfrm>
          <a:custGeom>
            <a:gdLst>
              <a:gd fmla="*/ 478445 w 606059" name="connsiteX0"/>
              <a:gd fmla="*/ 357061 h 604236" name="connsiteY0"/>
              <a:gd fmla="*/ 581211 w 606059" name="connsiteX1"/>
              <a:gd fmla="*/ 459682 h 604236" name="connsiteY1"/>
              <a:gd fmla="*/ 581211 w 606059" name="connsiteX2"/>
              <a:gd fmla="*/ 579423 h 604236" name="connsiteY2"/>
              <a:gd fmla="*/ 461205 w 606059" name="connsiteX3"/>
              <a:gd fmla="*/ 579423 h 604236" name="connsiteY3"/>
              <a:gd fmla="*/ 358825 w 606059" name="connsiteX4"/>
              <a:gd fmla="*/ 477187 h 604236" name="connsiteY4"/>
              <a:gd fmla="*/ 427688 w 606059" name="connsiteX5"/>
              <a:gd fmla="*/ 427078 h 604236" name="connsiteY5"/>
              <a:gd fmla="*/ 478445 w 606059" name="connsiteX6"/>
              <a:gd fmla="*/ 357061 h 604236" name="connsiteY6"/>
              <a:gd fmla="*/ 182919 w 606059" name="connsiteX7"/>
              <a:gd fmla="*/ 156771 h 604236" name="connsiteY7"/>
              <a:gd fmla="*/ 165281 w 606059" name="connsiteX8"/>
              <a:gd fmla="*/ 164055 h 604236" name="connsiteY8"/>
              <a:gd fmla="*/ 165281 w 606059" name="connsiteX9"/>
              <a:gd fmla="*/ 199347 h 604236" name="connsiteY9"/>
              <a:gd fmla="*/ 199281 w 606059" name="connsiteX10"/>
              <a:gd fmla="*/ 233293 h 604236" name="connsiteY10"/>
              <a:gd fmla="*/ 165281 w 606059" name="connsiteX11"/>
              <a:gd fmla="*/ 267239 h 604236" name="connsiteY11"/>
              <a:gd fmla="*/ 165281 w 606059" name="connsiteX12"/>
              <a:gd fmla="*/ 302531 h 604236" name="connsiteY12"/>
              <a:gd fmla="*/ 200630 w 606059" name="connsiteX13"/>
              <a:gd fmla="*/ 302531 h 604236" name="connsiteY13"/>
              <a:gd fmla="*/ 234630 w 606059" name="connsiteX14"/>
              <a:gd fmla="*/ 268585 h 604236" name="connsiteY14"/>
              <a:gd fmla="*/ 268534 w 606059" name="connsiteX15"/>
              <a:gd fmla="*/ 302531 h 604236" name="connsiteY15"/>
              <a:gd fmla="*/ 303882 w 606059" name="connsiteX16"/>
              <a:gd fmla="*/ 302531 h 604236" name="connsiteY16"/>
              <a:gd fmla="*/ 303882 w 606059" name="connsiteX17"/>
              <a:gd fmla="*/ 267239 h 604236" name="connsiteY17"/>
              <a:gd fmla="*/ 269882 w 606059" name="connsiteX18"/>
              <a:gd fmla="*/ 233293 h 604236" name="connsiteY18"/>
              <a:gd fmla="*/ 303882 w 606059" name="connsiteX19"/>
              <a:gd fmla="*/ 199347 h 604236" name="connsiteY19"/>
              <a:gd fmla="*/ 303882 w 606059" name="connsiteX20"/>
              <a:gd fmla="*/ 164055 h 604236" name="connsiteY20"/>
              <a:gd fmla="*/ 268534 w 606059" name="connsiteX21"/>
              <a:gd fmla="*/ 164055 h 604236" name="connsiteY21"/>
              <a:gd fmla="*/ 234630 w 606059" name="connsiteX22"/>
              <a:gd fmla="*/ 198001 h 604236" name="connsiteY22"/>
              <a:gd fmla="*/ 200630 w 606059" name="connsiteX23"/>
              <a:gd fmla="*/ 164055 h 604236" name="connsiteY23"/>
              <a:gd fmla="*/ 182919 w 606059" name="connsiteX24"/>
              <a:gd fmla="*/ 156771 h 604236" name="connsiteY24"/>
              <a:gd fmla="*/ 234630 w 606059" name="connsiteX25"/>
              <a:gd fmla="*/ 0 h 604236" name="connsiteY25"/>
              <a:gd fmla="*/ 469260 w 606059" name="connsiteX26"/>
              <a:gd fmla="*/ 234255 h 604236" name="connsiteY26"/>
              <a:gd fmla="*/ 234630 w 606059" name="connsiteX27"/>
              <a:gd fmla="*/ 468413 h 604236" name="connsiteY27"/>
              <a:gd fmla="*/ 0 w 606059" name="connsiteX28"/>
              <a:gd fmla="*/ 234255 h 604236" name="connsiteY28"/>
              <a:gd fmla="*/ 234630 w 606059" name="connsiteX29"/>
              <a:gd fmla="*/ 0 h 604236"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604236" w="606059">
                <a:moveTo>
                  <a:pt x="478445" y="357061"/>
                </a:moveTo>
                <a:lnTo>
                  <a:pt x="581211" y="459682"/>
                </a:lnTo>
                <a:cubicBezTo>
                  <a:pt x="614342" y="492767"/>
                  <a:pt x="614342" y="546338"/>
                  <a:pt x="581211" y="579423"/>
                </a:cubicBezTo>
                <a:cubicBezTo>
                  <a:pt x="547983" y="612508"/>
                  <a:pt x="494337" y="612508"/>
                  <a:pt x="461205" y="579423"/>
                </a:cubicBezTo>
                <a:lnTo>
                  <a:pt x="358825" y="477187"/>
                </a:lnTo>
                <a:cubicBezTo>
                  <a:pt x="384251" y="464203"/>
                  <a:pt x="407366" y="447372"/>
                  <a:pt x="427688" y="427078"/>
                </a:cubicBezTo>
                <a:cubicBezTo>
                  <a:pt x="448396" y="406400"/>
                  <a:pt x="465443" y="382933"/>
                  <a:pt x="478445" y="357061"/>
                </a:cubicBezTo>
                <a:close/>
                <a:moveTo>
                  <a:pt x="182919" y="156771"/>
                </a:moveTo>
                <a:cubicBezTo>
                  <a:pt x="176526" y="156771"/>
                  <a:pt x="170145" y="159199"/>
                  <a:pt x="165281" y="164055"/>
                </a:cubicBezTo>
                <a:cubicBezTo>
                  <a:pt x="155553" y="173864"/>
                  <a:pt x="155553" y="189635"/>
                  <a:pt x="165281" y="199347"/>
                </a:cubicBezTo>
                <a:lnTo>
                  <a:pt x="199281" y="233293"/>
                </a:lnTo>
                <a:lnTo>
                  <a:pt x="165281" y="267239"/>
                </a:lnTo>
                <a:cubicBezTo>
                  <a:pt x="155553" y="276951"/>
                  <a:pt x="155553" y="292722"/>
                  <a:pt x="165281" y="302531"/>
                </a:cubicBezTo>
                <a:cubicBezTo>
                  <a:pt x="175009" y="312243"/>
                  <a:pt x="190805" y="312243"/>
                  <a:pt x="200630" y="302531"/>
                </a:cubicBezTo>
                <a:lnTo>
                  <a:pt x="234630" y="268585"/>
                </a:lnTo>
                <a:lnTo>
                  <a:pt x="268534" y="302531"/>
                </a:lnTo>
                <a:cubicBezTo>
                  <a:pt x="278358" y="312243"/>
                  <a:pt x="294154" y="312243"/>
                  <a:pt x="303882" y="302531"/>
                </a:cubicBezTo>
                <a:cubicBezTo>
                  <a:pt x="313611" y="292722"/>
                  <a:pt x="313611" y="276951"/>
                  <a:pt x="303882" y="267239"/>
                </a:cubicBezTo>
                <a:lnTo>
                  <a:pt x="269882" y="233293"/>
                </a:lnTo>
                <a:lnTo>
                  <a:pt x="303882" y="199347"/>
                </a:lnTo>
                <a:cubicBezTo>
                  <a:pt x="313611" y="189635"/>
                  <a:pt x="313611" y="173864"/>
                  <a:pt x="303882" y="164055"/>
                </a:cubicBezTo>
                <a:cubicBezTo>
                  <a:pt x="294154" y="154343"/>
                  <a:pt x="278358" y="154343"/>
                  <a:pt x="268534" y="164055"/>
                </a:cubicBezTo>
                <a:lnTo>
                  <a:pt x="234630" y="198001"/>
                </a:lnTo>
                <a:lnTo>
                  <a:pt x="200630" y="164055"/>
                </a:lnTo>
                <a:cubicBezTo>
                  <a:pt x="195718" y="159199"/>
                  <a:pt x="189312" y="156771"/>
                  <a:pt x="182919" y="156771"/>
                </a:cubicBezTo>
                <a:close/>
                <a:moveTo>
                  <a:pt x="234630" y="0"/>
                </a:moveTo>
                <a:cubicBezTo>
                  <a:pt x="364177" y="0"/>
                  <a:pt x="469260" y="104818"/>
                  <a:pt x="469260" y="234255"/>
                </a:cubicBezTo>
                <a:cubicBezTo>
                  <a:pt x="469260" y="363595"/>
                  <a:pt x="364177" y="468413"/>
                  <a:pt x="234630" y="468413"/>
                </a:cubicBezTo>
                <a:cubicBezTo>
                  <a:pt x="105083" y="468413"/>
                  <a:pt x="0" y="363595"/>
                  <a:pt x="0" y="234255"/>
                </a:cubicBezTo>
                <a:cubicBezTo>
                  <a:pt x="0" y="104818"/>
                  <a:pt x="105083" y="0"/>
                  <a:pt x="234630" y="0"/>
                </a:cubicBezTo>
                <a:close/>
              </a:path>
            </a:pathLst>
          </a:custGeom>
          <a:solidFill>
            <a:schemeClr val="accent1"/>
          </a:solidFill>
          <a:ln>
            <a:noFill/>
          </a:ln>
        </p:spPr>
        <p:txBody>
          <a:bodyPr/>
          <a:lstStyle/>
          <a:p/>
        </p:txBody>
      </p:sp>
      <p:sp>
        <p:nvSpPr>
          <p:cNvPr id="20" name="head_126464">
            <a:extLst>
              <a:ext uri="{FF2B5EF4-FFF2-40B4-BE49-F238E27FC236}">
                <a16:creationId xmlns:a16="http://schemas.microsoft.com/office/drawing/2014/main" id="{D997CA77-53E7-4493-BE24-6014EE78DBF1}"/>
              </a:ext>
            </a:extLst>
          </p:cNvPr>
          <p:cNvSpPr>
            <a:spLocks noChangeAspect="1"/>
          </p:cNvSpPr>
          <p:nvPr/>
        </p:nvSpPr>
        <p:spPr bwMode="auto">
          <a:xfrm>
            <a:off x="7375639" y="1079454"/>
            <a:ext cx="364125" cy="421864"/>
          </a:xfrm>
          <a:custGeom>
            <a:gdLst>
              <a:gd fmla="*/ 3133 w 5620" name="T0"/>
              <a:gd fmla="*/ 0 h 6521" name="T1"/>
              <a:gd fmla="*/ 2072 w 5620" name="T2"/>
              <a:gd fmla="*/ 237 h 6521" name="T3"/>
              <a:gd fmla="*/ 635 w 5620" name="T4"/>
              <a:gd fmla="*/ 2488 h 6521" name="T5"/>
              <a:gd fmla="*/ 635 w 5620" name="T6"/>
              <a:gd fmla="*/ 2488 h 6521" name="T7"/>
              <a:gd fmla="*/ 635 w 5620" name="T8"/>
              <a:gd fmla="*/ 2820 h 6521" name="T9"/>
              <a:gd fmla="*/ 635 w 5620" name="T10"/>
              <a:gd fmla="*/ 2900 h 6521" name="T11"/>
              <a:gd fmla="*/ 128 w 5620" name="T12"/>
              <a:gd fmla="*/ 3867 h 6521" name="T13"/>
              <a:gd fmla="*/ 396 w 5620" name="T14"/>
              <a:gd fmla="*/ 4311 h 6521" name="T15"/>
              <a:gd fmla="*/ 635 w 5620" name="T16"/>
              <a:gd fmla="*/ 4311 h 6521" name="T17"/>
              <a:gd fmla="*/ 635 w 5620" name="T18"/>
              <a:gd fmla="*/ 4316 h 6521" name="T19"/>
              <a:gd fmla="*/ 635 w 5620" name="T20"/>
              <a:gd fmla="*/ 4737 h 6521" name="T21"/>
              <a:gd fmla="*/ 635 w 5620" name="T22"/>
              <a:gd fmla="*/ 5229 h 6521" name="T23"/>
              <a:gd fmla="*/ 1157 w 5620" name="T24"/>
              <a:gd fmla="*/ 5752 h 6521" name="T25"/>
              <a:gd fmla="*/ 1875 w 5620" name="T26"/>
              <a:gd fmla="*/ 5645 h 6521" name="T27"/>
              <a:gd fmla="*/ 1876 w 5620" name="T28"/>
              <a:gd fmla="*/ 6363 h 6521" name="T29"/>
              <a:gd fmla="*/ 1876 w 5620" name="T30"/>
              <a:gd fmla="*/ 6368 h 6521" name="T31"/>
              <a:gd fmla="*/ 1876 w 5620" name="T32"/>
              <a:gd fmla="*/ 6368 h 6521" name="T33"/>
              <a:gd fmla="*/ 2053 w 5620" name="T34"/>
              <a:gd fmla="*/ 6504 h 6521" name="T35"/>
              <a:gd fmla="*/ 4637 w 5620" name="T36"/>
              <a:gd fmla="*/ 6047 h 6521" name="T37"/>
              <a:gd fmla="*/ 4815 w 5620" name="T38"/>
              <a:gd fmla="*/ 5836 h 6521" name="T39"/>
              <a:gd fmla="*/ 4815 w 5620" name="T40"/>
              <a:gd fmla="*/ 5723 h 6521" name="T41"/>
              <a:gd fmla="*/ 4815 w 5620" name="T42"/>
              <a:gd fmla="*/ 5632 h 6521" name="T43"/>
              <a:gd fmla="*/ 4815 w 5620" name="T44"/>
              <a:gd fmla="*/ 4317 h 6521" name="T45"/>
              <a:gd fmla="*/ 5620 w 5620" name="T46"/>
              <a:gd fmla="*/ 2485 h 6521" name="T47"/>
              <a:gd fmla="*/ 3133 w 5620" name="T48"/>
              <a:gd fmla="*/ 0 h 6521" name="T49"/>
              <a:gd fmla="*/ 3676 w 5620" name="T50"/>
              <a:gd fmla="*/ 2271 h 6521" name="T51"/>
              <a:gd fmla="*/ 2923 w 5620" name="T52"/>
              <a:gd fmla="*/ 3575 h 6521" name="T53"/>
              <a:gd fmla="*/ 2920 w 5620" name="T54"/>
              <a:gd fmla="*/ 3580 h 6521" name="T55"/>
              <a:gd fmla="*/ 2840 w 5620" name="T56"/>
              <a:gd fmla="*/ 3627 h 6521" name="T57"/>
              <a:gd fmla="*/ 2812 w 5620" name="T58"/>
              <a:gd fmla="*/ 3539 h 6521" name="T59"/>
              <a:gd fmla="*/ 2873 w 5620" name="T60"/>
              <a:gd fmla="*/ 3211 h 6521" name="T61"/>
              <a:gd fmla="*/ 2983 w 5620" name="T62"/>
              <a:gd fmla="*/ 2635 h 6521" name="T63"/>
              <a:gd fmla="*/ 2989 w 5620" name="T64"/>
              <a:gd fmla="*/ 2579 h 6521" name="T65"/>
              <a:gd fmla="*/ 2925 w 5620" name="T66"/>
              <a:gd fmla="*/ 2576 h 6521" name="T67"/>
              <a:gd fmla="*/ 2500 w 5620" name="T68"/>
              <a:gd fmla="*/ 2577 h 6521" name="T69"/>
              <a:gd fmla="*/ 2439 w 5620" name="T70"/>
              <a:gd fmla="*/ 2469 h 6521" name="T71"/>
              <a:gd fmla="*/ 3192 w 5620" name="T72"/>
              <a:gd fmla="*/ 1165 h 6521" name="T73"/>
              <a:gd fmla="*/ 3195 w 5620" name="T74"/>
              <a:gd fmla="*/ 1160 h 6521" name="T75"/>
              <a:gd fmla="*/ 3275 w 5620" name="T76"/>
              <a:gd fmla="*/ 1113 h 6521" name="T77"/>
              <a:gd fmla="*/ 3303 w 5620" name="T78"/>
              <a:gd fmla="*/ 1201 h 6521" name="T79"/>
              <a:gd fmla="*/ 3241 w 5620" name="T80"/>
              <a:gd fmla="*/ 1529 h 6521" name="T81"/>
              <a:gd fmla="*/ 3132 w 5620" name="T82"/>
              <a:gd fmla="*/ 2105 h 6521" name="T83"/>
              <a:gd fmla="*/ 3125 w 5620" name="T84"/>
              <a:gd fmla="*/ 2161 h 6521" name="T85"/>
              <a:gd fmla="*/ 3189 w 5620" name="T86"/>
              <a:gd fmla="*/ 2164 h 6521" name="T87"/>
              <a:gd fmla="*/ 3615 w 5620" name="T88"/>
              <a:gd fmla="*/ 2163 h 6521" name="T89"/>
              <a:gd fmla="*/ 3676 w 5620" name="T90"/>
              <a:gd fmla="*/ 2271 h 652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6521" w="5620">
                <a:moveTo>
                  <a:pt x="3133" y="0"/>
                </a:moveTo>
                <a:cubicBezTo>
                  <a:pt x="2753" y="0"/>
                  <a:pt x="2393" y="85"/>
                  <a:pt x="2072" y="237"/>
                </a:cubicBezTo>
                <a:cubicBezTo>
                  <a:pt x="1223" y="632"/>
                  <a:pt x="635" y="1491"/>
                  <a:pt x="635" y="2488"/>
                </a:cubicBezTo>
                <a:lnTo>
                  <a:pt x="635" y="2488"/>
                </a:lnTo>
                <a:lnTo>
                  <a:pt x="635" y="2820"/>
                </a:lnTo>
                <a:lnTo>
                  <a:pt x="635" y="2900"/>
                </a:lnTo>
                <a:lnTo>
                  <a:pt x="128" y="3867"/>
                </a:lnTo>
                <a:cubicBezTo>
                  <a:pt x="0" y="4111"/>
                  <a:pt x="121" y="4311"/>
                  <a:pt x="396" y="4311"/>
                </a:cubicBezTo>
                <a:lnTo>
                  <a:pt x="635" y="4311"/>
                </a:lnTo>
                <a:lnTo>
                  <a:pt x="635" y="4316"/>
                </a:lnTo>
                <a:lnTo>
                  <a:pt x="635" y="4737"/>
                </a:lnTo>
                <a:lnTo>
                  <a:pt x="635" y="5229"/>
                </a:lnTo>
                <a:cubicBezTo>
                  <a:pt x="635" y="5516"/>
                  <a:pt x="869" y="5752"/>
                  <a:pt x="1157" y="5752"/>
                </a:cubicBezTo>
                <a:lnTo>
                  <a:pt x="1875" y="5645"/>
                </a:lnTo>
                <a:lnTo>
                  <a:pt x="1876" y="6363"/>
                </a:lnTo>
                <a:lnTo>
                  <a:pt x="1876" y="6368"/>
                </a:lnTo>
                <a:lnTo>
                  <a:pt x="1876" y="6368"/>
                </a:lnTo>
                <a:cubicBezTo>
                  <a:pt x="1880" y="6460"/>
                  <a:pt x="1957" y="6521"/>
                  <a:pt x="2053" y="6504"/>
                </a:cubicBezTo>
                <a:lnTo>
                  <a:pt x="4637" y="6047"/>
                </a:lnTo>
                <a:cubicBezTo>
                  <a:pt x="4735" y="6029"/>
                  <a:pt x="4815" y="5935"/>
                  <a:pt x="4815" y="5836"/>
                </a:cubicBezTo>
                <a:lnTo>
                  <a:pt x="4815" y="5723"/>
                </a:lnTo>
                <a:lnTo>
                  <a:pt x="4815" y="5632"/>
                </a:lnTo>
                <a:lnTo>
                  <a:pt x="4815" y="4317"/>
                </a:lnTo>
                <a:cubicBezTo>
                  <a:pt x="5309" y="3863"/>
                  <a:pt x="5620" y="3211"/>
                  <a:pt x="5620" y="2485"/>
                </a:cubicBezTo>
                <a:cubicBezTo>
                  <a:pt x="5619" y="1112"/>
                  <a:pt x="4505" y="0"/>
                  <a:pt x="3133" y="0"/>
                </a:cubicBezTo>
                <a:close/>
                <a:moveTo>
                  <a:pt x="3676" y="2271"/>
                </a:moveTo>
                <a:cubicBezTo>
                  <a:pt x="3425" y="2705"/>
                  <a:pt x="3175" y="3140"/>
                  <a:pt x="2923" y="3575"/>
                </a:cubicBezTo>
                <a:cubicBezTo>
                  <a:pt x="2921" y="3576"/>
                  <a:pt x="2920" y="3577"/>
                  <a:pt x="2920" y="3580"/>
                </a:cubicBezTo>
                <a:cubicBezTo>
                  <a:pt x="2903" y="3612"/>
                  <a:pt x="2883" y="3643"/>
                  <a:pt x="2840" y="3627"/>
                </a:cubicBezTo>
                <a:cubicBezTo>
                  <a:pt x="2796" y="3611"/>
                  <a:pt x="2807" y="3572"/>
                  <a:pt x="2812" y="3539"/>
                </a:cubicBezTo>
                <a:cubicBezTo>
                  <a:pt x="2832" y="3429"/>
                  <a:pt x="2852" y="3320"/>
                  <a:pt x="2873" y="3211"/>
                </a:cubicBezTo>
                <a:cubicBezTo>
                  <a:pt x="2909" y="3019"/>
                  <a:pt x="2947" y="2827"/>
                  <a:pt x="2983" y="2635"/>
                </a:cubicBezTo>
                <a:cubicBezTo>
                  <a:pt x="2985" y="2619"/>
                  <a:pt x="2987" y="2601"/>
                  <a:pt x="2989" y="2579"/>
                </a:cubicBezTo>
                <a:cubicBezTo>
                  <a:pt x="2965" y="2577"/>
                  <a:pt x="2945" y="2576"/>
                  <a:pt x="2925" y="2576"/>
                </a:cubicBezTo>
                <a:cubicBezTo>
                  <a:pt x="2784" y="2576"/>
                  <a:pt x="2641" y="2577"/>
                  <a:pt x="2500" y="2577"/>
                </a:cubicBezTo>
                <a:cubicBezTo>
                  <a:pt x="2416" y="2577"/>
                  <a:pt x="2397" y="2543"/>
                  <a:pt x="2439" y="2469"/>
                </a:cubicBezTo>
                <a:cubicBezTo>
                  <a:pt x="2689" y="2035"/>
                  <a:pt x="2940" y="1600"/>
                  <a:pt x="3192" y="1165"/>
                </a:cubicBezTo>
                <a:cubicBezTo>
                  <a:pt x="3193" y="1164"/>
                  <a:pt x="3195" y="1163"/>
                  <a:pt x="3195" y="1160"/>
                </a:cubicBezTo>
                <a:cubicBezTo>
                  <a:pt x="3212" y="1128"/>
                  <a:pt x="3232" y="1097"/>
                  <a:pt x="3275" y="1113"/>
                </a:cubicBezTo>
                <a:cubicBezTo>
                  <a:pt x="3319" y="1129"/>
                  <a:pt x="3308" y="1168"/>
                  <a:pt x="3303" y="1201"/>
                </a:cubicBezTo>
                <a:cubicBezTo>
                  <a:pt x="3283" y="1311"/>
                  <a:pt x="3263" y="1420"/>
                  <a:pt x="3241" y="1529"/>
                </a:cubicBezTo>
                <a:cubicBezTo>
                  <a:pt x="3205" y="1721"/>
                  <a:pt x="3168" y="1913"/>
                  <a:pt x="3132" y="2105"/>
                </a:cubicBezTo>
                <a:cubicBezTo>
                  <a:pt x="3129" y="2121"/>
                  <a:pt x="3128" y="2139"/>
                  <a:pt x="3125" y="2161"/>
                </a:cubicBezTo>
                <a:cubicBezTo>
                  <a:pt x="3149" y="2163"/>
                  <a:pt x="3169" y="2164"/>
                  <a:pt x="3189" y="2164"/>
                </a:cubicBezTo>
                <a:cubicBezTo>
                  <a:pt x="3331" y="2164"/>
                  <a:pt x="3473" y="2163"/>
                  <a:pt x="3615" y="2163"/>
                </a:cubicBezTo>
                <a:cubicBezTo>
                  <a:pt x="3699" y="2163"/>
                  <a:pt x="3719" y="2197"/>
                  <a:pt x="3676" y="2271"/>
                </a:cubicBezTo>
                <a:close/>
              </a:path>
            </a:pathLst>
          </a:custGeom>
          <a:solidFill>
            <a:schemeClr val="accent1"/>
          </a:solidFill>
          <a:ln>
            <a:noFill/>
          </a:ln>
        </p:spPr>
        <p:txBody>
          <a:bodyPr/>
          <a:lstStyle/>
          <a:p/>
        </p:txBody>
      </p:sp>
      <p:sp>
        <p:nvSpPr>
          <p:cNvPr id="21" name="rocket-black-shape_37041">
            <a:extLst>
              <a:ext uri="{FF2B5EF4-FFF2-40B4-BE49-F238E27FC236}">
                <a16:creationId xmlns:a16="http://schemas.microsoft.com/office/drawing/2014/main" id="{EDEC51A3-1746-422B-B2B4-D84B09725A44}"/>
              </a:ext>
            </a:extLst>
          </p:cNvPr>
          <p:cNvSpPr>
            <a:spLocks noChangeAspect="1"/>
          </p:cNvSpPr>
          <p:nvPr/>
        </p:nvSpPr>
        <p:spPr bwMode="auto">
          <a:xfrm>
            <a:off x="7375639" y="5050015"/>
            <a:ext cx="364125" cy="277978"/>
          </a:xfrm>
          <a:custGeom>
            <a:gdLst>
              <a:gd fmla="*/ 311 w 475" name="T0"/>
              <a:gd fmla="*/ 217 h 363" name="T1"/>
              <a:gd fmla="*/ 229 w 475" name="T2"/>
              <a:gd fmla="*/ 255 h 363" name="T3"/>
              <a:gd fmla="*/ 232 w 475" name="T4"/>
              <a:gd fmla="*/ 313 h 363" name="T5"/>
              <a:gd fmla="*/ 154 w 475" name="T6"/>
              <a:gd fmla="*/ 363 h 363" name="T7"/>
              <a:gd fmla="*/ 147 w 475" name="T8"/>
              <a:gd fmla="*/ 233 h 363" name="T9"/>
              <a:gd fmla="*/ 31 w 475" name="T10"/>
              <a:gd fmla="*/ 174 h 363" name="T11"/>
              <a:gd fmla="*/ 109 w 475" name="T12"/>
              <a:gd fmla="*/ 123 h 363" name="T13"/>
              <a:gd fmla="*/ 161 w 475" name="T14"/>
              <a:gd fmla="*/ 150 h 363" name="T15"/>
              <a:gd fmla="*/ 229 w 475" name="T16"/>
              <a:gd fmla="*/ 90 h 363" name="T17"/>
              <a:gd fmla="*/ 453 w 475" name="T18"/>
              <a:gd fmla="*/ 35 h 363" name="T19"/>
              <a:gd fmla="*/ 311 w 475" name="T20"/>
              <a:gd fmla="*/ 217 h 363" name="T21"/>
              <a:gd fmla="*/ 126 w 475" name="T22"/>
              <a:gd fmla="*/ 283 h 363" name="T23"/>
              <a:gd fmla="*/ 67 w 475" name="T24"/>
              <a:gd fmla="*/ 287 h 363" name="T25"/>
              <a:gd fmla="*/ 95 w 475" name="T26"/>
              <a:gd fmla="*/ 235 h 363" name="T27"/>
              <a:gd fmla="*/ 108 w 475" name="T28"/>
              <a:gd fmla="*/ 231 h 363" name="T29"/>
              <a:gd fmla="*/ 55 w 475" name="T30"/>
              <a:gd fmla="*/ 233 h 363" name="T31"/>
              <a:gd fmla="*/ 0 w 475" name="T32"/>
              <a:gd fmla="*/ 331 h 363" name="T33"/>
              <a:gd fmla="*/ 112 w 475" name="T34"/>
              <a:gd fmla="*/ 320 h 363" name="T35"/>
              <a:gd fmla="*/ 136 w 475" name="T36"/>
              <a:gd fmla="*/ 273 h 363" name="T37"/>
              <a:gd fmla="*/ 126 w 475" name="T38"/>
              <a:gd fmla="*/ 283 h 36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63" w="475">
                <a:moveTo>
                  <a:pt x="311" y="217"/>
                </a:moveTo>
                <a:cubicBezTo>
                  <a:pt x="279" y="238"/>
                  <a:pt x="252" y="249"/>
                  <a:pt x="229" y="255"/>
                </a:cubicBezTo>
                <a:lnTo>
                  <a:pt x="232" y="313"/>
                </a:lnTo>
                <a:lnTo>
                  <a:pt x="154" y="363"/>
                </a:lnTo>
                <a:lnTo>
                  <a:pt x="147" y="233"/>
                </a:lnTo>
                <a:lnTo>
                  <a:pt x="31" y="174"/>
                </a:lnTo>
                <a:lnTo>
                  <a:pt x="109" y="123"/>
                </a:lnTo>
                <a:lnTo>
                  <a:pt x="161" y="150"/>
                </a:lnTo>
                <a:cubicBezTo>
                  <a:pt x="175" y="131"/>
                  <a:pt x="197" y="111"/>
                  <a:pt x="229" y="90"/>
                </a:cubicBezTo>
                <a:cubicBezTo>
                  <a:pt x="312" y="36"/>
                  <a:pt x="430" y="0"/>
                  <a:pt x="453" y="35"/>
                </a:cubicBezTo>
                <a:cubicBezTo>
                  <a:pt x="475" y="70"/>
                  <a:pt x="394" y="163"/>
                  <a:pt x="311" y="217"/>
                </a:cubicBezTo>
                <a:close/>
                <a:moveTo>
                  <a:pt x="126" y="283"/>
                </a:moveTo>
                <a:cubicBezTo>
                  <a:pt x="114" y="291"/>
                  <a:pt x="67" y="287"/>
                  <a:pt x="67" y="287"/>
                </a:cubicBezTo>
                <a:cubicBezTo>
                  <a:pt x="67" y="287"/>
                  <a:pt x="82" y="243"/>
                  <a:pt x="95" y="235"/>
                </a:cubicBezTo>
                <a:cubicBezTo>
                  <a:pt x="99" y="232"/>
                  <a:pt x="104" y="231"/>
                  <a:pt x="108" y="231"/>
                </a:cubicBezTo>
                <a:cubicBezTo>
                  <a:pt x="92" y="222"/>
                  <a:pt x="72" y="222"/>
                  <a:pt x="55" y="233"/>
                </a:cubicBezTo>
                <a:cubicBezTo>
                  <a:pt x="31" y="248"/>
                  <a:pt x="0" y="331"/>
                  <a:pt x="0" y="331"/>
                </a:cubicBezTo>
                <a:cubicBezTo>
                  <a:pt x="0" y="331"/>
                  <a:pt x="88" y="336"/>
                  <a:pt x="112" y="320"/>
                </a:cubicBezTo>
                <a:cubicBezTo>
                  <a:pt x="128" y="309"/>
                  <a:pt x="137" y="291"/>
                  <a:pt x="136" y="273"/>
                </a:cubicBezTo>
                <a:cubicBezTo>
                  <a:pt x="133" y="277"/>
                  <a:pt x="130" y="280"/>
                  <a:pt x="126" y="283"/>
                </a:cubicBezTo>
                <a:close/>
              </a:path>
            </a:pathLst>
          </a:custGeom>
          <a:solidFill>
            <a:schemeClr val="accent1"/>
          </a:solidFill>
          <a:ln>
            <a:noFill/>
          </a:ln>
        </p:spPr>
        <p:txBody>
          <a:bodyPr/>
          <a:lstStyle/>
          <a:p/>
        </p:txBody>
      </p:sp>
      <p:sp>
        <p:nvSpPr>
          <p:cNvPr id="23" name="on-bulb_72416">
            <a:extLst>
              <a:ext uri="{FF2B5EF4-FFF2-40B4-BE49-F238E27FC236}">
                <a16:creationId xmlns:a16="http://schemas.microsoft.com/office/drawing/2014/main" id="{9E7B7E2C-8EEC-4429-8887-E12CB3E46163}"/>
              </a:ext>
            </a:extLst>
          </p:cNvPr>
          <p:cNvSpPr>
            <a:spLocks noChangeAspect="1"/>
          </p:cNvSpPr>
          <p:nvPr/>
        </p:nvSpPr>
        <p:spPr bwMode="auto">
          <a:xfrm>
            <a:off x="4137191" y="2912180"/>
            <a:ext cx="390194" cy="421863"/>
          </a:xfrm>
          <a:custGeom>
            <a:gdLst>
              <a:gd fmla="*/ 236041 w 559936" name="connsiteX0"/>
              <a:gd fmla="*/ 543142 h 605381" name="connsiteY0"/>
              <a:gd fmla="*/ 324036 w 559936" name="connsiteX1"/>
              <a:gd fmla="*/ 543142 h 605381" name="connsiteY1"/>
              <a:gd fmla="*/ 324036 w 559936" name="connsiteX2"/>
              <a:gd fmla="*/ 561469 h 605381" name="connsiteY2"/>
              <a:gd fmla="*/ 280038 w 559936" name="connsiteX3"/>
              <a:gd fmla="*/ 605381 h 605381" name="connsiteY3"/>
              <a:gd fmla="*/ 236041 w 559936" name="connsiteX4"/>
              <a:gd fmla="*/ 561469 h 605381" name="connsiteY4"/>
              <a:gd fmla="*/ 442809 w 559936" name="connsiteX5"/>
              <a:gd fmla="*/ 259187 h 605381" name="connsiteY5"/>
              <a:gd fmla="*/ 539582 w 559936" name="connsiteX6"/>
              <a:gd fmla="*/ 259187 h 605381" name="connsiteY6"/>
              <a:gd fmla="*/ 559936 w 559936" name="connsiteX7"/>
              <a:gd fmla="*/ 279510 h 605381" name="connsiteY7"/>
              <a:gd fmla="*/ 539582 w 559936" name="connsiteX8"/>
              <a:gd fmla="*/ 299833 h 605381" name="connsiteY8"/>
              <a:gd fmla="*/ 442809 w 559936" name="connsiteX9"/>
              <a:gd fmla="*/ 299833 h 605381" name="connsiteY9"/>
              <a:gd fmla="*/ 422545 w 559936" name="connsiteX10"/>
              <a:gd fmla="*/ 279510 h 605381" name="connsiteY10"/>
              <a:gd fmla="*/ 442809 w 559936" name="connsiteX11"/>
              <a:gd fmla="*/ 259187 h 605381" name="connsiteY11"/>
              <a:gd fmla="*/ 20361 w 559936" name="connsiteX12"/>
              <a:gd fmla="*/ 259187 h 605381" name="connsiteY12"/>
              <a:gd fmla="*/ 117170 w 559936" name="connsiteX13"/>
              <a:gd fmla="*/ 259187 h 605381" name="connsiteY13"/>
              <a:gd fmla="*/ 137532 w 559936" name="connsiteX14"/>
              <a:gd fmla="*/ 279510 h 605381" name="connsiteY14"/>
              <a:gd fmla="*/ 117170 w 559936" name="connsiteX15"/>
              <a:gd fmla="*/ 299833 h 605381" name="connsiteY15"/>
              <a:gd fmla="*/ 20361 w 559936" name="connsiteX16"/>
              <a:gd fmla="*/ 299833 h 605381" name="connsiteY16"/>
              <a:gd fmla="*/ 0 w 559936" name="connsiteX17"/>
              <a:gd fmla="*/ 279510 h 605381" name="connsiteY17"/>
              <a:gd fmla="*/ 20361 w 559936" name="connsiteX18"/>
              <a:gd fmla="*/ 259187 h 605381" name="connsiteY18"/>
              <a:gd fmla="*/ 280038 w 559936" name="connsiteX19"/>
              <a:gd fmla="*/ 155032 h 605381" name="connsiteY19"/>
              <a:gd fmla="*/ 406174 w 559936" name="connsiteX20"/>
              <a:gd fmla="*/ 280982 h 605381" name="connsiteY20"/>
              <a:gd fmla="*/ 372641 w 559936" name="connsiteX21"/>
              <a:gd fmla="*/ 383249 h 605381" name="connsiteY21"/>
              <a:gd fmla="*/ 327839 w 559936" name="connsiteX22"/>
              <a:gd fmla="*/ 494862 h 605381" name="connsiteY22"/>
              <a:gd fmla="*/ 324658 w 559936" name="connsiteX23"/>
              <a:gd fmla="*/ 513646 h 605381" name="connsiteY23"/>
              <a:gd fmla="*/ 235418 w 559936" name="connsiteX24"/>
              <a:gd fmla="*/ 513646 h 605381" name="connsiteY24"/>
              <a:gd fmla="*/ 232147 w 559936" name="connsiteX25"/>
              <a:gd fmla="*/ 494953 h 605381" name="connsiteY25"/>
              <a:gd fmla="*/ 187436 w 559936" name="connsiteX26"/>
              <a:gd fmla="*/ 383249 h 605381" name="connsiteY26"/>
              <a:gd fmla="*/ 153903 w 559936" name="connsiteX27"/>
              <a:gd fmla="*/ 280982 h 605381" name="connsiteY27"/>
              <a:gd fmla="*/ 280038 w 559936" name="connsiteX28"/>
              <a:gd fmla="*/ 155032 h 605381" name="connsiteY28"/>
              <a:gd fmla="*/ 463559 w 559936" name="connsiteX29"/>
              <a:gd fmla="*/ 75927 h 605381" name="connsiteY29"/>
              <a:gd fmla="*/ 477916 w 559936" name="connsiteX30"/>
              <a:gd fmla="*/ 81849 h 605381" name="connsiteY30"/>
              <a:gd fmla="*/ 477916 w 559936" name="connsiteX31"/>
              <a:gd fmla="*/ 110620 h 605381" name="connsiteY31"/>
              <a:gd fmla="*/ 409580 w 559936" name="connsiteX32"/>
              <a:gd fmla="*/ 178962 h 605381" name="connsiteY32"/>
              <a:gd fmla="*/ 395131 w 559936" name="connsiteX33"/>
              <a:gd fmla="*/ 184952 h 605381" name="connsiteY33"/>
              <a:gd fmla="*/ 380773 w 559936" name="connsiteX34"/>
              <a:gd fmla="*/ 178962 h 605381" name="connsiteY34"/>
              <a:gd fmla="*/ 380773 w 559936" name="connsiteX35"/>
              <a:gd fmla="*/ 150191 h 605381" name="connsiteY35"/>
              <a:gd fmla="*/ 449201 w 559936" name="connsiteX36"/>
              <a:gd fmla="*/ 81849 h 605381" name="connsiteY36"/>
              <a:gd fmla="*/ 463559 w 559936" name="connsiteX37"/>
              <a:gd fmla="*/ 75927 h 605381" name="connsiteY37"/>
              <a:gd fmla="*/ 96459 w 559936" name="connsiteX38"/>
              <a:gd fmla="*/ 75927 h 605381" name="connsiteY38"/>
              <a:gd fmla="*/ 110823 w 559936" name="connsiteX39"/>
              <a:gd fmla="*/ 81849 h 605381" name="connsiteY39"/>
              <a:gd fmla="*/ 179280 w 559936" name="connsiteX40"/>
              <a:gd fmla="*/ 150191 h 605381" name="connsiteY40"/>
              <a:gd fmla="*/ 179280 w 559936" name="connsiteX41"/>
              <a:gd fmla="*/ 178962 h 605381" name="connsiteY41"/>
              <a:gd fmla="*/ 164916 w 559936" name="connsiteX42"/>
              <a:gd fmla="*/ 184952 h 605381" name="connsiteY42"/>
              <a:gd fmla="*/ 150552 w 559936" name="connsiteX43"/>
              <a:gd fmla="*/ 178962 h 605381" name="connsiteY43"/>
              <a:gd fmla="*/ 82094 w 559936" name="connsiteX44"/>
              <a:gd fmla="*/ 110620 h 605381" name="connsiteY44"/>
              <a:gd fmla="*/ 82094 w 559936" name="connsiteX45"/>
              <a:gd fmla="*/ 81849 h 605381" name="connsiteY45"/>
              <a:gd fmla="*/ 96459 w 559936" name="connsiteX46"/>
              <a:gd fmla="*/ 75927 h 605381" name="connsiteY46"/>
              <a:gd fmla="*/ 280038 w 559936" name="connsiteX47"/>
              <a:gd fmla="*/ 0 h 605381" name="connsiteY47"/>
              <a:gd fmla="*/ 300396 w 559936" name="connsiteX48"/>
              <a:gd fmla="*/ 20330 h 605381" name="connsiteY48"/>
              <a:gd fmla="*/ 300396 w 559936" name="connsiteX49"/>
              <a:gd fmla="*/ 116990 h 605381" name="connsiteY49"/>
              <a:gd fmla="*/ 280038 w 559936" name="connsiteX50"/>
              <a:gd fmla="*/ 137320 h 605381" name="connsiteY50"/>
              <a:gd fmla="*/ 259680 w 559936" name="connsiteX51"/>
              <a:gd fmla="*/ 116990 h 605381" name="connsiteY51"/>
              <a:gd fmla="*/ 259680 w 559936" name="connsiteX52"/>
              <a:gd fmla="*/ 20330 h 605381" name="connsiteY52"/>
              <a:gd fmla="*/ 280038 w 559936" name="connsiteX53"/>
              <a:gd fmla="*/ 0 h 605381"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605381" w="559936">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accent1"/>
          </a:solidFill>
          <a:ln>
            <a:noFill/>
          </a:ln>
        </p:spPr>
        <p:txBody>
          <a:bodyPr/>
          <a:lstStyle/>
          <a:p/>
        </p:txBody>
      </p:sp>
      <p:sp>
        <p:nvSpPr>
          <p:cNvPr id="24" name="personal-mail_30729">
            <a:extLst>
              <a:ext uri="{FF2B5EF4-FFF2-40B4-BE49-F238E27FC236}">
                <a16:creationId xmlns:a16="http://schemas.microsoft.com/office/drawing/2014/main" id="{4AF13901-445A-44EF-983E-9CFBABE2C69F}"/>
              </a:ext>
            </a:extLst>
          </p:cNvPr>
          <p:cNvSpPr>
            <a:spLocks noChangeAspect="1"/>
          </p:cNvSpPr>
          <p:nvPr/>
        </p:nvSpPr>
        <p:spPr bwMode="auto">
          <a:xfrm>
            <a:off x="4069710" y="1667935"/>
            <a:ext cx="421864" cy="421863"/>
          </a:xfrm>
          <a:custGeom>
            <a:gdLst>
              <a:gd fmla="*/ 1792 w 2164" name="T0"/>
              <a:gd fmla="*/ 1458 h 2132" name="T1"/>
              <a:gd fmla="*/ 1242 w 2164" name="T2"/>
              <a:gd fmla="*/ 1126 h 2132" name="T3"/>
              <a:gd fmla="*/ 1546 w 2164" name="T4"/>
              <a:gd fmla="*/ 550 h 2132" name="T5"/>
              <a:gd fmla="*/ 996 w 2164" name="T6"/>
              <a:gd fmla="*/ 0 h 2132" name="T7"/>
              <a:gd fmla="*/ 446 w 2164" name="T8"/>
              <a:gd fmla="*/ 550 h 2132" name="T9"/>
              <a:gd fmla="*/ 750 w 2164" name="T10"/>
              <a:gd fmla="*/ 1126 h 2132" name="T11"/>
              <a:gd fmla="*/ 0 w 2164" name="T12"/>
              <a:gd fmla="*/ 1886 h 2132" name="T13"/>
              <a:gd fmla="*/ 996 w 2164" name="T14"/>
              <a:gd fmla="*/ 2132 h 2132" name="T15"/>
              <a:gd fmla="*/ 717 w 2164" name="T16"/>
              <a:gd fmla="*/ 1853 h 2132" name="T17"/>
              <a:gd fmla="*/ 952 w 2164" name="T18"/>
              <a:gd fmla="*/ 1285 h 2132" name="T19"/>
              <a:gd fmla="*/ 950 w 2164" name="T20"/>
              <a:gd fmla="*/ 1285 h 2132" name="T21"/>
              <a:gd fmla="*/ 858 w 2164" name="T22"/>
              <a:gd fmla="*/ 1181 h 2132" name="T23"/>
              <a:gd fmla="*/ 996 w 2164" name="T24"/>
              <a:gd fmla="*/ 1206 h 2132" name="T25"/>
              <a:gd fmla="*/ 1134 w 2164" name="T26"/>
              <a:gd fmla="*/ 1181 h 2132" name="T27"/>
              <a:gd fmla="*/ 1043 w 2164" name="T28"/>
              <a:gd fmla="*/ 1285 h 2132" name="T29"/>
              <a:gd fmla="*/ 1040 w 2164" name="T30"/>
              <a:gd fmla="*/ 1285 h 2132" name="T31"/>
              <a:gd fmla="*/ 1262 w 2164" name="T32"/>
              <a:gd fmla="*/ 1822 h 2132" name="T33"/>
              <a:gd fmla="*/ 1262 w 2164" name="T34"/>
              <a:gd fmla="*/ 1866 h 2132" name="T35"/>
              <a:gd fmla="*/ 996 w 2164" name="T36"/>
              <a:gd fmla="*/ 2132 h 2132" name="T37"/>
              <a:gd fmla="*/ 1500 w 2164" name="T38"/>
              <a:gd fmla="*/ 2102 h 2132" name="T39"/>
              <a:gd fmla="*/ 2164 w 2164" name="T40"/>
              <a:gd fmla="*/ 2102 h 2132" name="T41"/>
              <a:gd fmla="*/ 2164 w 2164" name="T42"/>
              <a:gd fmla="*/ 1586 h 2132" name="T43"/>
              <a:gd fmla="*/ 2164 w 2164" name="T44"/>
              <a:gd fmla="*/ 1458 h 2132" name="T45"/>
              <a:gd fmla="*/ 1792 w 2164" name="T46"/>
              <a:gd fmla="*/ 1458 h 2132" name="T47"/>
              <a:gd fmla="*/ 2081 w 2164" name="T48"/>
              <a:gd fmla="*/ 2019 h 2132" name="T49"/>
              <a:gd fmla="*/ 1345 w 2164" name="T50"/>
              <a:gd fmla="*/ 2019 h 2132" name="T51"/>
              <a:gd fmla="*/ 1345 w 2164" name="T52"/>
              <a:gd fmla="*/ 1612 h 2132" name="T53"/>
              <a:gd fmla="*/ 1713 w 2164" name="T54"/>
              <a:gd fmla="*/ 1851 h 2132" name="T55"/>
              <a:gd fmla="*/ 2080 w 2164" name="T56"/>
              <a:gd fmla="*/ 1612 h 2132" name="T57"/>
              <a:gd fmla="*/ 2080 w 2164" name="T58"/>
              <a:gd fmla="*/ 2019 h 2132" name="T59"/>
              <a:gd fmla="*/ 2081 w 2164" name="T60"/>
              <a:gd fmla="*/ 2019 h 2132" name="T61"/>
              <a:gd fmla="*/ 1713 w 2164" name="T62"/>
              <a:gd fmla="*/ 1780 h 2132" name="T63"/>
              <a:gd fmla="*/ 1346 w 2164" name="T64"/>
              <a:gd fmla="*/ 1541 h 2132" name="T65"/>
              <a:gd fmla="*/ 2081 w 2164" name="T66"/>
              <a:gd fmla="*/ 1541 h 2132" name="T67"/>
              <a:gd fmla="*/ 1713 w 2164" name="T68"/>
              <a:gd fmla="*/ 1780 h 213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32" w="2164">
                <a:moveTo>
                  <a:pt x="1792" y="1458"/>
                </a:moveTo>
                <a:cubicBezTo>
                  <a:pt x="1657" y="1310"/>
                  <a:pt x="1465" y="1182"/>
                  <a:pt x="1242" y="1126"/>
                </a:cubicBezTo>
                <a:cubicBezTo>
                  <a:pt x="1422" y="1004"/>
                  <a:pt x="1546" y="765"/>
                  <a:pt x="1546" y="550"/>
                </a:cubicBezTo>
                <a:cubicBezTo>
                  <a:pt x="1546" y="246"/>
                  <a:pt x="1300" y="0"/>
                  <a:pt x="996" y="0"/>
                </a:cubicBezTo>
                <a:cubicBezTo>
                  <a:pt x="692" y="0"/>
                  <a:pt x="446" y="246"/>
                  <a:pt x="446" y="550"/>
                </a:cubicBezTo>
                <a:cubicBezTo>
                  <a:pt x="446" y="765"/>
                  <a:pt x="570" y="1004"/>
                  <a:pt x="750" y="1126"/>
                </a:cubicBezTo>
                <a:cubicBezTo>
                  <a:pt x="319" y="1235"/>
                  <a:pt x="0" y="1609"/>
                  <a:pt x="0" y="1886"/>
                </a:cubicBezTo>
                <a:cubicBezTo>
                  <a:pt x="0" y="2050"/>
                  <a:pt x="498" y="2132"/>
                  <a:pt x="996" y="2132"/>
                </a:cubicBezTo>
                <a:lnTo>
                  <a:pt x="717" y="1853"/>
                </a:lnTo>
                <a:lnTo>
                  <a:pt x="952" y="1285"/>
                </a:lnTo>
                <a:lnTo>
                  <a:pt x="950" y="1285"/>
                </a:lnTo>
                <a:lnTo>
                  <a:pt x="858" y="1181"/>
                </a:lnTo>
                <a:cubicBezTo>
                  <a:pt x="903" y="1196"/>
                  <a:pt x="949" y="1206"/>
                  <a:pt x="996" y="1206"/>
                </a:cubicBezTo>
                <a:cubicBezTo>
                  <a:pt x="1044" y="1206"/>
                  <a:pt x="1090" y="1196"/>
                  <a:pt x="1134" y="1181"/>
                </a:cubicBezTo>
                <a:lnTo>
                  <a:pt x="1043" y="1285"/>
                </a:lnTo>
                <a:lnTo>
                  <a:pt x="1040" y="1285"/>
                </a:lnTo>
                <a:lnTo>
                  <a:pt x="1262" y="1822"/>
                </a:lnTo>
                <a:lnTo>
                  <a:pt x="1262" y="1866"/>
                </a:lnTo>
                <a:lnTo>
                  <a:pt x="996" y="2132"/>
                </a:lnTo>
                <a:cubicBezTo>
                  <a:pt x="1171" y="2132"/>
                  <a:pt x="1346" y="2122"/>
                  <a:pt x="1500" y="2102"/>
                </a:cubicBezTo>
                <a:lnTo>
                  <a:pt x="2164" y="2102"/>
                </a:lnTo>
                <a:lnTo>
                  <a:pt x="2164" y="1586"/>
                </a:lnTo>
                <a:lnTo>
                  <a:pt x="2164" y="1458"/>
                </a:lnTo>
                <a:lnTo>
                  <a:pt x="1792" y="1458"/>
                </a:lnTo>
                <a:close/>
                <a:moveTo>
                  <a:pt x="2081" y="2019"/>
                </a:moveTo>
                <a:lnTo>
                  <a:pt x="1345" y="2019"/>
                </a:lnTo>
                <a:lnTo>
                  <a:pt x="1345" y="1612"/>
                </a:lnTo>
                <a:lnTo>
                  <a:pt x="1713" y="1851"/>
                </a:lnTo>
                <a:lnTo>
                  <a:pt x="2080" y="1612"/>
                </a:lnTo>
                <a:lnTo>
                  <a:pt x="2080" y="2019"/>
                </a:lnTo>
                <a:lnTo>
                  <a:pt x="2081" y="2019"/>
                </a:lnTo>
                <a:close/>
                <a:moveTo>
                  <a:pt x="1713" y="1780"/>
                </a:moveTo>
                <a:lnTo>
                  <a:pt x="1346" y="1541"/>
                </a:lnTo>
                <a:lnTo>
                  <a:pt x="2081" y="1541"/>
                </a:lnTo>
                <a:lnTo>
                  <a:pt x="1713" y="1780"/>
                </a:lnTo>
                <a:close/>
              </a:path>
            </a:pathLst>
          </a:custGeom>
          <a:solidFill>
            <a:schemeClr val="accent1"/>
          </a:solidFill>
          <a:ln>
            <a:noFill/>
          </a:ln>
        </p:spPr>
        <p:txBody>
          <a:bodyPr/>
          <a:lstStyle/>
          <a:p/>
        </p:txBody>
      </p:sp>
      <p:sp>
        <p:nvSpPr>
          <p:cNvPr id="25" name="marathon_264765">
            <a:extLst>
              <a:ext uri="{FF2B5EF4-FFF2-40B4-BE49-F238E27FC236}">
                <a16:creationId xmlns:a16="http://schemas.microsoft.com/office/drawing/2014/main" id="{BD8A593D-6D01-40BA-90BC-F0A8CC668E1E}"/>
              </a:ext>
            </a:extLst>
          </p:cNvPr>
          <p:cNvSpPr>
            <a:spLocks noChangeAspect="1"/>
          </p:cNvSpPr>
          <p:nvPr/>
        </p:nvSpPr>
        <p:spPr bwMode="auto">
          <a:xfrm>
            <a:off x="3978988" y="4737877"/>
            <a:ext cx="421864" cy="377350"/>
          </a:xfrm>
          <a:custGeom>
            <a:gdLst>
              <a:gd fmla="*/ 197680 w 607594" name="connsiteX0"/>
              <a:gd fmla="*/ 403846 h 543483" name="connsiteY0"/>
              <a:gd fmla="*/ 196789 w 607594" name="connsiteX1"/>
              <a:gd fmla="*/ 420475 h 543483" name="connsiteY1"/>
              <a:gd fmla="*/ 230002 w 607594" name="connsiteX2"/>
              <a:gd fmla="*/ 456934 h 543483" name="connsiteY2"/>
              <a:gd fmla="*/ 210235 w 607594" name="connsiteX3"/>
              <a:gd fmla="*/ 480855 h 543483" name="connsiteY3"/>
              <a:gd fmla="*/ 185036 w 607594" name="connsiteX4"/>
              <a:gd fmla="*/ 461203 h 543483" name="connsiteY4"/>
              <a:gd fmla="*/ 178180 w 607594" name="connsiteX5"/>
              <a:gd fmla="*/ 405269 h 543483" name="connsiteY5"/>
              <a:gd fmla="*/ 197680 w 607594" name="connsiteX6"/>
              <a:gd fmla="*/ 403846 h 543483" name="connsiteY6"/>
              <a:gd fmla="*/ 383596 w 607594" name="connsiteX7"/>
              <a:gd fmla="*/ 357273 h 543483" name="connsiteY7"/>
              <a:gd fmla="*/ 435070 w 607594" name="connsiteX8"/>
              <a:gd fmla="*/ 358784 h 543483" name="connsiteY8"/>
              <a:gd fmla="*/ 445312 w 607594" name="connsiteX9"/>
              <a:gd fmla="*/ 389360 h 543483" name="connsiteY9"/>
              <a:gd fmla="*/ 446380 w 607594" name="connsiteX10"/>
              <a:gd fmla="*/ 394071 h 543483" name="connsiteY10"/>
              <a:gd fmla="*/ 461431 w 607594" name="connsiteX11"/>
              <a:gd fmla="*/ 516374 h 543483" name="connsiteY11"/>
              <a:gd fmla="*/ 440414 w 607594" name="connsiteX12"/>
              <a:gd fmla="*/ 543306 h 543483" name="connsiteY12"/>
              <a:gd fmla="*/ 413519 w 607594" name="connsiteX13"/>
              <a:gd fmla="*/ 522330 h 543483" name="connsiteY13"/>
              <a:gd fmla="*/ 398736 w 607594" name="connsiteX14"/>
              <a:gd fmla="*/ 402337 h 543483" name="connsiteY14"/>
              <a:gd fmla="*/ 310456 w 607594" name="connsiteX15"/>
              <a:gd fmla="*/ 353911 h 543483" name="connsiteY15"/>
              <a:gd fmla="*/ 358886 w 607594" name="connsiteX16"/>
              <a:gd fmla="*/ 354356 h 543483" name="connsiteY16"/>
              <a:gd fmla="*/ 361290 w 607594" name="connsiteX17"/>
              <a:gd fmla="*/ 399502 h 543483" name="connsiteY17"/>
              <a:gd fmla="*/ 340547 w 607594" name="connsiteX18"/>
              <a:gd fmla="*/ 424741 h 543483" name="connsiteY18"/>
              <a:gd fmla="*/ 243420 w 607594" name="connsiteX19"/>
              <a:gd fmla="*/ 438250 h 543483" name="connsiteY19"/>
              <a:gd fmla="*/ 216179 w 607594" name="connsiteX20"/>
              <a:gd fmla="*/ 417721 h 543483" name="connsiteY20"/>
              <a:gd fmla="*/ 236743 w 607594" name="connsiteX21"/>
              <a:gd fmla="*/ 390526 h 543483" name="connsiteY21"/>
              <a:gd fmla="*/ 311881 w 607594" name="connsiteX22"/>
              <a:gd fmla="*/ 380039 h 543483" name="connsiteY22"/>
              <a:gd fmla="*/ 593840 w 607594" name="connsiteX23"/>
              <a:gd fmla="*/ 165414 h 543483" name="connsiteY23"/>
              <a:gd fmla="*/ 606569 w 607594" name="connsiteX24"/>
              <a:gd fmla="*/ 190835 h 543483" name="connsiteY24"/>
              <a:gd fmla="*/ 558236 w 607594" name="connsiteX25"/>
              <a:gd fmla="*/ 272428 h 543483" name="connsiteY25"/>
              <a:gd fmla="*/ 384400 w 607594" name="connsiteX26"/>
              <a:gd fmla="*/ 337134 h 543483" name="connsiteY26"/>
              <a:gd fmla="*/ 243764 w 607594" name="connsiteX27"/>
              <a:gd fmla="*/ 349844 h 543483" name="connsiteY27"/>
              <a:gd fmla="*/ 205222 w 607594" name="connsiteX28"/>
              <a:gd fmla="*/ 377042 h 543483" name="connsiteY28"/>
              <a:gd fmla="*/ 175404 w 607594" name="connsiteX29"/>
              <a:gd fmla="*/ 382730 h 543483" name="connsiteY29"/>
              <a:gd fmla="*/ 172556 w 607594" name="connsiteX30"/>
              <a:gd fmla="*/ 353755 h 543483" name="connsiteY30"/>
              <a:gd fmla="*/ 390363 w 607594" name="connsiteX31"/>
              <a:gd fmla="*/ 297493 h 543483" name="connsiteY31"/>
              <a:gd fmla="*/ 527973 w 607594" name="connsiteX32"/>
              <a:gd fmla="*/ 246030 h 543483" name="connsiteY32"/>
              <a:gd fmla="*/ 568472 w 607594" name="connsiteX33"/>
              <a:gd fmla="*/ 178124 h 543483" name="connsiteY33"/>
              <a:gd fmla="*/ 593840 w 607594" name="connsiteX34"/>
              <a:gd fmla="*/ 165414 h 543483" name="connsiteY34"/>
              <a:gd fmla="*/ 370004 w 607594" name="connsiteX35"/>
              <a:gd fmla="*/ 127140 h 543483" name="connsiteY35"/>
              <a:gd fmla="*/ 422510 w 607594" name="connsiteX36"/>
              <a:gd fmla="*/ 137093 h 543483" name="connsiteY36"/>
              <a:gd fmla="*/ 446449 w 607594" name="connsiteX37"/>
              <a:gd fmla="*/ 172106 h 543483" name="connsiteY37"/>
              <a:gd fmla="*/ 441287 w 607594" name="connsiteX38"/>
              <a:gd fmla="*/ 198943 h 543483" name="connsiteY38"/>
              <a:gd fmla="*/ 449741 w 607594" name="connsiteX39"/>
              <a:gd fmla="*/ 223736 h 543483" name="connsiteY39"/>
              <a:gd fmla="*/ 514439 w 607594" name="connsiteX40"/>
              <a:gd fmla="*/ 197610 h 543483" name="connsiteY40"/>
              <a:gd fmla="*/ 540513 w 607594" name="connsiteX41"/>
              <a:gd fmla="*/ 208718 h 543483" name="connsiteY41"/>
              <a:gd fmla="*/ 529478 w 607594" name="connsiteX42"/>
              <a:gd fmla="*/ 234756 h 543483" name="connsiteY42"/>
              <a:gd fmla="*/ 445025 w 607594" name="connsiteX43"/>
              <a:gd fmla="*/ 268880 h 543483" name="connsiteY43"/>
              <a:gd fmla="*/ 428205 w 607594" name="connsiteX44"/>
              <a:gd fmla="*/ 268080 h 543483" name="connsiteY44"/>
              <a:gd fmla="*/ 426158 w 607594" name="connsiteX45"/>
              <a:gd fmla="*/ 278921 h 543483" name="connsiteY45"/>
              <a:gd fmla="*/ 393409 w 607594" name="connsiteX46"/>
              <a:gd fmla="*/ 277499 h 543483" name="connsiteY46"/>
              <a:gd fmla="*/ 308778 w 607594" name="connsiteX47"/>
              <a:gd fmla="*/ 273234 h 543483" name="connsiteY47"/>
              <a:gd fmla="*/ 331293 w 607594" name="connsiteX48"/>
              <a:gd fmla="*/ 210140 h 543483" name="connsiteY48"/>
              <a:gd fmla="*/ 391007 w 607594" name="connsiteX49"/>
              <a:gd fmla="*/ 180459 h 543483" name="connsiteY49"/>
              <a:gd fmla="*/ 316075 w 607594" name="connsiteX50"/>
              <a:gd fmla="*/ 196188 h 543483" name="connsiteY50"/>
              <a:gd fmla="*/ 290356 w 607594" name="connsiteX51"/>
              <a:gd fmla="*/ 260704 h 543483" name="connsiteY51"/>
              <a:gd fmla="*/ 264193 w 607594" name="connsiteX52"/>
              <a:gd fmla="*/ 271901 h 543483" name="connsiteY52"/>
              <a:gd fmla="*/ 252980 w 607594" name="connsiteX53"/>
              <a:gd fmla="*/ 245864 h 543483" name="connsiteY53"/>
              <a:gd fmla="*/ 282703 w 607594" name="connsiteX54"/>
              <a:gd fmla="*/ 171306 h 543483" name="connsiteY54"/>
              <a:gd fmla="*/ 297298 w 607594" name="connsiteX55"/>
              <a:gd fmla="*/ 159043 h 543483" name="connsiteY55"/>
              <a:gd fmla="*/ 379971 w 607594" name="connsiteX56"/>
              <a:gd fmla="*/ 141714 h 543483" name="connsiteY56"/>
              <a:gd fmla="*/ 338946 w 607594" name="connsiteX57"/>
              <a:gd fmla="*/ 140737 h 543483" name="connsiteY57"/>
              <a:gd fmla="*/ 370004 w 607594" name="connsiteX58"/>
              <a:gd fmla="*/ 127140 h 543483" name="connsiteY58"/>
              <a:gd fmla="*/ 144306 w 607594" name="connsiteX59"/>
              <a:gd fmla="*/ 91134 h 543483" name="connsiteY59"/>
              <a:gd fmla="*/ 193524 w 607594" name="connsiteX60"/>
              <a:gd fmla="*/ 100376 h 543483" name="connsiteY60"/>
              <a:gd fmla="*/ 215864 w 607594" name="connsiteX61"/>
              <a:gd fmla="*/ 133169 h 543483" name="connsiteY61"/>
              <a:gd fmla="*/ 211147 w 607594" name="connsiteX62"/>
              <a:gd fmla="*/ 158320 h 543483" name="connsiteY62"/>
              <a:gd fmla="*/ 218979 w 607594" name="connsiteX63"/>
              <a:gd fmla="*/ 181604 h 543483" name="connsiteY63"/>
              <a:gd fmla="*/ 265349 w 607594" name="connsiteX64"/>
              <a:gd fmla="*/ 162852 h 543483" name="connsiteY64"/>
              <a:gd fmla="*/ 246035 w 607594" name="connsiteX65"/>
              <a:gd fmla="*/ 211198 h 543483" name="connsiteY65"/>
              <a:gd fmla="*/ 214618 w 607594" name="connsiteX66"/>
              <a:gd fmla="*/ 223906 h 543483" name="connsiteY66"/>
              <a:gd fmla="*/ 198864 w 607594" name="connsiteX67"/>
              <a:gd fmla="*/ 223106 h 543483" name="connsiteY67"/>
              <a:gd fmla="*/ 190854 w 607594" name="connsiteX68"/>
              <a:gd fmla="*/ 265231 h 543483" name="connsiteY68"/>
              <a:gd fmla="*/ 203492 w 607594" name="connsiteX69"/>
              <a:gd fmla="*/ 302734 h 543483" name="connsiteY69"/>
              <a:gd fmla="*/ 165310 w 607594" name="connsiteX70"/>
              <a:gd fmla="*/ 331350 h 543483" name="connsiteY70"/>
              <a:gd fmla="*/ 143416 w 607594" name="connsiteX71"/>
              <a:gd fmla="*/ 265942 h 543483" name="connsiteY71"/>
              <a:gd fmla="*/ 131667 w 607594" name="connsiteX72"/>
              <a:gd fmla="*/ 263720 h 543483" name="connsiteY72"/>
              <a:gd fmla="*/ 136207 w 607594" name="connsiteX73"/>
              <a:gd fmla="*/ 346192 h 543483" name="connsiteY73"/>
              <a:gd fmla="*/ 116715 w 607594" name="connsiteX74"/>
              <a:gd fmla="*/ 369831 h 543483" name="connsiteY74"/>
              <a:gd fmla="*/ 25755 w 607594" name="connsiteX75"/>
              <a:gd fmla="*/ 382539 h 543483" name="connsiteY75"/>
              <a:gd fmla="*/ 211 w 607594" name="connsiteX76"/>
              <a:gd fmla="*/ 363343 h 543483" name="connsiteY76"/>
              <a:gd fmla="*/ 19525 w 607594" name="connsiteX77"/>
              <a:gd fmla="*/ 337838 h 543483" name="connsiteY77"/>
              <a:gd fmla="*/ 89925 w 607594" name="connsiteX78"/>
              <a:gd fmla="*/ 327973 h 543483" name="connsiteY78"/>
              <a:gd fmla="*/ 85920 w 607594" name="connsiteX79"/>
              <a:gd fmla="*/ 255988 h 543483" name="connsiteY79"/>
              <a:gd fmla="*/ 85920 w 607594" name="connsiteX80"/>
              <a:gd fmla="*/ 255099 h 543483" name="connsiteY80"/>
              <a:gd fmla="*/ 94554 w 607594" name="connsiteX81"/>
              <a:gd fmla="*/ 202666 h 543483" name="connsiteY81"/>
              <a:gd fmla="*/ 108082 w 607594" name="connsiteX82"/>
              <a:gd fmla="*/ 168806 h 543483" name="connsiteY82"/>
              <a:gd fmla="*/ 163975 w 607594" name="connsiteX83"/>
              <a:gd fmla="*/ 140990 h 543483" name="connsiteY83"/>
              <a:gd fmla="*/ 93841 w 607594" name="connsiteX84"/>
              <a:gd fmla="*/ 155742 h 543483" name="connsiteY84"/>
              <a:gd fmla="*/ 69722 w 607594" name="connsiteX85"/>
              <a:gd fmla="*/ 216174 h 543483" name="connsiteY85"/>
              <a:gd fmla="*/ 45246 w 607594" name="connsiteX86"/>
              <a:gd fmla="*/ 226661 h 543483" name="connsiteY86"/>
              <a:gd fmla="*/ 34655 w 607594" name="connsiteX87"/>
              <a:gd fmla="*/ 202222 h 543483" name="connsiteY87"/>
              <a:gd fmla="*/ 62602 w 607594" name="connsiteX88"/>
              <a:gd fmla="*/ 132458 h 543483" name="connsiteY88"/>
              <a:gd fmla="*/ 76219 w 607594" name="connsiteX89"/>
              <a:gd fmla="*/ 120994 h 543483" name="connsiteY89"/>
              <a:gd fmla="*/ 153651 w 607594" name="connsiteX90"/>
              <a:gd fmla="*/ 104731 h 543483" name="connsiteY90"/>
              <a:gd fmla="*/ 115202 w 607594" name="connsiteX91"/>
              <a:gd fmla="*/ 103842 h 543483" name="connsiteY91"/>
              <a:gd fmla="*/ 144306 w 607594" name="connsiteX92"/>
              <a:gd fmla="*/ 91134 h 543483" name="connsiteY92"/>
              <a:gd fmla="*/ 415033 w 607594" name="connsiteX93"/>
              <a:gd fmla="*/ 29920 h 543483" name="connsiteY93"/>
              <a:gd fmla="*/ 459454 w 607594" name="connsiteX94"/>
              <a:gd fmla="*/ 74235 h 543483" name="connsiteY94"/>
              <a:gd fmla="*/ 415033 w 607594" name="connsiteX95"/>
              <a:gd fmla="*/ 118550 h 543483" name="connsiteY95"/>
              <a:gd fmla="*/ 370612 w 607594" name="connsiteX96"/>
              <a:gd fmla="*/ 74235 h 543483" name="connsiteY96"/>
              <a:gd fmla="*/ 415033 w 607594" name="connsiteX97"/>
              <a:gd fmla="*/ 29920 h 543483" name="connsiteY97"/>
              <a:gd fmla="*/ 186436 w 607594" name="connsiteX98"/>
              <a:gd fmla="*/ 0 h 543483" name="connsiteY98"/>
              <a:gd fmla="*/ 227999 w 607594" name="connsiteX99"/>
              <a:gd fmla="*/ 41528 h 543483" name="connsiteY99"/>
              <a:gd fmla="*/ 186436 w 607594" name="connsiteX100"/>
              <a:gd fmla="*/ 83056 h 543483" name="connsiteY100"/>
              <a:gd fmla="*/ 144873 w 607594" name="connsiteX101"/>
              <a:gd fmla="*/ 41528 h 543483" name="connsiteY101"/>
              <a:gd fmla="*/ 186436 w 607594" name="connsiteX102"/>
              <a:gd fmla="*/ 0 h 543483"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543483" w="607594">
                <a:moveTo>
                  <a:pt x="197680" y="403846"/>
                </a:moveTo>
                <a:cubicBezTo>
                  <a:pt x="196344" y="409182"/>
                  <a:pt x="195988" y="414784"/>
                  <a:pt x="196789" y="420475"/>
                </a:cubicBezTo>
                <a:cubicBezTo>
                  <a:pt x="199372" y="438794"/>
                  <a:pt x="212995" y="452933"/>
                  <a:pt x="230002" y="456934"/>
                </a:cubicBezTo>
                <a:cubicBezTo>
                  <a:pt x="230892" y="468850"/>
                  <a:pt x="222255" y="479433"/>
                  <a:pt x="210235" y="480855"/>
                </a:cubicBezTo>
                <a:cubicBezTo>
                  <a:pt x="197858" y="482456"/>
                  <a:pt x="186550" y="473652"/>
                  <a:pt x="185036" y="461203"/>
                </a:cubicBezTo>
                <a:lnTo>
                  <a:pt x="178180" y="405269"/>
                </a:lnTo>
                <a:cubicBezTo>
                  <a:pt x="182187" y="405980"/>
                  <a:pt x="189221" y="406425"/>
                  <a:pt x="197680" y="403846"/>
                </a:cubicBezTo>
                <a:close/>
                <a:moveTo>
                  <a:pt x="383596" y="357273"/>
                </a:moveTo>
                <a:cubicBezTo>
                  <a:pt x="401318" y="359762"/>
                  <a:pt x="418506" y="360295"/>
                  <a:pt x="435070" y="358784"/>
                </a:cubicBezTo>
                <a:lnTo>
                  <a:pt x="445312" y="389360"/>
                </a:lnTo>
                <a:cubicBezTo>
                  <a:pt x="445846" y="390871"/>
                  <a:pt x="446202" y="392471"/>
                  <a:pt x="446380" y="394071"/>
                </a:cubicBezTo>
                <a:lnTo>
                  <a:pt x="461431" y="516374"/>
                </a:lnTo>
                <a:cubicBezTo>
                  <a:pt x="463123" y="529618"/>
                  <a:pt x="453683" y="541617"/>
                  <a:pt x="440414" y="543306"/>
                </a:cubicBezTo>
                <a:cubicBezTo>
                  <a:pt x="427233" y="544906"/>
                  <a:pt x="415122" y="535484"/>
                  <a:pt x="413519" y="522330"/>
                </a:cubicBezTo>
                <a:lnTo>
                  <a:pt x="398736" y="402337"/>
                </a:lnTo>
                <a:close/>
                <a:moveTo>
                  <a:pt x="310456" y="353911"/>
                </a:moveTo>
                <a:cubicBezTo>
                  <a:pt x="324611" y="352756"/>
                  <a:pt x="340636" y="352756"/>
                  <a:pt x="358886" y="354356"/>
                </a:cubicBezTo>
                <a:lnTo>
                  <a:pt x="361290" y="399502"/>
                </a:lnTo>
                <a:cubicBezTo>
                  <a:pt x="362002" y="412033"/>
                  <a:pt x="353010" y="422964"/>
                  <a:pt x="340547" y="424741"/>
                </a:cubicBezTo>
                <a:lnTo>
                  <a:pt x="243420" y="438250"/>
                </a:lnTo>
                <a:cubicBezTo>
                  <a:pt x="230245" y="440116"/>
                  <a:pt x="218048" y="430962"/>
                  <a:pt x="216179" y="417721"/>
                </a:cubicBezTo>
                <a:cubicBezTo>
                  <a:pt x="214309" y="404568"/>
                  <a:pt x="223479" y="392392"/>
                  <a:pt x="236743" y="390526"/>
                </a:cubicBezTo>
                <a:lnTo>
                  <a:pt x="311881" y="380039"/>
                </a:lnTo>
                <a:close/>
                <a:moveTo>
                  <a:pt x="593840" y="165414"/>
                </a:moveTo>
                <a:cubicBezTo>
                  <a:pt x="604432" y="168970"/>
                  <a:pt x="610040" y="180258"/>
                  <a:pt x="606569" y="190835"/>
                </a:cubicBezTo>
                <a:cubicBezTo>
                  <a:pt x="605946" y="192523"/>
                  <a:pt x="591971" y="233853"/>
                  <a:pt x="558236" y="272428"/>
                </a:cubicBezTo>
                <a:cubicBezTo>
                  <a:pt x="512307" y="324868"/>
                  <a:pt x="452136" y="347266"/>
                  <a:pt x="384400" y="337134"/>
                </a:cubicBezTo>
                <a:cubicBezTo>
                  <a:pt x="314616" y="326646"/>
                  <a:pt x="269399" y="338289"/>
                  <a:pt x="243764" y="349844"/>
                </a:cubicBezTo>
                <a:cubicBezTo>
                  <a:pt x="218307" y="361399"/>
                  <a:pt x="206647" y="375264"/>
                  <a:pt x="205222" y="377042"/>
                </a:cubicBezTo>
                <a:cubicBezTo>
                  <a:pt x="205222" y="377042"/>
                  <a:pt x="189201" y="396507"/>
                  <a:pt x="175404" y="382730"/>
                </a:cubicBezTo>
                <a:cubicBezTo>
                  <a:pt x="166325" y="373753"/>
                  <a:pt x="166770" y="361843"/>
                  <a:pt x="172556" y="353755"/>
                </a:cubicBezTo>
                <a:cubicBezTo>
                  <a:pt x="174870" y="350466"/>
                  <a:pt x="231658" y="273672"/>
                  <a:pt x="390363" y="297493"/>
                </a:cubicBezTo>
                <a:cubicBezTo>
                  <a:pt x="444659" y="305581"/>
                  <a:pt x="490945" y="288249"/>
                  <a:pt x="527973" y="246030"/>
                </a:cubicBezTo>
                <a:cubicBezTo>
                  <a:pt x="556456" y="213411"/>
                  <a:pt x="568383" y="178480"/>
                  <a:pt x="568472" y="178124"/>
                </a:cubicBezTo>
                <a:cubicBezTo>
                  <a:pt x="571944" y="167636"/>
                  <a:pt x="583337" y="161948"/>
                  <a:pt x="593840" y="165414"/>
                </a:cubicBezTo>
                <a:close/>
                <a:moveTo>
                  <a:pt x="370004" y="127140"/>
                </a:moveTo>
                <a:lnTo>
                  <a:pt x="422510" y="137093"/>
                </a:lnTo>
                <a:cubicBezTo>
                  <a:pt x="438795" y="140115"/>
                  <a:pt x="449474" y="155844"/>
                  <a:pt x="446449" y="172106"/>
                </a:cubicBezTo>
                <a:lnTo>
                  <a:pt x="441287" y="198943"/>
                </a:lnTo>
                <a:lnTo>
                  <a:pt x="449741" y="223736"/>
                </a:lnTo>
                <a:lnTo>
                  <a:pt x="514439" y="197610"/>
                </a:lnTo>
                <a:cubicBezTo>
                  <a:pt x="524940" y="193345"/>
                  <a:pt x="536509" y="198765"/>
                  <a:pt x="540513" y="208718"/>
                </a:cubicBezTo>
                <a:cubicBezTo>
                  <a:pt x="544696" y="218938"/>
                  <a:pt x="539712" y="230668"/>
                  <a:pt x="529478" y="234756"/>
                </a:cubicBezTo>
                <a:cubicBezTo>
                  <a:pt x="520045" y="238577"/>
                  <a:pt x="454458" y="265147"/>
                  <a:pt x="445025" y="268880"/>
                </a:cubicBezTo>
                <a:cubicBezTo>
                  <a:pt x="439685" y="271101"/>
                  <a:pt x="433545" y="270923"/>
                  <a:pt x="428205" y="268080"/>
                </a:cubicBezTo>
                <a:lnTo>
                  <a:pt x="426158" y="278921"/>
                </a:lnTo>
                <a:cubicBezTo>
                  <a:pt x="415746" y="279721"/>
                  <a:pt x="404800" y="279277"/>
                  <a:pt x="393409" y="277499"/>
                </a:cubicBezTo>
                <a:cubicBezTo>
                  <a:pt x="364487" y="273234"/>
                  <a:pt x="334229" y="271723"/>
                  <a:pt x="308778" y="273234"/>
                </a:cubicBezTo>
                <a:lnTo>
                  <a:pt x="331293" y="210140"/>
                </a:lnTo>
                <a:lnTo>
                  <a:pt x="391007" y="180459"/>
                </a:lnTo>
                <a:lnTo>
                  <a:pt x="316075" y="196188"/>
                </a:lnTo>
                <a:cubicBezTo>
                  <a:pt x="311181" y="208540"/>
                  <a:pt x="295251" y="248352"/>
                  <a:pt x="290356" y="260704"/>
                </a:cubicBezTo>
                <a:cubicBezTo>
                  <a:pt x="286174" y="271101"/>
                  <a:pt x="274427" y="275989"/>
                  <a:pt x="264193" y="271901"/>
                </a:cubicBezTo>
                <a:cubicBezTo>
                  <a:pt x="253781" y="267813"/>
                  <a:pt x="248886" y="255994"/>
                  <a:pt x="252980" y="245864"/>
                </a:cubicBezTo>
                <a:lnTo>
                  <a:pt x="282703" y="171306"/>
                </a:lnTo>
                <a:cubicBezTo>
                  <a:pt x="285284" y="164997"/>
                  <a:pt x="290801" y="160465"/>
                  <a:pt x="297298" y="159043"/>
                </a:cubicBezTo>
                <a:lnTo>
                  <a:pt x="379971" y="141714"/>
                </a:lnTo>
                <a:lnTo>
                  <a:pt x="338946" y="140737"/>
                </a:lnTo>
                <a:cubicBezTo>
                  <a:pt x="345265" y="130606"/>
                  <a:pt x="357456" y="124830"/>
                  <a:pt x="370004" y="127140"/>
                </a:cubicBezTo>
                <a:close/>
                <a:moveTo>
                  <a:pt x="144306" y="91134"/>
                </a:moveTo>
                <a:lnTo>
                  <a:pt x="193524" y="100376"/>
                </a:lnTo>
                <a:cubicBezTo>
                  <a:pt x="208743" y="103309"/>
                  <a:pt x="218801" y="117973"/>
                  <a:pt x="215864" y="133169"/>
                </a:cubicBezTo>
                <a:lnTo>
                  <a:pt x="211147" y="158320"/>
                </a:lnTo>
                <a:lnTo>
                  <a:pt x="218979" y="181604"/>
                </a:lnTo>
                <a:lnTo>
                  <a:pt x="265349" y="162852"/>
                </a:lnTo>
                <a:cubicBezTo>
                  <a:pt x="264637" y="164452"/>
                  <a:pt x="266951" y="158675"/>
                  <a:pt x="246035" y="211198"/>
                </a:cubicBezTo>
                <a:lnTo>
                  <a:pt x="214618" y="223906"/>
                </a:lnTo>
                <a:cubicBezTo>
                  <a:pt x="209723" y="225861"/>
                  <a:pt x="204026" y="225861"/>
                  <a:pt x="198864" y="223106"/>
                </a:cubicBezTo>
                <a:lnTo>
                  <a:pt x="190854" y="265231"/>
                </a:lnTo>
                <a:lnTo>
                  <a:pt x="203492" y="302734"/>
                </a:lnTo>
                <a:cubicBezTo>
                  <a:pt x="185336" y="312865"/>
                  <a:pt x="172965" y="323530"/>
                  <a:pt x="165310" y="331350"/>
                </a:cubicBezTo>
                <a:lnTo>
                  <a:pt x="143416" y="265942"/>
                </a:lnTo>
                <a:lnTo>
                  <a:pt x="131667" y="263720"/>
                </a:lnTo>
                <a:lnTo>
                  <a:pt x="136207" y="346192"/>
                </a:lnTo>
                <a:cubicBezTo>
                  <a:pt x="136830" y="357922"/>
                  <a:pt x="128374" y="368231"/>
                  <a:pt x="116715" y="369831"/>
                </a:cubicBezTo>
                <a:lnTo>
                  <a:pt x="25755" y="382539"/>
                </a:lnTo>
                <a:cubicBezTo>
                  <a:pt x="13383" y="384228"/>
                  <a:pt x="1991" y="375608"/>
                  <a:pt x="211" y="363343"/>
                </a:cubicBezTo>
                <a:cubicBezTo>
                  <a:pt x="-1480" y="350991"/>
                  <a:pt x="7153" y="339526"/>
                  <a:pt x="19525" y="337838"/>
                </a:cubicBezTo>
                <a:lnTo>
                  <a:pt x="89925" y="327973"/>
                </a:lnTo>
                <a:lnTo>
                  <a:pt x="85920" y="255988"/>
                </a:lnTo>
                <a:cubicBezTo>
                  <a:pt x="85920" y="255722"/>
                  <a:pt x="85920" y="255366"/>
                  <a:pt x="85920" y="255099"/>
                </a:cubicBezTo>
                <a:lnTo>
                  <a:pt x="94554" y="202666"/>
                </a:lnTo>
                <a:lnTo>
                  <a:pt x="108082" y="168806"/>
                </a:lnTo>
                <a:lnTo>
                  <a:pt x="163975" y="140990"/>
                </a:lnTo>
                <a:lnTo>
                  <a:pt x="93841" y="155742"/>
                </a:lnTo>
                <a:lnTo>
                  <a:pt x="69722" y="216174"/>
                </a:lnTo>
                <a:cubicBezTo>
                  <a:pt x="65806" y="225950"/>
                  <a:pt x="54769" y="230482"/>
                  <a:pt x="45246" y="226661"/>
                </a:cubicBezTo>
                <a:cubicBezTo>
                  <a:pt x="35456" y="222840"/>
                  <a:pt x="30828" y="211820"/>
                  <a:pt x="34655" y="202222"/>
                </a:cubicBezTo>
                <a:lnTo>
                  <a:pt x="62602" y="132458"/>
                </a:lnTo>
                <a:cubicBezTo>
                  <a:pt x="64916" y="126593"/>
                  <a:pt x="69989" y="122327"/>
                  <a:pt x="76219" y="120994"/>
                </a:cubicBezTo>
                <a:lnTo>
                  <a:pt x="153651" y="104731"/>
                </a:lnTo>
                <a:lnTo>
                  <a:pt x="115202" y="103842"/>
                </a:lnTo>
                <a:cubicBezTo>
                  <a:pt x="121165" y="94333"/>
                  <a:pt x="132557" y="88912"/>
                  <a:pt x="144306" y="91134"/>
                </a:cubicBezTo>
                <a:close/>
                <a:moveTo>
                  <a:pt x="415033" y="29920"/>
                </a:moveTo>
                <a:cubicBezTo>
                  <a:pt x="439566" y="29920"/>
                  <a:pt x="459454" y="49761"/>
                  <a:pt x="459454" y="74235"/>
                </a:cubicBezTo>
                <a:cubicBezTo>
                  <a:pt x="459454" y="98709"/>
                  <a:pt x="439566" y="118550"/>
                  <a:pt x="415033" y="118550"/>
                </a:cubicBezTo>
                <a:cubicBezTo>
                  <a:pt x="390500" y="118550"/>
                  <a:pt x="370612" y="98709"/>
                  <a:pt x="370612" y="74235"/>
                </a:cubicBezTo>
                <a:cubicBezTo>
                  <a:pt x="370612" y="49761"/>
                  <a:pt x="390500" y="29920"/>
                  <a:pt x="415033" y="29920"/>
                </a:cubicBezTo>
                <a:close/>
                <a:moveTo>
                  <a:pt x="186436" y="0"/>
                </a:moveTo>
                <a:cubicBezTo>
                  <a:pt x="209391" y="0"/>
                  <a:pt x="227999" y="18593"/>
                  <a:pt x="227999" y="41528"/>
                </a:cubicBezTo>
                <a:cubicBezTo>
                  <a:pt x="227999" y="64463"/>
                  <a:pt x="209391" y="83056"/>
                  <a:pt x="186436" y="83056"/>
                </a:cubicBezTo>
                <a:cubicBezTo>
                  <a:pt x="163481" y="83056"/>
                  <a:pt x="144873" y="64463"/>
                  <a:pt x="144873" y="41528"/>
                </a:cubicBezTo>
                <a:cubicBezTo>
                  <a:pt x="144873" y="18593"/>
                  <a:pt x="163481" y="0"/>
                  <a:pt x="186436" y="0"/>
                </a:cubicBezTo>
                <a:close/>
              </a:path>
            </a:pathLst>
          </a:custGeom>
          <a:solidFill>
            <a:schemeClr val="accent1"/>
          </a:solidFill>
          <a:ln>
            <a:noFill/>
          </a:ln>
        </p:spPr>
        <p:txBody>
          <a:bodyPr/>
          <a:lstStyle/>
          <a:p/>
        </p:txBody>
      </p:sp>
      <p:pic>
        <p:nvPicPr>
          <p:cNvPr id="3" name="图片 2">
            <a:extLst>
              <a:ext uri="{FF2B5EF4-FFF2-40B4-BE49-F238E27FC236}">
                <a16:creationId xmlns:a16="http://schemas.microsoft.com/office/drawing/2014/main" id="{CF3EA560-76A4-4219-86E4-B704F4E77E5A}"/>
              </a:ext>
            </a:extLst>
          </p:cNvPr>
          <p:cNvPicPr>
            <a:picLocks noChangeAspect="1"/>
          </p:cNvPicPr>
          <p:nvPr/>
        </p:nvPicPr>
        <p:blipFill>
          <a:blip r:embed="rId2">
            <a:extLst>
              <a:ext uri="{28A0092B-C50C-407E-A947-70E740481C1C}">
                <a14:useLocalDpi val="0"/>
              </a:ext>
            </a:extLst>
          </a:blip>
          <a:stretch>
            <a:fillRect/>
          </a:stretch>
        </p:blipFill>
        <p:spPr>
          <a:xfrm>
            <a:off x="4362837" y="2129198"/>
            <a:ext cx="2735036" cy="3341717"/>
          </a:xfrm>
          <a:prstGeom prst="rect">
            <a:avLst/>
          </a:prstGeom>
        </p:spPr>
      </p:pic>
    </p:spTree>
    <p:extLst>
      <p:ext uri="{BB962C8B-B14F-4D97-AF65-F5344CB8AC3E}">
        <p14:creationId val="83714203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Effect filter="fade" transition="in">
                                      <p:cBhvr>
                                        <p:cTn dur="500" id="39"/>
                                        <p:tgtEl>
                                          <p:spTgt spid="20"/>
                                        </p:tgtEl>
                                      </p:cBhvr>
                                    </p:animEffect>
                                  </p:childTnLst>
                                </p:cTn>
                              </p:par>
                            </p:childTnLst>
                          </p:cTn>
                        </p:par>
                        <p:par>
                          <p:cTn fill="hold" id="40" nodeType="afterGroup">
                            <p:stCondLst>
                              <p:cond delay="3500"/>
                            </p:stCondLst>
                            <p:childTnLst>
                              <p:par>
                                <p:cTn fill="hold" grpId="0" id="41" nodeType="afterEffect" presetClass="entr" presetID="10"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500" id="43"/>
                                        <p:tgtEl>
                                          <p:spTgt spid="7"/>
                                        </p:tgtEl>
                                      </p:cBhvr>
                                    </p:animEffect>
                                  </p:childTnLst>
                                </p:cTn>
                              </p:par>
                            </p:childTnLst>
                          </p:cTn>
                        </p:par>
                        <p:par>
                          <p:cTn fill="hold" id="44" nodeType="afterGroup">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6"/>
                                        </p:tgtEl>
                                        <p:attrNameLst>
                                          <p:attrName>style.visibility</p:attrName>
                                        </p:attrNameLst>
                                      </p:cBhvr>
                                      <p:to>
                                        <p:strVal val="visible"/>
                                      </p:to>
                                    </p:set>
                                    <p:animEffect filter="fade" transition="in">
                                      <p:cBhvr>
                                        <p:cTn dur="500" id="47"/>
                                        <p:tgtEl>
                                          <p:spTgt spid="6"/>
                                        </p:tgtEl>
                                      </p:cBhvr>
                                    </p:animEffect>
                                  </p:childTnLst>
                                </p:cTn>
                              </p:par>
                            </p:childTnLst>
                          </p:cTn>
                        </p:par>
                        <p:par>
                          <p:cTn fill="hold" id="48" nodeType="afterGroup">
                            <p:stCondLst>
                              <p:cond delay="4500"/>
                            </p:stCondLst>
                            <p:childTnLst>
                              <p:par>
                                <p:cTn fill="hold" id="49" nodeType="afterEffect" presetClass="entr" presetID="53" presetSubtype="0">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p:cTn dur="500" fill="hold" id="51"/>
                                        <p:tgtEl>
                                          <p:spTgt spid="23"/>
                                        </p:tgtEl>
                                        <p:attrNameLst>
                                          <p:attrName>ppt_w</p:attrName>
                                        </p:attrNameLst>
                                      </p:cBhvr>
                                      <p:tavLst>
                                        <p:tav tm="0">
                                          <p:val>
                                            <p:fltVal val="0"/>
                                          </p:val>
                                        </p:tav>
                                        <p:tav tm="100000">
                                          <p:val>
                                            <p:strVal val="#ppt_w"/>
                                          </p:val>
                                        </p:tav>
                                      </p:tavLst>
                                    </p:anim>
                                    <p:anim calcmode="lin" valueType="num">
                                      <p:cBhvr>
                                        <p:cTn dur="500" fill="hold" id="52"/>
                                        <p:tgtEl>
                                          <p:spTgt spid="23"/>
                                        </p:tgtEl>
                                        <p:attrNameLst>
                                          <p:attrName>ppt_h</p:attrName>
                                        </p:attrNameLst>
                                      </p:cBhvr>
                                      <p:tavLst>
                                        <p:tav tm="0">
                                          <p:val>
                                            <p:fltVal val="0"/>
                                          </p:val>
                                        </p:tav>
                                        <p:tav tm="100000">
                                          <p:val>
                                            <p:strVal val="#ppt_h"/>
                                          </p:val>
                                        </p:tav>
                                      </p:tavLst>
                                    </p:anim>
                                    <p:animEffect filter="fade" transition="in">
                                      <p:cBhvr>
                                        <p:cTn dur="500" id="53"/>
                                        <p:tgtEl>
                                          <p:spTgt spid="23"/>
                                        </p:tgtEl>
                                      </p:cBhvr>
                                    </p:animEffect>
                                  </p:childTnLst>
                                </p:cTn>
                              </p:par>
                            </p:childTnLst>
                          </p:cTn>
                        </p:par>
                        <p:par>
                          <p:cTn fill="hold" id="54" nodeType="afterGroup">
                            <p:stCondLst>
                              <p:cond delay="5000"/>
                            </p:stCondLst>
                            <p:childTnLst>
                              <p:par>
                                <p:cTn fill="hold" grpId="0" id="55" nodeType="afterEffect" presetClass="entr" presetID="10" presetSubtype="0">
                                  <p:stCondLst>
                                    <p:cond delay="0"/>
                                  </p:stCondLst>
                                  <p:childTnLst>
                                    <p:set>
                                      <p:cBhvr>
                                        <p:cTn dur="1" fill="hold" id="56">
                                          <p:stCondLst>
                                            <p:cond delay="0"/>
                                          </p:stCondLst>
                                        </p:cTn>
                                        <p:tgtEl>
                                          <p:spTgt spid="14"/>
                                        </p:tgtEl>
                                        <p:attrNameLst>
                                          <p:attrName>style.visibility</p:attrName>
                                        </p:attrNameLst>
                                      </p:cBhvr>
                                      <p:to>
                                        <p:strVal val="visible"/>
                                      </p:to>
                                    </p:set>
                                    <p:animEffect filter="fade" transition="in">
                                      <p:cBhvr>
                                        <p:cTn dur="500" id="57"/>
                                        <p:tgtEl>
                                          <p:spTgt spid="14"/>
                                        </p:tgtEl>
                                      </p:cBhvr>
                                    </p:animEffect>
                                  </p:childTnLst>
                                </p:cTn>
                              </p:par>
                            </p:childTnLst>
                          </p:cTn>
                        </p:par>
                        <p:par>
                          <p:cTn fill="hold" id="58" nodeType="afterGroup">
                            <p:stCondLst>
                              <p:cond delay="5500"/>
                            </p:stCondLst>
                            <p:childTnLst>
                              <p:par>
                                <p:cTn fill="hold" grpId="0" id="59" nodeType="afterEffect" presetClass="entr" presetID="10" presetSubtype="0">
                                  <p:stCondLst>
                                    <p:cond delay="0"/>
                                  </p:stCondLst>
                                  <p:childTnLst>
                                    <p:set>
                                      <p:cBhvr>
                                        <p:cTn dur="1" fill="hold" id="60">
                                          <p:stCondLst>
                                            <p:cond delay="0"/>
                                          </p:stCondLst>
                                        </p:cTn>
                                        <p:tgtEl>
                                          <p:spTgt spid="13"/>
                                        </p:tgtEl>
                                        <p:attrNameLst>
                                          <p:attrName>style.visibility</p:attrName>
                                        </p:attrNameLst>
                                      </p:cBhvr>
                                      <p:to>
                                        <p:strVal val="visible"/>
                                      </p:to>
                                    </p:set>
                                    <p:animEffect filter="fade" transition="in">
                                      <p:cBhvr>
                                        <p:cTn dur="500" id="61"/>
                                        <p:tgtEl>
                                          <p:spTgt spid="13"/>
                                        </p:tgtEl>
                                      </p:cBhvr>
                                    </p:animEffect>
                                  </p:childTnLst>
                                </p:cTn>
                              </p:par>
                            </p:childTnLst>
                          </p:cTn>
                        </p:par>
                        <p:par>
                          <p:cTn fill="hold" id="62" nodeType="afterGroup">
                            <p:stCondLst>
                              <p:cond delay="6000"/>
                            </p:stCondLst>
                            <p:childTnLst>
                              <p:par>
                                <p:cTn fill="hold" id="63" nodeType="afterEffect" presetClass="entr" presetID="53" presetSubtype="0">
                                  <p:stCondLst>
                                    <p:cond delay="0"/>
                                  </p:stCondLst>
                                  <p:childTnLst>
                                    <p:set>
                                      <p:cBhvr>
                                        <p:cTn dur="1" fill="hold" id="64">
                                          <p:stCondLst>
                                            <p:cond delay="0"/>
                                          </p:stCondLst>
                                        </p:cTn>
                                        <p:tgtEl>
                                          <p:spTgt spid="19"/>
                                        </p:tgtEl>
                                        <p:attrNameLst>
                                          <p:attrName>style.visibility</p:attrName>
                                        </p:attrNameLst>
                                      </p:cBhvr>
                                      <p:to>
                                        <p:strVal val="visible"/>
                                      </p:to>
                                    </p:set>
                                    <p:anim calcmode="lin" valueType="num">
                                      <p:cBhvr>
                                        <p:cTn dur="500" fill="hold" id="65"/>
                                        <p:tgtEl>
                                          <p:spTgt spid="19"/>
                                        </p:tgtEl>
                                        <p:attrNameLst>
                                          <p:attrName>ppt_w</p:attrName>
                                        </p:attrNameLst>
                                      </p:cBhvr>
                                      <p:tavLst>
                                        <p:tav tm="0">
                                          <p:val>
                                            <p:fltVal val="0"/>
                                          </p:val>
                                        </p:tav>
                                        <p:tav tm="100000">
                                          <p:val>
                                            <p:strVal val="#ppt_w"/>
                                          </p:val>
                                        </p:tav>
                                      </p:tavLst>
                                    </p:anim>
                                    <p:anim calcmode="lin" valueType="num">
                                      <p:cBhvr>
                                        <p:cTn dur="500" fill="hold" id="66"/>
                                        <p:tgtEl>
                                          <p:spTgt spid="19"/>
                                        </p:tgtEl>
                                        <p:attrNameLst>
                                          <p:attrName>ppt_h</p:attrName>
                                        </p:attrNameLst>
                                      </p:cBhvr>
                                      <p:tavLst>
                                        <p:tav tm="0">
                                          <p:val>
                                            <p:fltVal val="0"/>
                                          </p:val>
                                        </p:tav>
                                        <p:tav tm="100000">
                                          <p:val>
                                            <p:strVal val="#ppt_h"/>
                                          </p:val>
                                        </p:tav>
                                      </p:tavLst>
                                    </p:anim>
                                    <p:animEffect filter="fade" transition="in">
                                      <p:cBhvr>
                                        <p:cTn dur="500" id="67"/>
                                        <p:tgtEl>
                                          <p:spTgt spid="19"/>
                                        </p:tgtEl>
                                      </p:cBhvr>
                                    </p:animEffect>
                                  </p:childTnLst>
                                </p:cTn>
                              </p:par>
                            </p:childTnLst>
                          </p:cTn>
                        </p:par>
                        <p:par>
                          <p:cTn fill="hold" id="68" nodeType="afterGroup">
                            <p:stCondLst>
                              <p:cond delay="6500"/>
                            </p:stCondLst>
                            <p:childTnLst>
                              <p:par>
                                <p:cTn fill="hold" grpId="0" id="69" nodeType="afterEffect" presetClass="entr" presetID="10" presetSubtype="0">
                                  <p:stCondLst>
                                    <p:cond delay="0"/>
                                  </p:stCondLst>
                                  <p:childTnLst>
                                    <p:set>
                                      <p:cBhvr>
                                        <p:cTn dur="1" fill="hold" id="70">
                                          <p:stCondLst>
                                            <p:cond delay="0"/>
                                          </p:stCondLst>
                                        </p:cTn>
                                        <p:tgtEl>
                                          <p:spTgt spid="9"/>
                                        </p:tgtEl>
                                        <p:attrNameLst>
                                          <p:attrName>style.visibility</p:attrName>
                                        </p:attrNameLst>
                                      </p:cBhvr>
                                      <p:to>
                                        <p:strVal val="visible"/>
                                      </p:to>
                                    </p:set>
                                    <p:animEffect filter="fade" transition="in">
                                      <p:cBhvr>
                                        <p:cTn dur="500" id="71"/>
                                        <p:tgtEl>
                                          <p:spTgt spid="9"/>
                                        </p:tgtEl>
                                      </p:cBhvr>
                                    </p:animEffect>
                                  </p:childTnLst>
                                </p:cTn>
                              </p:par>
                            </p:childTnLst>
                          </p:cTn>
                        </p:par>
                        <p:par>
                          <p:cTn fill="hold" id="72" nodeType="afterGroup">
                            <p:stCondLst>
                              <p:cond delay="7000"/>
                            </p:stCondLst>
                            <p:childTnLst>
                              <p:par>
                                <p:cTn fill="hold" grpId="0" id="73" nodeType="afterEffect" presetClass="entr" presetID="10" presetSubtype="0">
                                  <p:stCondLst>
                                    <p:cond delay="0"/>
                                  </p:stCondLst>
                                  <p:childTnLst>
                                    <p:set>
                                      <p:cBhvr>
                                        <p:cTn dur="1" fill="hold" id="74">
                                          <p:stCondLst>
                                            <p:cond delay="0"/>
                                          </p:stCondLst>
                                        </p:cTn>
                                        <p:tgtEl>
                                          <p:spTgt spid="8"/>
                                        </p:tgtEl>
                                        <p:attrNameLst>
                                          <p:attrName>style.visibility</p:attrName>
                                        </p:attrNameLst>
                                      </p:cBhvr>
                                      <p:to>
                                        <p:strVal val="visible"/>
                                      </p:to>
                                    </p:set>
                                    <p:animEffect filter="fade" transition="in">
                                      <p:cBhvr>
                                        <p:cTn dur="500" id="75"/>
                                        <p:tgtEl>
                                          <p:spTgt spid="8"/>
                                        </p:tgtEl>
                                      </p:cBhvr>
                                    </p:animEffect>
                                  </p:childTnLst>
                                </p:cTn>
                              </p:par>
                            </p:childTnLst>
                          </p:cTn>
                        </p:par>
                        <p:par>
                          <p:cTn fill="hold" id="76" nodeType="afterGroup">
                            <p:stCondLst>
                              <p:cond delay="7500"/>
                            </p:stCondLst>
                            <p:childTnLst>
                              <p:par>
                                <p:cTn fill="hold" id="77" nodeType="afterEffect" presetClass="entr" presetID="53" presetSubtype="0">
                                  <p:stCondLst>
                                    <p:cond delay="0"/>
                                  </p:stCondLst>
                                  <p:childTnLst>
                                    <p:set>
                                      <p:cBhvr>
                                        <p:cTn dur="1" fill="hold" id="78">
                                          <p:stCondLst>
                                            <p:cond delay="0"/>
                                          </p:stCondLst>
                                        </p:cTn>
                                        <p:tgtEl>
                                          <p:spTgt spid="25"/>
                                        </p:tgtEl>
                                        <p:attrNameLst>
                                          <p:attrName>style.visibility</p:attrName>
                                        </p:attrNameLst>
                                      </p:cBhvr>
                                      <p:to>
                                        <p:strVal val="visible"/>
                                      </p:to>
                                    </p:set>
                                    <p:anim calcmode="lin" valueType="num">
                                      <p:cBhvr>
                                        <p:cTn dur="500" fill="hold" id="79"/>
                                        <p:tgtEl>
                                          <p:spTgt spid="25"/>
                                        </p:tgtEl>
                                        <p:attrNameLst>
                                          <p:attrName>ppt_w</p:attrName>
                                        </p:attrNameLst>
                                      </p:cBhvr>
                                      <p:tavLst>
                                        <p:tav tm="0">
                                          <p:val>
                                            <p:fltVal val="0"/>
                                          </p:val>
                                        </p:tav>
                                        <p:tav tm="100000">
                                          <p:val>
                                            <p:strVal val="#ppt_w"/>
                                          </p:val>
                                        </p:tav>
                                      </p:tavLst>
                                    </p:anim>
                                    <p:anim calcmode="lin" valueType="num">
                                      <p:cBhvr>
                                        <p:cTn dur="500" fill="hold" id="80"/>
                                        <p:tgtEl>
                                          <p:spTgt spid="25"/>
                                        </p:tgtEl>
                                        <p:attrNameLst>
                                          <p:attrName>ppt_h</p:attrName>
                                        </p:attrNameLst>
                                      </p:cBhvr>
                                      <p:tavLst>
                                        <p:tav tm="0">
                                          <p:val>
                                            <p:fltVal val="0"/>
                                          </p:val>
                                        </p:tav>
                                        <p:tav tm="100000">
                                          <p:val>
                                            <p:strVal val="#ppt_h"/>
                                          </p:val>
                                        </p:tav>
                                      </p:tavLst>
                                    </p:anim>
                                    <p:animEffect filter="fade" transition="in">
                                      <p:cBhvr>
                                        <p:cTn dur="500" id="81"/>
                                        <p:tgtEl>
                                          <p:spTgt spid="25"/>
                                        </p:tgtEl>
                                      </p:cBhvr>
                                    </p:animEffect>
                                  </p:childTnLst>
                                </p:cTn>
                              </p:par>
                            </p:childTnLst>
                          </p:cTn>
                        </p:par>
                        <p:par>
                          <p:cTn fill="hold" id="82" nodeType="afterGroup">
                            <p:stCondLst>
                              <p:cond delay="8000"/>
                            </p:stCondLst>
                            <p:childTnLst>
                              <p:par>
                                <p:cTn fill="hold" grpId="0" id="83" nodeType="afterEffect" presetClass="entr" presetID="10" presetSubtype="0">
                                  <p:stCondLst>
                                    <p:cond delay="0"/>
                                  </p:stCondLst>
                                  <p:childTnLst>
                                    <p:set>
                                      <p:cBhvr>
                                        <p:cTn dur="1" fill="hold" id="84">
                                          <p:stCondLst>
                                            <p:cond delay="0"/>
                                          </p:stCondLst>
                                        </p:cTn>
                                        <p:tgtEl>
                                          <p:spTgt spid="18"/>
                                        </p:tgtEl>
                                        <p:attrNameLst>
                                          <p:attrName>style.visibility</p:attrName>
                                        </p:attrNameLst>
                                      </p:cBhvr>
                                      <p:to>
                                        <p:strVal val="visible"/>
                                      </p:to>
                                    </p:set>
                                    <p:animEffect filter="fade" transition="in">
                                      <p:cBhvr>
                                        <p:cTn dur="500" id="85"/>
                                        <p:tgtEl>
                                          <p:spTgt spid="18"/>
                                        </p:tgtEl>
                                      </p:cBhvr>
                                    </p:animEffect>
                                  </p:childTnLst>
                                </p:cTn>
                              </p:par>
                            </p:childTnLst>
                          </p:cTn>
                        </p:par>
                        <p:par>
                          <p:cTn fill="hold" id="86" nodeType="afterGroup">
                            <p:stCondLst>
                              <p:cond delay="8500"/>
                            </p:stCondLst>
                            <p:childTnLst>
                              <p:par>
                                <p:cTn fill="hold" grpId="0" id="87" nodeType="afterEffect" presetClass="entr" presetID="10" presetSubtype="0">
                                  <p:stCondLst>
                                    <p:cond delay="0"/>
                                  </p:stCondLst>
                                  <p:childTnLst>
                                    <p:set>
                                      <p:cBhvr>
                                        <p:cTn dur="1" fill="hold" id="88">
                                          <p:stCondLst>
                                            <p:cond delay="0"/>
                                          </p:stCondLst>
                                        </p:cTn>
                                        <p:tgtEl>
                                          <p:spTgt spid="17"/>
                                        </p:tgtEl>
                                        <p:attrNameLst>
                                          <p:attrName>style.visibility</p:attrName>
                                        </p:attrNameLst>
                                      </p:cBhvr>
                                      <p:to>
                                        <p:strVal val="visible"/>
                                      </p:to>
                                    </p:set>
                                    <p:animEffect filter="fade" transition="in">
                                      <p:cBhvr>
                                        <p:cTn dur="500" id="89"/>
                                        <p:tgtEl>
                                          <p:spTgt spid="17"/>
                                        </p:tgtEl>
                                      </p:cBhvr>
                                    </p:animEffect>
                                  </p:childTnLst>
                                </p:cTn>
                              </p:par>
                            </p:childTnLst>
                          </p:cTn>
                        </p:par>
                        <p:par>
                          <p:cTn fill="hold" id="90" nodeType="afterGroup">
                            <p:stCondLst>
                              <p:cond delay="9000"/>
                            </p:stCondLst>
                            <p:childTnLst>
                              <p:par>
                                <p:cTn fill="hold" id="91" nodeType="afterEffect" presetClass="entr" presetID="53" presetSubtype="0">
                                  <p:stCondLst>
                                    <p:cond delay="0"/>
                                  </p:stCondLst>
                                  <p:childTnLst>
                                    <p:set>
                                      <p:cBhvr>
                                        <p:cTn dur="1" fill="hold" id="92">
                                          <p:stCondLst>
                                            <p:cond delay="0"/>
                                          </p:stCondLst>
                                        </p:cTn>
                                        <p:tgtEl>
                                          <p:spTgt spid="21"/>
                                        </p:tgtEl>
                                        <p:attrNameLst>
                                          <p:attrName>style.visibility</p:attrName>
                                        </p:attrNameLst>
                                      </p:cBhvr>
                                      <p:to>
                                        <p:strVal val="visible"/>
                                      </p:to>
                                    </p:set>
                                    <p:anim calcmode="lin" valueType="num">
                                      <p:cBhvr>
                                        <p:cTn dur="500" fill="hold" id="93"/>
                                        <p:tgtEl>
                                          <p:spTgt spid="21"/>
                                        </p:tgtEl>
                                        <p:attrNameLst>
                                          <p:attrName>ppt_w</p:attrName>
                                        </p:attrNameLst>
                                      </p:cBhvr>
                                      <p:tavLst>
                                        <p:tav tm="0">
                                          <p:val>
                                            <p:fltVal val="0"/>
                                          </p:val>
                                        </p:tav>
                                        <p:tav tm="100000">
                                          <p:val>
                                            <p:strVal val="#ppt_w"/>
                                          </p:val>
                                        </p:tav>
                                      </p:tavLst>
                                    </p:anim>
                                    <p:anim calcmode="lin" valueType="num">
                                      <p:cBhvr>
                                        <p:cTn dur="500" fill="hold" id="94"/>
                                        <p:tgtEl>
                                          <p:spTgt spid="21"/>
                                        </p:tgtEl>
                                        <p:attrNameLst>
                                          <p:attrName>ppt_h</p:attrName>
                                        </p:attrNameLst>
                                      </p:cBhvr>
                                      <p:tavLst>
                                        <p:tav tm="0">
                                          <p:val>
                                            <p:fltVal val="0"/>
                                          </p:val>
                                        </p:tav>
                                        <p:tav tm="100000">
                                          <p:val>
                                            <p:strVal val="#ppt_h"/>
                                          </p:val>
                                        </p:tav>
                                      </p:tavLst>
                                    </p:anim>
                                    <p:animEffect filter="fade" transition="in">
                                      <p:cBhvr>
                                        <p:cTn dur="500" id="95"/>
                                        <p:tgtEl>
                                          <p:spTgt spid="21"/>
                                        </p:tgtEl>
                                      </p:cBhvr>
                                    </p:animEffect>
                                  </p:childTnLst>
                                </p:cTn>
                              </p:par>
                            </p:childTnLst>
                          </p:cTn>
                        </p:par>
                        <p:par>
                          <p:cTn fill="hold" id="96" nodeType="afterGroup">
                            <p:stCondLst>
                              <p:cond delay="9500"/>
                            </p:stCondLst>
                            <p:childTnLst>
                              <p:par>
                                <p:cTn fill="hold" grpId="0" id="97" nodeType="afterEffect" presetClass="entr" presetID="10" presetSubtype="0">
                                  <p:stCondLst>
                                    <p:cond delay="0"/>
                                  </p:stCondLst>
                                  <p:childTnLst>
                                    <p:set>
                                      <p:cBhvr>
                                        <p:cTn dur="1" fill="hold" id="98">
                                          <p:stCondLst>
                                            <p:cond delay="0"/>
                                          </p:stCondLst>
                                        </p:cTn>
                                        <p:tgtEl>
                                          <p:spTgt spid="16"/>
                                        </p:tgtEl>
                                        <p:attrNameLst>
                                          <p:attrName>style.visibility</p:attrName>
                                        </p:attrNameLst>
                                      </p:cBhvr>
                                      <p:to>
                                        <p:strVal val="visible"/>
                                      </p:to>
                                    </p:set>
                                    <p:animEffect filter="fade" transition="in">
                                      <p:cBhvr>
                                        <p:cTn dur="500" id="99"/>
                                        <p:tgtEl>
                                          <p:spTgt spid="16"/>
                                        </p:tgtEl>
                                      </p:cBhvr>
                                    </p:animEffect>
                                  </p:childTnLst>
                                </p:cTn>
                              </p:par>
                            </p:childTnLst>
                          </p:cTn>
                        </p:par>
                        <p:par>
                          <p:cTn fill="hold" id="100" nodeType="afterGroup">
                            <p:stCondLst>
                              <p:cond delay="10000"/>
                            </p:stCondLst>
                            <p:childTnLst>
                              <p:par>
                                <p:cTn fill="hold" grpId="0" id="101" nodeType="afterEffect" presetClass="entr" presetID="10" presetSubtype="0">
                                  <p:stCondLst>
                                    <p:cond delay="0"/>
                                  </p:stCondLst>
                                  <p:childTnLst>
                                    <p:set>
                                      <p:cBhvr>
                                        <p:cTn dur="1" fill="hold" id="102">
                                          <p:stCondLst>
                                            <p:cond delay="0"/>
                                          </p:stCondLst>
                                        </p:cTn>
                                        <p:tgtEl>
                                          <p:spTgt spid="15"/>
                                        </p:tgtEl>
                                        <p:attrNameLst>
                                          <p:attrName>style.visibility</p:attrName>
                                        </p:attrNameLst>
                                      </p:cBhvr>
                                      <p:to>
                                        <p:strVal val="visible"/>
                                      </p:to>
                                    </p:set>
                                    <p:animEffect filter="fade" transition="in">
                                      <p:cBhvr>
                                        <p:cTn dur="500" id="10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
      <p:bldP grpId="0" spid="7"/>
      <p:bldP grpId="0" spid="8"/>
      <p:bldP grpId="0" spid="9"/>
      <p:bldP grpId="0" spid="12"/>
      <p:bldP grpId="0" spid="13"/>
      <p:bldP grpId="0" spid="14"/>
      <p:bldP grpId="0" spid="15"/>
      <p:bldP grpId="0" spid="16"/>
      <p:bldP grpId="0" spid="17"/>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flipV="1">
            <a:off x="2841172" y="439092"/>
            <a:ext cx="9350828" cy="34925"/>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8" y="245417"/>
            <a:ext cx="2472624"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如何提升责任心</a:t>
            </a:r>
          </a:p>
        </p:txBody>
      </p:sp>
      <p:sp>
        <p:nvSpPr>
          <p:cNvPr id="35" name="iS1ide-Rectangle 30">
            <a:extLst>
              <a:ext uri="{FF2B5EF4-FFF2-40B4-BE49-F238E27FC236}">
                <a16:creationId xmlns:a16="http://schemas.microsoft.com/office/drawing/2014/main" id="{3AD150E6-198C-4188-B1C6-BA2F4625A3D3}"/>
              </a:ext>
            </a:extLst>
          </p:cNvPr>
          <p:cNvSpPr/>
          <p:nvPr/>
        </p:nvSpPr>
        <p:spPr>
          <a:xfrm>
            <a:off x="988055" y="4536163"/>
            <a:ext cx="2915401" cy="1681715"/>
          </a:xfrm>
          <a:prstGeom prst="rect">
            <a:avLst/>
          </a:prstGeom>
        </p:spPr>
        <p:txBody>
          <a:bodyPr anchor="t" anchorCtr="1" bIns="0" lIns="0" rIns="0" tIns="0" wrap="square">
            <a:noAutofit/>
          </a:bodyPr>
          <a:lstStyle/>
          <a:p>
            <a:pPr algn="r" fontAlgn="base" lvl="0">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什么是不简单？将简单的事情千万次地做好就是不简单。</a:t>
            </a:r>
          </a:p>
          <a:p>
            <a:pPr algn="r" fontAlgn="base" lvl="0">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                                    ——张瑞敏</a:t>
            </a:r>
          </a:p>
          <a:p>
            <a:pPr algn="r" fontAlgn="base" lvl="0">
              <a:lnSpc>
                <a:spcPct val="120000"/>
              </a:lnSpc>
              <a:spcBef>
                <a:spcPct val="0"/>
              </a:spcBef>
              <a:spcAft>
                <a:spcPct val="0"/>
              </a:spcAft>
            </a:pPr>
            <a:endPar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endParaRPr>
          </a:p>
          <a:p>
            <a:pPr algn="r" fontAlgn="base" lvl="0">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你如果没有足够的耐心去等待成功，你就必须用一生的耐心去面对失败。</a:t>
            </a:r>
          </a:p>
          <a:p>
            <a:pPr algn="r" fontAlgn="base" lvl="0">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                                                                                          </a:t>
            </a:r>
          </a:p>
        </p:txBody>
      </p:sp>
      <p:sp>
        <p:nvSpPr>
          <p:cNvPr id="3" name="矩形 2">
            <a:extLst>
              <a:ext uri="{FF2B5EF4-FFF2-40B4-BE49-F238E27FC236}">
                <a16:creationId xmlns:a16="http://schemas.microsoft.com/office/drawing/2014/main" id="{E2C63162-995D-40A4-A9C4-B0C99485E722}"/>
              </a:ext>
            </a:extLst>
          </p:cNvPr>
          <p:cNvSpPr/>
          <p:nvPr/>
        </p:nvSpPr>
        <p:spPr>
          <a:xfrm>
            <a:off x="1547202" y="3943669"/>
            <a:ext cx="2011680" cy="365760"/>
          </a:xfrm>
          <a:prstGeom prst="rect">
            <a:avLst/>
          </a:prstGeom>
        </p:spPr>
        <p:txBody>
          <a:bodyPr wrap="none">
            <a:spAutoFit/>
          </a:bodyPr>
          <a:lstStyle/>
          <a:p>
            <a:r>
              <a:rPr altLang="en-US" b="1" lang="zh-CN">
                <a:solidFill>
                  <a:srgbClr val="4D4D4D"/>
                </a:solidFill>
                <a:latin charset="-122" panose="020b0503020204020204" pitchFamily="34" typeface="微软雅黑"/>
                <a:ea charset="-122" panose="020b0503020204020204" pitchFamily="34" typeface="微软雅黑"/>
                <a:sym charset="0" panose="020b0502020202020204" pitchFamily="34" typeface="Century Gothic"/>
              </a:rPr>
              <a:t>成功就是坚持到底</a:t>
            </a:r>
          </a:p>
        </p:txBody>
      </p:sp>
      <p:sp>
        <p:nvSpPr>
          <p:cNvPr id="36" name="iS1ide-Rectangle 33">
            <a:extLst>
              <a:ext uri="{FF2B5EF4-FFF2-40B4-BE49-F238E27FC236}">
                <a16:creationId xmlns:a16="http://schemas.microsoft.com/office/drawing/2014/main" id="{896B1C4E-0100-40FC-8918-8CE7EE812A29}"/>
              </a:ext>
            </a:extLst>
          </p:cNvPr>
          <p:cNvSpPr/>
          <p:nvPr/>
        </p:nvSpPr>
        <p:spPr>
          <a:xfrm>
            <a:off x="4772688" y="4511182"/>
            <a:ext cx="2882896" cy="1635282"/>
          </a:xfrm>
          <a:prstGeom prst="rect">
            <a:avLst/>
          </a:prstGeom>
        </p:spPr>
        <p:txBody>
          <a:bodyPr anchor="t" anchorCtr="1" bIns="0" lIns="0" rIns="0" tIns="0" wrap="square">
            <a:noAutofit/>
          </a:bodyPr>
          <a:lstStyle/>
          <a:p>
            <a:pPr fontAlgn="base">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一切的想法，一切的做法，最终都必须归结为一种习惯,这样，才会对人的成功产生持续的力量。所以,一旦你养成了成功者身上的好习惯，你会发现自己“不成功都很难”。</a:t>
            </a:r>
          </a:p>
        </p:txBody>
      </p:sp>
      <p:sp>
        <p:nvSpPr>
          <p:cNvPr id="4" name="矩形 3">
            <a:extLst>
              <a:ext uri="{FF2B5EF4-FFF2-40B4-BE49-F238E27FC236}">
                <a16:creationId xmlns:a16="http://schemas.microsoft.com/office/drawing/2014/main" id="{4EE331E3-3485-4BD9-A15B-2A8868EDBC6C}"/>
              </a:ext>
            </a:extLst>
          </p:cNvPr>
          <p:cNvSpPr/>
          <p:nvPr/>
        </p:nvSpPr>
        <p:spPr>
          <a:xfrm>
            <a:off x="5195753" y="3943669"/>
            <a:ext cx="1783080" cy="365760"/>
          </a:xfrm>
          <a:prstGeom prst="rect">
            <a:avLst/>
          </a:prstGeom>
        </p:spPr>
        <p:txBody>
          <a:bodyPr wrap="none">
            <a:spAutoFit/>
          </a:bodyPr>
          <a:lstStyle/>
          <a:p>
            <a:r>
              <a:rPr altLang="en-US" b="1" lang="zh-CN">
                <a:solidFill>
                  <a:srgbClr val="4D4D4D"/>
                </a:solidFill>
                <a:latin charset="-122" panose="020b0503020204020204" pitchFamily="34" typeface="微软雅黑"/>
                <a:ea charset="-122" panose="020b0503020204020204" pitchFamily="34" typeface="微软雅黑"/>
                <a:sym charset="0" panose="020b0502020202020204" pitchFamily="34" typeface="Century Gothic"/>
              </a:rPr>
              <a:t>成功是因为习惯</a:t>
            </a:r>
          </a:p>
        </p:txBody>
      </p:sp>
      <p:sp>
        <p:nvSpPr>
          <p:cNvPr id="37" name="矩形 36">
            <a:extLst>
              <a:ext uri="{FF2B5EF4-FFF2-40B4-BE49-F238E27FC236}">
                <a16:creationId xmlns:a16="http://schemas.microsoft.com/office/drawing/2014/main" id="{7662F1E7-D7AA-4238-984F-E9B5E212CEDE}"/>
              </a:ext>
            </a:extLst>
          </p:cNvPr>
          <p:cNvSpPr/>
          <p:nvPr/>
        </p:nvSpPr>
        <p:spPr>
          <a:xfrm>
            <a:off x="8841642" y="3945846"/>
            <a:ext cx="2240280" cy="365760"/>
          </a:xfrm>
          <a:prstGeom prst="rect">
            <a:avLst/>
          </a:prstGeom>
        </p:spPr>
        <p:txBody>
          <a:bodyPr wrap="none">
            <a:spAutoFit/>
          </a:bodyPr>
          <a:lstStyle/>
          <a:p>
            <a:r>
              <a:rPr altLang="en-US" b="1" lang="zh-CN">
                <a:solidFill>
                  <a:srgbClr val="4D4D4D"/>
                </a:solidFill>
                <a:latin charset="0" panose="020b0502020202020204" pitchFamily="34" typeface="Century Gothic"/>
                <a:ea charset="-122" panose="020b0503020204020204" pitchFamily="34" typeface="微软雅黑"/>
                <a:sym charset="0" panose="020b0502020202020204" pitchFamily="34" typeface="Century Gothic"/>
              </a:rPr>
              <a:t>成功人士好习惯推荐</a:t>
            </a:r>
          </a:p>
        </p:txBody>
      </p:sp>
      <p:sp>
        <p:nvSpPr>
          <p:cNvPr id="38" name="iS1ide-Rectangle 39">
            <a:extLst>
              <a:ext uri="{FF2B5EF4-FFF2-40B4-BE49-F238E27FC236}">
                <a16:creationId xmlns:a16="http://schemas.microsoft.com/office/drawing/2014/main" id="{99D482EE-416D-43AC-94EB-B2FBB6F0960C}"/>
              </a:ext>
            </a:extLst>
          </p:cNvPr>
          <p:cNvSpPr/>
          <p:nvPr/>
        </p:nvSpPr>
        <p:spPr>
          <a:xfrm>
            <a:off x="8612659" y="4535035"/>
            <a:ext cx="2720124" cy="1587576"/>
          </a:xfrm>
          <a:prstGeom prst="rect">
            <a:avLst/>
          </a:prstGeom>
        </p:spPr>
        <p:txBody>
          <a:bodyPr anchor="t" anchorCtr="1" bIns="0" lIns="0" rIns="0" tIns="0" wrap="square">
            <a:noAutofit/>
          </a:bodyPr>
          <a:lstStyle/>
          <a:p>
            <a:pPr fontAlgn="base">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不说“不可能”三个字；凡事第一反应：找方法，而不是找借口；</a:t>
            </a:r>
          </a:p>
          <a:p>
            <a:pPr fontAlgn="base">
              <a:lnSpc>
                <a:spcPct val="120000"/>
              </a:lnSpc>
              <a:spcBef>
                <a:spcPct val="0"/>
              </a:spcBef>
              <a:spcAft>
                <a:spcPct val="0"/>
              </a:spcAft>
            </a:pPr>
            <a:r>
              <a:rPr altLang="en-US" lang="zh-CN" sz="1400">
                <a:solidFill>
                  <a:srgbClr val="000000"/>
                </a:solidFill>
                <a:latin charset="0" panose="020b0502020202020204" pitchFamily="34" typeface="Century Gothic"/>
                <a:ea charset="-122" panose="020b0503020204020204" pitchFamily="34" typeface="微软雅黑"/>
                <a:sym charset="0" panose="020b0502020202020204" pitchFamily="34" typeface="Century Gothic"/>
              </a:rPr>
              <a:t>遇到挫折对自己大声说：“太棒了”；凡是预先作计划，尽量将目标视觉化；守时</a:t>
            </a:r>
          </a:p>
        </p:txBody>
      </p:sp>
      <p:pic>
        <p:nvPicPr>
          <p:cNvPr id="40" name="图片 39">
            <a:extLst>
              <a:ext uri="{FF2B5EF4-FFF2-40B4-BE49-F238E27FC236}">
                <a16:creationId xmlns:a16="http://schemas.microsoft.com/office/drawing/2014/main" id="{9F7ECEF8-424C-487E-AEAB-FBD45A1C9650}"/>
              </a:ext>
            </a:extLst>
          </p:cNvPr>
          <p:cNvPicPr>
            <a:picLocks noChangeAspect="1"/>
          </p:cNvPicPr>
          <p:nvPr/>
        </p:nvPicPr>
        <p:blipFill>
          <a:blip r:embed="rId3">
            <a:extLst>
              <a:ext uri="{28A0092B-C50C-407E-A947-70E740481C1C}">
                <a14:useLocalDpi val="0"/>
              </a:ext>
            </a:extLst>
          </a:blip>
          <a:stretch>
            <a:fillRect/>
          </a:stretch>
        </p:blipFill>
        <p:spPr>
          <a:xfrm>
            <a:off x="988055" y="1678219"/>
            <a:ext cx="3064248" cy="2042288"/>
          </a:xfrm>
          <a:prstGeom prst="rect">
            <a:avLst/>
          </a:prstGeom>
        </p:spPr>
      </p:pic>
      <p:pic>
        <p:nvPicPr>
          <p:cNvPr id="42" name="图片 41">
            <a:extLst>
              <a:ext uri="{FF2B5EF4-FFF2-40B4-BE49-F238E27FC236}">
                <a16:creationId xmlns:a16="http://schemas.microsoft.com/office/drawing/2014/main" id="{CA7F3E5B-FD47-4AE0-8FA0-3EF9D2002CF1}"/>
              </a:ext>
            </a:extLst>
          </p:cNvPr>
          <p:cNvPicPr>
            <a:picLocks noChangeAspect="1"/>
          </p:cNvPicPr>
          <p:nvPr/>
        </p:nvPicPr>
        <p:blipFill>
          <a:blip r:embed="rId4">
            <a:extLst>
              <a:ext uri="{28A0092B-C50C-407E-A947-70E740481C1C}">
                <a14:useLocalDpi val="0"/>
              </a:ext>
            </a:extLst>
          </a:blip>
          <a:stretch>
            <a:fillRect/>
          </a:stretch>
        </p:blipFill>
        <p:spPr>
          <a:xfrm>
            <a:off x="4663550" y="1721056"/>
            <a:ext cx="3101172" cy="1999451"/>
          </a:xfrm>
          <a:prstGeom prst="rect">
            <a:avLst/>
          </a:prstGeom>
        </p:spPr>
      </p:pic>
      <p:pic>
        <p:nvPicPr>
          <p:cNvPr id="44" name="图片 43">
            <a:extLst>
              <a:ext uri="{FF2B5EF4-FFF2-40B4-BE49-F238E27FC236}">
                <a16:creationId xmlns:a16="http://schemas.microsoft.com/office/drawing/2014/main" id="{BCB148DF-F496-4785-AF9E-2C5EED9AFD54}"/>
              </a:ext>
            </a:extLst>
          </p:cNvPr>
          <p:cNvPicPr>
            <a:picLocks noChangeAspect="1"/>
          </p:cNvPicPr>
          <p:nvPr/>
        </p:nvPicPr>
        <p:blipFill>
          <a:blip r:embed="rId5">
            <a:extLst>
              <a:ext uri="{28A0092B-C50C-407E-A947-70E740481C1C}">
                <a14:useLocalDpi val="0"/>
              </a:ext>
            </a:extLst>
          </a:blip>
          <a:srcRect l="14330"/>
          <a:stretch>
            <a:fillRect/>
          </a:stretch>
        </p:blipFill>
        <p:spPr>
          <a:xfrm>
            <a:off x="8375969" y="1678219"/>
            <a:ext cx="3193505" cy="2042288"/>
          </a:xfrm>
          <a:prstGeom prst="rect">
            <a:avLst/>
          </a:prstGeom>
        </p:spPr>
      </p:pic>
    </p:spTree>
    <p:extLst>
      <p:ext uri="{BB962C8B-B14F-4D97-AF65-F5344CB8AC3E}">
        <p14:creationId val="10614596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p:cTn dur="500" fill="hold" id="21"/>
                                        <p:tgtEl>
                                          <p:spTgt spid="40"/>
                                        </p:tgtEl>
                                        <p:attrNameLst>
                                          <p:attrName>ppt_w</p:attrName>
                                        </p:attrNameLst>
                                      </p:cBhvr>
                                      <p:tavLst>
                                        <p:tav tm="0">
                                          <p:val>
                                            <p:fltVal val="0"/>
                                          </p:val>
                                        </p:tav>
                                        <p:tav tm="100000">
                                          <p:val>
                                            <p:strVal val="#ppt_w"/>
                                          </p:val>
                                        </p:tav>
                                      </p:tavLst>
                                    </p:anim>
                                    <p:anim calcmode="lin" valueType="num">
                                      <p:cBhvr>
                                        <p:cTn dur="500" fill="hold" id="22"/>
                                        <p:tgtEl>
                                          <p:spTgt spid="40"/>
                                        </p:tgtEl>
                                        <p:attrNameLst>
                                          <p:attrName>ppt_h</p:attrName>
                                        </p:attrNameLst>
                                      </p:cBhvr>
                                      <p:tavLst>
                                        <p:tav tm="0">
                                          <p:val>
                                            <p:fltVal val="0"/>
                                          </p:val>
                                        </p:tav>
                                        <p:tav tm="100000">
                                          <p:val>
                                            <p:strVal val="#ppt_h"/>
                                          </p:val>
                                        </p:tav>
                                      </p:tavLst>
                                    </p:anim>
                                    <p:animEffect filter="fade" transition="in">
                                      <p:cBhvr>
                                        <p:cTn dur="500" id="23"/>
                                        <p:tgtEl>
                                          <p:spTgt spid="40"/>
                                        </p:tgtEl>
                                      </p:cBhvr>
                                    </p:animEffect>
                                  </p:childTnLst>
                                </p:cTn>
                              </p:par>
                            </p:childTnLst>
                          </p:cTn>
                        </p:par>
                        <p:par>
                          <p:cTn fill="hold" id="24" nodeType="afterGroup">
                            <p:stCondLst>
                              <p:cond delay="2000"/>
                            </p:stCondLst>
                            <p:childTnLst>
                              <p:par>
                                <p:cTn fill="hold" grpId="0" id="25" nodeType="afterEffect" presetClass="entr" presetID="42"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anim calcmode="lin" valueType="num">
                                      <p:cBhvr>
                                        <p:cTn dur="500" fill="hold" id="28"/>
                                        <p:tgtEl>
                                          <p:spTgt spid="3"/>
                                        </p:tgtEl>
                                        <p:attrNameLst>
                                          <p:attrName>ppt_x</p:attrName>
                                        </p:attrNameLst>
                                      </p:cBhvr>
                                      <p:tavLst>
                                        <p:tav tm="0">
                                          <p:val>
                                            <p:strVal val="#ppt_x"/>
                                          </p:val>
                                        </p:tav>
                                        <p:tav tm="100000">
                                          <p:val>
                                            <p:strVal val="#ppt_x"/>
                                          </p:val>
                                        </p:tav>
                                      </p:tavLst>
                                    </p:anim>
                                    <p:anim calcmode="lin" valueType="num">
                                      <p:cBhvr>
                                        <p:cTn dur="500" fill="hold" id="29"/>
                                        <p:tgtEl>
                                          <p:spTgt spid="3"/>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35"/>
                                        </p:tgtEl>
                                        <p:attrNameLst>
                                          <p:attrName>style.visibility</p:attrName>
                                        </p:attrNameLst>
                                      </p:cBhvr>
                                      <p:to>
                                        <p:strVal val="visible"/>
                                      </p:to>
                                    </p:set>
                                    <p:animEffect filter="fade" transition="in">
                                      <p:cBhvr>
                                        <p:cTn dur="500" id="33"/>
                                        <p:tgtEl>
                                          <p:spTgt spid="35"/>
                                        </p:tgtEl>
                                      </p:cBhvr>
                                    </p:animEffect>
                                    <p:anim calcmode="lin" valueType="num">
                                      <p:cBhvr>
                                        <p:cTn dur="500" fill="hold" id="34"/>
                                        <p:tgtEl>
                                          <p:spTgt spid="35"/>
                                        </p:tgtEl>
                                        <p:attrNameLst>
                                          <p:attrName>ppt_x</p:attrName>
                                        </p:attrNameLst>
                                      </p:cBhvr>
                                      <p:tavLst>
                                        <p:tav tm="0">
                                          <p:val>
                                            <p:strVal val="#ppt_x"/>
                                          </p:val>
                                        </p:tav>
                                        <p:tav tm="100000">
                                          <p:val>
                                            <p:strVal val="#ppt_x"/>
                                          </p:val>
                                        </p:tav>
                                      </p:tavLst>
                                    </p:anim>
                                    <p:anim calcmode="lin" valueType="num">
                                      <p:cBhvr>
                                        <p:cTn dur="500" fill="hold" id="35"/>
                                        <p:tgtEl>
                                          <p:spTgt spid="3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id="37" nodeType="afterEffect" presetClass="entr" presetID="53" presetSubtype="0">
                                  <p:stCondLst>
                                    <p:cond delay="0"/>
                                  </p:stCondLst>
                                  <p:childTnLst>
                                    <p:set>
                                      <p:cBhvr>
                                        <p:cTn dur="1" fill="hold" id="38">
                                          <p:stCondLst>
                                            <p:cond delay="0"/>
                                          </p:stCondLst>
                                        </p:cTn>
                                        <p:tgtEl>
                                          <p:spTgt spid="42"/>
                                        </p:tgtEl>
                                        <p:attrNameLst>
                                          <p:attrName>style.visibility</p:attrName>
                                        </p:attrNameLst>
                                      </p:cBhvr>
                                      <p:to>
                                        <p:strVal val="visible"/>
                                      </p:to>
                                    </p:set>
                                    <p:anim calcmode="lin" valueType="num">
                                      <p:cBhvr>
                                        <p:cTn dur="500" fill="hold" id="39"/>
                                        <p:tgtEl>
                                          <p:spTgt spid="42"/>
                                        </p:tgtEl>
                                        <p:attrNameLst>
                                          <p:attrName>ppt_w</p:attrName>
                                        </p:attrNameLst>
                                      </p:cBhvr>
                                      <p:tavLst>
                                        <p:tav tm="0">
                                          <p:val>
                                            <p:fltVal val="0"/>
                                          </p:val>
                                        </p:tav>
                                        <p:tav tm="100000">
                                          <p:val>
                                            <p:strVal val="#ppt_w"/>
                                          </p:val>
                                        </p:tav>
                                      </p:tavLst>
                                    </p:anim>
                                    <p:anim calcmode="lin" valueType="num">
                                      <p:cBhvr>
                                        <p:cTn dur="500" fill="hold" id="40"/>
                                        <p:tgtEl>
                                          <p:spTgt spid="42"/>
                                        </p:tgtEl>
                                        <p:attrNameLst>
                                          <p:attrName>ppt_h</p:attrName>
                                        </p:attrNameLst>
                                      </p:cBhvr>
                                      <p:tavLst>
                                        <p:tav tm="0">
                                          <p:val>
                                            <p:fltVal val="0"/>
                                          </p:val>
                                        </p:tav>
                                        <p:tav tm="100000">
                                          <p:val>
                                            <p:strVal val="#ppt_h"/>
                                          </p:val>
                                        </p:tav>
                                      </p:tavLst>
                                    </p:anim>
                                    <p:animEffect filter="fade" transition="in">
                                      <p:cBhvr>
                                        <p:cTn dur="500" id="41"/>
                                        <p:tgtEl>
                                          <p:spTgt spid="42"/>
                                        </p:tgtEl>
                                      </p:cBhvr>
                                    </p:animEffect>
                                  </p:childTnLst>
                                </p:cTn>
                              </p:par>
                            </p:childTnLst>
                          </p:cTn>
                        </p:par>
                        <p:par>
                          <p:cTn fill="hold" id="42" nodeType="afterGroup">
                            <p:stCondLst>
                              <p:cond delay="3500"/>
                            </p:stCondLst>
                            <p:childTnLst>
                              <p:par>
                                <p:cTn fill="hold" grpId="0" id="43" nodeType="afterEffect" presetClass="entr" presetID="42" presetSubtype="0">
                                  <p:stCondLst>
                                    <p:cond delay="0"/>
                                  </p:stCondLst>
                                  <p:childTnLst>
                                    <p:set>
                                      <p:cBhvr>
                                        <p:cTn dur="1" fill="hold" id="44">
                                          <p:stCondLst>
                                            <p:cond delay="0"/>
                                          </p:stCondLst>
                                        </p:cTn>
                                        <p:tgtEl>
                                          <p:spTgt spid="4"/>
                                        </p:tgtEl>
                                        <p:attrNameLst>
                                          <p:attrName>style.visibility</p:attrName>
                                        </p:attrNameLst>
                                      </p:cBhvr>
                                      <p:to>
                                        <p:strVal val="visible"/>
                                      </p:to>
                                    </p:set>
                                    <p:animEffect filter="fade" transition="in">
                                      <p:cBhvr>
                                        <p:cTn dur="500" id="45"/>
                                        <p:tgtEl>
                                          <p:spTgt spid="4"/>
                                        </p:tgtEl>
                                      </p:cBhvr>
                                    </p:animEffect>
                                    <p:anim calcmode="lin" valueType="num">
                                      <p:cBhvr>
                                        <p:cTn dur="500" fill="hold" id="46"/>
                                        <p:tgtEl>
                                          <p:spTgt spid="4"/>
                                        </p:tgtEl>
                                        <p:attrNameLst>
                                          <p:attrName>ppt_x</p:attrName>
                                        </p:attrNameLst>
                                      </p:cBhvr>
                                      <p:tavLst>
                                        <p:tav tm="0">
                                          <p:val>
                                            <p:strVal val="#ppt_x"/>
                                          </p:val>
                                        </p:tav>
                                        <p:tav tm="100000">
                                          <p:val>
                                            <p:strVal val="#ppt_x"/>
                                          </p:val>
                                        </p:tav>
                                      </p:tavLst>
                                    </p:anim>
                                    <p:anim calcmode="lin" valueType="num">
                                      <p:cBhvr>
                                        <p:cTn dur="500" fill="hold" id="47"/>
                                        <p:tgtEl>
                                          <p:spTgt spid="4"/>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42" presetSubtype="0">
                                  <p:stCondLst>
                                    <p:cond delay="0"/>
                                  </p:stCondLst>
                                  <p:childTnLst>
                                    <p:set>
                                      <p:cBhvr>
                                        <p:cTn dur="1" fill="hold" id="50">
                                          <p:stCondLst>
                                            <p:cond delay="0"/>
                                          </p:stCondLst>
                                        </p:cTn>
                                        <p:tgtEl>
                                          <p:spTgt spid="36"/>
                                        </p:tgtEl>
                                        <p:attrNameLst>
                                          <p:attrName>style.visibility</p:attrName>
                                        </p:attrNameLst>
                                      </p:cBhvr>
                                      <p:to>
                                        <p:strVal val="visible"/>
                                      </p:to>
                                    </p:set>
                                    <p:animEffect filter="fade" transition="in">
                                      <p:cBhvr>
                                        <p:cTn dur="500" id="51"/>
                                        <p:tgtEl>
                                          <p:spTgt spid="36"/>
                                        </p:tgtEl>
                                      </p:cBhvr>
                                    </p:animEffect>
                                    <p:anim calcmode="lin" valueType="num">
                                      <p:cBhvr>
                                        <p:cTn dur="500" fill="hold" id="52"/>
                                        <p:tgtEl>
                                          <p:spTgt spid="36"/>
                                        </p:tgtEl>
                                        <p:attrNameLst>
                                          <p:attrName>ppt_x</p:attrName>
                                        </p:attrNameLst>
                                      </p:cBhvr>
                                      <p:tavLst>
                                        <p:tav tm="0">
                                          <p:val>
                                            <p:strVal val="#ppt_x"/>
                                          </p:val>
                                        </p:tav>
                                        <p:tav tm="100000">
                                          <p:val>
                                            <p:strVal val="#ppt_x"/>
                                          </p:val>
                                        </p:tav>
                                      </p:tavLst>
                                    </p:anim>
                                    <p:anim calcmode="lin" valueType="num">
                                      <p:cBhvr>
                                        <p:cTn dur="500" fill="hold" id="53"/>
                                        <p:tgtEl>
                                          <p:spTgt spid="3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500"/>
                            </p:stCondLst>
                            <p:childTnLst>
                              <p:par>
                                <p:cTn fill="hold" id="55" nodeType="afterEffect" presetClass="entr" presetID="53" presetSubtype="0">
                                  <p:stCondLst>
                                    <p:cond delay="0"/>
                                  </p:stCondLst>
                                  <p:childTnLst>
                                    <p:set>
                                      <p:cBhvr>
                                        <p:cTn dur="1" fill="hold" id="56">
                                          <p:stCondLst>
                                            <p:cond delay="0"/>
                                          </p:stCondLst>
                                        </p:cTn>
                                        <p:tgtEl>
                                          <p:spTgt spid="44"/>
                                        </p:tgtEl>
                                        <p:attrNameLst>
                                          <p:attrName>style.visibility</p:attrName>
                                        </p:attrNameLst>
                                      </p:cBhvr>
                                      <p:to>
                                        <p:strVal val="visible"/>
                                      </p:to>
                                    </p:set>
                                    <p:anim calcmode="lin" valueType="num">
                                      <p:cBhvr>
                                        <p:cTn dur="500" fill="hold" id="57"/>
                                        <p:tgtEl>
                                          <p:spTgt spid="44"/>
                                        </p:tgtEl>
                                        <p:attrNameLst>
                                          <p:attrName>ppt_w</p:attrName>
                                        </p:attrNameLst>
                                      </p:cBhvr>
                                      <p:tavLst>
                                        <p:tav tm="0">
                                          <p:val>
                                            <p:fltVal val="0"/>
                                          </p:val>
                                        </p:tav>
                                        <p:tav tm="100000">
                                          <p:val>
                                            <p:strVal val="#ppt_w"/>
                                          </p:val>
                                        </p:tav>
                                      </p:tavLst>
                                    </p:anim>
                                    <p:anim calcmode="lin" valueType="num">
                                      <p:cBhvr>
                                        <p:cTn dur="500" fill="hold" id="58"/>
                                        <p:tgtEl>
                                          <p:spTgt spid="44"/>
                                        </p:tgtEl>
                                        <p:attrNameLst>
                                          <p:attrName>ppt_h</p:attrName>
                                        </p:attrNameLst>
                                      </p:cBhvr>
                                      <p:tavLst>
                                        <p:tav tm="0">
                                          <p:val>
                                            <p:fltVal val="0"/>
                                          </p:val>
                                        </p:tav>
                                        <p:tav tm="100000">
                                          <p:val>
                                            <p:strVal val="#ppt_h"/>
                                          </p:val>
                                        </p:tav>
                                      </p:tavLst>
                                    </p:anim>
                                    <p:animEffect filter="fade" transition="in">
                                      <p:cBhvr>
                                        <p:cTn dur="500" id="59"/>
                                        <p:tgtEl>
                                          <p:spTgt spid="44"/>
                                        </p:tgtEl>
                                      </p:cBhvr>
                                    </p:animEffect>
                                  </p:childTnLst>
                                </p:cTn>
                              </p:par>
                            </p:childTnLst>
                          </p:cTn>
                        </p:par>
                        <p:par>
                          <p:cTn fill="hold" id="60" nodeType="afterGroup">
                            <p:stCondLst>
                              <p:cond delay="5000"/>
                            </p:stCondLst>
                            <p:childTnLst>
                              <p:par>
                                <p:cTn fill="hold" grpId="0" id="61" nodeType="afterEffect" presetClass="entr" presetID="42" presetSubtype="0">
                                  <p:stCondLst>
                                    <p:cond delay="0"/>
                                  </p:stCondLst>
                                  <p:childTnLst>
                                    <p:set>
                                      <p:cBhvr>
                                        <p:cTn dur="1" fill="hold" id="62">
                                          <p:stCondLst>
                                            <p:cond delay="0"/>
                                          </p:stCondLst>
                                        </p:cTn>
                                        <p:tgtEl>
                                          <p:spTgt spid="37"/>
                                        </p:tgtEl>
                                        <p:attrNameLst>
                                          <p:attrName>style.visibility</p:attrName>
                                        </p:attrNameLst>
                                      </p:cBhvr>
                                      <p:to>
                                        <p:strVal val="visible"/>
                                      </p:to>
                                    </p:set>
                                    <p:animEffect filter="fade" transition="in">
                                      <p:cBhvr>
                                        <p:cTn dur="500" id="63"/>
                                        <p:tgtEl>
                                          <p:spTgt spid="37"/>
                                        </p:tgtEl>
                                      </p:cBhvr>
                                    </p:animEffect>
                                    <p:anim calcmode="lin" valueType="num">
                                      <p:cBhvr>
                                        <p:cTn dur="500" fill="hold" id="64"/>
                                        <p:tgtEl>
                                          <p:spTgt spid="37"/>
                                        </p:tgtEl>
                                        <p:attrNameLst>
                                          <p:attrName>ppt_x</p:attrName>
                                        </p:attrNameLst>
                                      </p:cBhvr>
                                      <p:tavLst>
                                        <p:tav tm="0">
                                          <p:val>
                                            <p:strVal val="#ppt_x"/>
                                          </p:val>
                                        </p:tav>
                                        <p:tav tm="100000">
                                          <p:val>
                                            <p:strVal val="#ppt_x"/>
                                          </p:val>
                                        </p:tav>
                                      </p:tavLst>
                                    </p:anim>
                                    <p:anim calcmode="lin" valueType="num">
                                      <p:cBhvr>
                                        <p:cTn dur="500" fill="hold" id="65"/>
                                        <p:tgtEl>
                                          <p:spTgt spid="37"/>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500"/>
                            </p:stCondLst>
                            <p:childTnLst>
                              <p:par>
                                <p:cTn fill="hold" grpId="0" id="67" nodeType="afterEffect" presetClass="entr" presetID="42" presetSubtype="0">
                                  <p:stCondLst>
                                    <p:cond delay="0"/>
                                  </p:stCondLst>
                                  <p:childTnLst>
                                    <p:set>
                                      <p:cBhvr>
                                        <p:cTn dur="1" fill="hold" id="68">
                                          <p:stCondLst>
                                            <p:cond delay="0"/>
                                          </p:stCondLst>
                                        </p:cTn>
                                        <p:tgtEl>
                                          <p:spTgt spid="38"/>
                                        </p:tgtEl>
                                        <p:attrNameLst>
                                          <p:attrName>style.visibility</p:attrName>
                                        </p:attrNameLst>
                                      </p:cBhvr>
                                      <p:to>
                                        <p:strVal val="visible"/>
                                      </p:to>
                                    </p:set>
                                    <p:animEffect filter="fade" transition="in">
                                      <p:cBhvr>
                                        <p:cTn dur="500" id="69"/>
                                        <p:tgtEl>
                                          <p:spTgt spid="38"/>
                                        </p:tgtEl>
                                      </p:cBhvr>
                                    </p:animEffect>
                                    <p:anim calcmode="lin" valueType="num">
                                      <p:cBhvr>
                                        <p:cTn dur="500" fill="hold" id="70"/>
                                        <p:tgtEl>
                                          <p:spTgt spid="38"/>
                                        </p:tgtEl>
                                        <p:attrNameLst>
                                          <p:attrName>ppt_x</p:attrName>
                                        </p:attrNameLst>
                                      </p:cBhvr>
                                      <p:tavLst>
                                        <p:tav tm="0">
                                          <p:val>
                                            <p:strVal val="#ppt_x"/>
                                          </p:val>
                                        </p:tav>
                                        <p:tav tm="100000">
                                          <p:val>
                                            <p:strVal val="#ppt_x"/>
                                          </p:val>
                                        </p:tav>
                                      </p:tavLst>
                                    </p:anim>
                                    <p:anim calcmode="lin" valueType="num">
                                      <p:cBhvr>
                                        <p:cTn dur="500" fill="hold" id="71"/>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5"/>
      <p:bldP grpId="0" spid="3"/>
      <p:bldP grpId="0" spid="36"/>
      <p:bldP grpId="0" spid="4"/>
      <p:bldP grpId="0" spid="37"/>
      <p:bldP grpId="0" spid="3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9" name="图片 8">
            <a:extLst>
              <a:ext uri="{FF2B5EF4-FFF2-40B4-BE49-F238E27FC236}">
                <a16:creationId xmlns:a16="http://schemas.microsoft.com/office/drawing/2014/main" id="{BBACD954-52B7-4BBD-B12B-C2C3FEC57D3F}"/>
              </a:ext>
            </a:extLst>
          </p:cNvPr>
          <p:cNvPicPr>
            <a:picLocks noChangeAspect="1"/>
          </p:cNvPicPr>
          <p:nvPr/>
        </p:nvPicPr>
        <p:blipFill>
          <a:blip r:embed="rId5">
            <a:extLst>
              <a:ext uri="{28A0092B-C50C-407E-A947-70E740481C1C}">
                <a14:useLocalDpi val="0"/>
              </a:ext>
            </a:extLst>
          </a:blip>
          <a:srcRect b="23171" l="7262" r="45952" t="72807"/>
          <a:stretch>
            <a:fillRect/>
          </a:stretch>
        </p:blipFill>
        <p:spPr>
          <a:xfrm>
            <a:off x="1059541" y="5094092"/>
            <a:ext cx="5704115" cy="275772"/>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6">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2" name="文本框 11">
            <a:extLst>
              <a:ext uri="{FF2B5EF4-FFF2-40B4-BE49-F238E27FC236}">
                <a16:creationId xmlns:a16="http://schemas.microsoft.com/office/drawing/2014/main" id="{0CE3D7BA-05E7-4390-BCD4-F1EFE1751D7D}"/>
              </a:ext>
            </a:extLst>
          </p:cNvPr>
          <p:cNvSpPr txBox="1"/>
          <p:nvPr/>
        </p:nvSpPr>
        <p:spPr>
          <a:xfrm>
            <a:off x="1830408" y="1337333"/>
            <a:ext cx="2316480" cy="2651760"/>
          </a:xfrm>
          <a:prstGeom prst="rect">
            <a:avLst/>
          </a:prstGeom>
          <a:noFill/>
        </p:spPr>
        <p:txBody>
          <a:bodyPr rtlCol="0" wrap="none">
            <a:spAutoFit/>
          </a:bodyPr>
          <a:lstStyle/>
          <a:p>
            <a:r>
              <a:rPr altLang="en-US" lang="zh-CN" sz="16800">
                <a:latin charset="-122" panose="02010609030101010101" pitchFamily="49" typeface="新宋体"/>
                <a:ea charset="-122" panose="02010609030101010101" pitchFamily="49" typeface="新宋体"/>
              </a:rPr>
              <a:t>谢</a:t>
            </a:r>
          </a:p>
        </p:txBody>
      </p:sp>
      <p:sp>
        <p:nvSpPr>
          <p:cNvPr id="13" name="文本框 12">
            <a:extLst>
              <a:ext uri="{FF2B5EF4-FFF2-40B4-BE49-F238E27FC236}">
                <a16:creationId xmlns:a16="http://schemas.microsoft.com/office/drawing/2014/main" id="{94054790-90A7-47B1-A4F3-3FD24E3CC34E}"/>
              </a:ext>
            </a:extLst>
          </p:cNvPr>
          <p:cNvSpPr txBox="1"/>
          <p:nvPr/>
        </p:nvSpPr>
        <p:spPr>
          <a:xfrm>
            <a:off x="4154900" y="2157276"/>
            <a:ext cx="1960880" cy="2225040"/>
          </a:xfrm>
          <a:prstGeom prst="rect">
            <a:avLst/>
          </a:prstGeom>
          <a:noFill/>
        </p:spPr>
        <p:txBody>
          <a:bodyPr rtlCol="0" wrap="none">
            <a:spAutoFit/>
          </a:bodyPr>
          <a:lstStyle/>
          <a:p>
            <a:r>
              <a:rPr altLang="en-US" lang="zh-CN" sz="14000">
                <a:latin charset="-122" panose="02010609030101010101" pitchFamily="49" typeface="新宋体"/>
                <a:ea charset="-122" panose="02010609030101010101" pitchFamily="49" typeface="新宋体"/>
              </a:rPr>
              <a:t>谢</a:t>
            </a:r>
          </a:p>
        </p:txBody>
      </p:sp>
      <p:sp>
        <p:nvSpPr>
          <p:cNvPr id="14" name="文本框 13">
            <a:extLst>
              <a:ext uri="{FF2B5EF4-FFF2-40B4-BE49-F238E27FC236}">
                <a16:creationId xmlns:a16="http://schemas.microsoft.com/office/drawing/2014/main" id="{A16EA8C4-091F-4D7E-B809-F3B1C6450EFF}"/>
              </a:ext>
            </a:extLst>
          </p:cNvPr>
          <p:cNvSpPr txBox="1"/>
          <p:nvPr/>
        </p:nvSpPr>
        <p:spPr>
          <a:xfrm>
            <a:off x="4169510" y="1707471"/>
            <a:ext cx="1926490" cy="701040"/>
          </a:xfrm>
          <a:prstGeom prst="rect">
            <a:avLst/>
          </a:prstGeom>
          <a:noFill/>
        </p:spPr>
        <p:txBody>
          <a:bodyPr rtlCol="0" wrap="square">
            <a:spAutoFit/>
          </a:bodyPr>
          <a:lstStyle/>
          <a:p>
            <a:pPr algn="dist"/>
            <a:r>
              <a:rPr altLang="zh-CN" lang="en-US" sz="4000">
                <a:latin charset="-122" panose="02010609030101010101" pitchFamily="49" typeface="新宋体"/>
                <a:ea charset="-122" panose="02010609030101010101" pitchFamily="49" typeface="新宋体"/>
              </a:rPr>
              <a:t>POWER</a:t>
            </a:r>
          </a:p>
        </p:txBody>
      </p:sp>
      <p:sp>
        <p:nvSpPr>
          <p:cNvPr id="15" name="文本框 14">
            <a:extLst>
              <a:ext uri="{FF2B5EF4-FFF2-40B4-BE49-F238E27FC236}">
                <a16:creationId xmlns:a16="http://schemas.microsoft.com/office/drawing/2014/main" id="{C28C1FDA-024D-48A4-AC6E-1880E6B387C7}"/>
              </a:ext>
            </a:extLst>
          </p:cNvPr>
          <p:cNvSpPr txBox="1"/>
          <p:nvPr/>
        </p:nvSpPr>
        <p:spPr>
          <a:xfrm>
            <a:off x="1645420" y="4705374"/>
            <a:ext cx="4624752" cy="487680"/>
          </a:xfrm>
          <a:prstGeom prst="rect">
            <a:avLst/>
          </a:prstGeom>
          <a:noFill/>
        </p:spPr>
        <p:txBody>
          <a:bodyPr rtlCol="0" wrap="square">
            <a:spAutoFit/>
          </a:bodyPr>
          <a:lstStyle/>
          <a:p>
            <a:pPr algn="dist"/>
            <a:r>
              <a:rPr altLang="en-US" lang="zh-CN" sz="2600">
                <a:latin charset="-122" panose="02010609030101010101" pitchFamily="49" typeface="新宋体"/>
                <a:ea charset="-122" panose="02010609030101010101" pitchFamily="49" typeface="新宋体"/>
              </a:rPr>
              <a:t>鹰一样的个人，鹰一样的团队</a:t>
            </a:r>
          </a:p>
        </p:txBody>
      </p:sp>
      <p:sp>
        <p:nvSpPr>
          <p:cNvPr id="16" name="文本框 15">
            <a:extLst>
              <a:ext uri="{FF2B5EF4-FFF2-40B4-BE49-F238E27FC236}">
                <a16:creationId xmlns:a16="http://schemas.microsoft.com/office/drawing/2014/main" id="{6913AA65-DA54-4380-A7EE-E5F4DF5EC328}"/>
              </a:ext>
            </a:extLst>
          </p:cNvPr>
          <p:cNvSpPr txBox="1"/>
          <p:nvPr/>
        </p:nvSpPr>
        <p:spPr>
          <a:xfrm>
            <a:off x="-331214" y="5248387"/>
            <a:ext cx="8485623" cy="518160"/>
          </a:xfrm>
          <a:prstGeom prst="rect">
            <a:avLst/>
          </a:prstGeom>
          <a:noFill/>
        </p:spPr>
        <p:txBody>
          <a:bodyPr rtlCol="0" wrap="square">
            <a:spAutoFit/>
          </a:bodyPr>
          <a:lstStyle/>
          <a:p>
            <a:pPr algn="ctr"/>
            <a:r>
              <a:rPr altLang="en-US" lang="zh-CN" sz="1400">
                <a:latin charset="-122" panose="02010609030101010101" pitchFamily="49" typeface="新宋体"/>
                <a:ea charset="-122" panose="02010609030101010101" pitchFamily="49" typeface="新宋体"/>
              </a:rPr>
              <a:t>个人成就团队 团队造就个人 个人与企业共成长与社会同进步</a:t>
            </a:r>
          </a:p>
          <a:p>
            <a:pPr algn="ctr"/>
            <a:r>
              <a:rPr altLang="en-US" lang="zh-CN" sz="1400">
                <a:latin charset="-122" panose="02010609030101010101" pitchFamily="49" typeface="新宋体"/>
                <a:ea charset="-122" panose="02010609030101010101" pitchFamily="49" typeface="新宋体"/>
              </a:rPr>
              <a:t>创新意识的现代行业领军者</a:t>
            </a:r>
          </a:p>
        </p:txBody>
      </p:sp>
      <p:sp>
        <p:nvSpPr>
          <p:cNvPr id="17" name="文本框 16">
            <a:extLst>
              <a:ext uri="{FF2B5EF4-FFF2-40B4-BE49-F238E27FC236}">
                <a16:creationId xmlns:a16="http://schemas.microsoft.com/office/drawing/2014/main" id="{26E16CAA-D3EE-483D-82D1-DFD0F804E7DA}"/>
              </a:ext>
            </a:extLst>
          </p:cNvPr>
          <p:cNvSpPr txBox="1"/>
          <p:nvPr/>
        </p:nvSpPr>
        <p:spPr>
          <a:xfrm>
            <a:off x="1319779" y="5860564"/>
            <a:ext cx="4955324" cy="396240"/>
          </a:xfrm>
          <a:prstGeom prst="rect">
            <a:avLst/>
          </a:prstGeom>
          <a:noFill/>
        </p:spPr>
        <p:txBody>
          <a:bodyPr rtlCol="0" wrap="square">
            <a:spAutoFit/>
          </a:bodyPr>
          <a:lstStyle/>
          <a:p>
            <a:pPr algn="ctr"/>
            <a:r>
              <a:rPr altLang="zh-CN" lang="en-US" sz="1000">
                <a:latin charset="-122" panose="02010609030101010101" pitchFamily="49" typeface="新宋体"/>
                <a:ea charset="-122" panose="02010609030101010101" pitchFamily="49" typeface="新宋体"/>
              </a:rPr>
              <a:t>To be strong, to be strong, to persevere, to endure, to be patient; </a:t>
            </a:r>
          </a:p>
          <a:p>
            <a:pPr algn="ctr"/>
            <a:r>
              <a:rPr altLang="zh-CN" lang="en-US" sz="1000">
                <a:latin charset="-122" panose="02010609030101010101" pitchFamily="49" typeface="新宋体"/>
                <a:ea charset="-122" panose="02010609030101010101" pitchFamily="49" typeface="新宋体"/>
              </a:rPr>
              <a:t>persevere, to uphold truth, to correct mistakes, to make us a</a:t>
            </a:r>
          </a:p>
        </p:txBody>
      </p:sp>
    </p:spTree>
    <p:extLst>
      <p:ext uri="{BB962C8B-B14F-4D97-AF65-F5344CB8AC3E}">
        <p14:creationId val="3314870649"/>
      </p:ext>
    </p:extLst>
  </p:cSld>
  <p:clrMapOvr>
    <a:masterClrMapping/>
  </p:clrMapOvr>
  <mc:AlternateContent>
    <mc:Choice Requires="p14">
      <p:transition advTm="9000" p14:dur="1250" spd="slow">
        <p14:switch dir="r"/>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47"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anim calcmode="lin" valueType="num">
                                      <p:cBhvr>
                                        <p:cTn dur="500" fill="hold" id="30"/>
                                        <p:tgtEl>
                                          <p:spTgt spid="14"/>
                                        </p:tgtEl>
                                        <p:attrNameLst>
                                          <p:attrName>ppt_x</p:attrName>
                                        </p:attrNameLst>
                                      </p:cBhvr>
                                      <p:tavLst>
                                        <p:tav tm="0">
                                          <p:val>
                                            <p:strVal val="#ppt_x"/>
                                          </p:val>
                                        </p:tav>
                                        <p:tav tm="100000">
                                          <p:val>
                                            <p:strVal val="#ppt_x"/>
                                          </p:val>
                                        </p:tav>
                                      </p:tavLst>
                                    </p:anim>
                                    <p:anim calcmode="lin" valueType="num">
                                      <p:cBhvr>
                                        <p:cTn dur="50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47"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anim calcmode="lin" valueType="num">
                                      <p:cBhvr>
                                        <p:cTn dur="500" fill="hold" id="36"/>
                                        <p:tgtEl>
                                          <p:spTgt spid="15"/>
                                        </p:tgtEl>
                                        <p:attrNameLst>
                                          <p:attrName>ppt_x</p:attrName>
                                        </p:attrNameLst>
                                      </p:cBhvr>
                                      <p:tavLst>
                                        <p:tav tm="0">
                                          <p:val>
                                            <p:strVal val="#ppt_x"/>
                                          </p:val>
                                        </p:tav>
                                        <p:tav tm="100000">
                                          <p:val>
                                            <p:strVal val="#ppt_x"/>
                                          </p:val>
                                        </p:tav>
                                      </p:tavLst>
                                    </p:anim>
                                    <p:anim calcmode="lin" valueType="num">
                                      <p:cBhvr>
                                        <p:cTn dur="500" fill="hold" id="37"/>
                                        <p:tgtEl>
                                          <p:spTgt spid="1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16" presetSubtype="37">
                                  <p:stCondLst>
                                    <p:cond delay="0"/>
                                  </p:stCondLst>
                                  <p:childTnLst>
                                    <p:set>
                                      <p:cBhvr>
                                        <p:cTn dur="1" fill="hold" id="40">
                                          <p:stCondLst>
                                            <p:cond delay="0"/>
                                          </p:stCondLst>
                                        </p:cTn>
                                        <p:tgtEl>
                                          <p:spTgt spid="9"/>
                                        </p:tgtEl>
                                        <p:attrNameLst>
                                          <p:attrName>style.visibility</p:attrName>
                                        </p:attrNameLst>
                                      </p:cBhvr>
                                      <p:to>
                                        <p:strVal val="visible"/>
                                      </p:to>
                                    </p:set>
                                    <p:animEffect filter="barn(outVertical)" transition="in">
                                      <p:cBhvr>
                                        <p:cTn dur="500" id="41"/>
                                        <p:tgtEl>
                                          <p:spTgt spid="9"/>
                                        </p:tgtEl>
                                      </p:cBhvr>
                                    </p:animEffect>
                                  </p:childTnLst>
                                </p:cTn>
                              </p:par>
                            </p:childTnLst>
                          </p:cTn>
                        </p:par>
                        <p:par>
                          <p:cTn fill="hold" id="42" nodeType="afterGroup">
                            <p:stCondLst>
                              <p:cond delay="3500"/>
                            </p:stCondLst>
                            <p:childTnLst>
                              <p:par>
                                <p:cTn fill="hold" grpId="0" id="43" nodeType="afterEffect" presetClass="entr" presetID="22" presetSubtype="1">
                                  <p:stCondLst>
                                    <p:cond delay="0"/>
                                  </p:stCondLst>
                                  <p:childTnLst>
                                    <p:set>
                                      <p:cBhvr>
                                        <p:cTn dur="1" fill="hold" id="44">
                                          <p:stCondLst>
                                            <p:cond delay="0"/>
                                          </p:stCondLst>
                                        </p:cTn>
                                        <p:tgtEl>
                                          <p:spTgt spid="16"/>
                                        </p:tgtEl>
                                        <p:attrNameLst>
                                          <p:attrName>style.visibility</p:attrName>
                                        </p:attrNameLst>
                                      </p:cBhvr>
                                      <p:to>
                                        <p:strVal val="visible"/>
                                      </p:to>
                                    </p:set>
                                    <p:animEffect filter="wipe(up)" transition="in">
                                      <p:cBhvr>
                                        <p:cTn dur="500" id="45"/>
                                        <p:tgtEl>
                                          <p:spTgt spid="16"/>
                                        </p:tgtEl>
                                      </p:cBhvr>
                                    </p:animEffect>
                                  </p:childTnLst>
                                </p:cTn>
                              </p:par>
                            </p:childTnLst>
                          </p:cTn>
                        </p:par>
                        <p:par>
                          <p:cTn fill="hold" id="46" nodeType="afterGroup">
                            <p:stCondLst>
                              <p:cond delay="4000"/>
                            </p:stCondLst>
                            <p:childTnLst>
                              <p:par>
                                <p:cTn fill="hold" grpId="0" id="47" nodeType="afterEffect" presetClass="entr" presetID="22" presetSubtype="1">
                                  <p:stCondLst>
                                    <p:cond delay="0"/>
                                  </p:stCondLst>
                                  <p:childTnLst>
                                    <p:set>
                                      <p:cBhvr>
                                        <p:cTn dur="1" fill="hold" id="48">
                                          <p:stCondLst>
                                            <p:cond delay="0"/>
                                          </p:stCondLst>
                                        </p:cTn>
                                        <p:tgtEl>
                                          <p:spTgt spid="17"/>
                                        </p:tgtEl>
                                        <p:attrNameLst>
                                          <p:attrName>style.visibility</p:attrName>
                                        </p:attrNameLst>
                                      </p:cBhvr>
                                      <p:to>
                                        <p:strVal val="visible"/>
                                      </p:to>
                                    </p:set>
                                    <p:animEffect filter="wipe(up)" transition="in">
                                      <p:cBhvr>
                                        <p:cTn dur="500" id="4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AA18F1EB-333B-42D4-AFF5-441DFFB3E5D6}"/>
              </a:ext>
            </a:extLst>
          </p:cNvPr>
          <p:cNvGrpSpPr/>
          <p:nvPr/>
        </p:nvGrpSpPr>
        <p:grpSpPr>
          <a:xfrm>
            <a:off x="943" y="-35845"/>
            <a:ext cx="12215526" cy="6893845"/>
            <a:chOff x="943" y="-35845"/>
            <a:chExt cx="12215526" cy="6893845"/>
          </a:xfrm>
        </p:grpSpPr>
        <p:grpSp>
          <p:nvGrpSpPr>
            <p:cNvPr id="4" name="组合 3">
              <a:extLst>
                <a:ext uri="{FF2B5EF4-FFF2-40B4-BE49-F238E27FC236}">
                  <a16:creationId xmlns:a16="http://schemas.microsoft.com/office/drawing/2014/main" id="{AC1C7A6C-C6F3-4B0B-8A9E-F7C8A87E6807}"/>
                </a:ext>
              </a:extLst>
            </p:cNvPr>
            <p:cNvGrpSpPr/>
            <p:nvPr/>
          </p:nvGrpSpPr>
          <p:grpSpPr>
            <a:xfrm>
              <a:off x="943" y="1207781"/>
              <a:ext cx="12215526" cy="5650219"/>
              <a:chOff x="-74150" y="-56205"/>
              <a:chExt cx="12215526" cy="5428595"/>
            </a:xfrm>
          </p:grpSpPr>
          <p:pic>
            <p:nvPicPr>
              <p:cNvPr id="15" name="图片 14">
                <a:extLst>
                  <a:ext uri="{FF2B5EF4-FFF2-40B4-BE49-F238E27FC236}">
                    <a16:creationId xmlns:a16="http://schemas.microsoft.com/office/drawing/2014/main" id="{0AEDA4D2-1869-49C0-8B94-EB1C40806AA7}"/>
                  </a:ext>
                </a:extLst>
              </p:cNvPr>
              <p:cNvPicPr>
                <a:picLocks noChangeAspect="1"/>
              </p:cNvPicPr>
              <p:nvPr/>
            </p:nvPicPr>
            <p:blipFill>
              <a:blip r:embed="rId3"/>
              <a:srcRect b="20825" l="52714"/>
              <a:stretch>
                <a:fillRect/>
              </a:stretch>
            </p:blipFill>
            <p:spPr>
              <a:xfrm>
                <a:off x="-74150" y="-56205"/>
                <a:ext cx="5764074" cy="5428207"/>
              </a:xfrm>
              <a:prstGeom prst="rect">
                <a:avLst/>
              </a:prstGeom>
            </p:spPr>
          </p:pic>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rcRect b="20819" r="35640"/>
              <a:stretch>
                <a:fillRect/>
              </a:stretch>
            </p:blipFill>
            <p:spPr>
              <a:xfrm>
                <a:off x="5639300" y="-56205"/>
                <a:ext cx="6502076" cy="5428595"/>
              </a:xfrm>
              <a:prstGeom prst="rect">
                <a:avLst/>
              </a:prstGeom>
            </p:spPr>
          </p:pic>
        </p:grpSp>
        <p:pic>
          <p:nvPicPr>
            <p:cNvPr id="36" name="图片 35">
              <a:extLst>
                <a:ext uri="{FF2B5EF4-FFF2-40B4-BE49-F238E27FC236}">
                  <a16:creationId xmlns:a16="http://schemas.microsoft.com/office/drawing/2014/main" id="{31D6DAA6-7078-492C-AFC6-09D9A8DBC7CB}"/>
                </a:ext>
              </a:extLst>
            </p:cNvPr>
            <p:cNvPicPr>
              <a:picLocks noChangeAspect="1"/>
            </p:cNvPicPr>
            <p:nvPr/>
          </p:nvPicPr>
          <p:blipFill>
            <a:blip r:embed="rId3"/>
            <a:srcRect l="52714" t="82428"/>
            <a:stretch>
              <a:fillRect/>
            </a:stretch>
          </p:blipFill>
          <p:spPr>
            <a:xfrm>
              <a:off x="2676" y="-35845"/>
              <a:ext cx="12188381" cy="1253948"/>
            </a:xfrm>
            <a:prstGeom prst="rect">
              <a:avLst/>
            </a:prstGeom>
          </p:spPr>
        </p:pic>
      </p:grpSp>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grpSp>
        <p:nvGrpSpPr>
          <p:cNvPr id="17" name="组合 16">
            <a:extLst>
              <a:ext uri="{FF2B5EF4-FFF2-40B4-BE49-F238E27FC236}">
                <a16:creationId xmlns:a16="http://schemas.microsoft.com/office/drawing/2014/main" id="{6D956573-4B58-41F0-890F-AD8475F74707}"/>
              </a:ext>
            </a:extLst>
          </p:cNvPr>
          <p:cNvGrpSpPr/>
          <p:nvPr/>
        </p:nvGrpSpPr>
        <p:grpSpPr>
          <a:xfrm>
            <a:off x="-373896" y="625874"/>
            <a:ext cx="11047465" cy="6166597"/>
            <a:chOff x="0" y="345702"/>
            <a:chExt cx="11047465" cy="6166597"/>
          </a:xfrm>
        </p:grpSpPr>
        <p:sp>
          <p:nvSpPr>
            <p:cNvPr id="23" name="弧形 22">
              <a:extLst>
                <a:ext uri="{FF2B5EF4-FFF2-40B4-BE49-F238E27FC236}">
                  <a16:creationId xmlns:a16="http://schemas.microsoft.com/office/drawing/2014/main" id="{43C144AB-5A4D-4951-8295-B0675F339DC5}"/>
                </a:ext>
              </a:extLst>
            </p:cNvPr>
            <p:cNvSpPr/>
            <p:nvPr/>
          </p:nvSpPr>
          <p:spPr>
            <a:xfrm rot="2819724">
              <a:off x="0" y="345702"/>
              <a:ext cx="6166597" cy="6166597"/>
            </a:xfrm>
            <a:prstGeom prst="arc">
              <a:avLst>
                <a:gd fmla="val 14423271" name="adj1"/>
                <a:gd fmla="val 1261294" name="adj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rgbClr val="303030"/>
                </a:solidFill>
                <a:effectLst/>
                <a:uLnTx/>
                <a:uFillTx/>
                <a:latin typeface="Arial"/>
                <a:ea typeface="微软雅黑"/>
                <a:cs typeface="+mn-ea"/>
                <a:sym typeface="+mn-lt"/>
              </a:endParaRPr>
            </a:p>
          </p:txBody>
        </p:sp>
        <p:grpSp>
          <p:nvGrpSpPr>
            <p:cNvPr id="24" name="组合 23">
              <a:extLst>
                <a:ext uri="{FF2B5EF4-FFF2-40B4-BE49-F238E27FC236}">
                  <a16:creationId xmlns:a16="http://schemas.microsoft.com/office/drawing/2014/main" id="{E4E788F8-5886-47FD-9393-ED465F600148}"/>
                </a:ext>
              </a:extLst>
            </p:cNvPr>
            <p:cNvGrpSpPr/>
            <p:nvPr/>
          </p:nvGrpSpPr>
          <p:grpSpPr>
            <a:xfrm>
              <a:off x="5325072" y="1234831"/>
              <a:ext cx="4465320" cy="772160"/>
              <a:chOff x="5173980" y="1361831"/>
              <a:chExt cx="4465320" cy="772160"/>
            </a:xfrm>
          </p:grpSpPr>
          <p:sp>
            <p:nvSpPr>
              <p:cNvPr id="34" name="椭圆 33">
                <a:extLst>
                  <a:ext uri="{FF2B5EF4-FFF2-40B4-BE49-F238E27FC236}">
                    <a16:creationId xmlns:a16="http://schemas.microsoft.com/office/drawing/2014/main" id="{FFCFC267-8FEA-44E5-BA79-EC76ABF4B03A}"/>
                  </a:ext>
                </a:extLst>
              </p:cNvPr>
              <p:cNvSpPr/>
              <p:nvPr/>
            </p:nvSpPr>
            <p:spPr>
              <a:xfrm>
                <a:off x="5173980" y="1361831"/>
                <a:ext cx="772160" cy="77216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FFFFFF"/>
                    </a:solidFill>
                    <a:effectLst/>
                    <a:uLnTx/>
                    <a:uFillTx/>
                    <a:latin typeface="Arial"/>
                    <a:ea typeface="微软雅黑"/>
                    <a:cs typeface="+mn-ea"/>
                    <a:sym typeface="+mn-lt"/>
                  </a:rPr>
                  <a:t>01</a:t>
                </a:r>
              </a:p>
            </p:txBody>
          </p:sp>
          <p:sp>
            <p:nvSpPr>
              <p:cNvPr id="35" name="文本框 34">
                <a:extLst>
                  <a:ext uri="{FF2B5EF4-FFF2-40B4-BE49-F238E27FC236}">
                    <a16:creationId xmlns:a16="http://schemas.microsoft.com/office/drawing/2014/main" id="{38AF9F70-DC50-4522-A98E-E10BF21D09E5}"/>
                  </a:ext>
                </a:extLst>
              </p:cNvPr>
              <p:cNvSpPr txBox="1"/>
              <p:nvPr/>
            </p:nvSpPr>
            <p:spPr>
              <a:xfrm>
                <a:off x="6047273" y="1517079"/>
                <a:ext cx="3592029" cy="579120"/>
              </a:xfrm>
              <a:prstGeom prst="rect">
                <a:avLst/>
              </a:prstGeom>
              <a:noFill/>
            </p:spPr>
            <p:txBody>
              <a:bodyPr rtlCol="0" wrap="square">
                <a:spAutoFit/>
              </a:bodyPr>
              <a:lstStyle/>
              <a:p>
                <a:pPr lvl="0">
                  <a:defRPr/>
                </a:pPr>
                <a:r>
                  <a:rPr altLang="en-US" b="1" lang="zh-CN" sz="3200">
                    <a:latin charset="-122" panose="02010609030101010101" pitchFamily="49" typeface="新宋体"/>
                    <a:ea charset="-122" panose="02010609030101010101" pitchFamily="49" typeface="新宋体"/>
                    <a:cs typeface="+mn-ea"/>
                    <a:sym typeface="+mn-lt"/>
                  </a:rPr>
                  <a:t>什么叫责任心</a:t>
                </a:r>
              </a:p>
            </p:txBody>
          </p:sp>
        </p:grpSp>
        <p:grpSp>
          <p:nvGrpSpPr>
            <p:cNvPr id="25" name="组合 24">
              <a:extLst>
                <a:ext uri="{FF2B5EF4-FFF2-40B4-BE49-F238E27FC236}">
                  <a16:creationId xmlns:a16="http://schemas.microsoft.com/office/drawing/2014/main" id="{86F1F1DC-2458-4F4B-9786-64D33F62A70E}"/>
                </a:ext>
              </a:extLst>
            </p:cNvPr>
            <p:cNvGrpSpPr/>
            <p:nvPr/>
          </p:nvGrpSpPr>
          <p:grpSpPr>
            <a:xfrm>
              <a:off x="5710442" y="2321729"/>
              <a:ext cx="5107772" cy="772160"/>
              <a:chOff x="5173980" y="1361831"/>
              <a:chExt cx="5107772" cy="772160"/>
            </a:xfrm>
          </p:grpSpPr>
          <p:sp>
            <p:nvSpPr>
              <p:cNvPr id="32" name="椭圆 31">
                <a:extLst>
                  <a:ext uri="{FF2B5EF4-FFF2-40B4-BE49-F238E27FC236}">
                    <a16:creationId xmlns:a16="http://schemas.microsoft.com/office/drawing/2014/main" id="{5A5AD7C2-38F5-4EA5-BB1E-90D3C6D07347}"/>
                  </a:ext>
                </a:extLst>
              </p:cNvPr>
              <p:cNvSpPr/>
              <p:nvPr/>
            </p:nvSpPr>
            <p:spPr>
              <a:xfrm>
                <a:off x="5173980" y="1361831"/>
                <a:ext cx="772160" cy="77216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FFFFFF"/>
                    </a:solidFill>
                    <a:effectLst/>
                    <a:uLnTx/>
                    <a:uFillTx/>
                    <a:latin typeface="Arial"/>
                    <a:ea typeface="微软雅黑"/>
                    <a:cs typeface="+mn-ea"/>
                    <a:sym typeface="+mn-lt"/>
                  </a:rPr>
                  <a:t>02</a:t>
                </a:r>
              </a:p>
            </p:txBody>
          </p:sp>
          <p:sp>
            <p:nvSpPr>
              <p:cNvPr id="33" name="文本框 32">
                <a:extLst>
                  <a:ext uri="{FF2B5EF4-FFF2-40B4-BE49-F238E27FC236}">
                    <a16:creationId xmlns:a16="http://schemas.microsoft.com/office/drawing/2014/main" id="{0E233D15-3DCE-42AE-8423-08410499B7DC}"/>
                  </a:ext>
                </a:extLst>
              </p:cNvPr>
              <p:cNvSpPr txBox="1"/>
              <p:nvPr/>
            </p:nvSpPr>
            <p:spPr>
              <a:xfrm>
                <a:off x="6047271" y="1517079"/>
                <a:ext cx="4234481" cy="579120"/>
              </a:xfrm>
              <a:prstGeom prst="rect">
                <a:avLst/>
              </a:prstGeom>
              <a:noFill/>
            </p:spPr>
            <p:txBody>
              <a:bodyPr rtlCol="0" wrap="square">
                <a:spAutoFit/>
              </a:bodyPr>
              <a:lstStyle/>
              <a:p>
                <a:pPr lvl="0">
                  <a:defRPr/>
                </a:pPr>
                <a:r>
                  <a:rPr altLang="en-US" b="1" lang="zh-CN" sz="3200">
                    <a:latin charset="-122" panose="02010609030101010101" pitchFamily="49" typeface="新宋体"/>
                    <a:ea charset="-122" panose="02010609030101010101" pitchFamily="49" typeface="新宋体"/>
                    <a:cs typeface="+mn-ea"/>
                    <a:sym typeface="+mn-lt"/>
                  </a:rPr>
                  <a:t>为什么要拥有责任心</a:t>
                </a:r>
              </a:p>
            </p:txBody>
          </p:sp>
        </p:grpSp>
        <p:grpSp>
          <p:nvGrpSpPr>
            <p:cNvPr id="26" name="组合 25">
              <a:extLst>
                <a:ext uri="{FF2B5EF4-FFF2-40B4-BE49-F238E27FC236}">
                  <a16:creationId xmlns:a16="http://schemas.microsoft.com/office/drawing/2014/main" id="{CBF5B586-6D5F-4028-964D-ADDD3A27FAEE}"/>
                </a:ext>
              </a:extLst>
            </p:cNvPr>
            <p:cNvGrpSpPr/>
            <p:nvPr/>
          </p:nvGrpSpPr>
          <p:grpSpPr>
            <a:xfrm>
              <a:off x="5710442" y="3408627"/>
              <a:ext cx="4465320" cy="772160"/>
              <a:chOff x="5173980" y="1361831"/>
              <a:chExt cx="4465320" cy="772160"/>
            </a:xfrm>
          </p:grpSpPr>
          <p:sp>
            <p:nvSpPr>
              <p:cNvPr id="30" name="椭圆 29">
                <a:extLst>
                  <a:ext uri="{FF2B5EF4-FFF2-40B4-BE49-F238E27FC236}">
                    <a16:creationId xmlns:a16="http://schemas.microsoft.com/office/drawing/2014/main" id="{0796BDAD-EAC7-4F0C-B12C-6C38AB1EB547}"/>
                  </a:ext>
                </a:extLst>
              </p:cNvPr>
              <p:cNvSpPr/>
              <p:nvPr/>
            </p:nvSpPr>
            <p:spPr>
              <a:xfrm>
                <a:off x="5173980" y="1361831"/>
                <a:ext cx="772160" cy="77216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FFFFFF"/>
                    </a:solidFill>
                    <a:effectLst/>
                    <a:uLnTx/>
                    <a:uFillTx/>
                    <a:latin typeface="Arial"/>
                    <a:ea typeface="微软雅黑"/>
                    <a:cs typeface="+mn-ea"/>
                    <a:sym typeface="+mn-lt"/>
                  </a:rPr>
                  <a:t>03</a:t>
                </a:r>
              </a:p>
            </p:txBody>
          </p:sp>
          <p:sp>
            <p:nvSpPr>
              <p:cNvPr id="31" name="文本框 30">
                <a:extLst>
                  <a:ext uri="{FF2B5EF4-FFF2-40B4-BE49-F238E27FC236}">
                    <a16:creationId xmlns:a16="http://schemas.microsoft.com/office/drawing/2014/main" id="{FA56F3BA-59ED-4F37-843B-278125341C6A}"/>
                  </a:ext>
                </a:extLst>
              </p:cNvPr>
              <p:cNvSpPr txBox="1"/>
              <p:nvPr/>
            </p:nvSpPr>
            <p:spPr>
              <a:xfrm>
                <a:off x="6047271" y="1517078"/>
                <a:ext cx="3592029" cy="579120"/>
              </a:xfrm>
              <a:prstGeom prst="rect">
                <a:avLst/>
              </a:prstGeom>
              <a:noFill/>
            </p:spPr>
            <p:txBody>
              <a:bodyPr rtlCol="0" wrap="square">
                <a:spAutoFit/>
              </a:bodyPr>
              <a:lstStyle/>
              <a:p>
                <a:pPr lvl="0">
                  <a:defRPr/>
                </a:pPr>
                <a:r>
                  <a:rPr altLang="en-US" b="1" lang="zh-CN" sz="3200">
                    <a:latin charset="-122" panose="02010609030101010101" pitchFamily="49" typeface="新宋体"/>
                    <a:ea charset="-122" panose="02010609030101010101" pitchFamily="49" typeface="新宋体"/>
                    <a:cs typeface="+mn-ea"/>
                    <a:sym typeface="+mn-lt"/>
                  </a:rPr>
                  <a:t>如何提升责任心</a:t>
                </a:r>
              </a:p>
            </p:txBody>
          </p:sp>
        </p:grpSp>
        <p:grpSp>
          <p:nvGrpSpPr>
            <p:cNvPr id="27" name="组合 26">
              <a:extLst>
                <a:ext uri="{FF2B5EF4-FFF2-40B4-BE49-F238E27FC236}">
                  <a16:creationId xmlns:a16="http://schemas.microsoft.com/office/drawing/2014/main" id="{2F8FBA58-AA20-4BBB-AE5B-020EB9481788}"/>
                </a:ext>
              </a:extLst>
            </p:cNvPr>
            <p:cNvGrpSpPr/>
            <p:nvPr/>
          </p:nvGrpSpPr>
          <p:grpSpPr>
            <a:xfrm>
              <a:off x="5325072" y="4495524"/>
              <a:ext cx="5722393" cy="772160"/>
              <a:chOff x="5173980" y="1361831"/>
              <a:chExt cx="5722393" cy="772160"/>
            </a:xfrm>
          </p:grpSpPr>
          <p:sp>
            <p:nvSpPr>
              <p:cNvPr id="28" name="椭圆 27">
                <a:extLst>
                  <a:ext uri="{FF2B5EF4-FFF2-40B4-BE49-F238E27FC236}">
                    <a16:creationId xmlns:a16="http://schemas.microsoft.com/office/drawing/2014/main" id="{85BD4BC8-81C7-4B0F-B0D7-6429262B9165}"/>
                  </a:ext>
                </a:extLst>
              </p:cNvPr>
              <p:cNvSpPr/>
              <p:nvPr/>
            </p:nvSpPr>
            <p:spPr>
              <a:xfrm>
                <a:off x="5173980" y="1361831"/>
                <a:ext cx="772160" cy="77216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1800" u="none">
                    <a:ln>
                      <a:noFill/>
                    </a:ln>
                    <a:solidFill>
                      <a:srgbClr val="FFFFFF"/>
                    </a:solidFill>
                    <a:effectLst/>
                    <a:uLnTx/>
                    <a:uFillTx/>
                    <a:latin typeface="Arial"/>
                    <a:ea typeface="微软雅黑"/>
                    <a:cs typeface="+mn-ea"/>
                    <a:sym typeface="+mn-lt"/>
                  </a:rPr>
                  <a:t>04</a:t>
                </a:r>
              </a:p>
            </p:txBody>
          </p:sp>
          <p:sp>
            <p:nvSpPr>
              <p:cNvPr id="29" name="文本框 28">
                <a:extLst>
                  <a:ext uri="{FF2B5EF4-FFF2-40B4-BE49-F238E27FC236}">
                    <a16:creationId xmlns:a16="http://schemas.microsoft.com/office/drawing/2014/main" id="{6E90CA01-48C3-4710-8407-2BCFEC39D38D}"/>
                  </a:ext>
                </a:extLst>
              </p:cNvPr>
              <p:cNvSpPr txBox="1"/>
              <p:nvPr/>
            </p:nvSpPr>
            <p:spPr>
              <a:xfrm>
                <a:off x="6047273" y="1517078"/>
                <a:ext cx="4849102" cy="579120"/>
              </a:xfrm>
              <a:prstGeom prst="rect">
                <a:avLst/>
              </a:prstGeom>
              <a:noFill/>
            </p:spPr>
            <p:txBody>
              <a:bodyPr rtlCol="0" wrap="square">
                <a:spAutoFit/>
              </a:bodyPr>
              <a:lstStyle/>
              <a:p>
                <a:pPr lvl="0">
                  <a:defRPr/>
                </a:pPr>
                <a:r>
                  <a:rPr altLang="en-US" b="1" lang="zh-CN" sz="3200">
                    <a:latin charset="-122" panose="02010609030101010101" pitchFamily="49" typeface="新宋体"/>
                    <a:ea charset="-122" panose="02010609030101010101" pitchFamily="49" typeface="新宋体"/>
                    <a:cs typeface="+mn-ea"/>
                    <a:sym typeface="+mn-lt"/>
                  </a:rPr>
                  <a:t>为成功坚定几个信念</a:t>
                </a:r>
              </a:p>
            </p:txBody>
          </p:sp>
        </p:grpSp>
      </p:grpSp>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73155" y="3419188"/>
            <a:ext cx="1843314" cy="3428597"/>
          </a:xfrm>
          <a:prstGeom prst="rect">
            <a:avLst/>
          </a:prstGeom>
        </p:spPr>
      </p:pic>
      <p:sp>
        <p:nvSpPr>
          <p:cNvPr id="8" name="椭圆 7">
            <a:extLst>
              <a:ext uri="{FF2B5EF4-FFF2-40B4-BE49-F238E27FC236}">
                <a16:creationId xmlns:a16="http://schemas.microsoft.com/office/drawing/2014/main" id="{85E30FB5-43B7-47D5-A985-57D9050E8E48}"/>
              </a:ext>
            </a:extLst>
          </p:cNvPr>
          <p:cNvSpPr/>
          <p:nvPr/>
        </p:nvSpPr>
        <p:spPr>
          <a:xfrm>
            <a:off x="2139024" y="2769620"/>
            <a:ext cx="2468463" cy="2468463"/>
          </a:xfrm>
          <a:prstGeom prst="ellips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0CE3D7BA-05E7-4390-BCD4-F1EFE1751D7D}"/>
              </a:ext>
            </a:extLst>
          </p:cNvPr>
          <p:cNvSpPr txBox="1"/>
          <p:nvPr/>
        </p:nvSpPr>
        <p:spPr>
          <a:xfrm>
            <a:off x="2346726" y="3374061"/>
            <a:ext cx="2011680" cy="1188720"/>
          </a:xfrm>
          <a:prstGeom prst="rect">
            <a:avLst/>
          </a:prstGeom>
          <a:noFill/>
        </p:spPr>
        <p:txBody>
          <a:bodyPr rtlCol="0" wrap="none">
            <a:spAutoFit/>
          </a:bodyPr>
          <a:lstStyle/>
          <a:p>
            <a:r>
              <a:rPr altLang="en-US" b="1" lang="zh-CN" sz="7200">
                <a:latin charset="-122" panose="02010609030101010101" pitchFamily="49" typeface="新宋体"/>
                <a:ea charset="-122" panose="02010609030101010101" pitchFamily="49" typeface="新宋体"/>
              </a:rPr>
              <a:t>目录</a:t>
            </a:r>
          </a:p>
        </p:txBody>
      </p:sp>
    </p:spTree>
    <p:extLst>
      <p:ext uri="{BB962C8B-B14F-4D97-AF65-F5344CB8AC3E}">
        <p14:creationId val="266027176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Effect filter="fade" transition="in">
                                      <p:cBhvr>
                                        <p:cTn dur="500" id="25"/>
                                        <p:tgtEl>
                                          <p:spTgt spid="12"/>
                                        </p:tgtEl>
                                      </p:cBhvr>
                                    </p:animEffect>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17"/>
                                        </p:tgtEl>
                                        <p:attrNameLst>
                                          <p:attrName>style.visibility</p:attrName>
                                        </p:attrNameLst>
                                      </p:cBhvr>
                                      <p:to>
                                        <p:strVal val="visible"/>
                                      </p:to>
                                    </p:set>
                                    <p:animEffect filter="wipe(up)" transition="in">
                                      <p:cBhvr>
                                        <p:cTn dur="28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2EA3F8AA-B431-4029-AAA0-3030BBE3A5D6}"/>
              </a:ext>
            </a:extLst>
          </p:cNvPr>
          <p:cNvPicPr>
            <a:picLocks noChangeAspect="1"/>
          </p:cNvPicPr>
          <p:nvPr/>
        </p:nvPicPr>
        <p:blipFill>
          <a:blip r:embed="rId3"/>
          <a:stretch>
            <a:fillRect/>
          </a:stretch>
        </p:blipFill>
        <p:spPr>
          <a:xfrm>
            <a:off x="0" y="2066"/>
            <a:ext cx="12189759" cy="6855934"/>
          </a:xfrm>
          <a:prstGeom prst="rect">
            <a:avLst/>
          </a:prstGeom>
        </p:spPr>
      </p:pic>
      <p:pic>
        <p:nvPicPr>
          <p:cNvPr id="7" name="图片 6">
            <a:extLst>
              <a:ext uri="{FF2B5EF4-FFF2-40B4-BE49-F238E27FC236}">
                <a16:creationId xmlns:a16="http://schemas.microsoft.com/office/drawing/2014/main" id="{788B9F96-426B-4547-9C8C-B34E0E04E055}"/>
              </a:ext>
            </a:extLst>
          </p:cNvPr>
          <p:cNvPicPr>
            <a:picLocks noChangeAspect="1"/>
          </p:cNvPicPr>
          <p:nvPr/>
        </p:nvPicPr>
        <p:blipFill>
          <a:blip r:embed="rId4">
            <a:extLst>
              <a:ext uri="{28A0092B-C50C-407E-A947-70E740481C1C}">
                <a14:useLocalDpi val="0"/>
              </a:ext>
            </a:extLst>
          </a:blip>
          <a:srcRect b="43491" r="83929"/>
          <a:stretch>
            <a:fillRect/>
          </a:stretch>
        </p:blipFill>
        <p:spPr>
          <a:xfrm>
            <a:off x="0" y="403"/>
            <a:ext cx="1959429" cy="3874911"/>
          </a:xfrm>
          <a:prstGeom prst="rect">
            <a:avLst/>
          </a:prstGeom>
        </p:spPr>
      </p:pic>
      <p:pic>
        <p:nvPicPr>
          <p:cNvPr id="11" name="图片 10">
            <a:extLst>
              <a:ext uri="{FF2B5EF4-FFF2-40B4-BE49-F238E27FC236}">
                <a16:creationId xmlns:a16="http://schemas.microsoft.com/office/drawing/2014/main" id="{19612284-E5EB-464C-8AC9-F045913FD8E8}"/>
              </a:ext>
            </a:extLst>
          </p:cNvPr>
          <p:cNvPicPr>
            <a:picLocks noChangeAspect="1"/>
          </p:cNvPicPr>
          <p:nvPr/>
        </p:nvPicPr>
        <p:blipFill>
          <a:blip r:embed="rId5">
            <a:extLst>
              <a:ext uri="{28A0092B-C50C-407E-A947-70E740481C1C}">
                <a14:useLocalDpi val="0"/>
              </a:ext>
            </a:extLst>
          </a:blip>
          <a:srcRect l="84881" t="50000"/>
          <a:stretch>
            <a:fillRect/>
          </a:stretch>
        </p:blipFill>
        <p:spPr>
          <a:xfrm>
            <a:off x="10348686" y="3428999"/>
            <a:ext cx="1843314" cy="3428597"/>
          </a:xfrm>
          <a:prstGeom prst="rect">
            <a:avLst/>
          </a:prstGeom>
        </p:spPr>
      </p:pic>
      <p:sp>
        <p:nvSpPr>
          <p:cNvPr id="19" name="文本框 18">
            <a:extLst>
              <a:ext uri="{FF2B5EF4-FFF2-40B4-BE49-F238E27FC236}">
                <a16:creationId xmlns:a16="http://schemas.microsoft.com/office/drawing/2014/main" id="{480CEE0B-4B20-4787-9BC2-62FECDFA1262}"/>
              </a:ext>
            </a:extLst>
          </p:cNvPr>
          <p:cNvSpPr txBox="1"/>
          <p:nvPr/>
        </p:nvSpPr>
        <p:spPr>
          <a:xfrm>
            <a:off x="2198647" y="3529624"/>
            <a:ext cx="4297680" cy="914400"/>
          </a:xfrm>
          <a:prstGeom prst="rect">
            <a:avLst/>
          </a:prstGeom>
          <a:noFill/>
        </p:spPr>
        <p:txBody>
          <a:bodyPr rtlCol="0" wrap="none">
            <a:spAutoFit/>
          </a:bodyPr>
          <a:lstStyle/>
          <a:p>
            <a:pPr lvl="0">
              <a:defRPr/>
            </a:pPr>
            <a:r>
              <a:rPr altLang="en-US" b="1" lang="zh-CN" sz="5400">
                <a:latin charset="-122" panose="02010609030101010101" pitchFamily="49" typeface="新宋体"/>
                <a:ea charset="-122" panose="02010609030101010101" pitchFamily="49" typeface="新宋体"/>
                <a:cs typeface="Calibri"/>
              </a:rPr>
              <a:t>什么叫责任心</a:t>
            </a:r>
          </a:p>
        </p:txBody>
      </p:sp>
      <p:sp>
        <p:nvSpPr>
          <p:cNvPr id="20" name="文本框 19">
            <a:extLst>
              <a:ext uri="{FF2B5EF4-FFF2-40B4-BE49-F238E27FC236}">
                <a16:creationId xmlns:a16="http://schemas.microsoft.com/office/drawing/2014/main" id="{4BC0E809-3936-4E98-BF30-A121483F2538}"/>
              </a:ext>
            </a:extLst>
          </p:cNvPr>
          <p:cNvSpPr txBox="1"/>
          <p:nvPr/>
        </p:nvSpPr>
        <p:spPr>
          <a:xfrm>
            <a:off x="2326203" y="4381217"/>
            <a:ext cx="4087325" cy="822960"/>
          </a:xfrm>
          <a:prstGeom prst="rect">
            <a:avLst/>
          </a:prstGeom>
          <a:noFill/>
        </p:spPr>
        <p:txBody>
          <a:bodyPr rtlCol="0" wrap="square">
            <a:spAutoFit/>
          </a:bodyPr>
          <a:lstStyle/>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a:t>
            </a:r>
          </a:p>
          <a:p>
            <a:pPr lvl="0">
              <a:lnSpc>
                <a:spcPct val="150000"/>
              </a:lnSpc>
              <a:defRPr/>
            </a:pPr>
            <a:r>
              <a:rPr altLang="en-US" lang="zh-CN" sz="1600">
                <a:solidFill>
                  <a:srgbClr val="303030"/>
                </a:solidFill>
                <a:latin charset="-122" panose="02010609030101010101" pitchFamily="49" typeface="新宋体"/>
                <a:ea charset="-122" panose="02010609030101010101" pitchFamily="49" typeface="新宋体"/>
                <a:cs typeface="Calibri"/>
              </a:rPr>
              <a:t>请在此添加文字说明请在此添加文字说明请</a:t>
            </a:r>
          </a:p>
        </p:txBody>
      </p:sp>
      <p:cxnSp>
        <p:nvCxnSpPr>
          <p:cNvPr id="21" name="直接连接符 20">
            <a:extLst>
              <a:ext uri="{FF2B5EF4-FFF2-40B4-BE49-F238E27FC236}">
                <a16:creationId xmlns:a16="http://schemas.microsoft.com/office/drawing/2014/main" id="{BC875FE7-FFA8-4DE7-8932-3470EE2A8F5A}"/>
              </a:ext>
            </a:extLst>
          </p:cNvPr>
          <p:cNvCxnSpPr/>
          <p:nvPr/>
        </p:nvCxnSpPr>
        <p:spPr>
          <a:xfrm>
            <a:off x="2326204" y="3410921"/>
            <a:ext cx="50379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B9159DAE-978F-4D8C-9626-6B06D3426F3C}"/>
              </a:ext>
            </a:extLst>
          </p:cNvPr>
          <p:cNvSpPr/>
          <p:nvPr/>
        </p:nvSpPr>
        <p:spPr>
          <a:xfrm>
            <a:off x="2326203" y="2247705"/>
            <a:ext cx="2583180" cy="9144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5400" u="none">
                <a:ln>
                  <a:noFill/>
                </a:ln>
                <a:effectLst/>
                <a:uLnTx/>
                <a:uFillTx/>
                <a:latin charset="-122" panose="02010609030101010101" pitchFamily="49" typeface="新宋体"/>
                <a:ea charset="-122" panose="02010609030101010101" pitchFamily="49" typeface="新宋体"/>
                <a:cs typeface="Calibri"/>
              </a:rPr>
              <a:t>Part 01</a:t>
            </a:r>
          </a:p>
        </p:txBody>
      </p:sp>
    </p:spTree>
    <p:extLst>
      <p:ext uri="{BB962C8B-B14F-4D97-AF65-F5344CB8AC3E}">
        <p14:creationId val="4012513885"/>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52" presetSubtype="0">
                                  <p:stCondLst>
                                    <p:cond delay="0"/>
                                  </p:stCondLst>
                                  <p:childTnLst>
                                    <p:set>
                                      <p:cBhvr>
                                        <p:cTn dur="1" fill="hold" id="25">
                                          <p:stCondLst>
                                            <p:cond delay="0"/>
                                          </p:stCondLst>
                                        </p:cTn>
                                        <p:tgtEl>
                                          <p:spTgt spid="19"/>
                                        </p:tgtEl>
                                        <p:attrNameLst>
                                          <p:attrName>style.visibility</p:attrName>
                                        </p:attrNameLst>
                                      </p:cBhvr>
                                      <p:to>
                                        <p:strVal val="visible"/>
                                      </p:to>
                                    </p:set>
                                    <p:animScale>
                                      <p:cBhvr>
                                        <p:cTn decel="50000" dur="1000" fill="hold" id="2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19"/>
                                        </p:tgtEl>
                                        <p:attrNameLst>
                                          <p:attrName>ppt_x</p:attrName>
                                          <p:attrName>ppt_y</p:attrName>
                                        </p:attrNameLst>
                                      </p:cBhvr>
                                    </p:animMotion>
                                    <p:animEffect filter="fade" transition="in">
                                      <p:cBhvr>
                                        <p:cTn dur="1000" id="28"/>
                                        <p:tgtEl>
                                          <p:spTgt spid="19"/>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anim calcmode="lin" valueType="num">
                                      <p:cBhvr>
                                        <p:cTn dur="500" fill="hold" id="33"/>
                                        <p:tgtEl>
                                          <p:spTgt spid="20"/>
                                        </p:tgtEl>
                                        <p:attrNameLst>
                                          <p:attrName>ppt_x</p:attrName>
                                        </p:attrNameLst>
                                      </p:cBhvr>
                                      <p:tavLst>
                                        <p:tav tm="0">
                                          <p:val>
                                            <p:strVal val="#ppt_x"/>
                                          </p:val>
                                        </p:tav>
                                        <p:tav tm="100000">
                                          <p:val>
                                            <p:strVal val="#ppt_x"/>
                                          </p:val>
                                        </p:tav>
                                      </p:tavLst>
                                    </p:anim>
                                    <p:anim calcmode="lin" valueType="num">
                                      <p:cBhvr>
                                        <p:cTn dur="500" fill="hold" id="3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66216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pic>
        <p:nvPicPr>
          <p:cNvPr id="19" name="图片 18">
            <a:extLst>
              <a:ext uri="{FF2B5EF4-FFF2-40B4-BE49-F238E27FC236}">
                <a16:creationId xmlns:a16="http://schemas.microsoft.com/office/drawing/2014/main" id="{A2FF5419-D966-4803-9126-C7D1BDED6AB4}"/>
              </a:ext>
            </a:extLst>
          </p:cNvPr>
          <p:cNvPicPr>
            <a:picLocks noChangeAspect="1"/>
          </p:cNvPicPr>
          <p:nvPr/>
        </p:nvPicPr>
        <p:blipFill>
          <a:blip r:embed="rId2">
            <a:extLst>
              <a:ext uri="{28A0092B-C50C-407E-A947-70E740481C1C}">
                <a14:useLocalDpi val="0"/>
              </a:ext>
            </a:extLst>
          </a:blip>
          <a:stretch>
            <a:fillRect/>
          </a:stretch>
        </p:blipFill>
        <p:spPr>
          <a:xfrm>
            <a:off x="952496" y="1044691"/>
            <a:ext cx="3657607" cy="5337059"/>
          </a:xfrm>
          <a:prstGeom prst="rect">
            <a:avLst/>
          </a:prstGeom>
        </p:spPr>
      </p:pic>
      <p:sp>
        <p:nvSpPr>
          <p:cNvPr id="20" name="Rectangle 3">
            <a:extLst>
              <a:ext uri="{FF2B5EF4-FFF2-40B4-BE49-F238E27FC236}">
                <a16:creationId xmlns:a16="http://schemas.microsoft.com/office/drawing/2014/main" id="{10EB0B5F-9101-49E8-ACC0-18792E5C894D}"/>
              </a:ext>
            </a:extLst>
          </p:cNvPr>
          <p:cNvSpPr txBox="1">
            <a:spLocks noChangeArrowheads="1"/>
          </p:cNvSpPr>
          <p:nvPr/>
        </p:nvSpPr>
        <p:spPr>
          <a:xfrm>
            <a:off x="5122936" y="1804131"/>
            <a:ext cx="5879831" cy="3249738"/>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250000"/>
              </a:lnSpc>
              <a:buNone/>
              <a:defRPr/>
            </a:pPr>
            <a:r>
              <a:rPr altLang="en-US" b="1" lang="zh-CN" sz="1800">
                <a:solidFill>
                  <a:schemeClr val="tx1">
                    <a:lumMod val="75000"/>
                    <a:lumOff val="25000"/>
                  </a:schemeClr>
                </a:solidFill>
                <a:latin charset="-122" panose="020b0503020204020204" pitchFamily="34" typeface="微软雅黑"/>
                <a:ea charset="-122" panose="020b0503020204020204" pitchFamily="34" typeface="微软雅黑"/>
                <a:sym charset="0" panose="020b0502020202020204" pitchFamily="34" typeface="Century Gothic"/>
              </a:rPr>
              <a:t>           责任心，也可称为责任感，即个体对责任的感知和感受。它 是社会个体从责任赋予者那里接受责任之后，内化于本人内心世界的一种心理状态，这种心理状态是个体履行责任行为的精神内驱力。 </a:t>
            </a:r>
          </a:p>
        </p:txBody>
      </p:sp>
    </p:spTree>
    <p:extLst>
      <p:ext uri="{BB962C8B-B14F-4D97-AF65-F5344CB8AC3E}">
        <p14:creationId val="3829958984"/>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ppt_w</p:attrName>
                                        </p:attrNameLst>
                                      </p:cBhvr>
                                      <p:tavLst>
                                        <p:tav tm="0">
                                          <p:val>
                                            <p:fltVal val="0"/>
                                          </p:val>
                                        </p:tav>
                                        <p:tav tm="100000">
                                          <p:val>
                                            <p:strVal val="#ppt_w"/>
                                          </p:val>
                                        </p:tav>
                                      </p:tavLst>
                                    </p:anim>
                                    <p:anim calcmode="lin" valueType="num">
                                      <p:cBhvr>
                                        <p:cTn dur="500" fill="hold" id="22"/>
                                        <p:tgtEl>
                                          <p:spTgt spid="19"/>
                                        </p:tgtEl>
                                        <p:attrNameLst>
                                          <p:attrName>ppt_h</p:attrName>
                                        </p:attrNameLst>
                                      </p:cBhvr>
                                      <p:tavLst>
                                        <p:tav tm="0">
                                          <p:val>
                                            <p:fltVal val="0"/>
                                          </p:val>
                                        </p:tav>
                                        <p:tav tm="100000">
                                          <p:val>
                                            <p:strVal val="#ppt_h"/>
                                          </p:val>
                                        </p:tav>
                                      </p:tavLst>
                                    </p:anim>
                                    <p:animEffect filter="fade" transition="in">
                                      <p:cBhvr>
                                        <p:cTn dur="500" id="23"/>
                                        <p:tgtEl>
                                          <p:spTgt spid="19"/>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20"/>
                                        </p:tgtEl>
                                        <p:attrNameLst>
                                          <p:attrName>style.visibility</p:attrName>
                                        </p:attrNameLst>
                                      </p:cBhvr>
                                      <p:to>
                                        <p:strVal val="visible"/>
                                      </p:to>
                                    </p:set>
                                    <p:animEffect filter="wipe(up)" transition="in">
                                      <p:cBhvr>
                                        <p:cTn dur="500" id="2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66216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sp>
        <p:nvSpPr>
          <p:cNvPr id="72" name="矩形 71">
            <a:extLst>
              <a:ext uri="{FF2B5EF4-FFF2-40B4-BE49-F238E27FC236}">
                <a16:creationId xmlns:a16="http://schemas.microsoft.com/office/drawing/2014/main" id="{182D9329-F544-44DF-9C49-A598D1C2477F}"/>
              </a:ext>
            </a:extLst>
          </p:cNvPr>
          <p:cNvSpPr/>
          <p:nvPr/>
        </p:nvSpPr>
        <p:spPr>
          <a:xfrm>
            <a:off x="5951538" y="2010294"/>
            <a:ext cx="5724525" cy="731520"/>
          </a:xfrm>
          <a:prstGeom prst="rect">
            <a:avLst/>
          </a:prstGeom>
        </p:spPr>
        <p:txBody>
          <a:bodyPr wrap="square">
            <a:spAutoFit/>
          </a:bodyPr>
          <a:lstStyle/>
          <a:p>
            <a:pPr fontAlgn="base" lvl="0">
              <a:lnSpc>
                <a:spcPct val="150000"/>
              </a:lnSpc>
              <a:spcBef>
                <a:spcPct val="0"/>
              </a:spcBef>
              <a:spcAft>
                <a:spcPct val="0"/>
              </a:spcAft>
              <a:defRPr/>
            </a:pPr>
            <a:r>
              <a:rPr altLang="en-US" lang="zh-CN" sz="1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没有任何责任意识，只知道索取不知道奉献。自私，以自我为中心，不愿合作。这种人生活、工作越来越差。</a:t>
            </a:r>
          </a:p>
        </p:txBody>
      </p:sp>
      <p:sp>
        <p:nvSpPr>
          <p:cNvPr id="73" name="矩形 72">
            <a:extLst>
              <a:ext uri="{FF2B5EF4-FFF2-40B4-BE49-F238E27FC236}">
                <a16:creationId xmlns:a16="http://schemas.microsoft.com/office/drawing/2014/main" id="{21743D69-FAB4-457A-9816-9F0181BDB364}"/>
              </a:ext>
            </a:extLst>
          </p:cNvPr>
          <p:cNvSpPr/>
          <p:nvPr/>
        </p:nvSpPr>
        <p:spPr>
          <a:xfrm>
            <a:off x="5951539" y="3388720"/>
            <a:ext cx="5992812" cy="731520"/>
          </a:xfrm>
          <a:prstGeom prst="rect">
            <a:avLst/>
          </a:prstGeom>
        </p:spPr>
        <p:txBody>
          <a:bodyPr wrap="square">
            <a:spAutoFit/>
          </a:bodyPr>
          <a:lstStyle/>
          <a:p>
            <a:pPr fontAlgn="base" lvl="0">
              <a:lnSpc>
                <a:spcPct val="150000"/>
              </a:lnSpc>
              <a:spcBef>
                <a:spcPct val="0"/>
              </a:spcBef>
              <a:spcAft>
                <a:spcPct val="0"/>
              </a:spcAft>
            </a:pPr>
            <a:r>
              <a:rPr altLang="en-US" lang="zh-CN" sz="1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有一点责任意识，对家庭责任心强一点。对他人、对工作、对社会责任心不强，不愿承担责任后果。这种人工作、生活变化不大。</a:t>
            </a:r>
          </a:p>
        </p:txBody>
      </p:sp>
      <p:sp>
        <p:nvSpPr>
          <p:cNvPr id="74" name="Rectangle 3">
            <a:extLst>
              <a:ext uri="{FF2B5EF4-FFF2-40B4-BE49-F238E27FC236}">
                <a16:creationId xmlns:a16="http://schemas.microsoft.com/office/drawing/2014/main" id="{0FFE3E00-3E57-4DA2-B2EE-43A944E31A71}"/>
              </a:ext>
            </a:extLst>
          </p:cNvPr>
          <p:cNvSpPr txBox="1">
            <a:spLocks noChangeArrowheads="1"/>
          </p:cNvSpPr>
          <p:nvPr/>
        </p:nvSpPr>
        <p:spPr>
          <a:xfrm>
            <a:off x="5829601" y="1576164"/>
            <a:ext cx="3120550" cy="529036"/>
          </a:xfrm>
          <a:prstGeom prst="rect">
            <a:avLst/>
          </a:prstGeom>
        </p:spPr>
        <p:txBody>
          <a:bodyPr bIns="81638" lIns="163275" rIns="163275" rtlCol="0" tIns="81638" vert="horz" wrap="none">
            <a:sp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a:spcBef>
                <a:spcPct val="0"/>
              </a:spcBef>
            </a:pPr>
            <a:r>
              <a:rPr altLang="en-US" b="1" lang="zh-CN" sz="20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无意识区（一小部分人）</a:t>
            </a:r>
          </a:p>
        </p:txBody>
      </p:sp>
      <p:sp>
        <p:nvSpPr>
          <p:cNvPr id="75" name="Rectangle 3">
            <a:extLst>
              <a:ext uri="{FF2B5EF4-FFF2-40B4-BE49-F238E27FC236}">
                <a16:creationId xmlns:a16="http://schemas.microsoft.com/office/drawing/2014/main" id="{B958586B-5A59-46DC-85EC-E79AF3AD37CE}"/>
              </a:ext>
            </a:extLst>
          </p:cNvPr>
          <p:cNvSpPr txBox="1">
            <a:spLocks noChangeArrowheads="1"/>
          </p:cNvSpPr>
          <p:nvPr/>
        </p:nvSpPr>
        <p:spPr>
          <a:xfrm>
            <a:off x="5829601" y="2917948"/>
            <a:ext cx="3120550" cy="529036"/>
          </a:xfrm>
          <a:prstGeom prst="rect">
            <a:avLst/>
          </a:prstGeom>
        </p:spPr>
        <p:txBody>
          <a:bodyPr bIns="81638" lIns="163275" rIns="163275" rtlCol="0" tIns="81638" vert="horz" wrap="none">
            <a:sp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a:spcBef>
                <a:spcPct val="0"/>
              </a:spcBef>
            </a:pPr>
            <a:r>
              <a:rPr altLang="en-US" b="1" lang="zh-CN" sz="20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浅意识区（绝大多数人）</a:t>
            </a:r>
          </a:p>
        </p:txBody>
      </p:sp>
      <p:sp>
        <p:nvSpPr>
          <p:cNvPr id="76" name="Rectangle 3">
            <a:extLst>
              <a:ext uri="{FF2B5EF4-FFF2-40B4-BE49-F238E27FC236}">
                <a16:creationId xmlns:a16="http://schemas.microsoft.com/office/drawing/2014/main" id="{55C2E25C-D49C-49F8-8782-9406A52BAFA1}"/>
              </a:ext>
            </a:extLst>
          </p:cNvPr>
          <p:cNvSpPr txBox="1">
            <a:spLocks noChangeArrowheads="1"/>
          </p:cNvSpPr>
          <p:nvPr/>
        </p:nvSpPr>
        <p:spPr>
          <a:xfrm>
            <a:off x="5830840" y="4223327"/>
            <a:ext cx="3374550" cy="529036"/>
          </a:xfrm>
          <a:prstGeom prst="rect">
            <a:avLst/>
          </a:prstGeom>
        </p:spPr>
        <p:txBody>
          <a:bodyPr bIns="81638" lIns="163275" rIns="163275" rtlCol="0" tIns="81638" vert="horz" wrap="none">
            <a:sp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a:spcBef>
                <a:spcPct val="0"/>
              </a:spcBef>
            </a:pPr>
            <a:r>
              <a:rPr altLang="en-US" b="1" lang="zh-CN" sz="20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明显意识区（一小部分人）</a:t>
            </a:r>
          </a:p>
        </p:txBody>
      </p:sp>
      <p:sp>
        <p:nvSpPr>
          <p:cNvPr id="77" name="矩形 76">
            <a:extLst>
              <a:ext uri="{FF2B5EF4-FFF2-40B4-BE49-F238E27FC236}">
                <a16:creationId xmlns:a16="http://schemas.microsoft.com/office/drawing/2014/main" id="{CF49BA1E-BA95-4DC0-AA17-987189A4E3D0}"/>
              </a:ext>
            </a:extLst>
          </p:cNvPr>
          <p:cNvSpPr/>
          <p:nvPr/>
        </p:nvSpPr>
        <p:spPr>
          <a:xfrm>
            <a:off x="5951538" y="4675038"/>
            <a:ext cx="5862636" cy="731520"/>
          </a:xfrm>
          <a:prstGeom prst="rect">
            <a:avLst/>
          </a:prstGeom>
        </p:spPr>
        <p:txBody>
          <a:bodyPr wrap="square">
            <a:spAutoFit/>
          </a:bodyPr>
          <a:lstStyle/>
          <a:p>
            <a:pPr fontAlgn="base" lvl="0">
              <a:lnSpc>
                <a:spcPct val="150000"/>
              </a:lnSpc>
              <a:spcBef>
                <a:spcPct val="0"/>
              </a:spcBef>
              <a:spcAft>
                <a:spcPct val="0"/>
              </a:spcAft>
            </a:pPr>
            <a:r>
              <a:rPr altLang="en-US" lang="zh-CN" sz="1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有明显的责任心，无论是对家庭、还是对他人、对工作都能兢兢业业地将事情做好，愿意承担责任后果。这种人将越来越好</a:t>
            </a:r>
          </a:p>
        </p:txBody>
      </p:sp>
      <p:sp>
        <p:nvSpPr>
          <p:cNvPr id="78" name="椭圆 77">
            <a:extLst>
              <a:ext uri="{FF2B5EF4-FFF2-40B4-BE49-F238E27FC236}">
                <a16:creationId xmlns:a16="http://schemas.microsoft.com/office/drawing/2014/main" id="{7E39DE72-8CEA-4781-8B04-FEF32E942218}"/>
              </a:ext>
            </a:extLst>
          </p:cNvPr>
          <p:cNvSpPr/>
          <p:nvPr/>
        </p:nvSpPr>
        <p:spPr>
          <a:xfrm>
            <a:off x="5016500" y="1508599"/>
            <a:ext cx="624172" cy="62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503020204020204" pitchFamily="34" typeface="微软雅黑"/>
                <a:ea charset="-122" panose="020b0503020204020204" pitchFamily="34" typeface="微软雅黑"/>
              </a:rPr>
              <a:t>1</a:t>
            </a:r>
          </a:p>
        </p:txBody>
      </p:sp>
      <p:sp>
        <p:nvSpPr>
          <p:cNvPr id="79" name="椭圆 78">
            <a:extLst>
              <a:ext uri="{FF2B5EF4-FFF2-40B4-BE49-F238E27FC236}">
                <a16:creationId xmlns:a16="http://schemas.microsoft.com/office/drawing/2014/main" id="{E118CB17-8006-4804-85F2-4535FBC9E286}"/>
              </a:ext>
            </a:extLst>
          </p:cNvPr>
          <p:cNvSpPr/>
          <p:nvPr/>
        </p:nvSpPr>
        <p:spPr>
          <a:xfrm>
            <a:off x="5040312" y="2899242"/>
            <a:ext cx="624172" cy="62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503020204020204" pitchFamily="34" typeface="微软雅黑"/>
                <a:ea charset="-122" panose="020b0503020204020204" pitchFamily="34" typeface="微软雅黑"/>
              </a:rPr>
              <a:t>2</a:t>
            </a:r>
          </a:p>
        </p:txBody>
      </p:sp>
      <p:sp>
        <p:nvSpPr>
          <p:cNvPr id="80" name="椭圆 79">
            <a:extLst>
              <a:ext uri="{FF2B5EF4-FFF2-40B4-BE49-F238E27FC236}">
                <a16:creationId xmlns:a16="http://schemas.microsoft.com/office/drawing/2014/main" id="{0C666B1B-C51E-49A8-9EE2-018AEBA36490}"/>
              </a:ext>
            </a:extLst>
          </p:cNvPr>
          <p:cNvSpPr/>
          <p:nvPr/>
        </p:nvSpPr>
        <p:spPr>
          <a:xfrm>
            <a:off x="5046662" y="4169458"/>
            <a:ext cx="624172" cy="62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503020204020204" pitchFamily="34" typeface="微软雅黑"/>
                <a:ea charset="-122" panose="020b0503020204020204" pitchFamily="34" typeface="微软雅黑"/>
              </a:rPr>
              <a:t>3</a:t>
            </a:r>
          </a:p>
        </p:txBody>
      </p:sp>
      <p:pic>
        <p:nvPicPr>
          <p:cNvPr id="82" name="图片 81">
            <a:extLst>
              <a:ext uri="{FF2B5EF4-FFF2-40B4-BE49-F238E27FC236}">
                <a16:creationId xmlns:a16="http://schemas.microsoft.com/office/drawing/2014/main" id="{0D902FB9-8112-4680-B22B-6F21FF94C737}"/>
              </a:ext>
            </a:extLst>
          </p:cNvPr>
          <p:cNvPicPr>
            <a:picLocks noChangeAspect="1"/>
          </p:cNvPicPr>
          <p:nvPr/>
        </p:nvPicPr>
        <p:blipFill>
          <a:blip r:embed="rId2">
            <a:extLst>
              <a:ext uri="{28A0092B-C50C-407E-A947-70E740481C1C}">
                <a14:useLocalDpi val="0"/>
              </a:ext>
            </a:extLst>
          </a:blip>
          <a:stretch>
            <a:fillRect/>
          </a:stretch>
        </p:blipFill>
        <p:spPr>
          <a:xfrm>
            <a:off x="101233" y="1587645"/>
            <a:ext cx="4706246" cy="4008866"/>
          </a:xfrm>
          <a:prstGeom prst="rect">
            <a:avLst/>
          </a:prstGeom>
        </p:spPr>
      </p:pic>
    </p:spTree>
    <p:extLst>
      <p:ext uri="{BB962C8B-B14F-4D97-AF65-F5344CB8AC3E}">
        <p14:creationId val="295451913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82"/>
                                        </p:tgtEl>
                                        <p:attrNameLst>
                                          <p:attrName>style.visibility</p:attrName>
                                        </p:attrNameLst>
                                      </p:cBhvr>
                                      <p:to>
                                        <p:strVal val="visible"/>
                                      </p:to>
                                    </p:set>
                                    <p:anim calcmode="lin" valueType="num">
                                      <p:cBhvr>
                                        <p:cTn dur="500" fill="hold" id="21"/>
                                        <p:tgtEl>
                                          <p:spTgt spid="82"/>
                                        </p:tgtEl>
                                        <p:attrNameLst>
                                          <p:attrName>ppt_w</p:attrName>
                                        </p:attrNameLst>
                                      </p:cBhvr>
                                      <p:tavLst>
                                        <p:tav tm="0">
                                          <p:val>
                                            <p:fltVal val="0"/>
                                          </p:val>
                                        </p:tav>
                                        <p:tav tm="100000">
                                          <p:val>
                                            <p:strVal val="#ppt_w"/>
                                          </p:val>
                                        </p:tav>
                                      </p:tavLst>
                                    </p:anim>
                                    <p:anim calcmode="lin" valueType="num">
                                      <p:cBhvr>
                                        <p:cTn dur="500" fill="hold" id="22"/>
                                        <p:tgtEl>
                                          <p:spTgt spid="82"/>
                                        </p:tgtEl>
                                        <p:attrNameLst>
                                          <p:attrName>ppt_h</p:attrName>
                                        </p:attrNameLst>
                                      </p:cBhvr>
                                      <p:tavLst>
                                        <p:tav tm="0">
                                          <p:val>
                                            <p:fltVal val="0"/>
                                          </p:val>
                                        </p:tav>
                                        <p:tav tm="100000">
                                          <p:val>
                                            <p:strVal val="#ppt_h"/>
                                          </p:val>
                                        </p:tav>
                                      </p:tavLst>
                                    </p:anim>
                                    <p:animEffect filter="fade" transition="in">
                                      <p:cBhvr>
                                        <p:cTn dur="500" id="23"/>
                                        <p:tgtEl>
                                          <p:spTgt spid="82"/>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78"/>
                                        </p:tgtEl>
                                        <p:attrNameLst>
                                          <p:attrName>style.visibility</p:attrName>
                                        </p:attrNameLst>
                                      </p:cBhvr>
                                      <p:to>
                                        <p:strVal val="visible"/>
                                      </p:to>
                                    </p:set>
                                    <p:anim calcmode="lin" valueType="num">
                                      <p:cBhvr>
                                        <p:cTn dur="500" fill="hold" id="27"/>
                                        <p:tgtEl>
                                          <p:spTgt spid="78"/>
                                        </p:tgtEl>
                                        <p:attrNameLst>
                                          <p:attrName>ppt_w</p:attrName>
                                        </p:attrNameLst>
                                      </p:cBhvr>
                                      <p:tavLst>
                                        <p:tav tm="0">
                                          <p:val>
                                            <p:fltVal val="0"/>
                                          </p:val>
                                        </p:tav>
                                        <p:tav tm="100000">
                                          <p:val>
                                            <p:strVal val="#ppt_w"/>
                                          </p:val>
                                        </p:tav>
                                      </p:tavLst>
                                    </p:anim>
                                    <p:anim calcmode="lin" valueType="num">
                                      <p:cBhvr>
                                        <p:cTn dur="500" fill="hold" id="28"/>
                                        <p:tgtEl>
                                          <p:spTgt spid="78"/>
                                        </p:tgtEl>
                                        <p:attrNameLst>
                                          <p:attrName>ppt_h</p:attrName>
                                        </p:attrNameLst>
                                      </p:cBhvr>
                                      <p:tavLst>
                                        <p:tav tm="0">
                                          <p:val>
                                            <p:fltVal val="0"/>
                                          </p:val>
                                        </p:tav>
                                        <p:tav tm="100000">
                                          <p:val>
                                            <p:strVal val="#ppt_h"/>
                                          </p:val>
                                        </p:tav>
                                      </p:tavLst>
                                    </p:anim>
                                    <p:animEffect filter="fade" transition="in">
                                      <p:cBhvr>
                                        <p:cTn dur="500" id="29"/>
                                        <p:tgtEl>
                                          <p:spTgt spid="78"/>
                                        </p:tgtEl>
                                      </p:cBhvr>
                                    </p:animEffect>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74">
                                            <p:txEl>
                                              <p:pRg end="0" st="0"/>
                                            </p:txEl>
                                          </p:spTgt>
                                        </p:tgtEl>
                                        <p:attrNameLst>
                                          <p:attrName>style.visibility</p:attrName>
                                        </p:attrNameLst>
                                      </p:cBhvr>
                                      <p:to>
                                        <p:strVal val="visible"/>
                                      </p:to>
                                    </p:set>
                                    <p:anim calcmode="lin" valueType="num">
                                      <p:cBhvr additive="base">
                                        <p:cTn dur="500" fill="hold" id="33"/>
                                        <p:tgtEl>
                                          <p:spTgt spid="74">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74">
                                            <p:txEl>
                                              <p:pRg end="0" st="0"/>
                                            </p:txEl>
                                          </p:spTgt>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2">
                                  <p:stCondLst>
                                    <p:cond delay="0"/>
                                  </p:stCondLst>
                                  <p:childTnLst>
                                    <p:set>
                                      <p:cBhvr>
                                        <p:cTn dur="1" fill="hold" id="37">
                                          <p:stCondLst>
                                            <p:cond delay="0"/>
                                          </p:stCondLst>
                                        </p:cTn>
                                        <p:tgtEl>
                                          <p:spTgt spid="72"/>
                                        </p:tgtEl>
                                        <p:attrNameLst>
                                          <p:attrName>style.visibility</p:attrName>
                                        </p:attrNameLst>
                                      </p:cBhvr>
                                      <p:to>
                                        <p:strVal val="visible"/>
                                      </p:to>
                                    </p:set>
                                    <p:anim calcmode="lin" valueType="num">
                                      <p:cBhvr additive="base">
                                        <p:cTn dur="500" fill="hold" id="38"/>
                                        <p:tgtEl>
                                          <p:spTgt spid="72"/>
                                        </p:tgtEl>
                                        <p:attrNameLst>
                                          <p:attrName>ppt_x</p:attrName>
                                        </p:attrNameLst>
                                      </p:cBhvr>
                                      <p:tavLst>
                                        <p:tav tm="0">
                                          <p:val>
                                            <p:strVal val="1+#ppt_w/2"/>
                                          </p:val>
                                        </p:tav>
                                        <p:tav tm="100000">
                                          <p:val>
                                            <p:strVal val="#ppt_x"/>
                                          </p:val>
                                        </p:tav>
                                      </p:tavLst>
                                    </p:anim>
                                    <p:anim calcmode="lin" valueType="num">
                                      <p:cBhvr additive="base">
                                        <p:cTn dur="500" fill="hold" id="39"/>
                                        <p:tgtEl>
                                          <p:spTgt spid="72"/>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79"/>
                                        </p:tgtEl>
                                        <p:attrNameLst>
                                          <p:attrName>style.visibility</p:attrName>
                                        </p:attrNameLst>
                                      </p:cBhvr>
                                      <p:to>
                                        <p:strVal val="visible"/>
                                      </p:to>
                                    </p:set>
                                    <p:anim calcmode="lin" valueType="num">
                                      <p:cBhvr>
                                        <p:cTn dur="500" fill="hold" id="43"/>
                                        <p:tgtEl>
                                          <p:spTgt spid="79"/>
                                        </p:tgtEl>
                                        <p:attrNameLst>
                                          <p:attrName>ppt_w</p:attrName>
                                        </p:attrNameLst>
                                      </p:cBhvr>
                                      <p:tavLst>
                                        <p:tav tm="0">
                                          <p:val>
                                            <p:fltVal val="0"/>
                                          </p:val>
                                        </p:tav>
                                        <p:tav tm="100000">
                                          <p:val>
                                            <p:strVal val="#ppt_w"/>
                                          </p:val>
                                        </p:tav>
                                      </p:tavLst>
                                    </p:anim>
                                    <p:anim calcmode="lin" valueType="num">
                                      <p:cBhvr>
                                        <p:cTn dur="500" fill="hold" id="44"/>
                                        <p:tgtEl>
                                          <p:spTgt spid="79"/>
                                        </p:tgtEl>
                                        <p:attrNameLst>
                                          <p:attrName>ppt_h</p:attrName>
                                        </p:attrNameLst>
                                      </p:cBhvr>
                                      <p:tavLst>
                                        <p:tav tm="0">
                                          <p:val>
                                            <p:fltVal val="0"/>
                                          </p:val>
                                        </p:tav>
                                        <p:tav tm="100000">
                                          <p:val>
                                            <p:strVal val="#ppt_h"/>
                                          </p:val>
                                        </p:tav>
                                      </p:tavLst>
                                    </p:anim>
                                    <p:animEffect filter="fade" transition="in">
                                      <p:cBhvr>
                                        <p:cTn dur="500" id="45"/>
                                        <p:tgtEl>
                                          <p:spTgt spid="79"/>
                                        </p:tgtEl>
                                      </p:cBhvr>
                                    </p:animEffect>
                                  </p:childTnLst>
                                </p:cTn>
                              </p:par>
                            </p:childTnLst>
                          </p:cTn>
                        </p:par>
                        <p:par>
                          <p:cTn fill="hold" id="46" nodeType="afterGroup">
                            <p:stCondLst>
                              <p:cond delay="4000"/>
                            </p:stCondLst>
                            <p:childTnLst>
                              <p:par>
                                <p:cTn fill="hold" grpId="0" id="47" nodeType="afterEffect" presetClass="entr" presetID="2" presetSubtype="2">
                                  <p:stCondLst>
                                    <p:cond delay="0"/>
                                  </p:stCondLst>
                                  <p:childTnLst>
                                    <p:set>
                                      <p:cBhvr>
                                        <p:cTn dur="1" fill="hold" id="48">
                                          <p:stCondLst>
                                            <p:cond delay="0"/>
                                          </p:stCondLst>
                                        </p:cTn>
                                        <p:tgtEl>
                                          <p:spTgt spid="75">
                                            <p:txEl>
                                              <p:pRg end="0" st="0"/>
                                            </p:txEl>
                                          </p:spTgt>
                                        </p:tgtEl>
                                        <p:attrNameLst>
                                          <p:attrName>style.visibility</p:attrName>
                                        </p:attrNameLst>
                                      </p:cBhvr>
                                      <p:to>
                                        <p:strVal val="visible"/>
                                      </p:to>
                                    </p:set>
                                    <p:anim calcmode="lin" valueType="num">
                                      <p:cBhvr additive="base">
                                        <p:cTn dur="500" fill="hold" id="49"/>
                                        <p:tgtEl>
                                          <p:spTgt spid="75">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50"/>
                                        <p:tgtEl>
                                          <p:spTgt spid="75">
                                            <p:txEl>
                                              <p:pRg end="0" st="0"/>
                                            </p:txEl>
                                          </p:spTgt>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 presetSubtype="2">
                                  <p:stCondLst>
                                    <p:cond delay="0"/>
                                  </p:stCondLst>
                                  <p:childTnLst>
                                    <p:set>
                                      <p:cBhvr>
                                        <p:cTn dur="1" fill="hold" id="53">
                                          <p:stCondLst>
                                            <p:cond delay="0"/>
                                          </p:stCondLst>
                                        </p:cTn>
                                        <p:tgtEl>
                                          <p:spTgt spid="73"/>
                                        </p:tgtEl>
                                        <p:attrNameLst>
                                          <p:attrName>style.visibility</p:attrName>
                                        </p:attrNameLst>
                                      </p:cBhvr>
                                      <p:to>
                                        <p:strVal val="visible"/>
                                      </p:to>
                                    </p:set>
                                    <p:anim calcmode="lin" valueType="num">
                                      <p:cBhvr additive="base">
                                        <p:cTn dur="500" fill="hold" id="54"/>
                                        <p:tgtEl>
                                          <p:spTgt spid="73"/>
                                        </p:tgtEl>
                                        <p:attrNameLst>
                                          <p:attrName>ppt_x</p:attrName>
                                        </p:attrNameLst>
                                      </p:cBhvr>
                                      <p:tavLst>
                                        <p:tav tm="0">
                                          <p:val>
                                            <p:strVal val="1+#ppt_w/2"/>
                                          </p:val>
                                        </p:tav>
                                        <p:tav tm="100000">
                                          <p:val>
                                            <p:strVal val="#ppt_x"/>
                                          </p:val>
                                        </p:tav>
                                      </p:tavLst>
                                    </p:anim>
                                    <p:anim calcmode="lin" valueType="num">
                                      <p:cBhvr additive="base">
                                        <p:cTn dur="500" fill="hold" id="55"/>
                                        <p:tgtEl>
                                          <p:spTgt spid="7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000"/>
                            </p:stCondLst>
                            <p:childTnLst>
                              <p:par>
                                <p:cTn fill="hold" grpId="0" id="57" nodeType="afterEffect" presetClass="entr" presetID="53" presetSubtype="0">
                                  <p:stCondLst>
                                    <p:cond delay="0"/>
                                  </p:stCondLst>
                                  <p:childTnLst>
                                    <p:set>
                                      <p:cBhvr>
                                        <p:cTn dur="1" fill="hold" id="58">
                                          <p:stCondLst>
                                            <p:cond delay="0"/>
                                          </p:stCondLst>
                                        </p:cTn>
                                        <p:tgtEl>
                                          <p:spTgt spid="80"/>
                                        </p:tgtEl>
                                        <p:attrNameLst>
                                          <p:attrName>style.visibility</p:attrName>
                                        </p:attrNameLst>
                                      </p:cBhvr>
                                      <p:to>
                                        <p:strVal val="visible"/>
                                      </p:to>
                                    </p:set>
                                    <p:anim calcmode="lin" valueType="num">
                                      <p:cBhvr>
                                        <p:cTn dur="500" fill="hold" id="59"/>
                                        <p:tgtEl>
                                          <p:spTgt spid="80"/>
                                        </p:tgtEl>
                                        <p:attrNameLst>
                                          <p:attrName>ppt_w</p:attrName>
                                        </p:attrNameLst>
                                      </p:cBhvr>
                                      <p:tavLst>
                                        <p:tav tm="0">
                                          <p:val>
                                            <p:fltVal val="0"/>
                                          </p:val>
                                        </p:tav>
                                        <p:tav tm="100000">
                                          <p:val>
                                            <p:strVal val="#ppt_w"/>
                                          </p:val>
                                        </p:tav>
                                      </p:tavLst>
                                    </p:anim>
                                    <p:anim calcmode="lin" valueType="num">
                                      <p:cBhvr>
                                        <p:cTn dur="500" fill="hold" id="60"/>
                                        <p:tgtEl>
                                          <p:spTgt spid="80"/>
                                        </p:tgtEl>
                                        <p:attrNameLst>
                                          <p:attrName>ppt_h</p:attrName>
                                        </p:attrNameLst>
                                      </p:cBhvr>
                                      <p:tavLst>
                                        <p:tav tm="0">
                                          <p:val>
                                            <p:fltVal val="0"/>
                                          </p:val>
                                        </p:tav>
                                        <p:tav tm="100000">
                                          <p:val>
                                            <p:strVal val="#ppt_h"/>
                                          </p:val>
                                        </p:tav>
                                      </p:tavLst>
                                    </p:anim>
                                    <p:animEffect filter="fade" transition="in">
                                      <p:cBhvr>
                                        <p:cTn dur="500" id="61"/>
                                        <p:tgtEl>
                                          <p:spTgt spid="80"/>
                                        </p:tgtEl>
                                      </p:cBhvr>
                                    </p:animEffect>
                                  </p:childTnLst>
                                </p:cTn>
                              </p:par>
                            </p:childTnLst>
                          </p:cTn>
                        </p:par>
                        <p:par>
                          <p:cTn fill="hold" id="62" nodeType="afterGroup">
                            <p:stCondLst>
                              <p:cond delay="5500"/>
                            </p:stCondLst>
                            <p:childTnLst>
                              <p:par>
                                <p:cTn fill="hold" grpId="0" id="63" nodeType="afterEffect" presetClass="entr" presetID="2" presetSubtype="2">
                                  <p:stCondLst>
                                    <p:cond delay="0"/>
                                  </p:stCondLst>
                                  <p:childTnLst>
                                    <p:set>
                                      <p:cBhvr>
                                        <p:cTn dur="1" fill="hold" id="64">
                                          <p:stCondLst>
                                            <p:cond delay="0"/>
                                          </p:stCondLst>
                                        </p:cTn>
                                        <p:tgtEl>
                                          <p:spTgt spid="76">
                                            <p:txEl>
                                              <p:pRg end="0" st="0"/>
                                            </p:txEl>
                                          </p:spTgt>
                                        </p:tgtEl>
                                        <p:attrNameLst>
                                          <p:attrName>style.visibility</p:attrName>
                                        </p:attrNameLst>
                                      </p:cBhvr>
                                      <p:to>
                                        <p:strVal val="visible"/>
                                      </p:to>
                                    </p:set>
                                    <p:anim calcmode="lin" valueType="num">
                                      <p:cBhvr additive="base">
                                        <p:cTn dur="500" fill="hold" id="65"/>
                                        <p:tgtEl>
                                          <p:spTgt spid="76">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66"/>
                                        <p:tgtEl>
                                          <p:spTgt spid="76">
                                            <p:txEl>
                                              <p:pRg end="0" st="0"/>
                                            </p:txEl>
                                          </p:spTgt>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6000"/>
                            </p:stCondLst>
                            <p:childTnLst>
                              <p:par>
                                <p:cTn fill="hold" grpId="0" id="68" nodeType="afterEffect" presetClass="entr" presetID="2" presetSubtype="2">
                                  <p:stCondLst>
                                    <p:cond delay="0"/>
                                  </p:stCondLst>
                                  <p:childTnLst>
                                    <p:set>
                                      <p:cBhvr>
                                        <p:cTn dur="1" fill="hold" id="69">
                                          <p:stCondLst>
                                            <p:cond delay="0"/>
                                          </p:stCondLst>
                                        </p:cTn>
                                        <p:tgtEl>
                                          <p:spTgt spid="77"/>
                                        </p:tgtEl>
                                        <p:attrNameLst>
                                          <p:attrName>style.visibility</p:attrName>
                                        </p:attrNameLst>
                                      </p:cBhvr>
                                      <p:to>
                                        <p:strVal val="visible"/>
                                      </p:to>
                                    </p:set>
                                    <p:anim calcmode="lin" valueType="num">
                                      <p:cBhvr additive="base">
                                        <p:cTn dur="500" fill="hold" id="70"/>
                                        <p:tgtEl>
                                          <p:spTgt spid="77"/>
                                        </p:tgtEl>
                                        <p:attrNameLst>
                                          <p:attrName>ppt_x</p:attrName>
                                        </p:attrNameLst>
                                      </p:cBhvr>
                                      <p:tavLst>
                                        <p:tav tm="0">
                                          <p:val>
                                            <p:strVal val="1+#ppt_w/2"/>
                                          </p:val>
                                        </p:tav>
                                        <p:tav tm="100000">
                                          <p:val>
                                            <p:strVal val="#ppt_x"/>
                                          </p:val>
                                        </p:tav>
                                      </p:tavLst>
                                    </p:anim>
                                    <p:anim calcmode="lin" valueType="num">
                                      <p:cBhvr additive="base">
                                        <p:cTn dur="500" fill="hold" id="71"/>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2"/>
      <p:bldP grpId="0" spid="73"/>
      <p:bldP build="p" grpId="0" spid="74"/>
      <p:bldP build="p" grpId="0" spid="75"/>
      <p:bldP build="p" grpId="0" spid="76"/>
      <p:bldP grpId="0" spid="77"/>
      <p:bldP grpId="0" spid="78"/>
      <p:bldP grpId="0" spid="79"/>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66216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pic>
        <p:nvPicPr>
          <p:cNvPr id="3" name="图片 2">
            <a:extLst>
              <a:ext uri="{FF2B5EF4-FFF2-40B4-BE49-F238E27FC236}">
                <a16:creationId xmlns:a16="http://schemas.microsoft.com/office/drawing/2014/main" id="{50EC3A24-3F5B-431D-8CE7-2CAC432A908D}"/>
              </a:ext>
            </a:extLst>
          </p:cNvPr>
          <p:cNvPicPr>
            <a:picLocks noChangeAspect="1"/>
          </p:cNvPicPr>
          <p:nvPr/>
        </p:nvPicPr>
        <p:blipFill>
          <a:blip r:embed="rId2">
            <a:extLst>
              <a:ext uri="{28A0092B-C50C-407E-A947-70E740481C1C}">
                <a14:useLocalDpi val="0"/>
              </a:ext>
            </a:extLst>
          </a:blip>
          <a:stretch>
            <a:fillRect/>
          </a:stretch>
        </p:blipFill>
        <p:spPr>
          <a:xfrm>
            <a:off x="853436" y="2066921"/>
            <a:ext cx="3352807" cy="3352807"/>
          </a:xfrm>
          <a:prstGeom prst="rect">
            <a:avLst/>
          </a:prstGeom>
        </p:spPr>
      </p:pic>
      <p:sp>
        <p:nvSpPr>
          <p:cNvPr id="7" name="椭圆 6">
            <a:extLst>
              <a:ext uri="{FF2B5EF4-FFF2-40B4-BE49-F238E27FC236}">
                <a16:creationId xmlns:a16="http://schemas.microsoft.com/office/drawing/2014/main" id="{88B8F3E8-A736-492F-82DD-4F128DE19B3C}"/>
              </a:ext>
            </a:extLst>
          </p:cNvPr>
          <p:cNvSpPr/>
          <p:nvPr/>
        </p:nvSpPr>
        <p:spPr>
          <a:xfrm>
            <a:off x="5242695" y="1554302"/>
            <a:ext cx="624172" cy="62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503020204020204" pitchFamily="34" typeface="微软雅黑"/>
                <a:ea charset="-122" panose="020b0503020204020204" pitchFamily="34" typeface="微软雅黑"/>
              </a:rPr>
              <a:t>4</a:t>
            </a:r>
          </a:p>
        </p:txBody>
      </p:sp>
      <p:sp>
        <p:nvSpPr>
          <p:cNvPr id="8" name="椭圆 7">
            <a:extLst>
              <a:ext uri="{FF2B5EF4-FFF2-40B4-BE49-F238E27FC236}">
                <a16:creationId xmlns:a16="http://schemas.microsoft.com/office/drawing/2014/main" id="{B288F154-2D6C-4F00-9CF7-5BDE6E109EC3}"/>
              </a:ext>
            </a:extLst>
          </p:cNvPr>
          <p:cNvSpPr/>
          <p:nvPr/>
        </p:nvSpPr>
        <p:spPr>
          <a:xfrm>
            <a:off x="5213476" y="3408610"/>
            <a:ext cx="624172" cy="624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503020204020204" pitchFamily="34" typeface="微软雅黑"/>
                <a:ea charset="-122" panose="020b0503020204020204" pitchFamily="34" typeface="微软雅黑"/>
              </a:rPr>
              <a:t>5</a:t>
            </a:r>
          </a:p>
        </p:txBody>
      </p:sp>
      <p:sp>
        <p:nvSpPr>
          <p:cNvPr id="9" name="Rectangle 3">
            <a:extLst>
              <a:ext uri="{FF2B5EF4-FFF2-40B4-BE49-F238E27FC236}">
                <a16:creationId xmlns:a16="http://schemas.microsoft.com/office/drawing/2014/main" id="{18927E2A-0D3F-43DD-89CD-8961804C602A}"/>
              </a:ext>
            </a:extLst>
          </p:cNvPr>
          <p:cNvSpPr txBox="1">
            <a:spLocks noChangeArrowheads="1"/>
          </p:cNvSpPr>
          <p:nvPr/>
        </p:nvSpPr>
        <p:spPr>
          <a:xfrm>
            <a:off x="5839518" y="1565035"/>
            <a:ext cx="3360719" cy="529036"/>
          </a:xfrm>
          <a:prstGeom prst="rect">
            <a:avLst/>
          </a:prstGeom>
        </p:spPr>
        <p:txBody>
          <a:bodyPr bIns="81638" lIns="163275" rIns="163275" rtlCol="0" tIns="81638" vert="horz" wrap="square">
            <a:sp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defTabSz="1088556" eaLnBrk="1" fontAlgn="auto" hangingPunct="1" indent="0" latinLnBrk="0" lvl="0" marL="0" marR="0" rtl="0">
              <a:lnSpc>
                <a:spcPct val="120000"/>
              </a:lnSpc>
              <a:spcBef>
                <a:spcPct val="0"/>
              </a:spcBef>
              <a:spcAft>
                <a:spcPct val="0"/>
              </a:spcAft>
              <a:buClrTx/>
              <a:buSzTx/>
              <a:buFont charset="0" panose="020b0604020202020204" pitchFamily="34" typeface="Arial"/>
              <a:buNone/>
              <a:defRPr/>
            </a:pPr>
            <a:r>
              <a:rPr altLang="en-US" b="1" baseline="0" cap="none" i="0" kern="1200" kumimoji="1" lang="zh-CN" noProof="0" normalizeH="0" spc="0" strike="noStrike" sz="2000" u="none">
                <a:ln>
                  <a:noFill/>
                </a:ln>
                <a:solidFill>
                  <a:schemeClr val="tx1">
                    <a:lumMod val="90000"/>
                    <a:lumOff val="10000"/>
                  </a:schemeClr>
                </a:solidFill>
                <a:effectLst/>
                <a:uLnTx/>
                <a:uFillTx/>
                <a:latin charset="0" panose="020b0502020202020204" pitchFamily="34" typeface="Century Gothic"/>
                <a:ea charset="-122" panose="020b0503020204020204" pitchFamily="34" typeface="微软雅黑"/>
                <a:cs typeface="+mn-cs"/>
                <a:sym charset="0" panose="020b0502020202020204" pitchFamily="34" typeface="Century Gothic"/>
              </a:rPr>
              <a:t>强烈责任心（极少部分人）</a:t>
            </a:r>
          </a:p>
        </p:txBody>
      </p:sp>
      <p:sp>
        <p:nvSpPr>
          <p:cNvPr id="12" name="Rectangle 3">
            <a:extLst>
              <a:ext uri="{FF2B5EF4-FFF2-40B4-BE49-F238E27FC236}">
                <a16:creationId xmlns:a16="http://schemas.microsoft.com/office/drawing/2014/main" id="{22E87FD8-2DB7-49C8-9E03-4093B6D6BD03}"/>
              </a:ext>
            </a:extLst>
          </p:cNvPr>
          <p:cNvSpPr txBox="1">
            <a:spLocks noChangeArrowheads="1"/>
          </p:cNvSpPr>
          <p:nvPr/>
        </p:nvSpPr>
        <p:spPr>
          <a:xfrm>
            <a:off x="5851645" y="3449389"/>
            <a:ext cx="2866550" cy="529036"/>
          </a:xfrm>
          <a:prstGeom prst="rect">
            <a:avLst/>
          </a:prstGeom>
        </p:spPr>
        <p:txBody>
          <a:bodyPr bIns="81638" lIns="163275" rIns="163275" rtlCol="0" tIns="81638" vert="horz" wrap="none">
            <a:spAutoFit/>
          </a:bodyPr>
          <a:lstStyle>
            <a:lvl1pPr algn="l" defTabSz="1088556" eaLnBrk="1" hangingPunct="1" indent="0" latinLnBrk="0" marL="0" rtl="0">
              <a:lnSpc>
                <a:spcPct val="120000"/>
              </a:lnSpc>
              <a:spcBef>
                <a:spcPts val="800"/>
              </a:spcBef>
              <a:buFont charset="0" panose="020b0604020202020204" pitchFamily="34" typeface="Arial"/>
              <a:buNone/>
              <a:defRPr baseline="0" kern="1200" kumimoji="1" sz="1600">
                <a:solidFill>
                  <a:schemeClr val="tx2"/>
                </a:solidFill>
                <a:latin typeface="+mn-lt"/>
                <a:ea typeface="+mn-ea"/>
                <a:cs typeface="+mn-cs"/>
              </a:defRPr>
            </a:lvl1pPr>
            <a:lvl2pPr algn="l" defTabSz="1088556" eaLnBrk="1" hangingPunct="1" indent="-340174" latinLnBrk="0" marL="884452" rtl="0">
              <a:spcBef>
                <a:spcPct val="20000"/>
              </a:spcBef>
              <a:buFont charset="0" panose="020b0604020202020204" pitchFamily="34" typeface="Arial"/>
              <a:buChar char="–"/>
              <a:defRPr kern="1200" kumimoji="1" sz="3334">
                <a:solidFill>
                  <a:schemeClr val="tx1"/>
                </a:solidFill>
                <a:latin typeface="+mn-lt"/>
                <a:ea typeface="+mn-ea"/>
                <a:cs typeface="+mn-cs"/>
              </a:defRPr>
            </a:lvl2pPr>
            <a:lvl3pPr algn="l" defTabSz="1088556" eaLnBrk="1" hangingPunct="1" indent="-272139" latinLnBrk="0" marL="1360695" rtl="0">
              <a:spcBef>
                <a:spcPct val="20000"/>
              </a:spcBef>
              <a:buFont charset="0" panose="020b0604020202020204" pitchFamily="34" typeface="Arial"/>
              <a:buChar char="•"/>
              <a:defRPr kern="1200" kumimoji="1" sz="2867">
                <a:solidFill>
                  <a:schemeClr val="tx1"/>
                </a:solidFill>
                <a:latin typeface="+mn-lt"/>
                <a:ea typeface="+mn-ea"/>
                <a:cs typeface="+mn-cs"/>
              </a:defRPr>
            </a:lvl3pPr>
            <a:lvl4pPr algn="l" defTabSz="1088556" eaLnBrk="1" hangingPunct="1" indent="-272139" latinLnBrk="0" marL="1904973" rtl="0">
              <a:spcBef>
                <a:spcPct val="20000"/>
              </a:spcBef>
              <a:buFont charset="0" panose="020b0604020202020204" pitchFamily="34" typeface="Arial"/>
              <a:buChar char="–"/>
              <a:defRPr kern="1200" kumimoji="1" sz="2400">
                <a:solidFill>
                  <a:schemeClr val="tx1"/>
                </a:solidFill>
                <a:latin typeface="+mn-lt"/>
                <a:ea typeface="+mn-ea"/>
                <a:cs typeface="+mn-cs"/>
              </a:defRPr>
            </a:lvl4pPr>
            <a:lvl5pPr algn="l" defTabSz="1088556" eaLnBrk="1" hangingPunct="1" indent="-272139" latinLnBrk="0" marL="2449251" rtl="0">
              <a:spcBef>
                <a:spcPct val="20000"/>
              </a:spcBef>
              <a:buFont charset="0" panose="020b0604020202020204" pitchFamily="34" typeface="Arial"/>
              <a:buChar char="»"/>
              <a:defRPr kern="1200" kumimoji="1" sz="2400">
                <a:solidFill>
                  <a:schemeClr val="tx1"/>
                </a:solidFill>
                <a:latin typeface="+mn-lt"/>
                <a:ea typeface="+mn-ea"/>
                <a:cs typeface="+mn-cs"/>
              </a:defRPr>
            </a:lvl5pPr>
            <a:lvl6pPr algn="l" defTabSz="1088556" eaLnBrk="1" hangingPunct="1" indent="-272139" latinLnBrk="0" marL="2993530" rtl="0">
              <a:spcBef>
                <a:spcPct val="20000"/>
              </a:spcBef>
              <a:buFont charset="0" panose="020b0604020202020204" pitchFamily="34" typeface="Arial"/>
              <a:buChar char="•"/>
              <a:defRPr kern="1200" kumimoji="1" sz="2400">
                <a:solidFill>
                  <a:schemeClr val="tx1"/>
                </a:solidFill>
                <a:latin typeface="+mn-lt"/>
                <a:ea typeface="+mn-ea"/>
                <a:cs typeface="+mn-cs"/>
              </a:defRPr>
            </a:lvl6pPr>
            <a:lvl7pPr algn="l" defTabSz="1088556" eaLnBrk="1" hangingPunct="1" indent="-272139" latinLnBrk="0" marL="3537808" rtl="0">
              <a:spcBef>
                <a:spcPct val="20000"/>
              </a:spcBef>
              <a:buFont charset="0" panose="020b0604020202020204" pitchFamily="34" typeface="Arial"/>
              <a:buChar char="•"/>
              <a:defRPr kern="1200" kumimoji="1" sz="2400">
                <a:solidFill>
                  <a:schemeClr val="tx1"/>
                </a:solidFill>
                <a:latin typeface="+mn-lt"/>
                <a:ea typeface="+mn-ea"/>
                <a:cs typeface="+mn-cs"/>
              </a:defRPr>
            </a:lvl7pPr>
            <a:lvl8pPr algn="l" defTabSz="1088556" eaLnBrk="1" hangingPunct="1" indent="-272139" latinLnBrk="0" marL="4082085" rtl="0">
              <a:spcBef>
                <a:spcPct val="20000"/>
              </a:spcBef>
              <a:buFont charset="0" panose="020b0604020202020204" pitchFamily="34" typeface="Arial"/>
              <a:buChar char="•"/>
              <a:defRPr kern="1200" kumimoji="1" sz="2400">
                <a:solidFill>
                  <a:schemeClr val="tx1"/>
                </a:solidFill>
                <a:latin typeface="+mn-lt"/>
                <a:ea typeface="+mn-ea"/>
                <a:cs typeface="+mn-cs"/>
              </a:defRPr>
            </a:lvl8pPr>
            <a:lvl9pPr algn="l" defTabSz="1088556" eaLnBrk="1" hangingPunct="1" indent="-272139" latinLnBrk="0" marL="4626364" rtl="0">
              <a:spcBef>
                <a:spcPct val="20000"/>
              </a:spcBef>
              <a:buFont charset="0" panose="020b0604020202020204" pitchFamily="34" typeface="Arial"/>
              <a:buChar char="•"/>
              <a:defRPr kern="1200" kumimoji="1" sz="2400">
                <a:solidFill>
                  <a:schemeClr val="tx1"/>
                </a:solidFill>
                <a:latin typeface="+mn-lt"/>
                <a:ea typeface="+mn-ea"/>
                <a:cs typeface="+mn-cs"/>
              </a:defRPr>
            </a:lvl9pPr>
          </a:lstStyle>
          <a:p>
            <a:pPr algn="ctr" defTabSz="1088556" eaLnBrk="1" fontAlgn="auto" hangingPunct="1" indent="0" latinLnBrk="0" lvl="0" marL="0" marR="0" rtl="0">
              <a:lnSpc>
                <a:spcPct val="120000"/>
              </a:lnSpc>
              <a:spcBef>
                <a:spcPct val="0"/>
              </a:spcBef>
              <a:spcAft>
                <a:spcPct val="0"/>
              </a:spcAft>
              <a:buClrTx/>
              <a:buSzTx/>
              <a:buFont charset="0" panose="020b0604020202020204" pitchFamily="34" typeface="Arial"/>
              <a:buNone/>
              <a:defRPr/>
            </a:pPr>
            <a:r>
              <a:rPr altLang="en-US" b="1" baseline="0" cap="none" i="0" kern="1200" kumimoji="1" lang="zh-CN" noProof="0" normalizeH="0" spc="0" strike="noStrike" sz="2000" u="none">
                <a:ln>
                  <a:noFill/>
                </a:ln>
                <a:solidFill>
                  <a:schemeClr val="tx1">
                    <a:lumMod val="90000"/>
                    <a:lumOff val="10000"/>
                  </a:schemeClr>
                </a:solidFill>
                <a:effectLst/>
                <a:uLnTx/>
                <a:uFillTx/>
                <a:latin charset="0" panose="020b0502020202020204" pitchFamily="34" typeface="Century Gothic"/>
                <a:ea charset="-122" panose="020b0503020204020204" pitchFamily="34" typeface="微软雅黑"/>
                <a:cs typeface="+mn-cs"/>
                <a:sym charset="0" panose="020b0502020202020204" pitchFamily="34" typeface="Century Gothic"/>
              </a:rPr>
              <a:t>破坏区（极少部分人）</a:t>
            </a:r>
          </a:p>
        </p:txBody>
      </p:sp>
      <p:sp>
        <p:nvSpPr>
          <p:cNvPr id="13" name="矩形 12">
            <a:extLst>
              <a:ext uri="{FF2B5EF4-FFF2-40B4-BE49-F238E27FC236}">
                <a16:creationId xmlns:a16="http://schemas.microsoft.com/office/drawing/2014/main" id="{053F30DB-3FB7-4404-AE25-05CBA691F13C}"/>
              </a:ext>
            </a:extLst>
          </p:cNvPr>
          <p:cNvSpPr/>
          <p:nvPr/>
        </p:nvSpPr>
        <p:spPr>
          <a:xfrm>
            <a:off x="5894216" y="2042752"/>
            <a:ext cx="5781847" cy="944880"/>
          </a:xfrm>
          <a:prstGeom prst="rect">
            <a:avLst/>
          </a:prstGeom>
        </p:spPr>
        <p:txBody>
          <a:bodyPr wrap="square">
            <a:spAutoFit/>
          </a:bodyPr>
          <a:lstStyle/>
          <a:p>
            <a:pPr fontAlgn="base" lvl="0">
              <a:lnSpc>
                <a:spcPct val="200000"/>
              </a:lnSpc>
              <a:spcBef>
                <a:spcPct val="0"/>
              </a:spcBef>
              <a:spcAft>
                <a:spcPct val="0"/>
              </a:spcAft>
            </a:pPr>
            <a:r>
              <a:rPr altLang="en-US" lang="zh-CN" sz="1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 拥有强烈的责任心，无论做什么事情，都当作自己的事情来做。有爱心肯奉献，自动自发，做人做事注重细节。这种人是未来的成功者。</a:t>
            </a:r>
          </a:p>
        </p:txBody>
      </p:sp>
      <p:sp>
        <p:nvSpPr>
          <p:cNvPr id="14" name="矩形 13">
            <a:extLst>
              <a:ext uri="{FF2B5EF4-FFF2-40B4-BE49-F238E27FC236}">
                <a16:creationId xmlns:a16="http://schemas.microsoft.com/office/drawing/2014/main" id="{FCB5C3B1-60B3-4519-91A6-7FCBDDAAF1E1}"/>
              </a:ext>
            </a:extLst>
          </p:cNvPr>
          <p:cNvSpPr/>
          <p:nvPr/>
        </p:nvSpPr>
        <p:spPr>
          <a:xfrm>
            <a:off x="5974140" y="3902567"/>
            <a:ext cx="5696091" cy="944880"/>
          </a:xfrm>
          <a:prstGeom prst="rect">
            <a:avLst/>
          </a:prstGeom>
        </p:spPr>
        <p:txBody>
          <a:bodyPr wrap="square">
            <a:spAutoFit/>
          </a:bodyPr>
          <a:lstStyle/>
          <a:p>
            <a:pPr fontAlgn="base" lvl="0">
              <a:lnSpc>
                <a:spcPct val="200000"/>
              </a:lnSpc>
              <a:spcBef>
                <a:spcPct val="0"/>
              </a:spcBef>
              <a:spcAft>
                <a:spcPct val="0"/>
              </a:spcAft>
            </a:pPr>
            <a:r>
              <a:rPr altLang="en-US" lang="zh-CN" sz="1400">
                <a:solidFill>
                  <a:schemeClr val="tx1">
                    <a:lumMod val="90000"/>
                    <a:lumOff val="10000"/>
                  </a:schemeClr>
                </a:solidFill>
                <a:latin charset="0" panose="020b0502020202020204" pitchFamily="34" typeface="Century Gothic"/>
                <a:ea charset="-122" panose="020b0503020204020204" pitchFamily="34" typeface="微软雅黑"/>
                <a:sym charset="0" panose="020b0502020202020204" pitchFamily="34" typeface="Century Gothic"/>
              </a:rPr>
              <a:t>责任心超强，超出了自己心理、能力能够承受的范畴，这种人容易出现问题。</a:t>
            </a:r>
          </a:p>
        </p:txBody>
      </p:sp>
    </p:spTree>
    <p:extLst>
      <p:ext uri="{BB962C8B-B14F-4D97-AF65-F5344CB8AC3E}">
        <p14:creationId val="169140438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9">
                                            <p:txEl>
                                              <p:pRg end="0" st="0"/>
                                            </p:txEl>
                                          </p:spTgt>
                                        </p:tgtEl>
                                        <p:attrNameLst>
                                          <p:attrName>style.visibility</p:attrName>
                                        </p:attrNameLst>
                                      </p:cBhvr>
                                      <p:to>
                                        <p:strVal val="visible"/>
                                      </p:to>
                                    </p:set>
                                    <p:anim calcmode="lin" valueType="num">
                                      <p:cBhvr additive="base">
                                        <p:cTn dur="500" fill="hold" id="33"/>
                                        <p:tgtEl>
                                          <p:spTgt spid="9">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9">
                                            <p:txEl>
                                              <p:pRg end="0" st="0"/>
                                            </p:txEl>
                                          </p:spTgt>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 presetSubtype="2">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1+#ppt_w/2"/>
                                          </p:val>
                                        </p:tav>
                                        <p:tav tm="100000">
                                          <p:val>
                                            <p:strVal val="#ppt_x"/>
                                          </p:val>
                                        </p:tav>
                                      </p:tavLst>
                                    </p:anim>
                                    <p:anim calcmode="lin" valueType="num">
                                      <p:cBhvr additive="base">
                                        <p:cTn dur="500" fill="hold" id="39"/>
                                        <p:tgtEl>
                                          <p:spTgt spid="13"/>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childTnLst>
                          </p:cTn>
                        </p:par>
                        <p:par>
                          <p:cTn fill="hold" id="46" nodeType="afterGroup">
                            <p:stCondLst>
                              <p:cond delay="4000"/>
                            </p:stCondLst>
                            <p:childTnLst>
                              <p:par>
                                <p:cTn fill="hold" grpId="0" id="47" nodeType="afterEffect" presetClass="entr" presetID="2" presetSubtype="2">
                                  <p:stCondLst>
                                    <p:cond delay="0"/>
                                  </p:stCondLst>
                                  <p:childTnLst>
                                    <p:set>
                                      <p:cBhvr>
                                        <p:cTn dur="1" fill="hold" id="48">
                                          <p:stCondLst>
                                            <p:cond delay="0"/>
                                          </p:stCondLst>
                                        </p:cTn>
                                        <p:tgtEl>
                                          <p:spTgt spid="12">
                                            <p:txEl>
                                              <p:pRg end="0" st="0"/>
                                            </p:txEl>
                                          </p:spTgt>
                                        </p:tgtEl>
                                        <p:attrNameLst>
                                          <p:attrName>style.visibility</p:attrName>
                                        </p:attrNameLst>
                                      </p:cBhvr>
                                      <p:to>
                                        <p:strVal val="visible"/>
                                      </p:to>
                                    </p:set>
                                    <p:anim calcmode="lin" valueType="num">
                                      <p:cBhvr additive="base">
                                        <p:cTn dur="500" fill="hold" id="49"/>
                                        <p:tgtEl>
                                          <p:spTgt spid="12">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50"/>
                                        <p:tgtEl>
                                          <p:spTgt spid="12">
                                            <p:txEl>
                                              <p:pRg end="0" st="0"/>
                                            </p:txEl>
                                          </p:spTgt>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 presetSubtype="2">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additive="base">
                                        <p:cTn dur="500" fill="hold" id="54"/>
                                        <p:tgtEl>
                                          <p:spTgt spid="14"/>
                                        </p:tgtEl>
                                        <p:attrNameLst>
                                          <p:attrName>ppt_x</p:attrName>
                                        </p:attrNameLst>
                                      </p:cBhvr>
                                      <p:tavLst>
                                        <p:tav tm="0">
                                          <p:val>
                                            <p:strVal val="1+#ppt_w/2"/>
                                          </p:val>
                                        </p:tav>
                                        <p:tav tm="100000">
                                          <p:val>
                                            <p:strVal val="#ppt_x"/>
                                          </p:val>
                                        </p:tav>
                                      </p:tavLst>
                                    </p:anim>
                                    <p:anim calcmode="lin" valueType="num">
                                      <p:cBhvr additive="base">
                                        <p:cTn dur="500" fill="hold" id="55"/>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8"/>
      <p:bldP build="p" grpId="0" spid="9"/>
      <p:bldP build="p" grpId="0" spid="12"/>
      <p:bldP grpId="0" spid="13"/>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66216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sp>
        <p:nvSpPr>
          <p:cNvPr id="2" name="椭圆 1">
            <a:extLst>
              <a:ext uri="{FF2B5EF4-FFF2-40B4-BE49-F238E27FC236}">
                <a16:creationId xmlns:a16="http://schemas.microsoft.com/office/drawing/2014/main" id="{7BDECED1-DF4D-4A14-89BE-72FE14BD673A}"/>
              </a:ext>
            </a:extLst>
          </p:cNvPr>
          <p:cNvSpPr/>
          <p:nvPr/>
        </p:nvSpPr>
        <p:spPr>
          <a:xfrm>
            <a:off x="542264" y="2716223"/>
            <a:ext cx="1440936" cy="1440936"/>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rPr>
              <a:t>工作</a:t>
            </a:r>
          </a:p>
          <a:p>
            <a:pPr algn="ctr"/>
            <a:r>
              <a:rPr altLang="en-US" b="1" lang="zh-CN">
                <a:solidFill>
                  <a:schemeClr val="bg1"/>
                </a:solidFill>
                <a:latin charset="-122" panose="020b0503020204020204" pitchFamily="34" typeface="微软雅黑"/>
                <a:ea charset="-122" panose="020b0503020204020204" pitchFamily="34" typeface="微软雅黑"/>
              </a:rPr>
              <a:t>责任心</a:t>
            </a:r>
          </a:p>
        </p:txBody>
      </p:sp>
      <p:grpSp>
        <p:nvGrpSpPr>
          <p:cNvPr id="23" name="组合 22">
            <a:extLst>
              <a:ext uri="{FF2B5EF4-FFF2-40B4-BE49-F238E27FC236}">
                <a16:creationId xmlns:a16="http://schemas.microsoft.com/office/drawing/2014/main" id="{0B65D003-86DE-4BFE-A170-18363BF6E5D7}"/>
              </a:ext>
            </a:extLst>
          </p:cNvPr>
          <p:cNvGrpSpPr/>
          <p:nvPr/>
        </p:nvGrpSpPr>
        <p:grpSpPr>
          <a:xfrm>
            <a:off x="3319309" y="1739451"/>
            <a:ext cx="2100681" cy="2868945"/>
            <a:chOff x="3319309" y="1739451"/>
            <a:chExt cx="2100681" cy="2868945"/>
          </a:xfrm>
        </p:grpSpPr>
        <p:sp>
          <p:nvSpPr>
            <p:cNvPr id="3" name="矩形 2">
              <a:extLst>
                <a:ext uri="{FF2B5EF4-FFF2-40B4-BE49-F238E27FC236}">
                  <a16:creationId xmlns:a16="http://schemas.microsoft.com/office/drawing/2014/main" id="{F6AADD85-F771-4FAF-9891-A65F8153FF64}"/>
                </a:ext>
              </a:extLst>
            </p:cNvPr>
            <p:cNvSpPr/>
            <p:nvPr/>
          </p:nvSpPr>
          <p:spPr>
            <a:xfrm>
              <a:off x="3319309" y="1739451"/>
              <a:ext cx="1858525" cy="2868945"/>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21C3F8F3-4240-4E1A-B421-878A300568C0}"/>
                </a:ext>
              </a:extLst>
            </p:cNvPr>
            <p:cNvSpPr txBox="1"/>
            <p:nvPr/>
          </p:nvSpPr>
          <p:spPr>
            <a:xfrm>
              <a:off x="3561465" y="2000305"/>
              <a:ext cx="1858525" cy="2066544"/>
            </a:xfrm>
            <a:prstGeom prst="rect">
              <a:avLst/>
            </a:prstGeom>
            <a:noFill/>
          </p:spPr>
          <p:txBody>
            <a:bodyPr rtlCol="0" wrap="square">
              <a:spAutoFit/>
            </a:bodyPr>
            <a:lstStyle/>
            <a:p>
              <a:pPr>
                <a:lnSpc>
                  <a:spcPct val="120000"/>
                </a:lnSpc>
              </a:pPr>
              <a:r>
                <a:rPr altLang="en-US" b="1" lang="zh-CN">
                  <a:solidFill>
                    <a:schemeClr val="bg1"/>
                  </a:solidFill>
                </a:rPr>
                <a:t>细心</a:t>
              </a:r>
            </a:p>
            <a:p>
              <a:pPr>
                <a:lnSpc>
                  <a:spcPct val="120000"/>
                </a:lnSpc>
              </a:pPr>
              <a:r>
                <a:rPr altLang="en-US" b="1" lang="zh-CN">
                  <a:solidFill>
                    <a:schemeClr val="bg1"/>
                  </a:solidFill>
                </a:rPr>
                <a:t>奉献意识</a:t>
              </a:r>
            </a:p>
            <a:p>
              <a:pPr>
                <a:lnSpc>
                  <a:spcPct val="120000"/>
                </a:lnSpc>
              </a:pPr>
              <a:r>
                <a:rPr altLang="en-US" b="1" lang="zh-CN">
                  <a:solidFill>
                    <a:schemeClr val="bg1"/>
                  </a:solidFill>
                </a:rPr>
                <a:t>耐心</a:t>
              </a:r>
            </a:p>
            <a:p>
              <a:pPr>
                <a:lnSpc>
                  <a:spcPct val="120000"/>
                </a:lnSpc>
              </a:pPr>
              <a:r>
                <a:rPr altLang="en-US" b="1" lang="zh-CN">
                  <a:solidFill>
                    <a:schemeClr val="bg1"/>
                  </a:solidFill>
                </a:rPr>
                <a:t>危机感</a:t>
              </a:r>
            </a:p>
            <a:p>
              <a:pPr>
                <a:lnSpc>
                  <a:spcPct val="120000"/>
                </a:lnSpc>
              </a:pPr>
              <a:r>
                <a:rPr altLang="en-US" b="1" lang="zh-CN">
                  <a:solidFill>
                    <a:schemeClr val="bg1"/>
                  </a:solidFill>
                </a:rPr>
                <a:t>自动自发</a:t>
              </a:r>
            </a:p>
            <a:p>
              <a:pPr>
                <a:lnSpc>
                  <a:spcPct val="120000"/>
                </a:lnSpc>
              </a:pPr>
              <a:r>
                <a:rPr altLang="en-US" b="1" lang="zh-CN">
                  <a:solidFill>
                    <a:schemeClr val="bg1"/>
                  </a:solidFill>
                </a:rPr>
                <a:t>学习意识</a:t>
              </a:r>
            </a:p>
          </p:txBody>
        </p:sp>
      </p:grpSp>
      <p:sp>
        <p:nvSpPr>
          <p:cNvPr id="15" name="箭头: 右 14">
            <a:extLst>
              <a:ext uri="{FF2B5EF4-FFF2-40B4-BE49-F238E27FC236}">
                <a16:creationId xmlns:a16="http://schemas.microsoft.com/office/drawing/2014/main" id="{77B6069F-DDA1-4570-BCF8-CD2D00A4C16B}"/>
              </a:ext>
            </a:extLst>
          </p:cNvPr>
          <p:cNvSpPr/>
          <p:nvPr/>
        </p:nvSpPr>
        <p:spPr>
          <a:xfrm>
            <a:off x="2225356" y="3377048"/>
            <a:ext cx="777690" cy="119285"/>
          </a:xfrm>
          <a:prstGeom prst="rightArrow">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EF7D99D9-5D11-4427-A1D0-512C937062DB}"/>
              </a:ext>
            </a:extLst>
          </p:cNvPr>
          <p:cNvPicPr>
            <a:picLocks noChangeAspect="1"/>
          </p:cNvPicPr>
          <p:nvPr/>
        </p:nvPicPr>
        <p:blipFill>
          <a:blip r:embed="rId2">
            <a:extLst>
              <a:ext uri="{28A0092B-C50C-407E-A947-70E740481C1C}">
                <a14:useLocalDpi val="0"/>
              </a:ext>
            </a:extLst>
          </a:blip>
          <a:stretch>
            <a:fillRect/>
          </a:stretch>
        </p:blipFill>
        <p:spPr>
          <a:xfrm>
            <a:off x="5177834" y="1739451"/>
            <a:ext cx="4628128" cy="2868945"/>
          </a:xfrm>
          <a:prstGeom prst="rect">
            <a:avLst/>
          </a:prstGeom>
        </p:spPr>
      </p:pic>
      <p:sp>
        <p:nvSpPr>
          <p:cNvPr id="19" name="矩形 18">
            <a:extLst>
              <a:ext uri="{FF2B5EF4-FFF2-40B4-BE49-F238E27FC236}">
                <a16:creationId xmlns:a16="http://schemas.microsoft.com/office/drawing/2014/main" id="{963745F7-17B2-494E-8C92-2545FCAC0604}"/>
              </a:ext>
            </a:extLst>
          </p:cNvPr>
          <p:cNvSpPr/>
          <p:nvPr/>
        </p:nvSpPr>
        <p:spPr>
          <a:xfrm>
            <a:off x="10320032" y="2095995"/>
            <a:ext cx="1402080" cy="457200"/>
          </a:xfrm>
          <a:prstGeom prst="rect">
            <a:avLst/>
          </a:prstGeom>
        </p:spPr>
        <p:txBody>
          <a:bodyPr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tx1">
                    <a:lumMod val="90000"/>
                    <a:lumOff val="10000"/>
                  </a:schemeClr>
                </a:solidFill>
                <a:effectLst/>
                <a:uLnTx/>
                <a:uFillTx/>
                <a:latin charset="-122" panose="020b0503020204020204" pitchFamily="34" typeface="微软雅黑"/>
                <a:ea charset="-122" panose="020b0503020204020204" pitchFamily="34" typeface="微软雅黑"/>
                <a:sym charset="0" panose="020b0502020202020204" pitchFamily="34" typeface="Century Gothic"/>
              </a:rPr>
              <a:t>产品质量</a:t>
            </a:r>
          </a:p>
        </p:txBody>
      </p:sp>
      <p:sp>
        <p:nvSpPr>
          <p:cNvPr id="20" name="矩形 19">
            <a:extLst>
              <a:ext uri="{FF2B5EF4-FFF2-40B4-BE49-F238E27FC236}">
                <a16:creationId xmlns:a16="http://schemas.microsoft.com/office/drawing/2014/main" id="{24D3BDE0-0A61-4AB0-A875-ABA2F0E37F92}"/>
              </a:ext>
            </a:extLst>
          </p:cNvPr>
          <p:cNvSpPr/>
          <p:nvPr/>
        </p:nvSpPr>
        <p:spPr>
          <a:xfrm>
            <a:off x="10320032" y="3476114"/>
            <a:ext cx="1402080" cy="457200"/>
          </a:xfrm>
          <a:prstGeom prst="rect">
            <a:avLst/>
          </a:prstGeom>
        </p:spPr>
        <p:txBody>
          <a:bodyPr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tx1">
                    <a:lumMod val="90000"/>
                    <a:lumOff val="10000"/>
                  </a:schemeClr>
                </a:solidFill>
                <a:effectLst/>
                <a:uLnTx/>
                <a:uFillTx/>
                <a:latin charset="-122" panose="020b0503020204020204" pitchFamily="34" typeface="微软雅黑"/>
                <a:ea charset="-122" panose="020b0503020204020204" pitchFamily="34" typeface="微软雅黑"/>
                <a:sym charset="0" panose="020b0502020202020204" pitchFamily="34" typeface="Century Gothic"/>
              </a:rPr>
              <a:t>服务质量</a:t>
            </a:r>
          </a:p>
        </p:txBody>
      </p:sp>
      <p:sp>
        <p:nvSpPr>
          <p:cNvPr id="21" name="矩形 20">
            <a:extLst>
              <a:ext uri="{FF2B5EF4-FFF2-40B4-BE49-F238E27FC236}">
                <a16:creationId xmlns:a16="http://schemas.microsoft.com/office/drawing/2014/main" id="{8C299C2E-0DE3-4662-8C05-E93CBBE3DE09}"/>
              </a:ext>
            </a:extLst>
          </p:cNvPr>
          <p:cNvSpPr/>
          <p:nvPr/>
        </p:nvSpPr>
        <p:spPr>
          <a:xfrm>
            <a:off x="10320032" y="4856233"/>
            <a:ext cx="1402080" cy="457200"/>
          </a:xfrm>
          <a:prstGeom prst="rect">
            <a:avLst/>
          </a:prstGeom>
        </p:spPr>
        <p:txBody>
          <a:bodyPr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chemeClr val="tx1">
                    <a:lumMod val="90000"/>
                    <a:lumOff val="10000"/>
                  </a:schemeClr>
                </a:solidFill>
                <a:effectLst/>
                <a:uLnTx/>
                <a:uFillTx/>
                <a:latin charset="-122" panose="020b0503020204020204" pitchFamily="34" typeface="微软雅黑"/>
                <a:ea charset="-122" panose="020b0503020204020204" pitchFamily="34" typeface="微软雅黑"/>
                <a:sym charset="0" panose="020b0502020202020204" pitchFamily="34" typeface="Century Gothic"/>
              </a:rPr>
              <a:t>工作质量</a:t>
            </a:r>
          </a:p>
        </p:txBody>
      </p:sp>
      <p:grpSp>
        <p:nvGrpSpPr>
          <p:cNvPr id="24" name="组合 23">
            <a:extLst>
              <a:ext uri="{FF2B5EF4-FFF2-40B4-BE49-F238E27FC236}">
                <a16:creationId xmlns:a16="http://schemas.microsoft.com/office/drawing/2014/main" id="{52F748CD-10B0-46FA-8C48-D1F25D63139A}"/>
              </a:ext>
            </a:extLst>
          </p:cNvPr>
          <p:cNvGrpSpPr/>
          <p:nvPr/>
        </p:nvGrpSpPr>
        <p:grpSpPr>
          <a:xfrm>
            <a:off x="3319308" y="4631403"/>
            <a:ext cx="6740265" cy="996649"/>
            <a:chOff x="3319308" y="4631403"/>
            <a:chExt cx="6740265" cy="996649"/>
          </a:xfrm>
        </p:grpSpPr>
        <p:sp>
          <p:nvSpPr>
            <p:cNvPr id="16" name="Text Box 50">
              <a:extLst>
                <a:ext uri="{FF2B5EF4-FFF2-40B4-BE49-F238E27FC236}">
                  <a16:creationId xmlns:a16="http://schemas.microsoft.com/office/drawing/2014/main" id="{694AC31C-7704-4FE6-8BAA-F31C684C2D82}"/>
                </a:ext>
              </a:extLst>
            </p:cNvPr>
            <p:cNvSpPr txBox="1">
              <a:spLocks noChangeArrowheads="1"/>
            </p:cNvSpPr>
            <p:nvPr/>
          </p:nvSpPr>
          <p:spPr bwMode="auto">
            <a:xfrm>
              <a:off x="3319308" y="4631403"/>
              <a:ext cx="6486653" cy="996649"/>
            </a:xfrm>
            <a:prstGeom prst="rect">
              <a:avLst/>
            </a:prstGeom>
            <a:solidFill>
              <a:srgbClr val="4D4D4D"/>
            </a:solidFill>
            <a:ln w="8890">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1" wrap="square">
              <a:noAutofit/>
            </a:bodyPr>
            <a:lstStyle>
              <a:defPPr>
                <a:defRPr lang="zh-CN"/>
              </a:defPPr>
              <a:lvl1pPr algn="ctr" fontAlgn="base" indent="0" lvl="0" marR="0">
                <a:lnSpc>
                  <a:spcPct val="200000"/>
                </a:lnSpc>
                <a:spcBef>
                  <a:spcPct val="0"/>
                </a:spcBef>
                <a:spcAft>
                  <a:spcPct val="0"/>
                </a:spcAft>
                <a:buClrTx/>
                <a:buSzTx/>
                <a:buFontTx/>
                <a:buNone/>
                <a:defRPr b="0" baseline="0" cap="none" i="0" kumimoji="0" normalizeH="0" spc="0" strike="noStrike" sz="1200" u="none">
                  <a:ln>
                    <a:noFill/>
                  </a:ln>
                  <a:solidFill>
                    <a:srgbClr val="FFFFFF"/>
                  </a:solidFill>
                  <a:effectLst/>
                  <a:uLnTx/>
                  <a:uFillTx/>
                  <a:latin charset="0" panose="020b0502020202020204" pitchFamily="34" typeface="Century Gothic"/>
                  <a:ea charset="-122" panose="020b0503020204020204" pitchFamily="34" typeface="微软雅黑"/>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endParaRPr altLang="en-US" b="1" lang="zh-CN" sz="1800"/>
            </a:p>
          </p:txBody>
        </p:sp>
        <p:sp>
          <p:nvSpPr>
            <p:cNvPr id="22" name="文本框 21">
              <a:extLst>
                <a:ext uri="{FF2B5EF4-FFF2-40B4-BE49-F238E27FC236}">
                  <a16:creationId xmlns:a16="http://schemas.microsoft.com/office/drawing/2014/main" id="{6C19634C-6D3C-4923-9D69-F10019A6DA2F}"/>
                </a:ext>
              </a:extLst>
            </p:cNvPr>
            <p:cNvSpPr txBox="1"/>
            <p:nvPr/>
          </p:nvSpPr>
          <p:spPr>
            <a:xfrm>
              <a:off x="3465870" y="4856233"/>
              <a:ext cx="6593703" cy="420624"/>
            </a:xfrm>
            <a:prstGeom prst="rect">
              <a:avLst/>
            </a:prstGeom>
            <a:noFill/>
          </p:spPr>
          <p:txBody>
            <a:bodyPr rtlCol="0" wrap="square">
              <a:spAutoFit/>
            </a:bodyPr>
            <a:lstStyle/>
            <a:p>
              <a:pPr>
                <a:lnSpc>
                  <a:spcPct val="120000"/>
                </a:lnSpc>
              </a:pPr>
              <a:r>
                <a:rPr altLang="en-US" b="1" lang="zh-CN">
                  <a:solidFill>
                    <a:schemeClr val="bg1"/>
                  </a:solidFill>
                </a:rPr>
                <a:t>几乎所有令管理者心烦和头痛的事都与员工的责任心不强有关</a:t>
              </a:r>
            </a:p>
          </p:txBody>
        </p:sp>
      </p:grpSp>
    </p:spTree>
    <p:extLst>
      <p:ext uri="{BB962C8B-B14F-4D97-AF65-F5344CB8AC3E}">
        <p14:creationId val="394238858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p:cTn dur="500" fill="hold" id="21"/>
                                        <p:tgtEl>
                                          <p:spTgt spid="2"/>
                                        </p:tgtEl>
                                        <p:attrNameLst>
                                          <p:attrName>ppt_w</p:attrName>
                                        </p:attrNameLst>
                                      </p:cBhvr>
                                      <p:tavLst>
                                        <p:tav tm="0">
                                          <p:val>
                                            <p:fltVal val="0"/>
                                          </p:val>
                                        </p:tav>
                                        <p:tav tm="100000">
                                          <p:val>
                                            <p:strVal val="#ppt_w"/>
                                          </p:val>
                                        </p:tav>
                                      </p:tavLst>
                                    </p:anim>
                                    <p:anim calcmode="lin" valueType="num">
                                      <p:cBhvr>
                                        <p:cTn dur="500" fill="hold" id="22"/>
                                        <p:tgtEl>
                                          <p:spTgt spid="2"/>
                                        </p:tgtEl>
                                        <p:attrNameLst>
                                          <p:attrName>ppt_h</p:attrName>
                                        </p:attrNameLst>
                                      </p:cBhvr>
                                      <p:tavLst>
                                        <p:tav tm="0">
                                          <p:val>
                                            <p:fltVal val="0"/>
                                          </p:val>
                                        </p:tav>
                                        <p:tav tm="100000">
                                          <p:val>
                                            <p:strVal val="#ppt_h"/>
                                          </p:val>
                                        </p:tav>
                                      </p:tavLst>
                                    </p:anim>
                                    <p:animEffect filter="fade" transition="in">
                                      <p:cBhvr>
                                        <p:cTn dur="500" id="23"/>
                                        <p:tgtEl>
                                          <p:spTgt spid="2"/>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childTnLst>
                          </p:cTn>
                        </p:par>
                        <p:par>
                          <p:cTn fill="hold" id="28" nodeType="afterGroup">
                            <p:stCondLst>
                              <p:cond delay="2500"/>
                            </p:stCondLst>
                            <p:childTnLst>
                              <p:par>
                                <p:cTn fill="hold" id="29" nodeType="afterEffect" presetClass="entr" presetID="47"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500" id="31"/>
                                        <p:tgtEl>
                                          <p:spTgt spid="23"/>
                                        </p:tgtEl>
                                      </p:cBhvr>
                                    </p:animEffect>
                                    <p:anim calcmode="lin" valueType="num">
                                      <p:cBhvr>
                                        <p:cTn dur="500" fill="hold" id="32"/>
                                        <p:tgtEl>
                                          <p:spTgt spid="23"/>
                                        </p:tgtEl>
                                        <p:attrNameLst>
                                          <p:attrName>ppt_x</p:attrName>
                                        </p:attrNameLst>
                                      </p:cBhvr>
                                      <p:tavLst>
                                        <p:tav tm="0">
                                          <p:val>
                                            <p:strVal val="#ppt_x"/>
                                          </p:val>
                                        </p:tav>
                                        <p:tav tm="100000">
                                          <p:val>
                                            <p:strVal val="#ppt_x"/>
                                          </p:val>
                                        </p:tav>
                                      </p:tavLst>
                                    </p:anim>
                                    <p:anim calcmode="lin" valueType="num">
                                      <p:cBhvr>
                                        <p:cTn dur="500" fill="hold" id="33"/>
                                        <p:tgtEl>
                                          <p:spTgt spid="2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id="35" nodeType="afterEffect" presetClass="entr" presetID="47"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anim calcmode="lin" valueType="num">
                                      <p:cBhvr>
                                        <p:cTn dur="500" fill="hold" id="38"/>
                                        <p:tgtEl>
                                          <p:spTgt spid="18"/>
                                        </p:tgtEl>
                                        <p:attrNameLst>
                                          <p:attrName>ppt_x</p:attrName>
                                        </p:attrNameLst>
                                      </p:cBhvr>
                                      <p:tavLst>
                                        <p:tav tm="0">
                                          <p:val>
                                            <p:strVal val="#ppt_x"/>
                                          </p:val>
                                        </p:tav>
                                        <p:tav tm="100000">
                                          <p:val>
                                            <p:strVal val="#ppt_x"/>
                                          </p:val>
                                        </p:tav>
                                      </p:tavLst>
                                    </p:anim>
                                    <p:anim calcmode="lin" valueType="num">
                                      <p:cBhvr>
                                        <p:cTn dur="500" fill="hold" id="39"/>
                                        <p:tgtEl>
                                          <p:spTgt spid="18"/>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id="41" nodeType="afterEffect" presetClass="entr" presetID="42" presetSubtype="0">
                                  <p:stCondLst>
                                    <p:cond delay="0"/>
                                  </p:stCondLst>
                                  <p:childTnLst>
                                    <p:set>
                                      <p:cBhvr>
                                        <p:cTn dur="1" fill="hold" id="42">
                                          <p:stCondLst>
                                            <p:cond delay="0"/>
                                          </p:stCondLst>
                                        </p:cTn>
                                        <p:tgtEl>
                                          <p:spTgt spid="24"/>
                                        </p:tgtEl>
                                        <p:attrNameLst>
                                          <p:attrName>style.visibility</p:attrName>
                                        </p:attrNameLst>
                                      </p:cBhvr>
                                      <p:to>
                                        <p:strVal val="visible"/>
                                      </p:to>
                                    </p:set>
                                    <p:animEffect filter="fade" transition="in">
                                      <p:cBhvr>
                                        <p:cTn dur="750" id="43"/>
                                        <p:tgtEl>
                                          <p:spTgt spid="24"/>
                                        </p:tgtEl>
                                      </p:cBhvr>
                                    </p:animEffect>
                                    <p:anim calcmode="lin" valueType="num">
                                      <p:cBhvr>
                                        <p:cTn dur="750" fill="hold" id="44"/>
                                        <p:tgtEl>
                                          <p:spTgt spid="24"/>
                                        </p:tgtEl>
                                        <p:attrNameLst>
                                          <p:attrName>ppt_x</p:attrName>
                                        </p:attrNameLst>
                                      </p:cBhvr>
                                      <p:tavLst>
                                        <p:tav tm="0">
                                          <p:val>
                                            <p:strVal val="#ppt_x"/>
                                          </p:val>
                                        </p:tav>
                                        <p:tav tm="100000">
                                          <p:val>
                                            <p:strVal val="#ppt_x"/>
                                          </p:val>
                                        </p:tav>
                                      </p:tavLst>
                                    </p:anim>
                                    <p:anim calcmode="lin" valueType="num">
                                      <p:cBhvr>
                                        <p:cTn dur="750" fill="hold" id="45"/>
                                        <p:tgtEl>
                                          <p:spTgt spid="2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250"/>
                            </p:stCondLst>
                            <p:childTnLst>
                              <p:par>
                                <p:cTn fill="hold" grpId="0" id="47" nodeType="afterEffect" presetClass="entr" presetID="53" presetSubtype="0">
                                  <p:stCondLst>
                                    <p:cond delay="0"/>
                                  </p:stCondLst>
                                  <p:childTnLst>
                                    <p:set>
                                      <p:cBhvr>
                                        <p:cTn dur="1" fill="hold" id="48">
                                          <p:stCondLst>
                                            <p:cond delay="0"/>
                                          </p:stCondLst>
                                        </p:cTn>
                                        <p:tgtEl>
                                          <p:spTgt spid="19"/>
                                        </p:tgtEl>
                                        <p:attrNameLst>
                                          <p:attrName>style.visibility</p:attrName>
                                        </p:attrNameLst>
                                      </p:cBhvr>
                                      <p:to>
                                        <p:strVal val="visible"/>
                                      </p:to>
                                    </p:set>
                                    <p:anim calcmode="lin" valueType="num">
                                      <p:cBhvr>
                                        <p:cTn dur="500" fill="hold" id="49"/>
                                        <p:tgtEl>
                                          <p:spTgt spid="19"/>
                                        </p:tgtEl>
                                        <p:attrNameLst>
                                          <p:attrName>ppt_w</p:attrName>
                                        </p:attrNameLst>
                                      </p:cBhvr>
                                      <p:tavLst>
                                        <p:tav tm="0">
                                          <p:val>
                                            <p:fltVal val="0"/>
                                          </p:val>
                                        </p:tav>
                                        <p:tav tm="100000">
                                          <p:val>
                                            <p:strVal val="#ppt_w"/>
                                          </p:val>
                                        </p:tav>
                                      </p:tavLst>
                                    </p:anim>
                                    <p:anim calcmode="lin" valueType="num">
                                      <p:cBhvr>
                                        <p:cTn dur="500" fill="hold" id="50"/>
                                        <p:tgtEl>
                                          <p:spTgt spid="19"/>
                                        </p:tgtEl>
                                        <p:attrNameLst>
                                          <p:attrName>ppt_h</p:attrName>
                                        </p:attrNameLst>
                                      </p:cBhvr>
                                      <p:tavLst>
                                        <p:tav tm="0">
                                          <p:val>
                                            <p:fltVal val="0"/>
                                          </p:val>
                                        </p:tav>
                                        <p:tav tm="100000">
                                          <p:val>
                                            <p:strVal val="#ppt_h"/>
                                          </p:val>
                                        </p:tav>
                                      </p:tavLst>
                                    </p:anim>
                                    <p:animEffect filter="fade" transition="in">
                                      <p:cBhvr>
                                        <p:cTn dur="500" id="51"/>
                                        <p:tgtEl>
                                          <p:spTgt spid="19"/>
                                        </p:tgtEl>
                                      </p:cBhvr>
                                    </p:animEffect>
                                  </p:childTnLst>
                                </p:cTn>
                              </p:par>
                            </p:childTnLst>
                          </p:cTn>
                        </p:par>
                        <p:par>
                          <p:cTn fill="hold" id="52" nodeType="afterGroup">
                            <p:stCondLst>
                              <p:cond delay="4750"/>
                            </p:stCondLst>
                            <p:childTnLst>
                              <p:par>
                                <p:cTn fill="hold" grpId="0" id="53" nodeType="afterEffect" presetClass="entr" presetID="53" presetSubtype="0">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animEffect filter="fade" transition="in">
                                      <p:cBhvr>
                                        <p:cTn dur="500" id="57"/>
                                        <p:tgtEl>
                                          <p:spTgt spid="20"/>
                                        </p:tgtEl>
                                      </p:cBhvr>
                                    </p:animEffect>
                                  </p:childTnLst>
                                </p:cTn>
                              </p:par>
                            </p:childTnLst>
                          </p:cTn>
                        </p:par>
                        <p:par>
                          <p:cTn fill="hold" id="58" nodeType="afterGroup">
                            <p:stCondLst>
                              <p:cond delay="5250"/>
                            </p:stCondLst>
                            <p:childTnLst>
                              <p:par>
                                <p:cTn fill="hold" grpId="0" id="59" nodeType="afterEffect" presetClass="entr" presetID="53" presetSubtype="0">
                                  <p:stCondLst>
                                    <p:cond delay="0"/>
                                  </p:stCondLst>
                                  <p:childTnLst>
                                    <p:set>
                                      <p:cBhvr>
                                        <p:cTn dur="1" fill="hold" id="60">
                                          <p:stCondLst>
                                            <p:cond delay="0"/>
                                          </p:stCondLst>
                                        </p:cTn>
                                        <p:tgtEl>
                                          <p:spTgt spid="21"/>
                                        </p:tgtEl>
                                        <p:attrNameLst>
                                          <p:attrName>style.visibility</p:attrName>
                                        </p:attrNameLst>
                                      </p:cBhvr>
                                      <p:to>
                                        <p:strVal val="visible"/>
                                      </p:to>
                                    </p:set>
                                    <p:anim calcmode="lin" valueType="num">
                                      <p:cBhvr>
                                        <p:cTn dur="500" fill="hold" id="61"/>
                                        <p:tgtEl>
                                          <p:spTgt spid="21"/>
                                        </p:tgtEl>
                                        <p:attrNameLst>
                                          <p:attrName>ppt_w</p:attrName>
                                        </p:attrNameLst>
                                      </p:cBhvr>
                                      <p:tavLst>
                                        <p:tav tm="0">
                                          <p:val>
                                            <p:fltVal val="0"/>
                                          </p:val>
                                        </p:tav>
                                        <p:tav tm="100000">
                                          <p:val>
                                            <p:strVal val="#ppt_w"/>
                                          </p:val>
                                        </p:tav>
                                      </p:tavLst>
                                    </p:anim>
                                    <p:anim calcmode="lin" valueType="num">
                                      <p:cBhvr>
                                        <p:cTn dur="500" fill="hold" id="62"/>
                                        <p:tgtEl>
                                          <p:spTgt spid="21"/>
                                        </p:tgtEl>
                                        <p:attrNameLst>
                                          <p:attrName>ppt_h</p:attrName>
                                        </p:attrNameLst>
                                      </p:cBhvr>
                                      <p:tavLst>
                                        <p:tav tm="0">
                                          <p:val>
                                            <p:fltVal val="0"/>
                                          </p:val>
                                        </p:tav>
                                        <p:tav tm="100000">
                                          <p:val>
                                            <p:strVal val="#ppt_h"/>
                                          </p:val>
                                        </p:tav>
                                      </p:tavLst>
                                    </p:anim>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
      <p:bldP grpId="0" spid="15"/>
      <p:bldP grpId="0" spid="19"/>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0F0F0"/>
        </a:solidFill>
        <a:effectLst/>
      </p:bgPr>
    </p:bg>
    <p:spTree>
      <p:nvGrpSpPr>
        <p:cNvPr id="1" name=""/>
        <p:cNvGrpSpPr/>
        <p:nvPr/>
      </p:nvGrpSpPr>
      <p:grpSpPr>
        <a:xfrm>
          <a:off x="0" y="0"/>
          <a:ext cx="0" cy="0"/>
        </a:xfrm>
      </p:grpSpPr>
      <p:cxnSp>
        <p:nvCxnSpPr>
          <p:cNvPr id="5" name="直接连接符 4">
            <a:extLst>
              <a:ext uri="{FF2B5EF4-FFF2-40B4-BE49-F238E27FC236}">
                <a16:creationId xmlns:a16="http://schemas.microsoft.com/office/drawing/2014/main" id="{CFDCACB6-045F-4DD6-BF76-47935BB20577}"/>
              </a:ext>
            </a:extLst>
          </p:cNvPr>
          <p:cNvCxnSpPr>
            <a:stCxn id="11" idx="3"/>
          </p:cNvCxnSpPr>
          <p:nvPr/>
        </p:nvCxnSpPr>
        <p:spPr>
          <a:xfrm>
            <a:off x="2529840" y="474017"/>
            <a:ext cx="9785985"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EF0AC94-DED7-415B-8060-3A6B63209BB7}"/>
              </a:ext>
            </a:extLst>
          </p:cNvPr>
          <p:cNvSpPr/>
          <p:nvPr/>
        </p:nvSpPr>
        <p:spPr>
          <a:xfrm>
            <a:off x="0" y="404873"/>
            <a:ext cx="237506" cy="158092"/>
          </a:xfrm>
          <a:prstGeom prst="rect">
            <a:avLst/>
          </a:prstGeom>
          <a:solidFill>
            <a:srgbClr val="9897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747CC5F6-DEB4-45AF-9C8D-78D3DAC3BFAF}"/>
              </a:ext>
            </a:extLst>
          </p:cNvPr>
          <p:cNvSpPr txBox="1"/>
          <p:nvPr/>
        </p:nvSpPr>
        <p:spPr>
          <a:xfrm>
            <a:off x="368547" y="245417"/>
            <a:ext cx="2161293" cy="457200"/>
          </a:xfrm>
          <a:prstGeom prst="rect">
            <a:avLst/>
          </a:prstGeom>
          <a:noFill/>
        </p:spPr>
        <p:txBody>
          <a:bodyPr rtlCol="0" wrap="square">
            <a:spAutoFit/>
          </a:bodyPr>
          <a:lstStyle/>
          <a:p>
            <a:pPr lvl="0">
              <a:defRPr/>
            </a:pPr>
            <a:r>
              <a:rPr altLang="en-US" b="1" lang="zh-CN" sz="2400">
                <a:latin charset="-122" panose="02010609030101010101" pitchFamily="49" typeface="新宋体"/>
                <a:ea charset="-122" panose="02010609030101010101" pitchFamily="49" typeface="新宋体"/>
                <a:cs typeface="+mn-ea"/>
                <a:sym typeface="+mn-lt"/>
              </a:rPr>
              <a:t>什么叫责任心</a:t>
            </a:r>
          </a:p>
        </p:txBody>
      </p:sp>
      <p:sp>
        <p:nvSpPr>
          <p:cNvPr id="8" name="矩形 7">
            <a:extLst>
              <a:ext uri="{FF2B5EF4-FFF2-40B4-BE49-F238E27FC236}">
                <a16:creationId xmlns:a16="http://schemas.microsoft.com/office/drawing/2014/main" id="{AF1021D7-B8DC-43E4-8A15-378C1570B505}"/>
              </a:ext>
            </a:extLst>
          </p:cNvPr>
          <p:cNvSpPr/>
          <p:nvPr/>
        </p:nvSpPr>
        <p:spPr>
          <a:xfrm>
            <a:off x="918378" y="1714558"/>
            <a:ext cx="5304453" cy="1325880"/>
          </a:xfrm>
          <a:prstGeom prst="rect">
            <a:avLst/>
          </a:prstGeom>
        </p:spPr>
        <p:txBody>
          <a:bodyPr wrap="square">
            <a:spAutoFit/>
          </a:bodyPr>
          <a:lstStyle/>
          <a:p>
            <a:pPr fontAlgn="auto">
              <a:lnSpc>
                <a:spcPct val="150000"/>
              </a:lnSpc>
              <a:spcAft>
                <a:spcPct val="0"/>
              </a:spcAft>
            </a:pPr>
            <a:r>
              <a:rPr altLang="en-US" b="1" lang="zh-CN">
                <a:solidFill>
                  <a:schemeClr val="tx1">
                    <a:lumMod val="90000"/>
                    <a:lumOff val="10000"/>
                  </a:schemeClr>
                </a:solidFill>
                <a:latin charset="-122" panose="020b0503020204020204" pitchFamily="34" typeface="微软雅黑"/>
                <a:ea charset="-122" panose="020b0503020204020204" pitchFamily="34" typeface="微软雅黑"/>
                <a:sym charset="0" panose="020b0502020202020204" pitchFamily="34" typeface="Century Gothic"/>
              </a:rPr>
              <a:t>工作责任心被看成是个体对待工作的一种整体态度大量的调查研究显示，工作责任心高的员工应具备以下特征：</a:t>
            </a:r>
          </a:p>
        </p:txBody>
      </p:sp>
      <p:sp>
        <p:nvSpPr>
          <p:cNvPr id="9" name="矩形 8">
            <a:extLst>
              <a:ext uri="{FF2B5EF4-FFF2-40B4-BE49-F238E27FC236}">
                <a16:creationId xmlns:a16="http://schemas.microsoft.com/office/drawing/2014/main" id="{83CD4FF7-FE8C-4B62-A39F-E47285535113}"/>
              </a:ext>
            </a:extLst>
          </p:cNvPr>
          <p:cNvSpPr/>
          <p:nvPr/>
        </p:nvSpPr>
        <p:spPr>
          <a:xfrm>
            <a:off x="1044575" y="3198135"/>
            <a:ext cx="4943475" cy="2529840"/>
          </a:xfrm>
          <a:prstGeom prst="rect">
            <a:avLst/>
          </a:prstGeom>
          <a:solidFill>
            <a:srgbClr val="4D4D4D"/>
          </a:solidFill>
        </p:spPr>
        <p:txBody>
          <a:bodyPr wrap="square">
            <a:spAutoFit/>
          </a:bodyPr>
          <a:lstStyle/>
          <a:p>
            <a:pPr fontAlgn="auto" indent="-285750" marL="285750">
              <a:lnSpc>
                <a:spcPct val="200000"/>
              </a:lnSpc>
              <a:spcAft>
                <a:spcPct val="0"/>
              </a:spcAft>
              <a:buFont charset="2" panose="05000000000000000000" pitchFamily="2" typeface="Wingdings"/>
              <a:buChar char="l"/>
            </a:pPr>
            <a:r>
              <a:rPr altLang="en-US" b="1" lang="zh-CN" sz="16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为成功完成工作而保持高度热情和付出额外努力</a:t>
            </a:r>
          </a:p>
          <a:p>
            <a:pPr fontAlgn="auto" indent="-285750" marL="285750">
              <a:lnSpc>
                <a:spcPct val="200000"/>
              </a:lnSpc>
              <a:spcAft>
                <a:spcPct val="0"/>
              </a:spcAft>
              <a:buFont charset="2" panose="05000000000000000000" pitchFamily="2" typeface="Wingdings"/>
              <a:buChar char="l"/>
            </a:pPr>
            <a:r>
              <a:rPr altLang="en-US" b="1" lang="zh-CN" sz="16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自愿做一些本不属于自己职责范围内的工作</a:t>
            </a:r>
          </a:p>
          <a:p>
            <a:pPr fontAlgn="auto" indent="-285750" marL="285750">
              <a:lnSpc>
                <a:spcPct val="200000"/>
              </a:lnSpc>
              <a:spcAft>
                <a:spcPct val="0"/>
              </a:spcAft>
              <a:buFont charset="2" panose="05000000000000000000" pitchFamily="2" typeface="Wingdings"/>
              <a:buChar char="l"/>
            </a:pPr>
            <a:r>
              <a:rPr altLang="en-US" b="1" lang="zh-CN" sz="16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助人与合作</a:t>
            </a:r>
          </a:p>
          <a:p>
            <a:pPr fontAlgn="auto" indent="-285750" marL="285750">
              <a:lnSpc>
                <a:spcPct val="200000"/>
              </a:lnSpc>
              <a:spcAft>
                <a:spcPct val="0"/>
              </a:spcAft>
              <a:buFont charset="2" panose="05000000000000000000" pitchFamily="2" typeface="Wingdings"/>
              <a:buChar char="l"/>
            </a:pPr>
            <a:r>
              <a:rPr altLang="en-US" b="1" lang="zh-CN" sz="16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遵守组织的规定和程序</a:t>
            </a:r>
          </a:p>
          <a:p>
            <a:pPr fontAlgn="auto" indent="-285750" marL="285750">
              <a:lnSpc>
                <a:spcPct val="200000"/>
              </a:lnSpc>
              <a:spcAft>
                <a:spcPct val="0"/>
              </a:spcAft>
              <a:buFont charset="2" panose="05000000000000000000" pitchFamily="2" typeface="Wingdings"/>
              <a:buChar char="l"/>
            </a:pPr>
            <a:r>
              <a:rPr altLang="en-US" b="1" lang="zh-CN" sz="1600">
                <a:solidFill>
                  <a:schemeClr val="bg1"/>
                </a:solidFill>
                <a:latin charset="-122" panose="020b0503020204020204" pitchFamily="34" typeface="微软雅黑"/>
                <a:ea charset="-122" panose="020b0503020204020204" pitchFamily="34" typeface="微软雅黑"/>
                <a:sym charset="0" panose="020b0502020202020204" pitchFamily="34" typeface="Century Gothic"/>
              </a:rPr>
              <a:t>赞同，支持和维护组织的目标</a:t>
            </a:r>
          </a:p>
        </p:txBody>
      </p:sp>
      <p:pic>
        <p:nvPicPr>
          <p:cNvPr id="3" name="图片 2">
            <a:extLst>
              <a:ext uri="{FF2B5EF4-FFF2-40B4-BE49-F238E27FC236}">
                <a16:creationId xmlns:a16="http://schemas.microsoft.com/office/drawing/2014/main" id="{BA5A2588-55A1-4198-9592-8DEB2560F958}"/>
              </a:ext>
            </a:extLst>
          </p:cNvPr>
          <p:cNvPicPr>
            <a:picLocks noChangeAspect="1"/>
          </p:cNvPicPr>
          <p:nvPr/>
        </p:nvPicPr>
        <p:blipFill>
          <a:blip r:embed="rId2">
            <a:extLst>
              <a:ext uri="{28A0092B-C50C-407E-A947-70E740481C1C}">
                <a14:useLocalDpi val="0"/>
              </a:ext>
            </a:extLst>
          </a:blip>
          <a:srcRect l="24445" r="-1" t="35324"/>
          <a:stretch>
            <a:fillRect/>
          </a:stretch>
        </p:blipFill>
        <p:spPr>
          <a:xfrm>
            <a:off x="7268523" y="1714558"/>
            <a:ext cx="5181601" cy="4435510"/>
          </a:xfrm>
          <a:prstGeom prst="rect">
            <a:avLst/>
          </a:prstGeom>
        </p:spPr>
      </p:pic>
    </p:spTree>
    <p:extLst>
      <p:ext uri="{BB962C8B-B14F-4D97-AF65-F5344CB8AC3E}">
        <p14:creationId val="367983443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ppt_w</p:attrName>
                                        </p:attrNameLst>
                                      </p:cBhvr>
                                      <p:tavLst>
                                        <p:tav tm="0">
                                          <p:val>
                                            <p:fltVal val="0"/>
                                          </p:val>
                                        </p:tav>
                                        <p:tav tm="100000">
                                          <p:val>
                                            <p:strVal val="#ppt_w"/>
                                          </p:val>
                                        </p:tav>
                                      </p:tavLst>
                                    </p:anim>
                                    <p:anim calcmode="lin" valueType="num">
                                      <p:cBhvr>
                                        <p:cTn dur="500" fill="hold" id="12"/>
                                        <p:tgtEl>
                                          <p:spTgt spid="11"/>
                                        </p:tgtEl>
                                        <p:attrNameLst>
                                          <p:attrName>ppt_h</p:attrName>
                                        </p:attrNameLst>
                                      </p:cBhvr>
                                      <p:tavLst>
                                        <p:tav tm="0">
                                          <p:val>
                                            <p:fltVal val="0"/>
                                          </p:val>
                                        </p:tav>
                                        <p:tav tm="100000">
                                          <p:val>
                                            <p:strVal val="#ppt_h"/>
                                          </p:val>
                                        </p:tav>
                                      </p:tavLst>
                                    </p:anim>
                                    <p:animEffect filter="fade" transition="in">
                                      <p:cBhvr>
                                        <p:cTn dur="500" id="13"/>
                                        <p:tgtEl>
                                          <p:spTgt spid="11"/>
                                        </p:tgtEl>
                                      </p:cBhvr>
                                    </p:animEffect>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grpId="0" id="25" nodeType="afterEffect" presetClass="entr" presetID="47"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anim calcmode="lin" valueType="num">
                                      <p:cBhvr>
                                        <p:cTn dur="500" fill="hold" id="28"/>
                                        <p:tgtEl>
                                          <p:spTgt spid="8"/>
                                        </p:tgtEl>
                                        <p:attrNameLst>
                                          <p:attrName>ppt_x</p:attrName>
                                        </p:attrNameLst>
                                      </p:cBhvr>
                                      <p:tavLst>
                                        <p:tav tm="0">
                                          <p:val>
                                            <p:strVal val="#ppt_x"/>
                                          </p:val>
                                        </p:tav>
                                        <p:tav tm="100000">
                                          <p:val>
                                            <p:strVal val="#ppt_x"/>
                                          </p:val>
                                        </p:tav>
                                      </p:tavLst>
                                    </p:anim>
                                    <p:anim calcmode="lin" valueType="num">
                                      <p:cBhvr>
                                        <p:cTn dur="5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9"/>
                                        </p:tgtEl>
                                        <p:attrNameLst>
                                          <p:attrName>style.visibility</p:attrName>
                                        </p:attrNameLst>
                                      </p:cBhvr>
                                      <p:to>
                                        <p:strVal val="visible"/>
                                      </p:to>
                                    </p:set>
                                    <p:animEffect filter="wipe(up)" transition="in">
                                      <p:cBhvr>
                                        <p:cTn dur="1300" id="3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8"/>
      <p:bldP grpId="0" spid="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3E3E3E"/>
    </a:accent1>
    <a:accent2>
      <a:srgbClr val="4D4D4D"/>
    </a:accent2>
    <a:accent3>
      <a:srgbClr val="717171"/>
    </a:accent3>
    <a:accent4>
      <a:srgbClr val="919191"/>
    </a:accent4>
    <a:accent5>
      <a:srgbClr val="A5A5A5"/>
    </a:accent5>
    <a:accent6>
      <a:srgbClr val="D7D7D7"/>
    </a:accent6>
    <a:hlink>
      <a:srgbClr val="3E3E3E"/>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181</Paragraphs>
  <Slides>27</Slides>
  <Notes>2</Notes>
  <TotalTime>565</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27</vt:i4>
      </vt:variant>
    </vt:vector>
  </HeadingPairs>
  <TitlesOfParts>
    <vt:vector baseType="lpstr" size="39">
      <vt:lpstr>Arial</vt:lpstr>
      <vt:lpstr>等线 Light</vt:lpstr>
      <vt:lpstr>等线</vt:lpstr>
      <vt:lpstr>Calibri Light</vt:lpstr>
      <vt:lpstr>Calibri</vt:lpstr>
      <vt:lpstr>新宋体</vt:lpstr>
      <vt:lpstr>微软雅黑</vt:lpstr>
      <vt:lpstr>Century Gothic</vt:lpstr>
      <vt:lpstr>Wingdings</vt:lpstr>
      <vt:lpstr>Symbol</vt:lpstr>
      <vt:lpstr>华文黑体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2019-04-16T05:30:17Z</dcterms:created>
  <cp:lastModifiedBy>kan</cp:lastModifiedBy>
  <dcterms:modified xsi:type="dcterms:W3CDTF">2021-08-20T10:52:35Z</dcterms:modified>
  <cp:revision>52</cp:revision>
  <dc:title>PowerPoint 演示文稿</dc:title>
</cp:coreProperties>
</file>