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5" r:id="rId8"/>
    <p:sldId id="270" r:id="rId9"/>
    <p:sldId id="283" r:id="rId10"/>
    <p:sldId id="267" r:id="rId11"/>
    <p:sldId id="269" r:id="rId12"/>
    <p:sldId id="271" r:id="rId13"/>
    <p:sldId id="272" r:id="rId14"/>
    <p:sldId id="284" r:id="rId15"/>
    <p:sldId id="268" r:id="rId16"/>
    <p:sldId id="273" r:id="rId17"/>
    <p:sldId id="274" r:id="rId18"/>
    <p:sldId id="285" r:id="rId19"/>
    <p:sldId id="277" r:id="rId20"/>
    <p:sldId id="278" r:id="rId21"/>
    <p:sldId id="282" r:id="rId22"/>
    <p:sldId id="286" r:id="rId23"/>
    <p:sldId id="266" r:id="rId24"/>
  </p:sldIdLst>
  <p:sldSz cx="12192000" cy="685800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等线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108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7458F-6CB4-4407-BBDB-0F7683573377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73AB3-E020-4185-B4E8-7F2E70310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376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77FD-EB81-434A-85FC-BD4835565740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1CF9-EBBA-4593-9255-E9B3DC82B5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8251-6D28-4825-AF0E-32E9B0CC9136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A73D-C85B-4BA1-8AF2-0373D14047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4684-759A-46CA-BED6-EE7A224029CC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11F-9EB2-4818-9B9C-7D9FE8311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67612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439637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671090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441866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252055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166760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35415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96832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DE36-4894-4D38-9D81-DFEBAC047679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9A6E-3BCF-404A-8DCC-74BE2BC251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035448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42971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42488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2A6-3DB4-4CF2-B1E4-7B8F275DCB8B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BBFE-AAD3-4ABD-84E6-C6731AB72E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85A5-9C35-41B4-858A-45DEBCED216E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19E7-BCDA-4767-AE55-45821D6CEA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0436-B3E2-4622-8A3A-ABB4003A6D60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6AE0-54D1-459B-AA8A-FF52FADB4F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AE49-E04F-490C-A9CE-C1F570147BFB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4F6C-5AC8-4071-A5B4-606DC7AEDB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12EA-0B1D-4629-A73D-DC25C3B0DFB8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BCE3-B0DB-4747-957E-0C7AD00F26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105C-FE1F-4609-ABCC-6C5241F1BB18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7410-8B39-4D4A-A7CC-8D9198255A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4C2C-6FA3-4710-B8C2-00A1B6D4A72D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9564-EE22-4F93-A07F-4422DC2775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0A203E-8AC0-4753-A3F8-952E004B3766}" type="datetimeFigureOut">
              <a:rPr lang="zh-CN" altLang="en-US"/>
              <a:pPr>
                <a:defRPr/>
              </a:pPr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8225C0-98BE-4D9C-8FCF-E37E3ECB9C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2017/4/26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val="111298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NULL" Type="http://schemas.openxmlformats.org/officeDocument/2006/relationships/audio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7279" t="45714"/>
          <a:stretch>
            <a:fillRect/>
          </a:stretch>
        </p:blipFill>
        <p:spPr bwMode="auto">
          <a:xfrm>
            <a:off x="0" y="2106613"/>
            <a:ext cx="10998200" cy="26955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矩形 4"/>
          <p:cNvSpPr/>
          <p:nvPr/>
        </p:nvSpPr>
        <p:spPr>
          <a:xfrm>
            <a:off x="10942638" y="2106613"/>
            <a:ext cx="400050" cy="2695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315" name="文本框 5"/>
          <p:cNvSpPr txBox="1">
            <a:spLocks noChangeArrowheads="1"/>
          </p:cNvSpPr>
          <p:nvPr/>
        </p:nvSpPr>
        <p:spPr bwMode="auto">
          <a:xfrm>
            <a:off x="10942639" y="2208213"/>
            <a:ext cx="670560" cy="268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</a:p>
        </p:txBody>
      </p:sp>
      <p:sp>
        <p:nvSpPr>
          <p:cNvPr id="7" name="矩形 6"/>
          <p:cNvSpPr/>
          <p:nvPr/>
        </p:nvSpPr>
        <p:spPr>
          <a:xfrm>
            <a:off x="1644650" y="765175"/>
            <a:ext cx="3413125" cy="6092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20875" y="2890838"/>
            <a:ext cx="3136900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40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PRESENT</a:t>
            </a:r>
          </a:p>
          <a:p>
            <a:r>
              <a:rPr altLang="zh-CN" b="1" lang="en-US" sz="40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BITNESSARY</a:t>
            </a:r>
          </a:p>
        </p:txBody>
      </p:sp>
      <p:pic>
        <p:nvPicPr>
          <p:cNvPr id="8" name="Shape">
            <a:hlinkClick action="ppaction://media"/>
          </p:cNvPr>
          <p:cNvPicPr>
            <a:picLocks noChangeAspect="1" noRot="1"/>
          </p:cNvPicPr>
          <p:nvPr>
            <a:audioFile r:link="rId4"/>
            <p:extLst/>
          </p:nvPr>
        </p:nvPicPr>
        <p:blipFill>
          <a:blip r:embed="rId3"/>
          <a:stretch>
            <a:fillRect/>
          </a:stretch>
        </p:blipFill>
        <p:spPr bwMode="auto">
          <a:xfrm>
            <a:off x="84138" y="-785813"/>
            <a:ext cx="609600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1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showWhenStopped="0" vol="80000">
                <p:cTn display="0" fill="hold" id="7" repeatCount="indefinite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grpId="0" spid="5"/>
      <p:bldP grpId="0" spid="7"/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531" name="矩形 6"/>
          <p:cNvSpPr>
            <a:spLocks noChangeArrowheads="1"/>
          </p:cNvSpPr>
          <p:nvPr/>
        </p:nvSpPr>
        <p:spPr bwMode="auto">
          <a:xfrm>
            <a:off x="468392" y="-11113"/>
            <a:ext cx="1989058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514850" y="2330450"/>
            <a:ext cx="3338513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7853363" y="2330450"/>
            <a:ext cx="0" cy="211296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690938" y="4448175"/>
            <a:ext cx="41624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3694113" y="4443413"/>
            <a:ext cx="0" cy="2422525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8247064" y="3970338"/>
            <a:ext cx="32988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914400" y="1841500"/>
            <a:ext cx="1824038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4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-239713" y="3970338"/>
            <a:ext cx="3571876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8247064" y="2039938"/>
            <a:ext cx="27162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-36513" y="2266950"/>
            <a:ext cx="2716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521575" y="2001838"/>
            <a:ext cx="665163" cy="666750"/>
            <a:chOff x="7521048" y="1997282"/>
            <a:chExt cx="665908" cy="665908"/>
          </a:xfrm>
        </p:grpSpPr>
        <p:sp>
          <p:nvSpPr>
            <p:cNvPr id="35" name="椭圆 34"/>
            <p:cNvSpPr/>
            <p:nvPr/>
          </p:nvSpPr>
          <p:spPr>
            <a:xfrm>
              <a:off x="7521048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54" name="Group 105"/>
            <p:cNvGrpSpPr/>
            <p:nvPr/>
          </p:nvGrpSpPr>
          <p:grpSpPr>
            <a:xfrm>
              <a:off x="7768338" y="2188704"/>
              <a:ext cx="171328" cy="283064"/>
              <a:chOff x="228" y="2431"/>
              <a:chExt cx="92" cy="152"/>
            </a:xfrm>
          </p:grpSpPr>
          <p:sp>
            <p:nvSpPr>
              <p:cNvPr id="22555" name="Freeform 30"/>
              <p:cNvSpPr/>
              <p:nvPr/>
            </p:nvSpPr>
            <p:spPr bwMode="auto">
              <a:xfrm>
                <a:off x="258" y="2559"/>
                <a:ext cx="32" cy="24"/>
              </a:xfrm>
              <a:custGeom>
                <a:gdLst>
                  <a:gd fmla="*/ 0 w 16" name="T0"/>
                  <a:gd fmla="*/ 256 h 12" name="T1"/>
                  <a:gd fmla="*/ 512 w 16" name="T2"/>
                  <a:gd fmla="*/ 768 h 12" name="T3"/>
                  <a:gd fmla="*/ 1024 w 16" name="T4"/>
                  <a:gd fmla="*/ 256 h 12" name="T5"/>
                  <a:gd fmla="*/ 0 w 16" name="T6"/>
                  <a:gd fmla="*/ 256 h 1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6" name="T12"/>
                  <a:gd fmla="*/ 0 h 12" name="T13"/>
                  <a:gd fmla="*/ 16 w 16" name="T14"/>
                  <a:gd fmla="*/ 12 h 1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2" w="16">
                    <a:moveTo>
                      <a:pt x="0" y="4"/>
                    </a:moveTo>
                    <a:cubicBezTo>
                      <a:pt x="0" y="8"/>
                      <a:pt x="4" y="12"/>
                      <a:pt x="8" y="12"/>
                    </a:cubicBezTo>
                    <a:cubicBezTo>
                      <a:pt x="12" y="12"/>
                      <a:pt x="16" y="8"/>
                      <a:pt x="16" y="4"/>
                    </a:cubicBezTo>
                    <a:cubicBezTo>
                      <a:pt x="16" y="0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2556" name="Freeform 39"/>
              <p:cNvSpPr/>
              <p:nvPr/>
            </p:nvSpPr>
            <p:spPr bwMode="auto">
              <a:xfrm>
                <a:off x="250" y="2551"/>
                <a:ext cx="48" cy="24"/>
              </a:xfrm>
              <a:custGeom>
                <a:gdLst>
                  <a:gd fmla="*/ 1536 w 24" name="T0"/>
                  <a:gd fmla="*/ 576 h 12" name="T1"/>
                  <a:gd fmla="*/ 1344 w 24" name="T2"/>
                  <a:gd fmla="*/ 768 h 12" name="T3"/>
                  <a:gd fmla="*/ 192 w 24" name="T4"/>
                  <a:gd fmla="*/ 768 h 12" name="T5"/>
                  <a:gd fmla="*/ 0 w 24" name="T6"/>
                  <a:gd fmla="*/ 576 h 12" name="T7"/>
                  <a:gd fmla="*/ 0 w 24" name="T8"/>
                  <a:gd fmla="*/ 192 h 12" name="T9"/>
                  <a:gd fmla="*/ 192 w 24" name="T10"/>
                  <a:gd fmla="*/ 0 h 12" name="T11"/>
                  <a:gd fmla="*/ 1344 w 24" name="T12"/>
                  <a:gd fmla="*/ 0 h 12" name="T13"/>
                  <a:gd fmla="*/ 1536 w 24" name="T14"/>
                  <a:gd fmla="*/ 192 h 12" name="T15"/>
                  <a:gd fmla="*/ 1536 w 24" name="T16"/>
                  <a:gd fmla="*/ 576 h 1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4" name="T27"/>
                  <a:gd fmla="*/ 0 h 12" name="T28"/>
                  <a:gd fmla="*/ 24 w 24" name="T29"/>
                  <a:gd fmla="*/ 12 h 12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2" w="24">
                    <a:moveTo>
                      <a:pt x="24" y="9"/>
                    </a:moveTo>
                    <a:cubicBezTo>
                      <a:pt x="24" y="11"/>
                      <a:pt x="23" y="12"/>
                      <a:pt x="2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2557" name="Freeform 40"/>
              <p:cNvSpPr>
                <a:spLocks noEditPoints="1"/>
              </p:cNvSpPr>
              <p:nvPr/>
            </p:nvSpPr>
            <p:spPr bwMode="auto">
              <a:xfrm>
                <a:off x="228" y="2431"/>
                <a:ext cx="92" cy="112"/>
              </a:xfrm>
              <a:custGeom>
                <a:gdLst>
                  <a:gd fmla="*/ 1472 w 46" name="T0"/>
                  <a:gd fmla="*/ 0 h 56" name="T1"/>
                  <a:gd fmla="*/ 0 w 46" name="T2"/>
                  <a:gd fmla="*/ 1536 h 56" name="T3"/>
                  <a:gd fmla="*/ 704 w 46" name="T4"/>
                  <a:gd fmla="*/ 3264 h 56" name="T5"/>
                  <a:gd fmla="*/ 704 w 46" name="T6"/>
                  <a:gd fmla="*/ 3392 h 56" name="T7"/>
                  <a:gd fmla="*/ 896 w 46" name="T8"/>
                  <a:gd fmla="*/ 3584 h 56" name="T9"/>
                  <a:gd fmla="*/ 2048 w 46" name="T10"/>
                  <a:gd fmla="*/ 3584 h 56" name="T11"/>
                  <a:gd fmla="*/ 2240 w 46" name="T12"/>
                  <a:gd fmla="*/ 3392 h 56" name="T13"/>
                  <a:gd fmla="*/ 2240 w 46" name="T14"/>
                  <a:gd fmla="*/ 3264 h 56" name="T15"/>
                  <a:gd fmla="*/ 2944 w 46" name="T16"/>
                  <a:gd fmla="*/ 1536 h 56" name="T17"/>
                  <a:gd fmla="*/ 1472 w 46" name="T18"/>
                  <a:gd fmla="*/ 0 h 56" name="T19"/>
                  <a:gd fmla="*/ 640 w 46" name="T20"/>
                  <a:gd fmla="*/ 2048 h 56" name="T21"/>
                  <a:gd fmla="*/ 512 w 46" name="T22"/>
                  <a:gd fmla="*/ 1472 h 56" name="T23"/>
                  <a:gd fmla="*/ 1472 w 46" name="T24"/>
                  <a:gd fmla="*/ 512 h 56" name="T25"/>
                  <a:gd fmla="*/ 1984 w 46" name="T26"/>
                  <a:gd fmla="*/ 640 h 56" name="T27"/>
                  <a:gd fmla="*/ 1920 w 46" name="T28"/>
                  <a:gd fmla="*/ 640 h 56" name="T29"/>
                  <a:gd fmla="*/ 640 w 46" name="T30"/>
                  <a:gd fmla="*/ 1920 h 56" name="T31"/>
                  <a:gd fmla="*/ 640 w 46" name="T32"/>
                  <a:gd fmla="*/ 2048 h 5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46" name="T51"/>
                  <a:gd fmla="*/ 0 h 56" name="T52"/>
                  <a:gd fmla="*/ 46 w 46" name="T53"/>
                  <a:gd fmla="*/ 56 h 56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56" w="46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5"/>
                      <a:pt x="11" y="51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5"/>
                      <a:pt x="12" y="56"/>
                      <a:pt x="1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4" y="56"/>
                      <a:pt x="35" y="55"/>
                      <a:pt x="35" y="53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45"/>
                      <a:pt x="46" y="37"/>
                      <a:pt x="46" y="24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10" y="32"/>
                    </a:moveTo>
                    <a:cubicBezTo>
                      <a:pt x="9" y="29"/>
                      <a:pt x="8" y="27"/>
                      <a:pt x="8" y="23"/>
                    </a:cubicBezTo>
                    <a:cubicBezTo>
                      <a:pt x="8" y="15"/>
                      <a:pt x="15" y="8"/>
                      <a:pt x="23" y="8"/>
                    </a:cubicBezTo>
                    <a:cubicBezTo>
                      <a:pt x="26" y="8"/>
                      <a:pt x="29" y="9"/>
                      <a:pt x="31" y="10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19" y="10"/>
                      <a:pt x="10" y="19"/>
                      <a:pt x="10" y="30"/>
                    </a:cubicBezTo>
                    <a:cubicBezTo>
                      <a:pt x="10" y="31"/>
                      <a:pt x="10" y="31"/>
                      <a:pt x="10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521575" y="4110038"/>
            <a:ext cx="665163" cy="666750"/>
            <a:chOff x="7521048" y="4115162"/>
            <a:chExt cx="665908" cy="665908"/>
          </a:xfrm>
        </p:grpSpPr>
        <p:sp>
          <p:nvSpPr>
            <p:cNvPr id="36" name="椭圆 35"/>
            <p:cNvSpPr/>
            <p:nvPr/>
          </p:nvSpPr>
          <p:spPr>
            <a:xfrm>
              <a:off x="7521048" y="411516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50" name="Group 273"/>
            <p:cNvGrpSpPr/>
            <p:nvPr/>
          </p:nvGrpSpPr>
          <p:grpSpPr>
            <a:xfrm>
              <a:off x="7680963" y="4275078"/>
              <a:ext cx="346075" cy="346075"/>
              <a:chOff x="1805" y="2483"/>
              <a:chExt cx="206" cy="206"/>
            </a:xfrm>
          </p:grpSpPr>
          <p:sp>
            <p:nvSpPr>
              <p:cNvPr id="22551" name="Freeform 126"/>
              <p:cNvSpPr>
                <a:spLocks noEditPoints="1"/>
              </p:cNvSpPr>
              <p:nvPr/>
            </p:nvSpPr>
            <p:spPr bwMode="auto">
              <a:xfrm>
                <a:off x="1805" y="2553"/>
                <a:ext cx="136" cy="136"/>
              </a:xfrm>
              <a:custGeom>
                <a:gdLst>
                  <a:gd fmla="*/ 4352 w 68" name="T0"/>
                  <a:gd fmla="*/ 2432 h 68" name="T1"/>
                  <a:gd fmla="*/ 4352 w 68" name="T2"/>
                  <a:gd fmla="*/ 1920 h 68" name="T3"/>
                  <a:gd fmla="*/ 3712 w 68" name="T4"/>
                  <a:gd fmla="*/ 1792 h 68" name="T5"/>
                  <a:gd fmla="*/ 3520 w 68" name="T6"/>
                  <a:gd fmla="*/ 1408 h 68" name="T7"/>
                  <a:gd fmla="*/ 3904 w 68" name="T8"/>
                  <a:gd fmla="*/ 832 h 68" name="T9"/>
                  <a:gd fmla="*/ 3520 w 68" name="T10"/>
                  <a:gd fmla="*/ 448 h 68" name="T11"/>
                  <a:gd fmla="*/ 3008 w 68" name="T12"/>
                  <a:gd fmla="*/ 832 h 68" name="T13"/>
                  <a:gd fmla="*/ 2560 w 68" name="T14"/>
                  <a:gd fmla="*/ 640 h 68" name="T15"/>
                  <a:gd fmla="*/ 2432 w 68" name="T16"/>
                  <a:gd fmla="*/ 0 h 68" name="T17"/>
                  <a:gd fmla="*/ 1920 w 68" name="T18"/>
                  <a:gd fmla="*/ 0 h 68" name="T19"/>
                  <a:gd fmla="*/ 1792 w 68" name="T20"/>
                  <a:gd fmla="*/ 640 h 68" name="T21"/>
                  <a:gd fmla="*/ 1344 w 68" name="T22"/>
                  <a:gd fmla="*/ 832 h 68" name="T23"/>
                  <a:gd fmla="*/ 832 w 68" name="T24"/>
                  <a:gd fmla="*/ 448 h 68" name="T25"/>
                  <a:gd fmla="*/ 448 w 68" name="T26"/>
                  <a:gd fmla="*/ 832 h 68" name="T27"/>
                  <a:gd fmla="*/ 832 w 68" name="T28"/>
                  <a:gd fmla="*/ 1344 h 68" name="T29"/>
                  <a:gd fmla="*/ 640 w 68" name="T30"/>
                  <a:gd fmla="*/ 1792 h 68" name="T31"/>
                  <a:gd fmla="*/ 0 w 68" name="T32"/>
                  <a:gd fmla="*/ 1920 h 68" name="T33"/>
                  <a:gd fmla="*/ 0 w 68" name="T34"/>
                  <a:gd fmla="*/ 2432 h 68" name="T35"/>
                  <a:gd fmla="*/ 640 w 68" name="T36"/>
                  <a:gd fmla="*/ 2560 h 68" name="T37"/>
                  <a:gd fmla="*/ 832 w 68" name="T38"/>
                  <a:gd fmla="*/ 3008 h 68" name="T39"/>
                  <a:gd fmla="*/ 448 w 68" name="T40"/>
                  <a:gd fmla="*/ 3520 h 68" name="T41"/>
                  <a:gd fmla="*/ 832 w 68" name="T42"/>
                  <a:gd fmla="*/ 3904 h 68" name="T43"/>
                  <a:gd fmla="*/ 1344 w 68" name="T44"/>
                  <a:gd fmla="*/ 3520 h 68" name="T45"/>
                  <a:gd fmla="*/ 1792 w 68" name="T46"/>
                  <a:gd fmla="*/ 3712 h 68" name="T47"/>
                  <a:gd fmla="*/ 1920 w 68" name="T48"/>
                  <a:gd fmla="*/ 4352 h 68" name="T49"/>
                  <a:gd fmla="*/ 2432 w 68" name="T50"/>
                  <a:gd fmla="*/ 4352 h 68" name="T51"/>
                  <a:gd fmla="*/ 2560 w 68" name="T52"/>
                  <a:gd fmla="*/ 3712 h 68" name="T53"/>
                  <a:gd fmla="*/ 3008 w 68" name="T54"/>
                  <a:gd fmla="*/ 3520 h 68" name="T55"/>
                  <a:gd fmla="*/ 3520 w 68" name="T56"/>
                  <a:gd fmla="*/ 3904 h 68" name="T57"/>
                  <a:gd fmla="*/ 3904 w 68" name="T58"/>
                  <a:gd fmla="*/ 3520 h 68" name="T59"/>
                  <a:gd fmla="*/ 3520 w 68" name="T60"/>
                  <a:gd fmla="*/ 3008 h 68" name="T61"/>
                  <a:gd fmla="*/ 3712 w 68" name="T62"/>
                  <a:gd fmla="*/ 2560 h 68" name="T63"/>
                  <a:gd fmla="*/ 4352 w 68" name="T64"/>
                  <a:gd fmla="*/ 2432 h 68" name="T65"/>
                  <a:gd fmla="*/ 2176 w 68" name="T66"/>
                  <a:gd fmla="*/ 2944 h 68" name="T67"/>
                  <a:gd fmla="*/ 1408 w 68" name="T68"/>
                  <a:gd fmla="*/ 2176 h 68" name="T69"/>
                  <a:gd fmla="*/ 2176 w 68" name="T70"/>
                  <a:gd fmla="*/ 1408 h 68" name="T71"/>
                  <a:gd fmla="*/ 2944 w 68" name="T72"/>
                  <a:gd fmla="*/ 2176 h 68" name="T73"/>
                  <a:gd fmla="*/ 2176 w 68" name="T74"/>
                  <a:gd fmla="*/ 2944 h 68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w 68" name="T114"/>
                  <a:gd fmla="*/ 0 h 68" name="T115"/>
                  <a:gd fmla="*/ 68 w 68" name="T116"/>
                  <a:gd fmla="*/ 68 h 68" name="T117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T117" l="T114" r="T116" t="T115"/>
                <a:pathLst>
                  <a:path h="68" w="68">
                    <a:moveTo>
                      <a:pt x="68" y="38"/>
                    </a:moveTo>
                    <a:cubicBezTo>
                      <a:pt x="68" y="30"/>
                      <a:pt x="68" y="30"/>
                      <a:pt x="68" y="30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7" y="26"/>
                      <a:pt x="56" y="24"/>
                      <a:pt x="55" y="22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4" y="12"/>
                      <a:pt x="42" y="11"/>
                      <a:pt x="40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5" y="11"/>
                      <a:pt x="23" y="12"/>
                      <a:pt x="21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1" y="24"/>
                      <a:pt x="10" y="26"/>
                      <a:pt x="10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11" y="45"/>
                      <a:pt x="13" y="47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3" y="57"/>
                      <a:pt x="25" y="58"/>
                      <a:pt x="28" y="5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2" y="57"/>
                      <a:pt x="44" y="57"/>
                      <a:pt x="47" y="55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6" y="45"/>
                      <a:pt x="57" y="43"/>
                      <a:pt x="58" y="40"/>
                    </a:cubicBezTo>
                    <a:lnTo>
                      <a:pt x="68" y="38"/>
                    </a:lnTo>
                    <a:close/>
                    <a:moveTo>
                      <a:pt x="34" y="46"/>
                    </a:moveTo>
                    <a:cubicBezTo>
                      <a:pt x="27" y="46"/>
                      <a:pt x="22" y="41"/>
                      <a:pt x="22" y="34"/>
                    </a:cubicBezTo>
                    <a:cubicBezTo>
                      <a:pt x="22" y="28"/>
                      <a:pt x="27" y="22"/>
                      <a:pt x="34" y="22"/>
                    </a:cubicBezTo>
                    <a:cubicBezTo>
                      <a:pt x="40" y="22"/>
                      <a:pt x="46" y="28"/>
                      <a:pt x="46" y="34"/>
                    </a:cubicBezTo>
                    <a:cubicBezTo>
                      <a:pt x="46" y="41"/>
                      <a:pt x="40" y="46"/>
                      <a:pt x="34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2552" name="Freeform 127"/>
              <p:cNvSpPr>
                <a:spLocks noEditPoints="1"/>
              </p:cNvSpPr>
              <p:nvPr/>
            </p:nvSpPr>
            <p:spPr bwMode="auto">
              <a:xfrm>
                <a:off x="1911" y="2483"/>
                <a:ext cx="100" cy="100"/>
              </a:xfrm>
              <a:custGeom>
                <a:gdLst>
                  <a:gd fmla="*/ 3072 w 50" name="T0"/>
                  <a:gd fmla="*/ 2432 h 50" name="T1"/>
                  <a:gd fmla="*/ 3200 w 50" name="T2"/>
                  <a:gd fmla="*/ 2048 h 50" name="T3"/>
                  <a:gd fmla="*/ 2816 w 50" name="T4"/>
                  <a:gd fmla="*/ 1792 h 50" name="T5"/>
                  <a:gd fmla="*/ 2816 w 50" name="T6"/>
                  <a:gd fmla="*/ 1408 h 50" name="T7"/>
                  <a:gd fmla="*/ 3200 w 50" name="T8"/>
                  <a:gd fmla="*/ 1152 h 50" name="T9"/>
                  <a:gd fmla="*/ 3072 w 50" name="T10"/>
                  <a:gd fmla="*/ 768 h 50" name="T11"/>
                  <a:gd fmla="*/ 2560 w 50" name="T12"/>
                  <a:gd fmla="*/ 896 h 50" name="T13"/>
                  <a:gd fmla="*/ 2304 w 50" name="T14"/>
                  <a:gd fmla="*/ 640 h 50" name="T15"/>
                  <a:gd fmla="*/ 2432 w 50" name="T16"/>
                  <a:gd fmla="*/ 128 h 50" name="T17"/>
                  <a:gd fmla="*/ 2048 w 50" name="T18"/>
                  <a:gd fmla="*/ 0 h 50" name="T19"/>
                  <a:gd fmla="*/ 1792 w 50" name="T20"/>
                  <a:gd fmla="*/ 384 h 50" name="T21"/>
                  <a:gd fmla="*/ 1408 w 50" name="T22"/>
                  <a:gd fmla="*/ 384 h 50" name="T23"/>
                  <a:gd fmla="*/ 1152 w 50" name="T24"/>
                  <a:gd fmla="*/ 0 h 50" name="T25"/>
                  <a:gd fmla="*/ 768 w 50" name="T26"/>
                  <a:gd fmla="*/ 128 h 50" name="T27"/>
                  <a:gd fmla="*/ 896 w 50" name="T28"/>
                  <a:gd fmla="*/ 640 h 50" name="T29"/>
                  <a:gd fmla="*/ 640 w 50" name="T30"/>
                  <a:gd fmla="*/ 896 h 50" name="T31"/>
                  <a:gd fmla="*/ 128 w 50" name="T32"/>
                  <a:gd fmla="*/ 768 h 50" name="T33"/>
                  <a:gd fmla="*/ 0 w 50" name="T34"/>
                  <a:gd fmla="*/ 1152 h 50" name="T35"/>
                  <a:gd fmla="*/ 384 w 50" name="T36"/>
                  <a:gd fmla="*/ 1408 h 50" name="T37"/>
                  <a:gd fmla="*/ 384 w 50" name="T38"/>
                  <a:gd fmla="*/ 1792 h 50" name="T39"/>
                  <a:gd fmla="*/ 0 w 50" name="T40"/>
                  <a:gd fmla="*/ 2048 h 50" name="T41"/>
                  <a:gd fmla="*/ 128 w 50" name="T42"/>
                  <a:gd fmla="*/ 2432 h 50" name="T43"/>
                  <a:gd fmla="*/ 640 w 50" name="T44"/>
                  <a:gd fmla="*/ 2304 h 50" name="T45"/>
                  <a:gd fmla="*/ 896 w 50" name="T46"/>
                  <a:gd fmla="*/ 2560 h 50" name="T47"/>
                  <a:gd fmla="*/ 768 w 50" name="T48"/>
                  <a:gd fmla="*/ 3072 h 50" name="T49"/>
                  <a:gd fmla="*/ 1152 w 50" name="T50"/>
                  <a:gd fmla="*/ 3200 h 50" name="T51"/>
                  <a:gd fmla="*/ 1408 w 50" name="T52"/>
                  <a:gd fmla="*/ 2816 h 50" name="T53"/>
                  <a:gd fmla="*/ 1792 w 50" name="T54"/>
                  <a:gd fmla="*/ 2816 h 50" name="T55"/>
                  <a:gd fmla="*/ 2048 w 50" name="T56"/>
                  <a:gd fmla="*/ 3200 h 50" name="T57"/>
                  <a:gd fmla="*/ 2432 w 50" name="T58"/>
                  <a:gd fmla="*/ 3072 h 50" name="T59"/>
                  <a:gd fmla="*/ 2304 w 50" name="T60"/>
                  <a:gd fmla="*/ 2560 h 50" name="T61"/>
                  <a:gd fmla="*/ 2560 w 50" name="T62"/>
                  <a:gd fmla="*/ 2304 h 50" name="T63"/>
                  <a:gd fmla="*/ 3072 w 50" name="T64"/>
                  <a:gd fmla="*/ 2432 h 50" name="T65"/>
                  <a:gd fmla="*/ 1344 w 50" name="T66"/>
                  <a:gd fmla="*/ 2112 h 50" name="T67"/>
                  <a:gd fmla="*/ 1088 w 50" name="T68"/>
                  <a:gd fmla="*/ 1408 h 50" name="T69"/>
                  <a:gd fmla="*/ 1792 w 50" name="T70"/>
                  <a:gd fmla="*/ 1088 h 50" name="T71"/>
                  <a:gd fmla="*/ 2112 w 50" name="T72"/>
                  <a:gd fmla="*/ 1856 h 50" name="T73"/>
                  <a:gd fmla="*/ 1344 w 50" name="T74"/>
                  <a:gd fmla="*/ 2112 h 50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w 50" name="T114"/>
                  <a:gd fmla="*/ 0 h 50" name="T115"/>
                  <a:gd fmla="*/ 50 w 50" name="T116"/>
                  <a:gd fmla="*/ 50 h 50" name="T117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T117" l="T114" r="T116" t="T115"/>
                <a:pathLst>
                  <a:path h="50" w="50">
                    <a:moveTo>
                      <a:pt x="48" y="38"/>
                    </a:moveTo>
                    <a:cubicBezTo>
                      <a:pt x="50" y="32"/>
                      <a:pt x="50" y="32"/>
                      <a:pt x="50" y="32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6"/>
                      <a:pt x="44" y="24"/>
                      <a:pt x="44" y="22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2"/>
                      <a:pt x="38" y="11"/>
                      <a:pt x="36" y="1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6" y="6"/>
                      <a:pt x="24" y="6"/>
                      <a:pt x="22" y="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11"/>
                      <a:pt x="11" y="12"/>
                      <a:pt x="10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4"/>
                      <a:pt x="6" y="26"/>
                      <a:pt x="6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8"/>
                      <a:pt x="12" y="39"/>
                      <a:pt x="14" y="40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4" y="44"/>
                      <a:pt x="26" y="44"/>
                      <a:pt x="28" y="44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8" y="39"/>
                      <a:pt x="39" y="38"/>
                      <a:pt x="40" y="36"/>
                    </a:cubicBezTo>
                    <a:lnTo>
                      <a:pt x="48" y="38"/>
                    </a:lnTo>
                    <a:close/>
                    <a:moveTo>
                      <a:pt x="21" y="33"/>
                    </a:moveTo>
                    <a:cubicBezTo>
                      <a:pt x="17" y="31"/>
                      <a:pt x="15" y="26"/>
                      <a:pt x="17" y="22"/>
                    </a:cubicBezTo>
                    <a:cubicBezTo>
                      <a:pt x="19" y="17"/>
                      <a:pt x="24" y="15"/>
                      <a:pt x="28" y="17"/>
                    </a:cubicBezTo>
                    <a:cubicBezTo>
                      <a:pt x="33" y="19"/>
                      <a:pt x="35" y="24"/>
                      <a:pt x="33" y="29"/>
                    </a:cubicBezTo>
                    <a:cubicBezTo>
                      <a:pt x="31" y="33"/>
                      <a:pt x="26" y="35"/>
                      <a:pt x="21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362325" y="4110038"/>
            <a:ext cx="665163" cy="666750"/>
            <a:chOff x="3361865" y="4115162"/>
            <a:chExt cx="665908" cy="665908"/>
          </a:xfrm>
        </p:grpSpPr>
        <p:sp>
          <p:nvSpPr>
            <p:cNvPr id="37" name="椭圆 36"/>
            <p:cNvSpPr/>
            <p:nvPr/>
          </p:nvSpPr>
          <p:spPr>
            <a:xfrm>
              <a:off x="3361865" y="411516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46" name="Group 308"/>
            <p:cNvGrpSpPr/>
            <p:nvPr/>
          </p:nvGrpSpPr>
          <p:grpSpPr>
            <a:xfrm>
              <a:off x="3493588" y="4281428"/>
              <a:ext cx="403225" cy="339725"/>
              <a:chOff x="-935" y="2039"/>
              <a:chExt cx="208" cy="176"/>
            </a:xfrm>
          </p:grpSpPr>
          <p:sp>
            <p:nvSpPr>
              <p:cNvPr id="22547" name="Freeform 84"/>
              <p:cNvSpPr/>
              <p:nvPr/>
            </p:nvSpPr>
            <p:spPr bwMode="auto">
              <a:xfrm>
                <a:off x="-833" y="2047"/>
                <a:ext cx="106" cy="104"/>
              </a:xfrm>
              <a:custGeom>
                <a:gdLst>
                  <a:gd fmla="*/ 512 w 53" name="T0"/>
                  <a:gd fmla="*/ 3328 h 52" name="T1"/>
                  <a:gd fmla="*/ 128 w 53" name="T2"/>
                  <a:gd fmla="*/ 3200 h 52" name="T3"/>
                  <a:gd fmla="*/ 256 w 53" name="T4"/>
                  <a:gd fmla="*/ 2752 h 52" name="T5"/>
                  <a:gd fmla="*/ 576 w 53" name="T6"/>
                  <a:gd fmla="*/ 2432 h 52" name="T7"/>
                  <a:gd fmla="*/ 384 w 53" name="T8"/>
                  <a:gd fmla="*/ 2240 h 52" name="T9"/>
                  <a:gd fmla="*/ 448 w 53" name="T10"/>
                  <a:gd fmla="*/ 1984 h 52" name="T11"/>
                  <a:gd fmla="*/ 768 w 53" name="T12"/>
                  <a:gd fmla="*/ 2048 h 52" name="T13"/>
                  <a:gd fmla="*/ 896 w 53" name="T14"/>
                  <a:gd fmla="*/ 2176 h 52" name="T15"/>
                  <a:gd fmla="*/ 896 w 53" name="T16"/>
                  <a:gd fmla="*/ 2240 h 52" name="T17"/>
                  <a:gd fmla="*/ 1024 w 53" name="T18"/>
                  <a:gd fmla="*/ 2368 h 52" name="T19"/>
                  <a:gd fmla="*/ 768 w 53" name="T20"/>
                  <a:gd fmla="*/ 2880 h 52" name="T21"/>
                  <a:gd fmla="*/ 1472 w 53" name="T22"/>
                  <a:gd fmla="*/ 2560 h 52" name="T23"/>
                  <a:gd fmla="*/ 1536 w 53" name="T24"/>
                  <a:gd fmla="*/ 2560 h 52" name="T25"/>
                  <a:gd fmla="*/ 1792 w 53" name="T26"/>
                  <a:gd fmla="*/ 2496 h 52" name="T27"/>
                  <a:gd fmla="*/ 3008 w 53" name="T28"/>
                  <a:gd fmla="*/ 1472 h 52" name="T29"/>
                  <a:gd fmla="*/ 1792 w 53" name="T30"/>
                  <a:gd fmla="*/ 448 h 52" name="T31"/>
                  <a:gd fmla="*/ 832 w 53" name="T32"/>
                  <a:gd fmla="*/ 832 h 52" name="T33"/>
                  <a:gd fmla="*/ 768 w 53" name="T34"/>
                  <a:gd fmla="*/ 832 h 52" name="T35"/>
                  <a:gd fmla="*/ 512 w 53" name="T36"/>
                  <a:gd fmla="*/ 896 h 52" name="T37"/>
                  <a:gd fmla="*/ 448 w 53" name="T38"/>
                  <a:gd fmla="*/ 576 h 52" name="T39"/>
                  <a:gd fmla="*/ 512 w 53" name="T40"/>
                  <a:gd fmla="*/ 512 h 52" name="T41"/>
                  <a:gd fmla="*/ 1792 w 53" name="T42"/>
                  <a:gd fmla="*/ 0 h 52" name="T43"/>
                  <a:gd fmla="*/ 3392 w 53" name="T44"/>
                  <a:gd fmla="*/ 1472 h 52" name="T45"/>
                  <a:gd fmla="*/ 1792 w 53" name="T46"/>
                  <a:gd fmla="*/ 2944 h 52" name="T47"/>
                  <a:gd fmla="*/ 1600 w 53" name="T48"/>
                  <a:gd fmla="*/ 2944 h 52" name="T49"/>
                  <a:gd fmla="*/ 512 w 53" name="T50"/>
                  <a:gd fmla="*/ 3328 h 52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53" name="T78"/>
                  <a:gd fmla="*/ 0 h 52" name="T79"/>
                  <a:gd fmla="*/ 53 w 53" name="T80"/>
                  <a:gd fmla="*/ 52 h 52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52" w="52">
                    <a:moveTo>
                      <a:pt x="8" y="52"/>
                    </a:moveTo>
                    <a:cubicBezTo>
                      <a:pt x="5" y="52"/>
                      <a:pt x="3" y="51"/>
                      <a:pt x="2" y="50"/>
                    </a:cubicBezTo>
                    <a:cubicBezTo>
                      <a:pt x="0" y="47"/>
                      <a:pt x="3" y="44"/>
                      <a:pt x="4" y="43"/>
                    </a:cubicBezTo>
                    <a:cubicBezTo>
                      <a:pt x="6" y="42"/>
                      <a:pt x="8" y="40"/>
                      <a:pt x="9" y="38"/>
                    </a:cubicBezTo>
                    <a:cubicBezTo>
                      <a:pt x="8" y="37"/>
                      <a:pt x="6" y="36"/>
                      <a:pt x="6" y="35"/>
                    </a:cubicBezTo>
                    <a:cubicBezTo>
                      <a:pt x="5" y="33"/>
                      <a:pt x="6" y="31"/>
                      <a:pt x="7" y="31"/>
                    </a:cubicBezTo>
                    <a:cubicBezTo>
                      <a:pt x="9" y="30"/>
                      <a:pt x="11" y="31"/>
                      <a:pt x="12" y="32"/>
                    </a:cubicBezTo>
                    <a:cubicBezTo>
                      <a:pt x="12" y="33"/>
                      <a:pt x="13" y="34"/>
                      <a:pt x="14" y="34"/>
                    </a:cubicBezTo>
                    <a:cubicBezTo>
                      <a:pt x="14" y="34"/>
                      <a:pt x="14" y="34"/>
                      <a:pt x="14" y="35"/>
                    </a:cubicBezTo>
                    <a:cubicBezTo>
                      <a:pt x="15" y="35"/>
                      <a:pt x="16" y="36"/>
                      <a:pt x="16" y="37"/>
                    </a:cubicBezTo>
                    <a:cubicBezTo>
                      <a:pt x="15" y="40"/>
                      <a:pt x="14" y="43"/>
                      <a:pt x="12" y="45"/>
                    </a:cubicBezTo>
                    <a:cubicBezTo>
                      <a:pt x="15" y="44"/>
                      <a:pt x="19" y="42"/>
                      <a:pt x="23" y="40"/>
                    </a:cubicBezTo>
                    <a:cubicBezTo>
                      <a:pt x="23" y="40"/>
                      <a:pt x="23" y="40"/>
                      <a:pt x="24" y="40"/>
                    </a:cubicBezTo>
                    <a:cubicBezTo>
                      <a:pt x="24" y="40"/>
                      <a:pt x="26" y="39"/>
                      <a:pt x="28" y="39"/>
                    </a:cubicBezTo>
                    <a:cubicBezTo>
                      <a:pt x="38" y="39"/>
                      <a:pt x="47" y="32"/>
                      <a:pt x="47" y="23"/>
                    </a:cubicBezTo>
                    <a:cubicBezTo>
                      <a:pt x="47" y="14"/>
                      <a:pt x="38" y="7"/>
                      <a:pt x="28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1" y="15"/>
                      <a:pt x="9" y="15"/>
                      <a:pt x="8" y="14"/>
                    </a:cubicBezTo>
                    <a:cubicBezTo>
                      <a:pt x="6" y="13"/>
                      <a:pt x="6" y="11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42" y="0"/>
                      <a:pt x="53" y="10"/>
                      <a:pt x="53" y="23"/>
                    </a:cubicBezTo>
                    <a:cubicBezTo>
                      <a:pt x="53" y="35"/>
                      <a:pt x="42" y="46"/>
                      <a:pt x="28" y="46"/>
                    </a:cubicBezTo>
                    <a:cubicBezTo>
                      <a:pt x="27" y="46"/>
                      <a:pt x="26" y="46"/>
                      <a:pt x="25" y="46"/>
                    </a:cubicBezTo>
                    <a:cubicBezTo>
                      <a:pt x="20" y="49"/>
                      <a:pt x="13" y="52"/>
                      <a:pt x="8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2548" name="Freeform 116"/>
              <p:cNvSpPr/>
              <p:nvPr/>
            </p:nvSpPr>
            <p:spPr bwMode="auto">
              <a:xfrm>
                <a:off x="-935" y="2039"/>
                <a:ext cx="144" cy="176"/>
              </a:xfrm>
              <a:custGeom>
                <a:gdLst>
                  <a:gd fmla="*/ 3072 w 72" name="T0"/>
                  <a:gd fmla="*/ 3520 h 88" name="T1"/>
                  <a:gd fmla="*/ 2944 w 72" name="T2"/>
                  <a:gd fmla="*/ 2944 h 88" name="T3"/>
                  <a:gd fmla="*/ 2944 w 72" name="T4"/>
                  <a:gd fmla="*/ 2944 h 88" name="T5"/>
                  <a:gd fmla="*/ 3584 w 72" name="T6"/>
                  <a:gd fmla="*/ 1408 h 88" name="T7"/>
                  <a:gd fmla="*/ 2304 w 72" name="T8"/>
                  <a:gd fmla="*/ 0 h 88" name="T9"/>
                  <a:gd fmla="*/ 1024 w 72" name="T10"/>
                  <a:gd fmla="*/ 1408 h 88" name="T11"/>
                  <a:gd fmla="*/ 1664 w 72" name="T12"/>
                  <a:gd fmla="*/ 2944 h 88" name="T13"/>
                  <a:gd fmla="*/ 1536 w 72" name="T14"/>
                  <a:gd fmla="*/ 3520 h 88" name="T15"/>
                  <a:gd fmla="*/ 0 w 72" name="T16"/>
                  <a:gd fmla="*/ 4672 h 88" name="T17"/>
                  <a:gd fmla="*/ 0 w 72" name="T18"/>
                  <a:gd fmla="*/ 4864 h 88" name="T19"/>
                  <a:gd fmla="*/ 2304 w 72" name="T20"/>
                  <a:gd fmla="*/ 5632 h 88" name="T21"/>
                  <a:gd fmla="*/ 4608 w 72" name="T22"/>
                  <a:gd fmla="*/ 4864 h 88" name="T23"/>
                  <a:gd fmla="*/ 4608 w 72" name="T24"/>
                  <a:gd fmla="*/ 4672 h 88" name="T25"/>
                  <a:gd fmla="*/ 3072 w 72" name="T26"/>
                  <a:gd fmla="*/ 3520 h 88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72" name="T42"/>
                  <a:gd fmla="*/ 0 h 88" name="T43"/>
                  <a:gd fmla="*/ 72 w 72" name="T44"/>
                  <a:gd fmla="*/ 88 h 88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88" w="72">
                    <a:moveTo>
                      <a:pt x="48" y="55"/>
                    </a:moveTo>
                    <a:cubicBezTo>
                      <a:pt x="47" y="55"/>
                      <a:pt x="44" y="52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1" y="40"/>
                      <a:pt x="56" y="31"/>
                      <a:pt x="56" y="22"/>
                    </a:cubicBezTo>
                    <a:cubicBezTo>
                      <a:pt x="56" y="9"/>
                      <a:pt x="46" y="0"/>
                      <a:pt x="36" y="0"/>
                    </a:cubicBezTo>
                    <a:cubicBezTo>
                      <a:pt x="26" y="0"/>
                      <a:pt x="16" y="9"/>
                      <a:pt x="16" y="22"/>
                    </a:cubicBezTo>
                    <a:cubicBezTo>
                      <a:pt x="16" y="31"/>
                      <a:pt x="21" y="40"/>
                      <a:pt x="26" y="46"/>
                    </a:cubicBezTo>
                    <a:cubicBezTo>
                      <a:pt x="28" y="52"/>
                      <a:pt x="25" y="54"/>
                      <a:pt x="24" y="55"/>
                    </a:cubicBezTo>
                    <a:cubicBezTo>
                      <a:pt x="13" y="59"/>
                      <a:pt x="0" y="66"/>
                      <a:pt x="0" y="73"/>
                    </a:cubicBezTo>
                    <a:cubicBezTo>
                      <a:pt x="0" y="75"/>
                      <a:pt x="0" y="74"/>
                      <a:pt x="0" y="76"/>
                    </a:cubicBezTo>
                    <a:cubicBezTo>
                      <a:pt x="0" y="86"/>
                      <a:pt x="19" y="88"/>
                      <a:pt x="36" y="88"/>
                    </a:cubicBezTo>
                    <a:cubicBezTo>
                      <a:pt x="53" y="88"/>
                      <a:pt x="72" y="86"/>
                      <a:pt x="72" y="76"/>
                    </a:cubicBezTo>
                    <a:cubicBezTo>
                      <a:pt x="72" y="74"/>
                      <a:pt x="72" y="75"/>
                      <a:pt x="72" y="73"/>
                    </a:cubicBezTo>
                    <a:cubicBezTo>
                      <a:pt x="72" y="66"/>
                      <a:pt x="59" y="59"/>
                      <a:pt x="48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b="14626" l="-2" r="48729"/>
          <a:stretch>
            <a:fillRect/>
          </a:stretch>
        </p:blipFill>
        <p:spPr bwMode="auto">
          <a:xfrm>
            <a:off x="2728913" y="1841500"/>
            <a:ext cx="2252662" cy="9779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grpId="0" id="2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grpId="0" id="4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5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fill="hold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468392" y="-11113"/>
            <a:ext cx="1989058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694113" y="2405063"/>
            <a:ext cx="407035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36" idx="0"/>
          </p:cNvCxnSpPr>
          <p:nvPr/>
        </p:nvCxnSpPr>
        <p:spPr>
          <a:xfrm flipH="1" flipV="1">
            <a:off x="7764463" y="2330450"/>
            <a:ext cx="0" cy="2479675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3694113" y="0"/>
            <a:ext cx="0" cy="240506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-209550" y="1949450"/>
            <a:ext cx="357187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247064" y="4727575"/>
            <a:ext cx="32988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247064" y="2039938"/>
            <a:ext cx="27162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431088" y="1997075"/>
            <a:ext cx="665162" cy="666750"/>
            <a:chOff x="7430945" y="1997282"/>
            <a:chExt cx="665908" cy="665908"/>
          </a:xfrm>
        </p:grpSpPr>
        <p:sp>
          <p:nvSpPr>
            <p:cNvPr id="35" name="椭圆 34"/>
            <p:cNvSpPr/>
            <p:nvPr/>
          </p:nvSpPr>
          <p:spPr>
            <a:xfrm>
              <a:off x="7430945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78" name="Group 105"/>
            <p:cNvGrpSpPr/>
            <p:nvPr/>
          </p:nvGrpSpPr>
          <p:grpSpPr>
            <a:xfrm>
              <a:off x="7563557" y="2118422"/>
              <a:ext cx="387350" cy="387350"/>
              <a:chOff x="170" y="2375"/>
              <a:chExt cx="208" cy="208"/>
            </a:xfrm>
          </p:grpSpPr>
          <p:sp>
            <p:nvSpPr>
              <p:cNvPr id="23579" name="Freeform 30"/>
              <p:cNvSpPr/>
              <p:nvPr/>
            </p:nvSpPr>
            <p:spPr bwMode="auto">
              <a:xfrm>
                <a:off x="258" y="2559"/>
                <a:ext cx="32" cy="24"/>
              </a:xfrm>
              <a:custGeom>
                <a:gdLst>
                  <a:gd fmla="*/ 0 w 16" name="T0"/>
                  <a:gd fmla="*/ 256 h 12" name="T1"/>
                  <a:gd fmla="*/ 512 w 16" name="T2"/>
                  <a:gd fmla="*/ 768 h 12" name="T3"/>
                  <a:gd fmla="*/ 1024 w 16" name="T4"/>
                  <a:gd fmla="*/ 256 h 12" name="T5"/>
                  <a:gd fmla="*/ 0 w 16" name="T6"/>
                  <a:gd fmla="*/ 256 h 1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6" name="T12"/>
                  <a:gd fmla="*/ 0 h 12" name="T13"/>
                  <a:gd fmla="*/ 16 w 16" name="T14"/>
                  <a:gd fmla="*/ 12 h 1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2" w="16">
                    <a:moveTo>
                      <a:pt x="0" y="4"/>
                    </a:moveTo>
                    <a:cubicBezTo>
                      <a:pt x="0" y="8"/>
                      <a:pt x="4" y="12"/>
                      <a:pt x="8" y="12"/>
                    </a:cubicBezTo>
                    <a:cubicBezTo>
                      <a:pt x="12" y="12"/>
                      <a:pt x="16" y="8"/>
                      <a:pt x="16" y="4"/>
                    </a:cubicBezTo>
                    <a:cubicBezTo>
                      <a:pt x="16" y="0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0" name="Freeform 39"/>
              <p:cNvSpPr/>
              <p:nvPr/>
            </p:nvSpPr>
            <p:spPr bwMode="auto">
              <a:xfrm>
                <a:off x="250" y="2551"/>
                <a:ext cx="48" cy="24"/>
              </a:xfrm>
              <a:custGeom>
                <a:gdLst>
                  <a:gd fmla="*/ 1536 w 24" name="T0"/>
                  <a:gd fmla="*/ 576 h 12" name="T1"/>
                  <a:gd fmla="*/ 1344 w 24" name="T2"/>
                  <a:gd fmla="*/ 768 h 12" name="T3"/>
                  <a:gd fmla="*/ 192 w 24" name="T4"/>
                  <a:gd fmla="*/ 768 h 12" name="T5"/>
                  <a:gd fmla="*/ 0 w 24" name="T6"/>
                  <a:gd fmla="*/ 576 h 12" name="T7"/>
                  <a:gd fmla="*/ 0 w 24" name="T8"/>
                  <a:gd fmla="*/ 192 h 12" name="T9"/>
                  <a:gd fmla="*/ 192 w 24" name="T10"/>
                  <a:gd fmla="*/ 0 h 12" name="T11"/>
                  <a:gd fmla="*/ 1344 w 24" name="T12"/>
                  <a:gd fmla="*/ 0 h 12" name="T13"/>
                  <a:gd fmla="*/ 1536 w 24" name="T14"/>
                  <a:gd fmla="*/ 192 h 12" name="T15"/>
                  <a:gd fmla="*/ 1536 w 24" name="T16"/>
                  <a:gd fmla="*/ 576 h 1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4" name="T27"/>
                  <a:gd fmla="*/ 0 h 12" name="T28"/>
                  <a:gd fmla="*/ 24 w 24" name="T29"/>
                  <a:gd fmla="*/ 12 h 12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2" w="24">
                    <a:moveTo>
                      <a:pt x="24" y="9"/>
                    </a:moveTo>
                    <a:cubicBezTo>
                      <a:pt x="24" y="11"/>
                      <a:pt x="23" y="12"/>
                      <a:pt x="2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1" name="Freeform 40"/>
              <p:cNvSpPr>
                <a:spLocks noEditPoints="1"/>
              </p:cNvSpPr>
              <p:nvPr/>
            </p:nvSpPr>
            <p:spPr bwMode="auto">
              <a:xfrm>
                <a:off x="228" y="2431"/>
                <a:ext cx="92" cy="112"/>
              </a:xfrm>
              <a:custGeom>
                <a:gdLst>
                  <a:gd fmla="*/ 1472 w 46" name="T0"/>
                  <a:gd fmla="*/ 0 h 56" name="T1"/>
                  <a:gd fmla="*/ 0 w 46" name="T2"/>
                  <a:gd fmla="*/ 1536 h 56" name="T3"/>
                  <a:gd fmla="*/ 704 w 46" name="T4"/>
                  <a:gd fmla="*/ 3264 h 56" name="T5"/>
                  <a:gd fmla="*/ 704 w 46" name="T6"/>
                  <a:gd fmla="*/ 3392 h 56" name="T7"/>
                  <a:gd fmla="*/ 896 w 46" name="T8"/>
                  <a:gd fmla="*/ 3584 h 56" name="T9"/>
                  <a:gd fmla="*/ 2048 w 46" name="T10"/>
                  <a:gd fmla="*/ 3584 h 56" name="T11"/>
                  <a:gd fmla="*/ 2240 w 46" name="T12"/>
                  <a:gd fmla="*/ 3392 h 56" name="T13"/>
                  <a:gd fmla="*/ 2240 w 46" name="T14"/>
                  <a:gd fmla="*/ 3264 h 56" name="T15"/>
                  <a:gd fmla="*/ 2944 w 46" name="T16"/>
                  <a:gd fmla="*/ 1536 h 56" name="T17"/>
                  <a:gd fmla="*/ 1472 w 46" name="T18"/>
                  <a:gd fmla="*/ 0 h 56" name="T19"/>
                  <a:gd fmla="*/ 640 w 46" name="T20"/>
                  <a:gd fmla="*/ 2048 h 56" name="T21"/>
                  <a:gd fmla="*/ 512 w 46" name="T22"/>
                  <a:gd fmla="*/ 1472 h 56" name="T23"/>
                  <a:gd fmla="*/ 1472 w 46" name="T24"/>
                  <a:gd fmla="*/ 512 h 56" name="T25"/>
                  <a:gd fmla="*/ 1984 w 46" name="T26"/>
                  <a:gd fmla="*/ 640 h 56" name="T27"/>
                  <a:gd fmla="*/ 1920 w 46" name="T28"/>
                  <a:gd fmla="*/ 640 h 56" name="T29"/>
                  <a:gd fmla="*/ 640 w 46" name="T30"/>
                  <a:gd fmla="*/ 1920 h 56" name="T31"/>
                  <a:gd fmla="*/ 640 w 46" name="T32"/>
                  <a:gd fmla="*/ 2048 h 5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46" name="T51"/>
                  <a:gd fmla="*/ 0 h 56" name="T52"/>
                  <a:gd fmla="*/ 46 w 46" name="T53"/>
                  <a:gd fmla="*/ 56 h 56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56" w="46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5"/>
                      <a:pt x="11" y="51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5"/>
                      <a:pt x="12" y="56"/>
                      <a:pt x="1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4" y="56"/>
                      <a:pt x="35" y="55"/>
                      <a:pt x="35" y="53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45"/>
                      <a:pt x="46" y="37"/>
                      <a:pt x="46" y="24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10" y="32"/>
                    </a:moveTo>
                    <a:cubicBezTo>
                      <a:pt x="9" y="29"/>
                      <a:pt x="8" y="27"/>
                      <a:pt x="8" y="23"/>
                    </a:cubicBezTo>
                    <a:cubicBezTo>
                      <a:pt x="8" y="15"/>
                      <a:pt x="15" y="8"/>
                      <a:pt x="23" y="8"/>
                    </a:cubicBezTo>
                    <a:cubicBezTo>
                      <a:pt x="26" y="8"/>
                      <a:pt x="29" y="9"/>
                      <a:pt x="31" y="10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19" y="10"/>
                      <a:pt x="10" y="19"/>
                      <a:pt x="10" y="30"/>
                    </a:cubicBezTo>
                    <a:cubicBezTo>
                      <a:pt x="10" y="31"/>
                      <a:pt x="10" y="31"/>
                      <a:pt x="10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2" name="Freeform 41"/>
              <p:cNvSpPr/>
              <p:nvPr/>
            </p:nvSpPr>
            <p:spPr bwMode="auto">
              <a:xfrm>
                <a:off x="266" y="2375"/>
                <a:ext cx="16" cy="40"/>
              </a:xfrm>
              <a:custGeom>
                <a:gdLst>
                  <a:gd fmla="*/ 256 w 8" name="T0"/>
                  <a:gd fmla="*/ 1280 h 20" name="T1"/>
                  <a:gd fmla="*/ 0 w 8" name="T2"/>
                  <a:gd fmla="*/ 1024 h 20" name="T3"/>
                  <a:gd fmla="*/ 0 w 8" name="T4"/>
                  <a:gd fmla="*/ 256 h 20" name="T5"/>
                  <a:gd fmla="*/ 256 w 8" name="T6"/>
                  <a:gd fmla="*/ 0 h 20" name="T7"/>
                  <a:gd fmla="*/ 512 w 8" name="T8"/>
                  <a:gd fmla="*/ 256 h 20" name="T9"/>
                  <a:gd fmla="*/ 512 w 8" name="T10"/>
                  <a:gd fmla="*/ 1024 h 20" name="T11"/>
                  <a:gd fmla="*/ 256 w 8" name="T12"/>
                  <a:gd fmla="*/ 1280 h 2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20" name="T22"/>
                  <a:gd fmla="*/ 8 w 8" name="T23"/>
                  <a:gd fmla="*/ 20 h 20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0" w="8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6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3" name="Freeform 42"/>
              <p:cNvSpPr/>
              <p:nvPr/>
            </p:nvSpPr>
            <p:spPr bwMode="auto">
              <a:xfrm>
                <a:off x="338" y="2471"/>
                <a:ext cx="40" cy="16"/>
              </a:xfrm>
              <a:custGeom>
                <a:gdLst>
                  <a:gd fmla="*/ 1024 w 20" name="T0"/>
                  <a:gd fmla="*/ 512 h 8" name="T1"/>
                  <a:gd fmla="*/ 256 w 20" name="T2"/>
                  <a:gd fmla="*/ 512 h 8" name="T3"/>
                  <a:gd fmla="*/ 0 w 20" name="T4"/>
                  <a:gd fmla="*/ 256 h 8" name="T5"/>
                  <a:gd fmla="*/ 256 w 20" name="T6"/>
                  <a:gd fmla="*/ 0 h 8" name="T7"/>
                  <a:gd fmla="*/ 1024 w 20" name="T8"/>
                  <a:gd fmla="*/ 0 h 8" name="T9"/>
                  <a:gd fmla="*/ 1280 w 20" name="T10"/>
                  <a:gd fmla="*/ 256 h 8" name="T11"/>
                  <a:gd fmla="*/ 1024 w 20" name="T12"/>
                  <a:gd fmla="*/ 512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0" name="T21"/>
                  <a:gd fmla="*/ 0 h 8" name="T22"/>
                  <a:gd fmla="*/ 20 w 20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20">
                    <a:moveTo>
                      <a:pt x="1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4"/>
                    </a:cubicBezTo>
                    <a:cubicBezTo>
                      <a:pt x="20" y="6"/>
                      <a:pt x="18" y="8"/>
                      <a:pt x="1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4" name="Freeform 43"/>
              <p:cNvSpPr/>
              <p:nvPr/>
            </p:nvSpPr>
            <p:spPr bwMode="auto">
              <a:xfrm>
                <a:off x="170" y="2471"/>
                <a:ext cx="40" cy="16"/>
              </a:xfrm>
              <a:custGeom>
                <a:gdLst>
                  <a:gd fmla="*/ 1024 w 20" name="T0"/>
                  <a:gd fmla="*/ 512 h 8" name="T1"/>
                  <a:gd fmla="*/ 256 w 20" name="T2"/>
                  <a:gd fmla="*/ 512 h 8" name="T3"/>
                  <a:gd fmla="*/ 0 w 20" name="T4"/>
                  <a:gd fmla="*/ 256 h 8" name="T5"/>
                  <a:gd fmla="*/ 256 w 20" name="T6"/>
                  <a:gd fmla="*/ 0 h 8" name="T7"/>
                  <a:gd fmla="*/ 1024 w 20" name="T8"/>
                  <a:gd fmla="*/ 0 h 8" name="T9"/>
                  <a:gd fmla="*/ 1280 w 20" name="T10"/>
                  <a:gd fmla="*/ 256 h 8" name="T11"/>
                  <a:gd fmla="*/ 1024 w 20" name="T12"/>
                  <a:gd fmla="*/ 512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0" name="T21"/>
                  <a:gd fmla="*/ 0 h 8" name="T22"/>
                  <a:gd fmla="*/ 20 w 20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20">
                    <a:moveTo>
                      <a:pt x="1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4"/>
                    </a:cubicBezTo>
                    <a:cubicBezTo>
                      <a:pt x="20" y="6"/>
                      <a:pt x="18" y="8"/>
                      <a:pt x="1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5" name="Freeform 44"/>
              <p:cNvSpPr/>
              <p:nvPr/>
            </p:nvSpPr>
            <p:spPr bwMode="auto">
              <a:xfrm>
                <a:off x="316" y="2521"/>
                <a:ext cx="34" cy="34"/>
              </a:xfrm>
              <a:custGeom>
                <a:gdLst>
                  <a:gd fmla="*/ 832 w 17" name="T0"/>
                  <a:gd fmla="*/ 1088 h 17" name="T1"/>
                  <a:gd fmla="*/ 640 w 17" name="T2"/>
                  <a:gd fmla="*/ 1024 h 17" name="T3"/>
                  <a:gd fmla="*/ 128 w 17" name="T4"/>
                  <a:gd fmla="*/ 448 h 17" name="T5"/>
                  <a:gd fmla="*/ 128 w 17" name="T6"/>
                  <a:gd fmla="*/ 128 h 17" name="T7"/>
                  <a:gd fmla="*/ 448 w 17" name="T8"/>
                  <a:gd fmla="*/ 128 h 17" name="T9"/>
                  <a:gd fmla="*/ 1024 w 17" name="T10"/>
                  <a:gd fmla="*/ 640 h 17" name="T11"/>
                  <a:gd fmla="*/ 1024 w 17" name="T12"/>
                  <a:gd fmla="*/ 1024 h 17" name="T13"/>
                  <a:gd fmla="*/ 832 w 17" name="T14"/>
                  <a:gd fmla="*/ 1088 h 1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17" name="T24"/>
                  <a:gd fmla="*/ 0 h 17" name="T25"/>
                  <a:gd fmla="*/ 17 w 17" name="T26"/>
                  <a:gd fmla="*/ 17 h 1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7" w="17">
                    <a:moveTo>
                      <a:pt x="13" y="17"/>
                    </a:moveTo>
                    <a:cubicBezTo>
                      <a:pt x="12" y="17"/>
                      <a:pt x="11" y="17"/>
                      <a:pt x="10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2"/>
                      <a:pt x="17" y="14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6" name="Freeform 45"/>
              <p:cNvSpPr/>
              <p:nvPr/>
            </p:nvSpPr>
            <p:spPr bwMode="auto">
              <a:xfrm>
                <a:off x="198" y="2403"/>
                <a:ext cx="34" cy="34"/>
              </a:xfrm>
              <a:custGeom>
                <a:gdLst>
                  <a:gd fmla="*/ 832 w 17" name="T0"/>
                  <a:gd fmla="*/ 1088 h 17" name="T1"/>
                  <a:gd fmla="*/ 640 w 17" name="T2"/>
                  <a:gd fmla="*/ 960 h 17" name="T3"/>
                  <a:gd fmla="*/ 64 w 17" name="T4"/>
                  <a:gd fmla="*/ 448 h 17" name="T5"/>
                  <a:gd fmla="*/ 64 w 17" name="T6"/>
                  <a:gd fmla="*/ 64 h 17" name="T7"/>
                  <a:gd fmla="*/ 448 w 17" name="T8"/>
                  <a:gd fmla="*/ 64 h 17" name="T9"/>
                  <a:gd fmla="*/ 960 w 17" name="T10"/>
                  <a:gd fmla="*/ 640 h 17" name="T11"/>
                  <a:gd fmla="*/ 960 w 17" name="T12"/>
                  <a:gd fmla="*/ 960 h 17" name="T13"/>
                  <a:gd fmla="*/ 832 w 17" name="T14"/>
                  <a:gd fmla="*/ 1088 h 1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17" name="T24"/>
                  <a:gd fmla="*/ 0 h 17" name="T25"/>
                  <a:gd fmla="*/ 17 w 17" name="T26"/>
                  <a:gd fmla="*/ 17 h 1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7" w="17">
                    <a:moveTo>
                      <a:pt x="13" y="17"/>
                    </a:moveTo>
                    <a:cubicBezTo>
                      <a:pt x="12" y="17"/>
                      <a:pt x="11" y="16"/>
                      <a:pt x="10" y="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11"/>
                      <a:pt x="17" y="14"/>
                      <a:pt x="15" y="15"/>
                    </a:cubicBezTo>
                    <a:cubicBezTo>
                      <a:pt x="15" y="16"/>
                      <a:pt x="14" y="17"/>
                      <a:pt x="1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7" name="Freeform 46"/>
              <p:cNvSpPr/>
              <p:nvPr/>
            </p:nvSpPr>
            <p:spPr bwMode="auto">
              <a:xfrm>
                <a:off x="198" y="2521"/>
                <a:ext cx="34" cy="34"/>
              </a:xfrm>
              <a:custGeom>
                <a:gdLst>
                  <a:gd fmla="*/ 256 w 17" name="T0"/>
                  <a:gd fmla="*/ 1088 h 17" name="T1"/>
                  <a:gd fmla="*/ 64 w 17" name="T2"/>
                  <a:gd fmla="*/ 1024 h 17" name="T3"/>
                  <a:gd fmla="*/ 64 w 17" name="T4"/>
                  <a:gd fmla="*/ 640 h 17" name="T5"/>
                  <a:gd fmla="*/ 640 w 17" name="T6"/>
                  <a:gd fmla="*/ 128 h 17" name="T7"/>
                  <a:gd fmla="*/ 960 w 17" name="T8"/>
                  <a:gd fmla="*/ 128 h 17" name="T9"/>
                  <a:gd fmla="*/ 960 w 17" name="T10"/>
                  <a:gd fmla="*/ 448 h 17" name="T11"/>
                  <a:gd fmla="*/ 448 w 17" name="T12"/>
                  <a:gd fmla="*/ 1024 h 17" name="T13"/>
                  <a:gd fmla="*/ 256 w 17" name="T14"/>
                  <a:gd fmla="*/ 1088 h 1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17" name="T24"/>
                  <a:gd fmla="*/ 0 h 17" name="T25"/>
                  <a:gd fmla="*/ 17 w 17" name="T26"/>
                  <a:gd fmla="*/ 17 h 1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7" w="17">
                    <a:moveTo>
                      <a:pt x="4" y="17"/>
                    </a:moveTo>
                    <a:cubicBezTo>
                      <a:pt x="3" y="17"/>
                      <a:pt x="2" y="17"/>
                      <a:pt x="1" y="16"/>
                    </a:cubicBezTo>
                    <a:cubicBezTo>
                      <a:pt x="0" y="14"/>
                      <a:pt x="0" y="12"/>
                      <a:pt x="1" y="1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4" y="0"/>
                      <a:pt x="15" y="2"/>
                    </a:cubicBezTo>
                    <a:cubicBezTo>
                      <a:pt x="17" y="3"/>
                      <a:pt x="17" y="6"/>
                      <a:pt x="15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7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8" name="Freeform 47"/>
              <p:cNvSpPr/>
              <p:nvPr/>
            </p:nvSpPr>
            <p:spPr bwMode="auto">
              <a:xfrm>
                <a:off x="316" y="2403"/>
                <a:ext cx="34" cy="34"/>
              </a:xfrm>
              <a:custGeom>
                <a:gdLst>
                  <a:gd fmla="*/ 256 w 17" name="T0"/>
                  <a:gd fmla="*/ 1088 h 17" name="T1"/>
                  <a:gd fmla="*/ 128 w 17" name="T2"/>
                  <a:gd fmla="*/ 960 h 17" name="T3"/>
                  <a:gd fmla="*/ 128 w 17" name="T4"/>
                  <a:gd fmla="*/ 640 h 17" name="T5"/>
                  <a:gd fmla="*/ 640 w 17" name="T6"/>
                  <a:gd fmla="*/ 64 h 17" name="T7"/>
                  <a:gd fmla="*/ 1024 w 17" name="T8"/>
                  <a:gd fmla="*/ 64 h 17" name="T9"/>
                  <a:gd fmla="*/ 1024 w 17" name="T10"/>
                  <a:gd fmla="*/ 448 h 17" name="T11"/>
                  <a:gd fmla="*/ 448 w 17" name="T12"/>
                  <a:gd fmla="*/ 960 h 17" name="T13"/>
                  <a:gd fmla="*/ 256 w 17" name="T14"/>
                  <a:gd fmla="*/ 1088 h 1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17" name="T24"/>
                  <a:gd fmla="*/ 0 h 17" name="T25"/>
                  <a:gd fmla="*/ 17 w 17" name="T26"/>
                  <a:gd fmla="*/ 17 h 1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7" w="17">
                    <a:moveTo>
                      <a:pt x="4" y="17"/>
                    </a:moveTo>
                    <a:cubicBezTo>
                      <a:pt x="3" y="17"/>
                      <a:pt x="2" y="16"/>
                      <a:pt x="2" y="15"/>
                    </a:cubicBezTo>
                    <a:cubicBezTo>
                      <a:pt x="0" y="14"/>
                      <a:pt x="0" y="11"/>
                      <a:pt x="2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431088" y="4810125"/>
            <a:ext cx="665162" cy="666750"/>
            <a:chOff x="7430945" y="4810183"/>
            <a:chExt cx="665908" cy="665908"/>
          </a:xfrm>
        </p:grpSpPr>
        <p:sp>
          <p:nvSpPr>
            <p:cNvPr id="36" name="椭圆 35"/>
            <p:cNvSpPr/>
            <p:nvPr/>
          </p:nvSpPr>
          <p:spPr>
            <a:xfrm>
              <a:off x="7430945" y="4810183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70" name="Group 301"/>
            <p:cNvGrpSpPr/>
            <p:nvPr/>
          </p:nvGrpSpPr>
          <p:grpSpPr>
            <a:xfrm>
              <a:off x="7560382" y="4946287"/>
              <a:ext cx="393700" cy="393700"/>
              <a:chOff x="-564" y="1641"/>
              <a:chExt cx="204" cy="204"/>
            </a:xfrm>
          </p:grpSpPr>
          <p:sp>
            <p:nvSpPr>
              <p:cNvPr id="23571" name="Freeform 109"/>
              <p:cNvSpPr/>
              <p:nvPr/>
            </p:nvSpPr>
            <p:spPr bwMode="auto">
              <a:xfrm>
                <a:off x="-436" y="1661"/>
                <a:ext cx="8" cy="4"/>
              </a:xfrm>
              <a:custGeom>
                <a:gdLst>
                  <a:gd fmla="*/ 64 w 4" name="T0"/>
                  <a:gd fmla="*/ 64 h 2" name="T1"/>
                  <a:gd fmla="*/ 64 w 4" name="T2"/>
                  <a:gd fmla="*/ 64 h 2" name="T3"/>
                  <a:gd fmla="*/ 64 w 4" name="T4"/>
                  <a:gd fmla="*/ 64 h 2" name="T5"/>
                  <a:gd fmla="*/ 64 w 4" name="T6"/>
                  <a:gd fmla="*/ 128 h 2" name="T7"/>
                  <a:gd fmla="*/ 128 w 4" name="T8"/>
                  <a:gd fmla="*/ 128 h 2" name="T9"/>
                  <a:gd fmla="*/ 192 w 4" name="T10"/>
                  <a:gd fmla="*/ 128 h 2" name="T11"/>
                  <a:gd fmla="*/ 192 w 4" name="T12"/>
                  <a:gd fmla="*/ 128 h 2" name="T13"/>
                  <a:gd fmla="*/ 192 w 4" name="T14"/>
                  <a:gd fmla="*/ 128 h 2" name="T15"/>
                  <a:gd fmla="*/ 192 w 4" name="T16"/>
                  <a:gd fmla="*/ 128 h 2" name="T17"/>
                  <a:gd fmla="*/ 192 w 4" name="T18"/>
                  <a:gd fmla="*/ 128 h 2" name="T19"/>
                  <a:gd fmla="*/ 192 w 4" name="T20"/>
                  <a:gd fmla="*/ 128 h 2" name="T21"/>
                  <a:gd fmla="*/ 256 w 4" name="T22"/>
                  <a:gd fmla="*/ 128 h 2" name="T23"/>
                  <a:gd fmla="*/ 256 w 4" name="T24"/>
                  <a:gd fmla="*/ 128 h 2" name="T25"/>
                  <a:gd fmla="*/ 256 w 4" name="T26"/>
                  <a:gd fmla="*/ 128 h 2" name="T27"/>
                  <a:gd fmla="*/ 256 w 4" name="T28"/>
                  <a:gd fmla="*/ 64 h 2" name="T29"/>
                  <a:gd fmla="*/ 256 w 4" name="T30"/>
                  <a:gd fmla="*/ 64 h 2" name="T31"/>
                  <a:gd fmla="*/ 192 w 4" name="T32"/>
                  <a:gd fmla="*/ 0 h 2" name="T33"/>
                  <a:gd fmla="*/ 192 w 4" name="T34"/>
                  <a:gd fmla="*/ 0 h 2" name="T35"/>
                  <a:gd fmla="*/ 192 w 4" name="T36"/>
                  <a:gd fmla="*/ 0 h 2" name="T37"/>
                  <a:gd fmla="*/ 128 w 4" name="T38"/>
                  <a:gd fmla="*/ 0 h 2" name="T39"/>
                  <a:gd fmla="*/ 128 w 4" name="T40"/>
                  <a:gd fmla="*/ 0 h 2" name="T41"/>
                  <a:gd fmla="*/ 128 w 4" name="T42"/>
                  <a:gd fmla="*/ 0 h 2" name="T43"/>
                  <a:gd fmla="*/ 128 w 4" name="T44"/>
                  <a:gd fmla="*/ 0 h 2" name="T45"/>
                  <a:gd fmla="*/ 64 w 4" name="T46"/>
                  <a:gd fmla="*/ 0 h 2" name="T47"/>
                  <a:gd fmla="*/ 64 w 4" name="T48"/>
                  <a:gd fmla="*/ 0 h 2" name="T49"/>
                  <a:gd fmla="*/ 64 w 4" name="T50"/>
                  <a:gd fmla="*/ 0 h 2" name="T51"/>
                  <a:gd fmla="*/ 64 w 4" name="T52"/>
                  <a:gd fmla="*/ 0 h 2" name="T53"/>
                  <a:gd fmla="*/ 0 w 4" name="T54"/>
                  <a:gd fmla="*/ 0 h 2" name="T55"/>
                  <a:gd fmla="*/ 0 w 4" name="T56"/>
                  <a:gd fmla="*/ 0 h 2" name="T57"/>
                  <a:gd fmla="*/ 0 w 4" name="T58"/>
                  <a:gd fmla="*/ 0 h 2" name="T59"/>
                  <a:gd fmla="*/ 64 w 4" name="T60"/>
                  <a:gd fmla="*/ 64 h 2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w 4" name="T93"/>
                  <a:gd fmla="*/ 0 h 2" name="T94"/>
                  <a:gd fmla="*/ 4 w 4" name="T95"/>
                  <a:gd fmla="*/ 2 h 2" name="T9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b="T96" l="T93" r="T95" t="T94"/>
                <a:pathLst>
                  <a:path h="2" w="4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72" name="Freeform 110"/>
              <p:cNvSpPr>
                <a:spLocks noEditPoints="1"/>
              </p:cNvSpPr>
              <p:nvPr/>
            </p:nvSpPr>
            <p:spPr bwMode="auto">
              <a:xfrm>
                <a:off x="-450" y="1659"/>
                <a:ext cx="82" cy="158"/>
              </a:xfrm>
              <a:custGeom>
                <a:gdLst>
                  <a:gd fmla="*/ 1152 w 41" name="T0"/>
                  <a:gd fmla="*/ 64 h 79" name="T1"/>
                  <a:gd fmla="*/ 1024 w 41" name="T2"/>
                  <a:gd fmla="*/ 64 h 79" name="T3"/>
                  <a:gd fmla="*/ 960 w 41" name="T4"/>
                  <a:gd fmla="*/ 64 h 79" name="T5"/>
                  <a:gd fmla="*/ 1152 w 41" name="T6"/>
                  <a:gd fmla="*/ 128 h 79" name="T7"/>
                  <a:gd fmla="*/ 1216 w 41" name="T8"/>
                  <a:gd fmla="*/ 256 h 79" name="T9"/>
                  <a:gd fmla="*/ 1088 w 41" name="T10"/>
                  <a:gd fmla="*/ 256 h 79" name="T11"/>
                  <a:gd fmla="*/ 1344 w 41" name="T12"/>
                  <a:gd fmla="*/ 384 h 79" name="T13"/>
                  <a:gd fmla="*/ 1088 w 41" name="T14"/>
                  <a:gd fmla="*/ 384 h 79" name="T15"/>
                  <a:gd fmla="*/ 832 w 41" name="T16"/>
                  <a:gd fmla="*/ 320 h 79" name="T17"/>
                  <a:gd fmla="*/ 768 w 41" name="T18"/>
                  <a:gd fmla="*/ 576 h 79" name="T19"/>
                  <a:gd fmla="*/ 896 w 41" name="T20"/>
                  <a:gd fmla="*/ 896 h 79" name="T21"/>
                  <a:gd fmla="*/ 832 w 41" name="T22"/>
                  <a:gd fmla="*/ 1024 h 79" name="T23"/>
                  <a:gd fmla="*/ 576 w 41" name="T24"/>
                  <a:gd fmla="*/ 768 h 79" name="T25"/>
                  <a:gd fmla="*/ 448 w 41" name="T26"/>
                  <a:gd fmla="*/ 896 h 79" name="T27"/>
                  <a:gd fmla="*/ 384 w 41" name="T28"/>
                  <a:gd fmla="*/ 1024 h 79" name="T29"/>
                  <a:gd fmla="*/ 576 w 41" name="T30"/>
                  <a:gd fmla="*/ 1088 h 79" name="T31"/>
                  <a:gd fmla="*/ 576 w 41" name="T32"/>
                  <a:gd fmla="*/ 1216 h 79" name="T33"/>
                  <a:gd fmla="*/ 576 w 41" name="T34"/>
                  <a:gd fmla="*/ 1344 h 79" name="T35"/>
                  <a:gd fmla="*/ 448 w 41" name="T36"/>
                  <a:gd fmla="*/ 1536 h 79" name="T37"/>
                  <a:gd fmla="*/ 448 w 41" name="T38"/>
                  <a:gd fmla="*/ 1920 h 79" name="T39"/>
                  <a:gd fmla="*/ 64 w 41" name="T40"/>
                  <a:gd fmla="*/ 2496 h 79" name="T41"/>
                  <a:gd fmla="*/ 64 w 41" name="T42"/>
                  <a:gd fmla="*/ 2944 h 79" name="T43"/>
                  <a:gd fmla="*/ 320 w 41" name="T44"/>
                  <a:gd fmla="*/ 3264 h 79" name="T45"/>
                  <a:gd fmla="*/ 768 w 41" name="T46"/>
                  <a:gd fmla="*/ 3392 h 79" name="T47"/>
                  <a:gd fmla="*/ 1088 w 41" name="T48"/>
                  <a:gd fmla="*/ 3392 h 79" name="T49"/>
                  <a:gd fmla="*/ 1216 w 41" name="T50"/>
                  <a:gd fmla="*/ 3840 h 79" name="T51"/>
                  <a:gd fmla="*/ 1088 w 41" name="T52"/>
                  <a:gd fmla="*/ 4288 h 79" name="T53"/>
                  <a:gd fmla="*/ 896 w 41" name="T54"/>
                  <a:gd fmla="*/ 4928 h 79" name="T55"/>
                  <a:gd fmla="*/ 1152 w 41" name="T56"/>
                  <a:gd fmla="*/ 4928 h 79" name="T57"/>
                  <a:gd fmla="*/ 1536 w 41" name="T58"/>
                  <a:gd fmla="*/ 4672 h 79" name="T59"/>
                  <a:gd fmla="*/ 1792 w 41" name="T60"/>
                  <a:gd fmla="*/ 4416 h 79" name="T61"/>
                  <a:gd fmla="*/ 1664 w 41" name="T62"/>
                  <a:gd fmla="*/ 4672 h 79" name="T63"/>
                  <a:gd fmla="*/ 1856 w 41" name="T64"/>
                  <a:gd fmla="*/ 4608 h 79" name="T65"/>
                  <a:gd fmla="*/ 2048 w 41" name="T66"/>
                  <a:gd fmla="*/ 4480 h 79" name="T67"/>
                  <a:gd fmla="*/ 2176 w 41" name="T68"/>
                  <a:gd fmla="*/ 4160 h 79" name="T69"/>
                  <a:gd fmla="*/ 2048 w 41" name="T70"/>
                  <a:gd fmla="*/ 4096 h 79" name="T71"/>
                  <a:gd fmla="*/ 2176 w 41" name="T72"/>
                  <a:gd fmla="*/ 3712 h 79" name="T73"/>
                  <a:gd fmla="*/ 2496 w 41" name="T74"/>
                  <a:gd fmla="*/ 3136 h 79" name="T75"/>
                  <a:gd fmla="*/ 2432 w 41" name="T76"/>
                  <a:gd fmla="*/ 2944 h 79" name="T77"/>
                  <a:gd fmla="*/ 2624 w 41" name="T78"/>
                  <a:gd fmla="*/ 2688 h 79" name="T79"/>
                  <a:gd fmla="*/ 2304 w 41" name="T80"/>
                  <a:gd fmla="*/ 2688 h 79" name="T81"/>
                  <a:gd fmla="*/ 1408 w 41" name="T82"/>
                  <a:gd fmla="*/ 1856 h 79" name="T83"/>
                  <a:gd fmla="*/ 1472 w 41" name="T84"/>
                  <a:gd fmla="*/ 1600 h 79" name="T85"/>
                  <a:gd fmla="*/ 1600 w 41" name="T86"/>
                  <a:gd fmla="*/ 1664 h 79" name="T87"/>
                  <a:gd fmla="*/ 1792 w 41" name="T88"/>
                  <a:gd fmla="*/ 1792 h 79" name="T89"/>
                  <a:gd fmla="*/ 1984 w 41" name="T90"/>
                  <a:gd fmla="*/ 1856 h 79" name="T91"/>
                  <a:gd fmla="*/ 1920 w 41" name="T92"/>
                  <a:gd fmla="*/ 1984 h 79" name="T93"/>
                  <a:gd fmla="*/ 1600 w 41" name="T94"/>
                  <a:gd fmla="*/ 1920 h 79" name="T95"/>
                  <a:gd fmla="*/ 1152 w 41" name="T96"/>
                  <a:gd fmla="*/ 896 h 79" name="T97"/>
                  <a:gd fmla="*/ 1280 w 41" name="T98"/>
                  <a:gd fmla="*/ 832 h 79" name="T99"/>
                  <a:gd fmla="*/ 1728 w 41" name="T100"/>
                  <a:gd fmla="*/ 1344 h 79" name="T101"/>
                  <a:gd fmla="*/ 1984 w 41" name="T102"/>
                  <a:gd fmla="*/ 1408 h 79" name="T103"/>
                  <a:gd fmla="*/ 1728 w 41" name="T104"/>
                  <a:gd fmla="*/ 1408 h 79" name="T105"/>
                  <a:gd fmla="*/ 1728 w 41" name="T106"/>
                  <a:gd fmla="*/ 1664 h 79" name="T107"/>
                  <a:gd fmla="*/ 896 w 41" name="T108"/>
                  <a:gd fmla="*/ 1600 h 79" name="T109"/>
                  <a:gd fmla="*/ 960 w 41" name="T110"/>
                  <a:gd fmla="*/ 1472 h 79" name="T111"/>
                  <a:gd fmla="*/ 1088 w 41" name="T112"/>
                  <a:gd fmla="*/ 1536 h 79" name="T113"/>
                  <a:gd fmla="*/ 1216 w 41" name="T114"/>
                  <a:gd fmla="*/ 1472 h 79" name="T115"/>
                  <a:gd fmla="*/ 1280 w 41" name="T116"/>
                  <a:gd fmla="*/ 1600 h 79" name="T117"/>
                  <a:gd fmla="*/ 1216 w 41" name="T118"/>
                  <a:gd fmla="*/ 1664 h 79" name="T119"/>
                  <a:gd fmla="*/ 1920 w 41" name="T120"/>
                  <a:gd fmla="*/ 4288 h 79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41" name="T183"/>
                  <a:gd fmla="*/ 0 h 79" name="T184"/>
                  <a:gd fmla="*/ 41 w 41" name="T185"/>
                  <a:gd fmla="*/ 79 h 79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79" w="41">
                    <a:moveTo>
                      <a:pt x="41" y="38"/>
                    </a:move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5"/>
                      <a:pt x="41" y="35"/>
                    </a:cubicBezTo>
                    <a:cubicBezTo>
                      <a:pt x="39" y="25"/>
                      <a:pt x="34" y="15"/>
                      <a:pt x="26" y="8"/>
                    </a:cubicBezTo>
                    <a:cubicBezTo>
                      <a:pt x="24" y="6"/>
                      <a:pt x="22" y="4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1" y="6"/>
                      <a:pt x="20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5"/>
                      <a:pt x="3" y="36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2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9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0" y="60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8"/>
                      <a:pt x="17" y="68"/>
                    </a:cubicBezTo>
                    <a:cubicBezTo>
                      <a:pt x="17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7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6" y="71"/>
                      <a:pt x="16" y="73"/>
                      <a:pt x="15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7"/>
                      <a:pt x="14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3" y="78"/>
                      <a:pt x="13" y="78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8"/>
                      <a:pt x="16" y="78"/>
                      <a:pt x="17" y="7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5"/>
                      <a:pt x="22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8" y="69"/>
                      <a:pt x="28" y="69"/>
                    </a:cubicBezTo>
                    <a:cubicBezTo>
                      <a:pt x="28" y="69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69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1"/>
                      <a:pt x="27" y="71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3"/>
                      <a:pt x="28" y="73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30" y="72"/>
                      <a:pt x="30" y="72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0"/>
                      <a:pt x="31" y="69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69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2" y="70"/>
                    </a:cubicBezTo>
                    <a:cubicBezTo>
                      <a:pt x="32" y="70"/>
                      <a:pt x="32" y="70"/>
                      <a:pt x="32" y="69"/>
                    </a:cubicBezTo>
                    <a:cubicBezTo>
                      <a:pt x="32" y="69"/>
                      <a:pt x="32" y="69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7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5"/>
                    </a:cubicBezTo>
                    <a:cubicBezTo>
                      <a:pt x="33" y="64"/>
                      <a:pt x="33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2"/>
                      <a:pt x="39" y="50"/>
                      <a:pt x="39" y="50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40" y="48"/>
                      <a:pt x="40" y="4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0"/>
                      <a:pt x="41" y="39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lose/>
                    <a:moveTo>
                      <a:pt x="37" y="43"/>
                    </a:move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3"/>
                      <a:pt x="37" y="43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2"/>
                      <a:pt x="37" y="42"/>
                      <a:pt x="37" y="43"/>
                    </a:cubicBezTo>
                    <a:close/>
                    <a:moveTo>
                      <a:pt x="21" y="28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9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8"/>
                    </a:cubicBezTo>
                    <a:cubicBezTo>
                      <a:pt x="27" y="28"/>
                      <a:pt x="27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9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0" y="30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7" y="30"/>
                      <a:pt x="27" y="30"/>
                    </a:cubicBezTo>
                    <a:cubicBezTo>
                      <a:pt x="27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30"/>
                      <a:pt x="26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20" y="12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8" y="14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27" y="22"/>
                    </a:move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8" y="22"/>
                      <a:pt x="29" y="22"/>
                    </a:cubicBezTo>
                    <a:cubicBezTo>
                      <a:pt x="29" y="22"/>
                      <a:pt x="29" y="22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lose/>
                    <a:moveTo>
                      <a:pt x="27" y="26"/>
                    </a:move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lose/>
                    <a:moveTo>
                      <a:pt x="11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0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lose/>
                    <a:moveTo>
                      <a:pt x="31" y="66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1" y="66"/>
                      <a:pt x="31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73" name="Freeform 111"/>
              <p:cNvSpPr/>
              <p:nvPr/>
            </p:nvSpPr>
            <p:spPr bwMode="auto">
              <a:xfrm>
                <a:off x="-418" y="1767"/>
                <a:ext cx="4" cy="6"/>
              </a:xfrm>
              <a:custGeom>
                <a:gdLst>
                  <a:gd fmla="*/ 128 w 2" name="T0"/>
                  <a:gd fmla="*/ 128 h 3" name="T1"/>
                  <a:gd fmla="*/ 128 w 2" name="T2"/>
                  <a:gd fmla="*/ 64 h 3" name="T3"/>
                  <a:gd fmla="*/ 64 w 2" name="T4"/>
                  <a:gd fmla="*/ 0 h 3" name="T5"/>
                  <a:gd fmla="*/ 64 w 2" name="T6"/>
                  <a:gd fmla="*/ 64 h 3" name="T7"/>
                  <a:gd fmla="*/ 0 w 2" name="T8"/>
                  <a:gd fmla="*/ 64 h 3" name="T9"/>
                  <a:gd fmla="*/ 0 w 2" name="T10"/>
                  <a:gd fmla="*/ 192 h 3" name="T11"/>
                  <a:gd fmla="*/ 64 w 2" name="T12"/>
                  <a:gd fmla="*/ 192 h 3" name="T13"/>
                  <a:gd fmla="*/ 128 w 2" name="T14"/>
                  <a:gd fmla="*/ 128 h 3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" name="T24"/>
                  <a:gd fmla="*/ 0 h 3" name="T25"/>
                  <a:gd fmla="*/ 2 w 2" name="T26"/>
                  <a:gd fmla="*/ 3 h 3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" w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74" name="Freeform 112"/>
              <p:cNvSpPr>
                <a:spLocks noEditPoints="1"/>
              </p:cNvSpPr>
              <p:nvPr/>
            </p:nvSpPr>
            <p:spPr bwMode="auto">
              <a:xfrm>
                <a:off x="-556" y="1655"/>
                <a:ext cx="112" cy="178"/>
              </a:xfrm>
              <a:custGeom>
                <a:gdLst>
                  <a:gd fmla="*/ 3520 w 56" name="T0"/>
                  <a:gd fmla="*/ 256 h 89" name="T1"/>
                  <a:gd fmla="*/ 3392 w 56" name="T2"/>
                  <a:gd fmla="*/ 128 h 89" name="T3"/>
                  <a:gd fmla="*/ 2880 w 56" name="T4"/>
                  <a:gd fmla="*/ 128 h 89" name="T5"/>
                  <a:gd fmla="*/ 2624 w 56" name="T6"/>
                  <a:gd fmla="*/ 64 h 89" name="T7"/>
                  <a:gd fmla="*/ 2368 w 56" name="T8"/>
                  <a:gd fmla="*/ 192 h 89" name="T9"/>
                  <a:gd fmla="*/ 2240 w 56" name="T10"/>
                  <a:gd fmla="*/ 192 h 89" name="T11"/>
                  <a:gd fmla="*/ 1984 w 56" name="T12"/>
                  <a:gd fmla="*/ 192 h 89" name="T13"/>
                  <a:gd fmla="*/ 1600 w 56" name="T14"/>
                  <a:gd fmla="*/ 384 h 89" name="T15"/>
                  <a:gd fmla="*/ 1472 w 56" name="T16"/>
                  <a:gd fmla="*/ 256 h 89" name="T17"/>
                  <a:gd fmla="*/ 704 w 56" name="T18"/>
                  <a:gd fmla="*/ 832 h 89" name="T19"/>
                  <a:gd fmla="*/ 576 w 56" name="T20"/>
                  <a:gd fmla="*/ 1024 h 89" name="T21"/>
                  <a:gd fmla="*/ 64 w 56" name="T22"/>
                  <a:gd fmla="*/ 2816 h 89" name="T23"/>
                  <a:gd fmla="*/ 384 w 56" name="T24"/>
                  <a:gd fmla="*/ 3072 h 89" name="T25"/>
                  <a:gd fmla="*/ 576 w 56" name="T26"/>
                  <a:gd fmla="*/ 3392 h 89" name="T27"/>
                  <a:gd fmla="*/ 704 w 56" name="T28"/>
                  <a:gd fmla="*/ 3904 h 89" name="T29"/>
                  <a:gd fmla="*/ 896 w 56" name="T30"/>
                  <a:gd fmla="*/ 4224 h 89" name="T31"/>
                  <a:gd fmla="*/ 1984 w 56" name="T32"/>
                  <a:gd fmla="*/ 5376 h 89" name="T33"/>
                  <a:gd fmla="*/ 2240 w 56" name="T34"/>
                  <a:gd fmla="*/ 5504 h 89" name="T35"/>
                  <a:gd fmla="*/ 2432 w 56" name="T36"/>
                  <a:gd fmla="*/ 5632 h 89" name="T37"/>
                  <a:gd fmla="*/ 2624 w 56" name="T38"/>
                  <a:gd fmla="*/ 5632 h 89" name="T39"/>
                  <a:gd fmla="*/ 2560 w 56" name="T40"/>
                  <a:gd fmla="*/ 5568 h 89" name="T41"/>
                  <a:gd fmla="*/ 2368 w 56" name="T42"/>
                  <a:gd fmla="*/ 5440 h 89" name="T43"/>
                  <a:gd fmla="*/ 2304 w 56" name="T44"/>
                  <a:gd fmla="*/ 5184 h 89" name="T45"/>
                  <a:gd fmla="*/ 2304 w 56" name="T46"/>
                  <a:gd fmla="*/ 4992 h 89" name="T47"/>
                  <a:gd fmla="*/ 2496 w 56" name="T48"/>
                  <a:gd fmla="*/ 4288 h 89" name="T49"/>
                  <a:gd fmla="*/ 2112 w 56" name="T50"/>
                  <a:gd fmla="*/ 3776 h 89" name="T51"/>
                  <a:gd fmla="*/ 1792 w 56" name="T52"/>
                  <a:gd fmla="*/ 3456 h 89" name="T53"/>
                  <a:gd fmla="*/ 1536 w 56" name="T54"/>
                  <a:gd fmla="*/ 3200 h 89" name="T55"/>
                  <a:gd fmla="*/ 1408 w 56" name="T56"/>
                  <a:gd fmla="*/ 2944 h 89" name="T57"/>
                  <a:gd fmla="*/ 1152 w 56" name="T58"/>
                  <a:gd fmla="*/ 2688 h 89" name="T59"/>
                  <a:gd fmla="*/ 896 w 56" name="T60"/>
                  <a:gd fmla="*/ 2624 h 89" name="T61"/>
                  <a:gd fmla="*/ 832 w 56" name="T62"/>
                  <a:gd fmla="*/ 2560 h 89" name="T63"/>
                  <a:gd fmla="*/ 320 w 56" name="T64"/>
                  <a:gd fmla="*/ 2560 h 89" name="T65"/>
                  <a:gd fmla="*/ 576 w 56" name="T66"/>
                  <a:gd fmla="*/ 2112 h 89" name="T67"/>
                  <a:gd fmla="*/ 832 w 56" name="T68"/>
                  <a:gd fmla="*/ 2432 h 89" name="T69"/>
                  <a:gd fmla="*/ 1088 w 56" name="T70"/>
                  <a:gd fmla="*/ 1856 h 89" name="T71"/>
                  <a:gd fmla="*/ 1472 w 56" name="T72"/>
                  <a:gd fmla="*/ 1536 h 89" name="T73"/>
                  <a:gd fmla="*/ 1856 w 56" name="T74"/>
                  <a:gd fmla="*/ 1408 h 89" name="T75"/>
                  <a:gd fmla="*/ 1792 w 56" name="T76"/>
                  <a:gd fmla="*/ 1280 h 89" name="T77"/>
                  <a:gd fmla="*/ 1920 w 56" name="T78"/>
                  <a:gd fmla="*/ 1344 h 89" name="T79"/>
                  <a:gd fmla="*/ 2176 w 56" name="T80"/>
                  <a:gd fmla="*/ 1280 h 89" name="T81"/>
                  <a:gd fmla="*/ 2176 w 56" name="T82"/>
                  <a:gd fmla="*/ 1024 h 89" name="T83"/>
                  <a:gd fmla="*/ 2240 w 56" name="T84"/>
                  <a:gd fmla="*/ 704 h 89" name="T85"/>
                  <a:gd fmla="*/ 2368 w 56" name="T86"/>
                  <a:gd fmla="*/ 384 h 89" name="T87"/>
                  <a:gd fmla="*/ 2624 w 56" name="T88"/>
                  <a:gd fmla="*/ 256 h 89" name="T89"/>
                  <a:gd fmla="*/ 2752 w 56" name="T90"/>
                  <a:gd fmla="*/ 448 h 89" name="T91"/>
                  <a:gd fmla="*/ 2624 w 56" name="T92"/>
                  <a:gd fmla="*/ 640 h 89" name="T93"/>
                  <a:gd fmla="*/ 2752 w 56" name="T94"/>
                  <a:gd fmla="*/ 896 h 89" name="T95"/>
                  <a:gd fmla="*/ 3264 w 56" name="T96"/>
                  <a:gd fmla="*/ 576 h 89" name="T97"/>
                  <a:gd fmla="*/ 2048 w 56" name="T98"/>
                  <a:gd fmla="*/ 576 h 89" name="T99"/>
                  <a:gd fmla="*/ 1856 w 56" name="T100"/>
                  <a:gd fmla="*/ 704 h 89" name="T101"/>
                  <a:gd fmla="*/ 1472 w 56" name="T102"/>
                  <a:gd fmla="*/ 896 h 89" name="T103"/>
                  <a:gd fmla="*/ 2176 w 56" name="T104"/>
                  <a:gd fmla="*/ 512 h 89" name="T105"/>
                  <a:gd fmla="*/ 2176 w 56" name="T106"/>
                  <a:gd fmla="*/ 768 h 89" name="T107"/>
                  <a:gd fmla="*/ 576 w 56" name="T108"/>
                  <a:gd fmla="*/ 2752 h 89" name="T109"/>
                  <a:gd fmla="*/ 768 w 56" name="T110"/>
                  <a:gd fmla="*/ 2688 h 89" name="T111"/>
                  <a:gd fmla="*/ 704 w 56" name="T112"/>
                  <a:gd fmla="*/ 2816 h 89" name="T113"/>
                  <a:gd fmla="*/ 896 w 56" name="T114"/>
                  <a:gd fmla="*/ 2816 h 89" name="T115"/>
                  <a:gd fmla="*/ 1280 w 56" name="T116"/>
                  <a:gd fmla="*/ 2816 h 89" name="T117"/>
                  <a:gd fmla="*/ 1280 w 56" name="T118"/>
                  <a:gd fmla="*/ 3072 h 89" name="T119"/>
                  <a:gd fmla="*/ 1152 w 56" name="T120"/>
                  <a:gd fmla="*/ 3136 h 89" name="T121"/>
                  <a:gd fmla="*/ 704 w 56" name="T122"/>
                  <a:gd fmla="*/ 3136 h 89" name="T123"/>
                  <a:gd fmla="*/ 576 w 56" name="T124"/>
                  <a:gd fmla="*/ 2880 h 89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  <a:gd fmla="*/ 0 60000 65536" name="T186"/>
                  <a:gd fmla="*/ 0 60000 65536" name="T187"/>
                  <a:gd fmla="*/ 0 60000 65536" name="T188"/>
                  <a:gd fmla="*/ 0 w 56" name="T189"/>
                  <a:gd fmla="*/ 0 h 89" name="T190"/>
                  <a:gd fmla="*/ 56 w 56" name="T191"/>
                  <a:gd fmla="*/ 89 h 89" name="T192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b="T192" l="T189" r="T191" t="T190"/>
                <a:pathLst>
                  <a:path h="89" w="56">
                    <a:moveTo>
                      <a:pt x="54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5" y="3"/>
                    </a:cubicBezTo>
                    <a:cubicBezTo>
                      <a:pt x="55" y="2"/>
                      <a:pt x="55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3" y="1"/>
                      <a:pt x="53" y="1"/>
                    </a:cubicBezTo>
                    <a:cubicBezTo>
                      <a:pt x="53" y="1"/>
                      <a:pt x="52" y="1"/>
                      <a:pt x="52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7" y="1"/>
                      <a:pt x="47" y="1"/>
                    </a:cubicBezTo>
                    <a:cubicBezTo>
                      <a:pt x="47" y="1"/>
                      <a:pt x="46" y="1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3"/>
                      <a:pt x="39" y="3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5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8" y="6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" y="23"/>
                      <a:pt x="2" y="29"/>
                      <a:pt x="1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6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4"/>
                      <a:pt x="11" y="55"/>
                      <a:pt x="11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1"/>
                      <a:pt x="10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5" y="67"/>
                      <a:pt x="17" y="69"/>
                      <a:pt x="17" y="70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20" y="71"/>
                    </a:cubicBezTo>
                    <a:cubicBezTo>
                      <a:pt x="20" y="71"/>
                      <a:pt x="20" y="71"/>
                      <a:pt x="21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6" y="79"/>
                      <a:pt x="27" y="80"/>
                      <a:pt x="30" y="83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2" y="84"/>
                      <a:pt x="32" y="84"/>
                    </a:cubicBezTo>
                    <a:cubicBezTo>
                      <a:pt x="32" y="84"/>
                      <a:pt x="32" y="85"/>
                      <a:pt x="32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5" y="86"/>
                      <a:pt x="35" y="8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5" y="87"/>
                      <a:pt x="35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7" y="87"/>
                      <a:pt x="37" y="87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9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85"/>
                      <a:pt x="37" y="85"/>
                      <a:pt x="36" y="85"/>
                    </a:cubicBezTo>
                    <a:cubicBezTo>
                      <a:pt x="36" y="85"/>
                      <a:pt x="36" y="84"/>
                      <a:pt x="35" y="84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6" y="81"/>
                      <a:pt x="36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7" y="78"/>
                      <a:pt x="36" y="78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5"/>
                      <a:pt x="38" y="74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61"/>
                      <a:pt x="38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22" y="48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0" y="43"/>
                    </a:cubicBezTo>
                    <a:cubicBezTo>
                      <a:pt x="20" y="42"/>
                      <a:pt x="20" y="42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5" y="41"/>
                      <a:pt x="15" y="41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3" y="39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2" y="40"/>
                      <a:pt x="12" y="39"/>
                    </a:cubicBezTo>
                    <a:cubicBezTo>
                      <a:pt x="11" y="39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6" y="34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9" y="34"/>
                      <a:pt x="9" y="3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4"/>
                      <a:pt x="12" y="34"/>
                      <a:pt x="12" y="33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4" y="24"/>
                      <a:pt x="24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7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9" y="23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9" y="20"/>
                      <a:pt x="29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0" y="19"/>
                      <a:pt x="30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1"/>
                    </a:cubicBezTo>
                    <a:cubicBezTo>
                      <a:pt x="30" y="21"/>
                      <a:pt x="30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4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9"/>
                      <a:pt x="34" y="19"/>
                      <a:pt x="34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3"/>
                      <a:pt x="34" y="13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1"/>
                      <a:pt x="36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9" y="7"/>
                      <a:pt x="39" y="7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5" y="12"/>
                      <a:pt x="46" y="11"/>
                      <a:pt x="46" y="1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9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9"/>
                      <a:pt x="53" y="9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lose/>
                    <a:moveTo>
                      <a:pt x="31" y="10"/>
                    </a:move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lose/>
                    <a:moveTo>
                      <a:pt x="27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5" y="11"/>
                      <a:pt x="26" y="11"/>
                    </a:cubicBezTo>
                    <a:lnTo>
                      <a:pt x="27" y="11"/>
                    </a:lnTo>
                    <a:close/>
                    <a:moveTo>
                      <a:pt x="32" y="9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3" y="9"/>
                      <a:pt x="33" y="9"/>
                      <a:pt x="33" y="9"/>
                    </a:cubicBezTo>
                    <a:lnTo>
                      <a:pt x="32" y="9"/>
                    </a:lnTo>
                    <a:close/>
                    <a:moveTo>
                      <a:pt x="33" y="12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3" y="12"/>
                    </a:lnTo>
                    <a:close/>
                    <a:moveTo>
                      <a:pt x="8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2"/>
                      <a:pt x="8" y="42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3"/>
                      <a:pt x="10" y="42"/>
                      <a:pt x="10" y="4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0" y="42"/>
                    </a:cubicBezTo>
                    <a:cubicBezTo>
                      <a:pt x="10" y="42"/>
                      <a:pt x="10" y="42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4"/>
                    </a:cubicBezTo>
                    <a:cubicBezTo>
                      <a:pt x="10" y="44"/>
                      <a:pt x="10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3"/>
                      <a:pt x="13" y="43"/>
                      <a:pt x="14" y="43"/>
                    </a:cubicBezTo>
                    <a:cubicBezTo>
                      <a:pt x="14" y="43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3"/>
                      <a:pt x="16" y="43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7"/>
                      <a:pt x="15" y="47"/>
                      <a:pt x="15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3" y="48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5"/>
                      <a:pt x="8" y="45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lnTo>
                      <a:pt x="8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75" name="Freeform 113"/>
              <p:cNvSpPr/>
              <p:nvPr/>
            </p:nvSpPr>
            <p:spPr bwMode="auto">
              <a:xfrm>
                <a:off x="-452" y="1673"/>
                <a:ext cx="10" cy="6"/>
              </a:xfrm>
              <a:custGeom>
                <a:gdLst>
                  <a:gd fmla="*/ 192 w 5" name="T0"/>
                  <a:gd fmla="*/ 192 h 3" name="T1"/>
                  <a:gd fmla="*/ 192 w 5" name="T2"/>
                  <a:gd fmla="*/ 192 h 3" name="T3"/>
                  <a:gd fmla="*/ 320 w 5" name="T4"/>
                  <a:gd fmla="*/ 128 h 3" name="T5"/>
                  <a:gd fmla="*/ 320 w 5" name="T6"/>
                  <a:gd fmla="*/ 128 h 3" name="T7"/>
                  <a:gd fmla="*/ 320 w 5" name="T8"/>
                  <a:gd fmla="*/ 64 h 3" name="T9"/>
                  <a:gd fmla="*/ 320 w 5" name="T10"/>
                  <a:gd fmla="*/ 64 h 3" name="T11"/>
                  <a:gd fmla="*/ 320 w 5" name="T12"/>
                  <a:gd fmla="*/ 64 h 3" name="T13"/>
                  <a:gd fmla="*/ 256 w 5" name="T14"/>
                  <a:gd fmla="*/ 0 h 3" name="T15"/>
                  <a:gd fmla="*/ 256 w 5" name="T16"/>
                  <a:gd fmla="*/ 0 h 3" name="T17"/>
                  <a:gd fmla="*/ 128 w 5" name="T18"/>
                  <a:gd fmla="*/ 0 h 3" name="T19"/>
                  <a:gd fmla="*/ 128 w 5" name="T20"/>
                  <a:gd fmla="*/ 0 h 3" name="T21"/>
                  <a:gd fmla="*/ 128 w 5" name="T22"/>
                  <a:gd fmla="*/ 0 h 3" name="T23"/>
                  <a:gd fmla="*/ 0 w 5" name="T24"/>
                  <a:gd fmla="*/ 0 h 3" name="T25"/>
                  <a:gd fmla="*/ 0 w 5" name="T26"/>
                  <a:gd fmla="*/ 64 h 3" name="T27"/>
                  <a:gd fmla="*/ 0 w 5" name="T28"/>
                  <a:gd fmla="*/ 64 h 3" name="T29"/>
                  <a:gd fmla="*/ 64 w 5" name="T30"/>
                  <a:gd fmla="*/ 64 h 3" name="T31"/>
                  <a:gd fmla="*/ 64 w 5" name="T32"/>
                  <a:gd fmla="*/ 128 h 3" name="T33"/>
                  <a:gd fmla="*/ 64 w 5" name="T34"/>
                  <a:gd fmla="*/ 128 h 3" name="T35"/>
                  <a:gd fmla="*/ 192 w 5" name="T36"/>
                  <a:gd fmla="*/ 192 h 3" name="T37"/>
                  <a:gd fmla="*/ 192 w 5" name="T38"/>
                  <a:gd fmla="*/ 192 h 3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w 5" name="T60"/>
                  <a:gd fmla="*/ 0 h 3" name="T61"/>
                  <a:gd fmla="*/ 5 w 5" name="T62"/>
                  <a:gd fmla="*/ 3 h 3" name="T63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T63" l="T60" r="T62" t="T61"/>
                <a:pathLst>
                  <a:path h="3" w="5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76" name="Freeform 114"/>
              <p:cNvSpPr>
                <a:spLocks noEditPoints="1"/>
              </p:cNvSpPr>
              <p:nvPr/>
            </p:nvSpPr>
            <p:spPr bwMode="auto">
              <a:xfrm>
                <a:off x="-564" y="1641"/>
                <a:ext cx="204" cy="204"/>
              </a:xfrm>
              <a:custGeom>
                <a:gdLst>
                  <a:gd fmla="*/ 3264 w 102" name="T0"/>
                  <a:gd fmla="*/ 6528 h 102" name="T1"/>
                  <a:gd fmla="*/ 0 w 102" name="T2"/>
                  <a:gd fmla="*/ 3264 h 102" name="T3"/>
                  <a:gd fmla="*/ 3264 w 102" name="T4"/>
                  <a:gd fmla="*/ 0 h 102" name="T5"/>
                  <a:gd fmla="*/ 6528 w 102" name="T6"/>
                  <a:gd fmla="*/ 3264 h 102" name="T7"/>
                  <a:gd fmla="*/ 3264 w 102" name="T8"/>
                  <a:gd fmla="*/ 6528 h 102" name="T9"/>
                  <a:gd fmla="*/ 3264 w 102" name="T10"/>
                  <a:gd fmla="*/ 384 h 102" name="T11"/>
                  <a:gd fmla="*/ 384 w 102" name="T12"/>
                  <a:gd fmla="*/ 3264 h 102" name="T13"/>
                  <a:gd fmla="*/ 3264 w 102" name="T14"/>
                  <a:gd fmla="*/ 6144 h 102" name="T15"/>
                  <a:gd fmla="*/ 6144 w 102" name="T16"/>
                  <a:gd fmla="*/ 3264 h 102" name="T17"/>
                  <a:gd fmla="*/ 3264 w 102" name="T18"/>
                  <a:gd fmla="*/ 384 h 10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02" name="T30"/>
                  <a:gd fmla="*/ 0 h 102" name="T31"/>
                  <a:gd fmla="*/ 102 w 102" name="T32"/>
                  <a:gd fmla="*/ 102 h 10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02" w="102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9" y="0"/>
                      <a:pt x="102" y="23"/>
                      <a:pt x="102" y="51"/>
                    </a:cubicBezTo>
                    <a:cubicBezTo>
                      <a:pt x="102" y="79"/>
                      <a:pt x="79" y="102"/>
                      <a:pt x="51" y="102"/>
                    </a:cubicBezTo>
                    <a:close/>
                    <a:moveTo>
                      <a:pt x="51" y="6"/>
                    </a:moveTo>
                    <a:cubicBezTo>
                      <a:pt x="26" y="6"/>
                      <a:pt x="6" y="26"/>
                      <a:pt x="6" y="51"/>
                    </a:cubicBezTo>
                    <a:cubicBezTo>
                      <a:pt x="6" y="76"/>
                      <a:pt x="26" y="96"/>
                      <a:pt x="51" y="96"/>
                    </a:cubicBezTo>
                    <a:cubicBezTo>
                      <a:pt x="76" y="96"/>
                      <a:pt x="96" y="76"/>
                      <a:pt x="96" y="51"/>
                    </a:cubicBezTo>
                    <a:cubicBezTo>
                      <a:pt x="96" y="26"/>
                      <a:pt x="76" y="6"/>
                      <a:pt x="51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373438" y="1997075"/>
            <a:ext cx="665162" cy="666750"/>
            <a:chOff x="3373295" y="1997282"/>
            <a:chExt cx="665908" cy="665908"/>
          </a:xfrm>
        </p:grpSpPr>
        <p:sp>
          <p:nvSpPr>
            <p:cNvPr id="18" name="椭圆 17"/>
            <p:cNvSpPr/>
            <p:nvPr/>
          </p:nvSpPr>
          <p:spPr>
            <a:xfrm>
              <a:off x="3373295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66" name="Group 56"/>
            <p:cNvGrpSpPr/>
            <p:nvPr/>
          </p:nvGrpSpPr>
          <p:grpSpPr>
            <a:xfrm>
              <a:off x="3538874" y="2169832"/>
              <a:ext cx="334750" cy="321360"/>
              <a:chOff x="3672" y="3174"/>
              <a:chExt cx="208" cy="200"/>
            </a:xfrm>
          </p:grpSpPr>
          <p:sp>
            <p:nvSpPr>
              <p:cNvPr id="23567" name="Freeform 12"/>
              <p:cNvSpPr/>
              <p:nvPr/>
            </p:nvSpPr>
            <p:spPr bwMode="auto">
              <a:xfrm>
                <a:off x="3712" y="3358"/>
                <a:ext cx="128" cy="16"/>
              </a:xfrm>
              <a:custGeom>
                <a:gdLst>
                  <a:gd fmla="*/ 4096 w 64" name="T0"/>
                  <a:gd fmla="*/ 512 h 8" name="T1"/>
                  <a:gd fmla="*/ 0 w 64" name="T2"/>
                  <a:gd fmla="*/ 512 h 8" name="T3"/>
                  <a:gd fmla="*/ 0 w 64" name="T4"/>
                  <a:gd fmla="*/ 256 h 8" name="T5"/>
                  <a:gd fmla="*/ 256 w 64" name="T6"/>
                  <a:gd fmla="*/ 0 h 8" name="T7"/>
                  <a:gd fmla="*/ 3840 w 64" name="T8"/>
                  <a:gd fmla="*/ 0 h 8" name="T9"/>
                  <a:gd fmla="*/ 4096 w 64" name="T10"/>
                  <a:gd fmla="*/ 256 h 8" name="T11"/>
                  <a:gd fmla="*/ 4096 w 64" name="T12"/>
                  <a:gd fmla="*/ 512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4" name="T21"/>
                  <a:gd fmla="*/ 0 h 8" name="T22"/>
                  <a:gd fmla="*/ 64 w 64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64">
                    <a:moveTo>
                      <a:pt x="64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2" y="0"/>
                      <a:pt x="64" y="2"/>
                      <a:pt x="64" y="4"/>
                    </a:cubicBezTo>
                    <a:lnTo>
                      <a:pt x="64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68" name="Freeform 13"/>
              <p:cNvSpPr>
                <a:spLocks noEditPoints="1"/>
              </p:cNvSpPr>
              <p:nvPr/>
            </p:nvSpPr>
            <p:spPr bwMode="auto">
              <a:xfrm>
                <a:off x="3672" y="3174"/>
                <a:ext cx="208" cy="176"/>
              </a:xfrm>
              <a:custGeom>
                <a:gdLst>
                  <a:gd fmla="*/ 5888 w 104" name="T0"/>
                  <a:gd fmla="*/ 0 h 88" name="T1"/>
                  <a:gd fmla="*/ 768 w 104" name="T2"/>
                  <a:gd fmla="*/ 0 h 88" name="T3"/>
                  <a:gd fmla="*/ 0 w 104" name="T4"/>
                  <a:gd fmla="*/ 768 h 88" name="T5"/>
                  <a:gd fmla="*/ 0 w 104" name="T6"/>
                  <a:gd fmla="*/ 4352 h 88" name="T7"/>
                  <a:gd fmla="*/ 768 w 104" name="T8"/>
                  <a:gd fmla="*/ 5120 h 88" name="T9"/>
                  <a:gd fmla="*/ 2560 w 104" name="T10"/>
                  <a:gd fmla="*/ 5120 h 88" name="T11"/>
                  <a:gd fmla="*/ 2560 w 104" name="T12"/>
                  <a:gd fmla="*/ 5376 h 88" name="T13"/>
                  <a:gd fmla="*/ 2816 w 104" name="T14"/>
                  <a:gd fmla="*/ 5632 h 88" name="T15"/>
                  <a:gd fmla="*/ 3840 w 104" name="T16"/>
                  <a:gd fmla="*/ 5632 h 88" name="T17"/>
                  <a:gd fmla="*/ 4096 w 104" name="T18"/>
                  <a:gd fmla="*/ 5376 h 88" name="T19"/>
                  <a:gd fmla="*/ 4096 w 104" name="T20"/>
                  <a:gd fmla="*/ 5120 h 88" name="T21"/>
                  <a:gd fmla="*/ 5888 w 104" name="T22"/>
                  <a:gd fmla="*/ 5120 h 88" name="T23"/>
                  <a:gd fmla="*/ 6656 w 104" name="T24"/>
                  <a:gd fmla="*/ 4352 h 88" name="T25"/>
                  <a:gd fmla="*/ 6656 w 104" name="T26"/>
                  <a:gd fmla="*/ 768 h 88" name="T27"/>
                  <a:gd fmla="*/ 5888 w 104" name="T28"/>
                  <a:gd fmla="*/ 0 h 88" name="T29"/>
                  <a:gd fmla="*/ 512 w 104" name="T30"/>
                  <a:gd fmla="*/ 3840 h 88" name="T31"/>
                  <a:gd fmla="*/ 512 w 104" name="T32"/>
                  <a:gd fmla="*/ 768 h 88" name="T33"/>
                  <a:gd fmla="*/ 768 w 104" name="T34"/>
                  <a:gd fmla="*/ 512 h 88" name="T35"/>
                  <a:gd fmla="*/ 5888 w 104" name="T36"/>
                  <a:gd fmla="*/ 512 h 88" name="T37"/>
                  <a:gd fmla="*/ 6144 w 104" name="T38"/>
                  <a:gd fmla="*/ 768 h 88" name="T39"/>
                  <a:gd fmla="*/ 6144 w 104" name="T40"/>
                  <a:gd fmla="*/ 3840 h 88" name="T41"/>
                  <a:gd fmla="*/ 5888 w 104" name="T42"/>
                  <a:gd fmla="*/ 4096 h 88" name="T43"/>
                  <a:gd fmla="*/ 768 w 104" name="T44"/>
                  <a:gd fmla="*/ 4096 h 88" name="T45"/>
                  <a:gd fmla="*/ 512 w 104" name="T46"/>
                  <a:gd fmla="*/ 3840 h 88" name="T47"/>
                  <a:gd fmla="*/ 5952 w 104" name="T48"/>
                  <a:gd fmla="*/ 4800 h 88" name="T49"/>
                  <a:gd fmla="*/ 5760 w 104" name="T50"/>
                  <a:gd fmla="*/ 4608 h 88" name="T51"/>
                  <a:gd fmla="*/ 5952 w 104" name="T52"/>
                  <a:gd fmla="*/ 4416 h 88" name="T53"/>
                  <a:gd fmla="*/ 6144 w 104" name="T54"/>
                  <a:gd fmla="*/ 4608 h 88" name="T55"/>
                  <a:gd fmla="*/ 5952 w 104" name="T56"/>
                  <a:gd fmla="*/ 4800 h 88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w 104" name="T87"/>
                  <a:gd fmla="*/ 0 h 88" name="T88"/>
                  <a:gd fmla="*/ 104 w 104" name="T89"/>
                  <a:gd fmla="*/ 88 h 88" name="T90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T90" l="T87" r="T89" t="T88"/>
                <a:pathLst>
                  <a:path h="88" w="104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5"/>
                      <a:pt x="5" y="80"/>
                      <a:pt x="12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6"/>
                      <a:pt x="42" y="88"/>
                      <a:pt x="44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2" y="88"/>
                      <a:pt x="64" y="86"/>
                      <a:pt x="64" y="84"/>
                    </a:cubicBezTo>
                    <a:cubicBezTo>
                      <a:pt x="64" y="83"/>
                      <a:pt x="64" y="82"/>
                      <a:pt x="64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9" y="80"/>
                      <a:pt x="104" y="75"/>
                      <a:pt x="104" y="68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  <a:moveTo>
                      <a:pt x="8" y="6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4" y="8"/>
                      <a:pt x="96" y="10"/>
                      <a:pt x="96" y="12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2"/>
                      <a:pt x="94" y="64"/>
                      <a:pt x="9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0" y="64"/>
                      <a:pt x="8" y="62"/>
                      <a:pt x="8" y="60"/>
                    </a:cubicBezTo>
                    <a:close/>
                    <a:moveTo>
                      <a:pt x="93" y="75"/>
                    </a:moveTo>
                    <a:cubicBezTo>
                      <a:pt x="92" y="75"/>
                      <a:pt x="90" y="74"/>
                      <a:pt x="90" y="72"/>
                    </a:cubicBezTo>
                    <a:cubicBezTo>
                      <a:pt x="90" y="70"/>
                      <a:pt x="92" y="69"/>
                      <a:pt x="93" y="69"/>
                    </a:cubicBezTo>
                    <a:cubicBezTo>
                      <a:pt x="95" y="69"/>
                      <a:pt x="96" y="70"/>
                      <a:pt x="96" y="72"/>
                    </a:cubicBezTo>
                    <a:cubicBezTo>
                      <a:pt x="96" y="74"/>
                      <a:pt x="95" y="75"/>
                      <a:pt x="93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9"/>
      <p:bldP grpId="0" spid="2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7480" l="36868" t="44203"/>
          <a:stretch>
            <a:fillRect/>
          </a:stretch>
        </p:blipFill>
        <p:spPr bwMode="auto">
          <a:xfrm>
            <a:off x="4400550" y="3429000"/>
            <a:ext cx="7791450" cy="3133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17279" l="25365" r="121" t="45714"/>
          <a:stretch>
            <a:fillRect/>
          </a:stretch>
        </p:blipFill>
        <p:spPr bwMode="auto">
          <a:xfrm>
            <a:off x="1101725" y="0"/>
            <a:ext cx="3298825" cy="2444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 rot="5400000">
            <a:off x="1472407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55738" y="1273175"/>
            <a:ext cx="3094037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/03/ </a:t>
            </a:r>
          </a:p>
          <a:p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BUSINESS PLAN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03325" y="4011612"/>
            <a:ext cx="3094038" cy="17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66667"/>
          <a:stretch>
            <a:fillRect/>
          </a:stretch>
        </p:blipFill>
        <p:spPr bwMode="auto">
          <a:xfrm>
            <a:off x="6873875" y="4011613"/>
            <a:ext cx="1047750" cy="8191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204913" y="4873625"/>
            <a:ext cx="54594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 , My thoughts are deep into you From the moment that I wake up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Happy Valentine\'s Day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252664" y="4286250"/>
            <a:ext cx="1824037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0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921624" y="4286250"/>
            <a:ext cx="251460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0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b="26060" r="58" t="49191"/>
          <a:stretch>
            <a:fillRect/>
          </a:stretch>
        </p:blipFill>
        <p:spPr bwMode="auto">
          <a:xfrm>
            <a:off x="0" y="1644650"/>
            <a:ext cx="12192000" cy="20002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873874" y="4873625"/>
            <a:ext cx="54594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 , My thoughts are deep into you From the moment that I wake up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Happy Valentine\'s Day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r="66667"/>
          <a:stretch>
            <a:fillRect/>
          </a:stretch>
        </p:blipFill>
        <p:spPr bwMode="auto">
          <a:xfrm>
            <a:off x="1204913" y="4011613"/>
            <a:ext cx="1047750" cy="8191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252663" y="4568825"/>
            <a:ext cx="157162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Look for your visit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921624" y="4568825"/>
            <a:ext cx="157162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Look for your visit</a:t>
            </a:r>
          </a:p>
        </p:txBody>
      </p:sp>
      <p:sp>
        <p:nvSpPr>
          <p:cNvPr id="25612" name="矩形 1"/>
          <p:cNvSpPr>
            <a:spLocks noChangeArrowheads="1"/>
          </p:cNvSpPr>
          <p:nvPr/>
        </p:nvSpPr>
        <p:spPr bwMode="auto">
          <a:xfrm>
            <a:off x="415608" y="0"/>
            <a:ext cx="1998980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30"/>
      <p:bldP grpId="0" spid="31"/>
      <p:bldP grpId="0" spid="18"/>
      <p:bldP grpId="0" spid="20"/>
      <p:bldP grpId="0" spid="2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5" name="直接连接符 14"/>
          <p:cNvCxnSpPr>
            <a:endCxn id="14" idx="6"/>
          </p:cNvCxnSpPr>
          <p:nvPr/>
        </p:nvCxnSpPr>
        <p:spPr>
          <a:xfrm flipH="1">
            <a:off x="1870075" y="3429000"/>
            <a:ext cx="103219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017994" y="4025900"/>
            <a:ext cx="112709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>
                <a:latin typeface="造字工房悦黑体验版细体"/>
                <a:ea typeface="造字工房悦黑体验版细体"/>
                <a:cs typeface="造字工房悦黑体验版细体"/>
              </a:rPr>
              <a:t>MLAY 04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925945" y="2208213"/>
            <a:ext cx="11099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>
                <a:latin typeface="造字工房悦黑体验版细体"/>
                <a:ea typeface="造字工房悦黑体验版细体"/>
                <a:cs typeface="造字工房悦黑体验版细体"/>
              </a:rPr>
              <a:t>JUNE 01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9473884" y="4117975"/>
            <a:ext cx="13512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>
                <a:latin typeface="造字工房悦黑体验版细体"/>
                <a:ea typeface="造字工房悦黑体验版细体"/>
                <a:cs typeface="造字工房悦黑体验版细体"/>
              </a:rPr>
              <a:t>MARCH 15</a:t>
            </a:r>
          </a:p>
        </p:txBody>
      </p:sp>
      <p:sp>
        <p:nvSpPr>
          <p:cNvPr id="27" name="矩形 26"/>
          <p:cNvSpPr/>
          <p:nvPr/>
        </p:nvSpPr>
        <p:spPr>
          <a:xfrm>
            <a:off x="3578225" y="443547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/>
              <a:t>CLOUDY</a:t>
            </a:r>
          </a:p>
        </p:txBody>
      </p:sp>
      <p:sp>
        <p:nvSpPr>
          <p:cNvPr id="28" name="矩形 27"/>
          <p:cNvSpPr/>
          <p:nvPr/>
        </p:nvSpPr>
        <p:spPr>
          <a:xfrm>
            <a:off x="6492875" y="254952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/>
              <a:t>WINDY</a:t>
            </a:r>
          </a:p>
        </p:txBody>
      </p:sp>
      <p:sp>
        <p:nvSpPr>
          <p:cNvPr id="29" name="矩形 28"/>
          <p:cNvSpPr/>
          <p:nvPr/>
        </p:nvSpPr>
        <p:spPr>
          <a:xfrm>
            <a:off x="9236075" y="45037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/>
              <a:t>RAINFALL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6275" y="2832100"/>
            <a:ext cx="1193800" cy="1193800"/>
            <a:chOff x="675815" y="2832143"/>
            <a:chExt cx="1193713" cy="1193713"/>
          </a:xfrm>
        </p:grpSpPr>
        <p:sp>
          <p:nvSpPr>
            <p:cNvPr id="14" name="椭圆 13"/>
            <p:cNvSpPr/>
            <p:nvPr/>
          </p:nvSpPr>
          <p:spPr>
            <a:xfrm>
              <a:off x="675815" y="2832143"/>
              <a:ext cx="1193713" cy="11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708" name="Group 312"/>
            <p:cNvGrpSpPr/>
            <p:nvPr/>
          </p:nvGrpSpPr>
          <p:grpSpPr>
            <a:xfrm>
              <a:off x="903169" y="3071565"/>
              <a:ext cx="726216" cy="714868"/>
              <a:chOff x="1642" y="2007"/>
              <a:chExt cx="210" cy="206"/>
            </a:xfrm>
          </p:grpSpPr>
          <p:sp>
            <p:nvSpPr>
              <p:cNvPr id="26709" name="Freeform 129"/>
              <p:cNvSpPr/>
              <p:nvPr/>
            </p:nvSpPr>
            <p:spPr bwMode="auto">
              <a:xfrm>
                <a:off x="1784" y="2061"/>
                <a:ext cx="12" cy="88"/>
              </a:xfrm>
              <a:custGeom>
                <a:gdLst>
                  <a:gd fmla="*/ 192 w 6" name="T0"/>
                  <a:gd fmla="*/ 2816 h 44" name="T1"/>
                  <a:gd fmla="*/ 0 w 6" name="T2"/>
                  <a:gd fmla="*/ 2624 h 44" name="T3"/>
                  <a:gd fmla="*/ 0 w 6" name="T4"/>
                  <a:gd fmla="*/ 192 h 44" name="T5"/>
                  <a:gd fmla="*/ 192 w 6" name="T6"/>
                  <a:gd fmla="*/ 0 h 44" name="T7"/>
                  <a:gd fmla="*/ 384 w 6" name="T8"/>
                  <a:gd fmla="*/ 192 h 44" name="T9"/>
                  <a:gd fmla="*/ 384 w 6" name="T10"/>
                  <a:gd fmla="*/ 2624 h 44" name="T11"/>
                  <a:gd fmla="*/ 192 w 6" name="T12"/>
                  <a:gd fmla="*/ 2816 h 44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" name="T21"/>
                  <a:gd fmla="*/ 0 h 44" name="T22"/>
                  <a:gd fmla="*/ 6 w 6" name="T23"/>
                  <a:gd fmla="*/ 44 h 44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44" w="6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710" name="Freeform 130"/>
              <p:cNvSpPr/>
              <p:nvPr/>
            </p:nvSpPr>
            <p:spPr bwMode="auto">
              <a:xfrm>
                <a:off x="1752" y="2061"/>
                <a:ext cx="12" cy="88"/>
              </a:xfrm>
              <a:custGeom>
                <a:gdLst>
                  <a:gd fmla="*/ 192 w 6" name="T0"/>
                  <a:gd fmla="*/ 2816 h 44" name="T1"/>
                  <a:gd fmla="*/ 0 w 6" name="T2"/>
                  <a:gd fmla="*/ 2624 h 44" name="T3"/>
                  <a:gd fmla="*/ 0 w 6" name="T4"/>
                  <a:gd fmla="*/ 192 h 44" name="T5"/>
                  <a:gd fmla="*/ 192 w 6" name="T6"/>
                  <a:gd fmla="*/ 0 h 44" name="T7"/>
                  <a:gd fmla="*/ 384 w 6" name="T8"/>
                  <a:gd fmla="*/ 192 h 44" name="T9"/>
                  <a:gd fmla="*/ 384 w 6" name="T10"/>
                  <a:gd fmla="*/ 2624 h 44" name="T11"/>
                  <a:gd fmla="*/ 192 w 6" name="T12"/>
                  <a:gd fmla="*/ 2816 h 44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" name="T21"/>
                  <a:gd fmla="*/ 0 h 44" name="T22"/>
                  <a:gd fmla="*/ 6 w 6" name="T23"/>
                  <a:gd fmla="*/ 44 h 44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44" w="6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711" name="Freeform 131"/>
              <p:cNvSpPr/>
              <p:nvPr/>
            </p:nvSpPr>
            <p:spPr bwMode="auto">
              <a:xfrm>
                <a:off x="1714" y="2085"/>
                <a:ext cx="120" cy="12"/>
              </a:xfrm>
              <a:custGeom>
                <a:gdLst>
                  <a:gd fmla="*/ 3648 w 60" name="T0"/>
                  <a:gd fmla="*/ 384 h 6" name="T1"/>
                  <a:gd fmla="*/ 192 w 60" name="T2"/>
                  <a:gd fmla="*/ 384 h 6" name="T3"/>
                  <a:gd fmla="*/ 0 w 60" name="T4"/>
                  <a:gd fmla="*/ 192 h 6" name="T5"/>
                  <a:gd fmla="*/ 192 w 60" name="T6"/>
                  <a:gd fmla="*/ 0 h 6" name="T7"/>
                  <a:gd fmla="*/ 3648 w 60" name="T8"/>
                  <a:gd fmla="*/ 0 h 6" name="T9"/>
                  <a:gd fmla="*/ 3840 w 60" name="T10"/>
                  <a:gd fmla="*/ 192 h 6" name="T11"/>
                  <a:gd fmla="*/ 3648 w 60" name="T12"/>
                  <a:gd fmla="*/ 384 h 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0" name="T21"/>
                  <a:gd fmla="*/ 0 h 6" name="T22"/>
                  <a:gd fmla="*/ 60 w 60" name="T23"/>
                  <a:gd fmla="*/ 6 h 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" w="60">
                    <a:moveTo>
                      <a:pt x="5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2"/>
                      <a:pt x="60" y="3"/>
                    </a:cubicBezTo>
                    <a:cubicBezTo>
                      <a:pt x="60" y="4"/>
                      <a:pt x="59" y="6"/>
                      <a:pt x="57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712" name="Freeform 132"/>
              <p:cNvSpPr/>
              <p:nvPr/>
            </p:nvSpPr>
            <p:spPr bwMode="auto">
              <a:xfrm>
                <a:off x="1714" y="2109"/>
                <a:ext cx="112" cy="12"/>
              </a:xfrm>
              <a:custGeom>
                <a:gdLst>
                  <a:gd fmla="*/ 3392 w 56" name="T0"/>
                  <a:gd fmla="*/ 384 h 6" name="T1"/>
                  <a:gd fmla="*/ 192 w 56" name="T2"/>
                  <a:gd fmla="*/ 384 h 6" name="T3"/>
                  <a:gd fmla="*/ 0 w 56" name="T4"/>
                  <a:gd fmla="*/ 192 h 6" name="T5"/>
                  <a:gd fmla="*/ 192 w 56" name="T6"/>
                  <a:gd fmla="*/ 0 h 6" name="T7"/>
                  <a:gd fmla="*/ 3392 w 56" name="T8"/>
                  <a:gd fmla="*/ 0 h 6" name="T9"/>
                  <a:gd fmla="*/ 3584 w 56" name="T10"/>
                  <a:gd fmla="*/ 192 h 6" name="T11"/>
                  <a:gd fmla="*/ 3392 w 56" name="T12"/>
                  <a:gd fmla="*/ 384 h 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56" name="T21"/>
                  <a:gd fmla="*/ 0 h 6" name="T22"/>
                  <a:gd fmla="*/ 56 w 56" name="T23"/>
                  <a:gd fmla="*/ 6 h 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" w="56">
                    <a:moveTo>
                      <a:pt x="5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2"/>
                      <a:pt x="56" y="3"/>
                    </a:cubicBezTo>
                    <a:cubicBezTo>
                      <a:pt x="56" y="4"/>
                      <a:pt x="55" y="6"/>
                      <a:pt x="5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713" name="Freeform 133"/>
              <p:cNvSpPr>
                <a:spLocks noEditPoints="1"/>
              </p:cNvSpPr>
              <p:nvPr/>
            </p:nvSpPr>
            <p:spPr bwMode="auto">
              <a:xfrm>
                <a:off x="1698" y="2055"/>
                <a:ext cx="154" cy="96"/>
              </a:xfrm>
              <a:custGeom>
                <a:gdLst>
                  <a:gd fmla="*/ 4288 w 77" name="T0"/>
                  <a:gd fmla="*/ 512 h 48" name="T1"/>
                  <a:gd fmla="*/ 4288 w 77" name="T2"/>
                  <a:gd fmla="*/ 576 h 48" name="T3"/>
                  <a:gd fmla="*/ 3392 w 77" name="T4"/>
                  <a:gd fmla="*/ 2560 h 48" name="T5"/>
                  <a:gd fmla="*/ 1344 w 77" name="T6"/>
                  <a:gd fmla="*/ 2560 h 48" name="T7"/>
                  <a:gd fmla="*/ 1280 w 77" name="T8"/>
                  <a:gd fmla="*/ 2560 h 48" name="T9"/>
                  <a:gd fmla="*/ 704 w 77" name="T10"/>
                  <a:gd fmla="*/ 576 h 48" name="T11"/>
                  <a:gd fmla="*/ 704 w 77" name="T12"/>
                  <a:gd fmla="*/ 512 h 48" name="T13"/>
                  <a:gd fmla="*/ 4288 w 77" name="T14"/>
                  <a:gd fmla="*/ 512 h 48" name="T15"/>
                  <a:gd fmla="*/ 4288 w 77" name="T16"/>
                  <a:gd fmla="*/ 0 h 48" name="T17"/>
                  <a:gd fmla="*/ 576 w 77" name="T18"/>
                  <a:gd fmla="*/ 0 h 48" name="T19"/>
                  <a:gd fmla="*/ 192 w 77" name="T20"/>
                  <a:gd fmla="*/ 768 h 48" name="T21"/>
                  <a:gd fmla="*/ 832 w 77" name="T22"/>
                  <a:gd fmla="*/ 2816 h 48" name="T23"/>
                  <a:gd fmla="*/ 1344 w 77" name="T24"/>
                  <a:gd fmla="*/ 3072 h 48" name="T25"/>
                  <a:gd fmla="*/ 3456 w 77" name="T26"/>
                  <a:gd fmla="*/ 3072 h 48" name="T27"/>
                  <a:gd fmla="*/ 3840 w 77" name="T28"/>
                  <a:gd fmla="*/ 2752 h 48" name="T29"/>
                  <a:gd fmla="*/ 4736 w 77" name="T30"/>
                  <a:gd fmla="*/ 768 h 48" name="T31"/>
                  <a:gd fmla="*/ 4288 w 77" name="T32"/>
                  <a:gd fmla="*/ 0 h 48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77" name="T51"/>
                  <a:gd fmla="*/ 0 h 48" name="T52"/>
                  <a:gd fmla="*/ 77 w 77" name="T53"/>
                  <a:gd fmla="*/ 48 h 48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48" w="77">
                    <a:moveTo>
                      <a:pt x="67" y="8"/>
                    </a:moveTo>
                    <a:cubicBezTo>
                      <a:pt x="67" y="8"/>
                      <a:pt x="67" y="9"/>
                      <a:pt x="67" y="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0" y="40"/>
                      <a:pt x="20" y="4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67" y="8"/>
                      <a:pt x="67" y="8"/>
                      <a:pt x="67" y="8"/>
                    </a:cubicBezTo>
                    <a:moveTo>
                      <a:pt x="67" y="0"/>
                    </a:moveTo>
                    <a:cubicBezTo>
                      <a:pt x="58" y="0"/>
                      <a:pt x="13" y="0"/>
                      <a:pt x="9" y="0"/>
                    </a:cubicBezTo>
                    <a:cubicBezTo>
                      <a:pt x="6" y="0"/>
                      <a:pt x="0" y="3"/>
                      <a:pt x="3" y="1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5"/>
                      <a:pt x="16" y="48"/>
                      <a:pt x="21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8" y="48"/>
                      <a:pt x="60" y="45"/>
                      <a:pt x="60" y="4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7" y="7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714" name="Oval 134"/>
              <p:cNvSpPr>
                <a:spLocks noChangeArrowheads="1"/>
              </p:cNvSpPr>
              <p:nvPr/>
            </p:nvSpPr>
            <p:spPr bwMode="auto">
              <a:xfrm>
                <a:off x="1740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6715" name="Oval 135"/>
              <p:cNvSpPr>
                <a:spLocks noChangeArrowheads="1"/>
              </p:cNvSpPr>
              <p:nvPr/>
            </p:nvSpPr>
            <p:spPr bwMode="auto">
              <a:xfrm>
                <a:off x="1788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6716" name="Freeform 136"/>
              <p:cNvSpPr/>
              <p:nvPr/>
            </p:nvSpPr>
            <p:spPr bwMode="auto">
              <a:xfrm>
                <a:off x="1642" y="2007"/>
                <a:ext cx="186" cy="176"/>
              </a:xfrm>
              <a:custGeom>
                <a:gdLst>
                  <a:gd fmla="*/ 5696 w 93" name="T0"/>
                  <a:gd fmla="*/ 5632 h 88" name="T1"/>
                  <a:gd fmla="*/ 3712 w 93" name="T2"/>
                  <a:gd fmla="*/ 5632 h 88" name="T3"/>
                  <a:gd fmla="*/ 2688 w 93" name="T4"/>
                  <a:gd fmla="*/ 4928 h 88" name="T5"/>
                  <a:gd fmla="*/ 2688 w 93" name="T6"/>
                  <a:gd fmla="*/ 4928 h 88" name="T7"/>
                  <a:gd fmla="*/ 1472 w 93" name="T8"/>
                  <a:gd fmla="*/ 832 h 88" name="T9"/>
                  <a:gd fmla="*/ 1152 w 93" name="T10"/>
                  <a:gd fmla="*/ 512 h 88" name="T11"/>
                  <a:gd fmla="*/ 256 w 93" name="T12"/>
                  <a:gd fmla="*/ 512 h 88" name="T13"/>
                  <a:gd fmla="*/ 0 w 93" name="T14"/>
                  <a:gd fmla="*/ 256 h 88" name="T15"/>
                  <a:gd fmla="*/ 256 w 93" name="T16"/>
                  <a:gd fmla="*/ 0 h 88" name="T17"/>
                  <a:gd fmla="*/ 1152 w 93" name="T18"/>
                  <a:gd fmla="*/ 0 h 88" name="T19"/>
                  <a:gd fmla="*/ 1984 w 93" name="T20"/>
                  <a:gd fmla="*/ 704 h 88" name="T21"/>
                  <a:gd fmla="*/ 3200 w 93" name="T22"/>
                  <a:gd fmla="*/ 4736 h 88" name="T23"/>
                  <a:gd fmla="*/ 3712 w 93" name="T24"/>
                  <a:gd fmla="*/ 5120 h 88" name="T25"/>
                  <a:gd fmla="*/ 5696 w 93" name="T26"/>
                  <a:gd fmla="*/ 5120 h 88" name="T27"/>
                  <a:gd fmla="*/ 5952 w 93" name="T28"/>
                  <a:gd fmla="*/ 5376 h 88" name="T29"/>
                  <a:gd fmla="*/ 5696 w 93" name="T30"/>
                  <a:gd fmla="*/ 5632 h 88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93" name="T48"/>
                  <a:gd fmla="*/ 0 h 88" name="T49"/>
                  <a:gd fmla="*/ 93 w 93" name="T50"/>
                  <a:gd fmla="*/ 88 h 88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88" w="93">
                    <a:moveTo>
                      <a:pt x="89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47" y="88"/>
                      <a:pt x="43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25" y="17"/>
                      <a:pt x="23" y="13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7" y="0"/>
                      <a:pt x="30" y="5"/>
                      <a:pt x="31" y="11"/>
                    </a:cubicBezTo>
                    <a:cubicBezTo>
                      <a:pt x="32" y="15"/>
                      <a:pt x="49" y="70"/>
                      <a:pt x="50" y="74"/>
                    </a:cubicBezTo>
                    <a:cubicBezTo>
                      <a:pt x="50" y="75"/>
                      <a:pt x="53" y="80"/>
                      <a:pt x="5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2" y="80"/>
                      <a:pt x="93" y="82"/>
                      <a:pt x="93" y="84"/>
                    </a:cubicBezTo>
                    <a:cubicBezTo>
                      <a:pt x="93" y="86"/>
                      <a:pt x="92" y="88"/>
                      <a:pt x="89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84" name="Group 2979"/>
          <p:cNvGrpSpPr/>
          <p:nvPr/>
        </p:nvGrpSpPr>
        <p:grpSpPr>
          <a:xfrm>
            <a:off x="9236075" y="4092575"/>
            <a:ext cx="371475" cy="311150"/>
            <a:chOff x="2963" y="4"/>
            <a:chExt cx="204" cy="172"/>
          </a:xfrm>
        </p:grpSpPr>
        <p:sp>
          <p:nvSpPr>
            <p:cNvPr id="26691" name="Freeform 1677"/>
            <p:cNvSpPr/>
            <p:nvPr/>
          </p:nvSpPr>
          <p:spPr bwMode="auto">
            <a:xfrm>
              <a:off x="2991" y="32"/>
              <a:ext cx="74" cy="62"/>
            </a:xfrm>
            <a:custGeom>
              <a:gdLst>
                <a:gd fmla="*/ 192 w 37" name="T0"/>
                <a:gd fmla="*/ 1984 h 31" name="T1"/>
                <a:gd fmla="*/ 0 w 37" name="T2"/>
                <a:gd fmla="*/ 1280 h 31" name="T3"/>
                <a:gd fmla="*/ 1280 w 37" name="T4"/>
                <a:gd fmla="*/ 0 h 31" name="T5"/>
                <a:gd fmla="*/ 2368 w 37" name="T6"/>
                <a:gd fmla="*/ 640 h 31" name="T7"/>
                <a:gd fmla="*/ 1920 w 37" name="T8"/>
                <a:gd fmla="*/ 896 h 31" name="T9"/>
                <a:gd fmla="*/ 1280 w 37" name="T10"/>
                <a:gd fmla="*/ 512 h 31" name="T11"/>
                <a:gd fmla="*/ 512 w 37" name="T12"/>
                <a:gd fmla="*/ 1280 h 31" name="T13"/>
                <a:gd fmla="*/ 640 w 37" name="T14"/>
                <a:gd fmla="*/ 1728 h 31" name="T15"/>
                <a:gd fmla="*/ 192 w 37" name="T16"/>
                <a:gd fmla="*/ 1984 h 3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7" name="T27"/>
                <a:gd fmla="*/ 0 h 31" name="T28"/>
                <a:gd fmla="*/ 37 w 37" name="T29"/>
                <a:gd fmla="*/ 31 h 3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1" w="37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2" name="Freeform 1678"/>
            <p:cNvSpPr/>
            <p:nvPr/>
          </p:nvSpPr>
          <p:spPr bwMode="auto">
            <a:xfrm>
              <a:off x="3027" y="4"/>
              <a:ext cx="8" cy="30"/>
            </a:xfrm>
            <a:custGeom>
              <a:gdLst>
                <a:gd fmla="*/ 128 w 4" name="T0"/>
                <a:gd fmla="*/ 960 h 15" name="T1"/>
                <a:gd fmla="*/ 0 w 4" name="T2"/>
                <a:gd fmla="*/ 832 h 15" name="T3"/>
                <a:gd fmla="*/ 0 w 4" name="T4"/>
                <a:gd fmla="*/ 128 h 15" name="T5"/>
                <a:gd fmla="*/ 128 w 4" name="T6"/>
                <a:gd fmla="*/ 0 h 15" name="T7"/>
                <a:gd fmla="*/ 256 w 4" name="T8"/>
                <a:gd fmla="*/ 128 h 15" name="T9"/>
                <a:gd fmla="*/ 256 w 4" name="T10"/>
                <a:gd fmla="*/ 832 h 15" name="T11"/>
                <a:gd fmla="*/ 128 w 4" name="T12"/>
                <a:gd fmla="*/ 960 h 1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" name="T21"/>
                <a:gd fmla="*/ 0 h 15" name="T22"/>
                <a:gd fmla="*/ 4 w 4" name="T23"/>
                <a:gd fmla="*/ 15 h 1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5" w="4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3" name="Freeform 1679"/>
            <p:cNvSpPr/>
            <p:nvPr/>
          </p:nvSpPr>
          <p:spPr bwMode="auto">
            <a:xfrm>
              <a:off x="3027" y="4"/>
              <a:ext cx="8" cy="30"/>
            </a:xfrm>
            <a:custGeom>
              <a:gdLst>
                <a:gd fmla="*/ 128 w 4" name="T0"/>
                <a:gd fmla="*/ 960 h 15" name="T1"/>
                <a:gd fmla="*/ 0 w 4" name="T2"/>
                <a:gd fmla="*/ 832 h 15" name="T3"/>
                <a:gd fmla="*/ 0 w 4" name="T4"/>
                <a:gd fmla="*/ 128 h 15" name="T5"/>
                <a:gd fmla="*/ 128 w 4" name="T6"/>
                <a:gd fmla="*/ 0 h 15" name="T7"/>
                <a:gd fmla="*/ 256 w 4" name="T8"/>
                <a:gd fmla="*/ 128 h 15" name="T9"/>
                <a:gd fmla="*/ 256 w 4" name="T10"/>
                <a:gd fmla="*/ 832 h 15" name="T11"/>
                <a:gd fmla="*/ 128 w 4" name="T12"/>
                <a:gd fmla="*/ 960 h 1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" name="T21"/>
                <a:gd fmla="*/ 0 h 15" name="T22"/>
                <a:gd fmla="*/ 4 w 4" name="T23"/>
                <a:gd fmla="*/ 15 h 1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5" w="4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4" name="Freeform 1680"/>
            <p:cNvSpPr/>
            <p:nvPr/>
          </p:nvSpPr>
          <p:spPr bwMode="auto">
            <a:xfrm>
              <a:off x="2963" y="68"/>
              <a:ext cx="30" cy="8"/>
            </a:xfrm>
            <a:custGeom>
              <a:gdLst>
                <a:gd fmla="*/ 832 w 15" name="T0"/>
                <a:gd fmla="*/ 256 h 4" name="T1"/>
                <a:gd fmla="*/ 128 w 15" name="T2"/>
                <a:gd fmla="*/ 256 h 4" name="T3"/>
                <a:gd fmla="*/ 0 w 15" name="T4"/>
                <a:gd fmla="*/ 128 h 4" name="T5"/>
                <a:gd fmla="*/ 128 w 15" name="T6"/>
                <a:gd fmla="*/ 0 h 4" name="T7"/>
                <a:gd fmla="*/ 832 w 15" name="T8"/>
                <a:gd fmla="*/ 0 h 4" name="T9"/>
                <a:gd fmla="*/ 960 w 15" name="T10"/>
                <a:gd fmla="*/ 128 h 4" name="T11"/>
                <a:gd fmla="*/ 832 w 15" name="T12"/>
                <a:gd fmla="*/ 256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" name="T21"/>
                <a:gd fmla="*/ 0 h 4" name="T22"/>
                <a:gd fmla="*/ 15 w 15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15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5" name="Freeform 1681"/>
            <p:cNvSpPr/>
            <p:nvPr/>
          </p:nvSpPr>
          <p:spPr bwMode="auto">
            <a:xfrm>
              <a:off x="2963" y="68"/>
              <a:ext cx="30" cy="8"/>
            </a:xfrm>
            <a:custGeom>
              <a:gdLst>
                <a:gd fmla="*/ 832 w 15" name="T0"/>
                <a:gd fmla="*/ 256 h 4" name="T1"/>
                <a:gd fmla="*/ 128 w 15" name="T2"/>
                <a:gd fmla="*/ 256 h 4" name="T3"/>
                <a:gd fmla="*/ 0 w 15" name="T4"/>
                <a:gd fmla="*/ 128 h 4" name="T5"/>
                <a:gd fmla="*/ 128 w 15" name="T6"/>
                <a:gd fmla="*/ 0 h 4" name="T7"/>
                <a:gd fmla="*/ 832 w 15" name="T8"/>
                <a:gd fmla="*/ 0 h 4" name="T9"/>
                <a:gd fmla="*/ 960 w 15" name="T10"/>
                <a:gd fmla="*/ 128 h 4" name="T11"/>
                <a:gd fmla="*/ 832 w 15" name="T12"/>
                <a:gd fmla="*/ 256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" name="T21"/>
                <a:gd fmla="*/ 0 h 4" name="T22"/>
                <a:gd fmla="*/ 15 w 15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15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6" name="Freeform 1682"/>
            <p:cNvSpPr/>
            <p:nvPr/>
          </p:nvSpPr>
          <p:spPr bwMode="auto">
            <a:xfrm>
              <a:off x="2971" y="34"/>
              <a:ext cx="28" cy="22"/>
            </a:xfrm>
            <a:custGeom>
              <a:gdLst>
                <a:gd fmla="*/ 768 w 14" name="T0"/>
                <a:gd fmla="*/ 704 h 11" name="T1"/>
                <a:gd fmla="*/ 640 w 14" name="T2"/>
                <a:gd fmla="*/ 640 h 11" name="T3"/>
                <a:gd fmla="*/ 64 w 14" name="T4"/>
                <a:gd fmla="*/ 320 h 11" name="T5"/>
                <a:gd fmla="*/ 0 w 14" name="T6"/>
                <a:gd fmla="*/ 128 h 11" name="T7"/>
                <a:gd fmla="*/ 192 w 14" name="T8"/>
                <a:gd fmla="*/ 64 h 11" name="T9"/>
                <a:gd fmla="*/ 832 w 14" name="T10"/>
                <a:gd fmla="*/ 384 h 11" name="T11"/>
                <a:gd fmla="*/ 896 w 14" name="T12"/>
                <a:gd fmla="*/ 640 h 11" name="T13"/>
                <a:gd fmla="*/ 768 w 14" name="T14"/>
                <a:gd fmla="*/ 704 h 1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1" name="T25"/>
                <a:gd fmla="*/ 14 w 14" name="T26"/>
                <a:gd fmla="*/ 11 h 1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" w="14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7" name="Freeform 1683"/>
            <p:cNvSpPr/>
            <p:nvPr/>
          </p:nvSpPr>
          <p:spPr bwMode="auto">
            <a:xfrm>
              <a:off x="2971" y="34"/>
              <a:ext cx="28" cy="22"/>
            </a:xfrm>
            <a:custGeom>
              <a:gdLst>
                <a:gd fmla="*/ 768 w 14" name="T0"/>
                <a:gd fmla="*/ 704 h 11" name="T1"/>
                <a:gd fmla="*/ 640 w 14" name="T2"/>
                <a:gd fmla="*/ 640 h 11" name="T3"/>
                <a:gd fmla="*/ 64 w 14" name="T4"/>
                <a:gd fmla="*/ 320 h 11" name="T5"/>
                <a:gd fmla="*/ 0 w 14" name="T6"/>
                <a:gd fmla="*/ 128 h 11" name="T7"/>
                <a:gd fmla="*/ 192 w 14" name="T8"/>
                <a:gd fmla="*/ 64 h 11" name="T9"/>
                <a:gd fmla="*/ 832 w 14" name="T10"/>
                <a:gd fmla="*/ 384 h 11" name="T11"/>
                <a:gd fmla="*/ 896 w 14" name="T12"/>
                <a:gd fmla="*/ 640 h 11" name="T13"/>
                <a:gd fmla="*/ 768 w 14" name="T14"/>
                <a:gd fmla="*/ 704 h 1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1" name="T25"/>
                <a:gd fmla="*/ 14 w 14" name="T26"/>
                <a:gd fmla="*/ 11 h 1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" w="14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8" name="Freeform 1684"/>
            <p:cNvSpPr/>
            <p:nvPr/>
          </p:nvSpPr>
          <p:spPr bwMode="auto">
            <a:xfrm>
              <a:off x="3047" y="12"/>
              <a:ext cx="22" cy="28"/>
            </a:xfrm>
            <a:custGeom>
              <a:gdLst>
                <a:gd fmla="*/ 192 w 11" name="T0"/>
                <a:gd fmla="*/ 896 h 14" name="T1"/>
                <a:gd fmla="*/ 64 w 11" name="T2"/>
                <a:gd fmla="*/ 896 h 14" name="T3"/>
                <a:gd fmla="*/ 64 w 11" name="T4"/>
                <a:gd fmla="*/ 640 h 14" name="T5"/>
                <a:gd fmla="*/ 384 w 11" name="T6"/>
                <a:gd fmla="*/ 64 h 14" name="T7"/>
                <a:gd fmla="*/ 576 w 11" name="T8"/>
                <a:gd fmla="*/ 0 h 14" name="T9"/>
                <a:gd fmla="*/ 640 w 11" name="T10"/>
                <a:gd fmla="*/ 192 h 14" name="T11"/>
                <a:gd fmla="*/ 320 w 11" name="T12"/>
                <a:gd fmla="*/ 832 h 14" name="T13"/>
                <a:gd fmla="*/ 192 w 11" name="T14"/>
                <a:gd fmla="*/ 896 h 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" name="T24"/>
                <a:gd fmla="*/ 0 h 14" name="T25"/>
                <a:gd fmla="*/ 11 w 11" name="T26"/>
                <a:gd fmla="*/ 14 h 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" w="11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9" name="Freeform 1685"/>
            <p:cNvSpPr/>
            <p:nvPr/>
          </p:nvSpPr>
          <p:spPr bwMode="auto">
            <a:xfrm>
              <a:off x="3047" y="12"/>
              <a:ext cx="22" cy="28"/>
            </a:xfrm>
            <a:custGeom>
              <a:gdLst>
                <a:gd fmla="*/ 192 w 11" name="T0"/>
                <a:gd fmla="*/ 896 h 14" name="T1"/>
                <a:gd fmla="*/ 64 w 11" name="T2"/>
                <a:gd fmla="*/ 896 h 14" name="T3"/>
                <a:gd fmla="*/ 64 w 11" name="T4"/>
                <a:gd fmla="*/ 640 h 14" name="T5"/>
                <a:gd fmla="*/ 384 w 11" name="T6"/>
                <a:gd fmla="*/ 64 h 14" name="T7"/>
                <a:gd fmla="*/ 576 w 11" name="T8"/>
                <a:gd fmla="*/ 0 h 14" name="T9"/>
                <a:gd fmla="*/ 640 w 11" name="T10"/>
                <a:gd fmla="*/ 192 h 14" name="T11"/>
                <a:gd fmla="*/ 320 w 11" name="T12"/>
                <a:gd fmla="*/ 832 h 14" name="T13"/>
                <a:gd fmla="*/ 192 w 11" name="T14"/>
                <a:gd fmla="*/ 896 h 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" name="T24"/>
                <a:gd fmla="*/ 0 h 14" name="T25"/>
                <a:gd fmla="*/ 11 w 11" name="T26"/>
                <a:gd fmla="*/ 14 h 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" w="11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0" name="Freeform 1686"/>
            <p:cNvSpPr/>
            <p:nvPr/>
          </p:nvSpPr>
          <p:spPr bwMode="auto">
            <a:xfrm>
              <a:off x="2971" y="88"/>
              <a:ext cx="28" cy="20"/>
            </a:xfrm>
            <a:custGeom>
              <a:gdLst>
                <a:gd fmla="*/ 128 w 14" name="T0"/>
                <a:gd fmla="*/ 640 h 10" name="T1"/>
                <a:gd fmla="*/ 0 w 14" name="T2"/>
                <a:gd fmla="*/ 576 h 10" name="T3"/>
                <a:gd fmla="*/ 64 w 14" name="T4"/>
                <a:gd fmla="*/ 384 h 10" name="T5"/>
                <a:gd fmla="*/ 640 w 14" name="T6"/>
                <a:gd fmla="*/ 64 h 10" name="T7"/>
                <a:gd fmla="*/ 896 w 14" name="T8"/>
                <a:gd fmla="*/ 64 h 10" name="T9"/>
                <a:gd fmla="*/ 832 w 14" name="T10"/>
                <a:gd fmla="*/ 320 h 10" name="T11"/>
                <a:gd fmla="*/ 192 w 14" name="T12"/>
                <a:gd fmla="*/ 640 h 10" name="T13"/>
                <a:gd fmla="*/ 128 w 14" name="T14"/>
                <a:gd fmla="*/ 640 h 1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0" name="T25"/>
                <a:gd fmla="*/ 14 w 14" name="T26"/>
                <a:gd fmla="*/ 10 h 1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0" w="14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1" name="Freeform 1687"/>
            <p:cNvSpPr/>
            <p:nvPr/>
          </p:nvSpPr>
          <p:spPr bwMode="auto">
            <a:xfrm>
              <a:off x="3063" y="34"/>
              <a:ext cx="28" cy="22"/>
            </a:xfrm>
            <a:custGeom>
              <a:gdLst>
                <a:gd fmla="*/ 128 w 14" name="T0"/>
                <a:gd fmla="*/ 704 h 11" name="T1"/>
                <a:gd fmla="*/ 0 w 14" name="T2"/>
                <a:gd fmla="*/ 640 h 11" name="T3"/>
                <a:gd fmla="*/ 64 w 14" name="T4"/>
                <a:gd fmla="*/ 384 h 11" name="T5"/>
                <a:gd fmla="*/ 704 w 14" name="T6"/>
                <a:gd fmla="*/ 64 h 11" name="T7"/>
                <a:gd fmla="*/ 896 w 14" name="T8"/>
                <a:gd fmla="*/ 128 h 11" name="T9"/>
                <a:gd fmla="*/ 832 w 14" name="T10"/>
                <a:gd fmla="*/ 320 h 11" name="T11"/>
                <a:gd fmla="*/ 256 w 14" name="T12"/>
                <a:gd fmla="*/ 640 h 11" name="T13"/>
                <a:gd fmla="*/ 128 w 14" name="T14"/>
                <a:gd fmla="*/ 704 h 1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1" name="T25"/>
                <a:gd fmla="*/ 14 w 14" name="T26"/>
                <a:gd fmla="*/ 11 h 1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" w="14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2" name="Freeform 1688"/>
            <p:cNvSpPr/>
            <p:nvPr/>
          </p:nvSpPr>
          <p:spPr bwMode="auto">
            <a:xfrm>
              <a:off x="2971" y="88"/>
              <a:ext cx="28" cy="20"/>
            </a:xfrm>
            <a:custGeom>
              <a:gdLst>
                <a:gd fmla="*/ 128 w 14" name="T0"/>
                <a:gd fmla="*/ 640 h 10" name="T1"/>
                <a:gd fmla="*/ 0 w 14" name="T2"/>
                <a:gd fmla="*/ 576 h 10" name="T3"/>
                <a:gd fmla="*/ 64 w 14" name="T4"/>
                <a:gd fmla="*/ 384 h 10" name="T5"/>
                <a:gd fmla="*/ 640 w 14" name="T6"/>
                <a:gd fmla="*/ 64 h 10" name="T7"/>
                <a:gd fmla="*/ 896 w 14" name="T8"/>
                <a:gd fmla="*/ 64 h 10" name="T9"/>
                <a:gd fmla="*/ 832 w 14" name="T10"/>
                <a:gd fmla="*/ 320 h 10" name="T11"/>
                <a:gd fmla="*/ 192 w 14" name="T12"/>
                <a:gd fmla="*/ 640 h 10" name="T13"/>
                <a:gd fmla="*/ 128 w 14" name="T14"/>
                <a:gd fmla="*/ 640 h 1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0" name="T25"/>
                <a:gd fmla="*/ 14 w 14" name="T26"/>
                <a:gd fmla="*/ 10 h 1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0" w="14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3" name="Freeform 1689"/>
            <p:cNvSpPr/>
            <p:nvPr/>
          </p:nvSpPr>
          <p:spPr bwMode="auto">
            <a:xfrm>
              <a:off x="3063" y="34"/>
              <a:ext cx="28" cy="22"/>
            </a:xfrm>
            <a:custGeom>
              <a:gdLst>
                <a:gd fmla="*/ 128 w 14" name="T0"/>
                <a:gd fmla="*/ 704 h 11" name="T1"/>
                <a:gd fmla="*/ 0 w 14" name="T2"/>
                <a:gd fmla="*/ 640 h 11" name="T3"/>
                <a:gd fmla="*/ 64 w 14" name="T4"/>
                <a:gd fmla="*/ 384 h 11" name="T5"/>
                <a:gd fmla="*/ 704 w 14" name="T6"/>
                <a:gd fmla="*/ 64 h 11" name="T7"/>
                <a:gd fmla="*/ 896 w 14" name="T8"/>
                <a:gd fmla="*/ 128 h 11" name="T9"/>
                <a:gd fmla="*/ 832 w 14" name="T10"/>
                <a:gd fmla="*/ 320 h 11" name="T11"/>
                <a:gd fmla="*/ 256 w 14" name="T12"/>
                <a:gd fmla="*/ 640 h 11" name="T13"/>
                <a:gd fmla="*/ 128 w 14" name="T14"/>
                <a:gd fmla="*/ 704 h 1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1" name="T25"/>
                <a:gd fmla="*/ 14 w 14" name="T26"/>
                <a:gd fmla="*/ 11 h 1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" w="14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4" name="Freeform 1690"/>
            <p:cNvSpPr/>
            <p:nvPr/>
          </p:nvSpPr>
          <p:spPr bwMode="auto">
            <a:xfrm>
              <a:off x="2993" y="12"/>
              <a:ext cx="22" cy="28"/>
            </a:xfrm>
            <a:custGeom>
              <a:gdLst>
                <a:gd fmla="*/ 512 w 11" name="T0"/>
                <a:gd fmla="*/ 896 h 14" name="T1"/>
                <a:gd fmla="*/ 384 w 11" name="T2"/>
                <a:gd fmla="*/ 832 h 14" name="T3"/>
                <a:gd fmla="*/ 64 w 11" name="T4"/>
                <a:gd fmla="*/ 192 h 14" name="T5"/>
                <a:gd fmla="*/ 128 w 11" name="T6"/>
                <a:gd fmla="*/ 0 h 14" name="T7"/>
                <a:gd fmla="*/ 320 w 11" name="T8"/>
                <a:gd fmla="*/ 64 h 14" name="T9"/>
                <a:gd fmla="*/ 640 w 11" name="T10"/>
                <a:gd fmla="*/ 640 h 14" name="T11"/>
                <a:gd fmla="*/ 640 w 11" name="T12"/>
                <a:gd fmla="*/ 896 h 14" name="T13"/>
                <a:gd fmla="*/ 512 w 11" name="T14"/>
                <a:gd fmla="*/ 896 h 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" name="T24"/>
                <a:gd fmla="*/ 0 h 14" name="T25"/>
                <a:gd fmla="*/ 11 w 11" name="T26"/>
                <a:gd fmla="*/ 14 h 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" w="11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5" name="Freeform 1691"/>
            <p:cNvSpPr/>
            <p:nvPr/>
          </p:nvSpPr>
          <p:spPr bwMode="auto">
            <a:xfrm>
              <a:off x="2993" y="12"/>
              <a:ext cx="22" cy="28"/>
            </a:xfrm>
            <a:custGeom>
              <a:gdLst>
                <a:gd fmla="*/ 512 w 11" name="T0"/>
                <a:gd fmla="*/ 896 h 14" name="T1"/>
                <a:gd fmla="*/ 384 w 11" name="T2"/>
                <a:gd fmla="*/ 832 h 14" name="T3"/>
                <a:gd fmla="*/ 64 w 11" name="T4"/>
                <a:gd fmla="*/ 192 h 14" name="T5"/>
                <a:gd fmla="*/ 128 w 11" name="T6"/>
                <a:gd fmla="*/ 0 h 14" name="T7"/>
                <a:gd fmla="*/ 320 w 11" name="T8"/>
                <a:gd fmla="*/ 64 h 14" name="T9"/>
                <a:gd fmla="*/ 640 w 11" name="T10"/>
                <a:gd fmla="*/ 640 h 14" name="T11"/>
                <a:gd fmla="*/ 640 w 11" name="T12"/>
                <a:gd fmla="*/ 896 h 14" name="T13"/>
                <a:gd fmla="*/ 512 w 11" name="T14"/>
                <a:gd fmla="*/ 896 h 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" name="T24"/>
                <a:gd fmla="*/ 0 h 14" name="T25"/>
                <a:gd fmla="*/ 11 w 11" name="T26"/>
                <a:gd fmla="*/ 14 h 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" w="11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6" name="Freeform 1692"/>
            <p:cNvSpPr>
              <a:spLocks noEditPoints="1"/>
            </p:cNvSpPr>
            <p:nvPr/>
          </p:nvSpPr>
          <p:spPr bwMode="auto">
            <a:xfrm>
              <a:off x="2975" y="56"/>
              <a:ext cx="192" cy="120"/>
            </a:xfrm>
            <a:custGeom>
              <a:gdLst>
                <a:gd fmla="*/ 4864 w 96" name="T0"/>
                <a:gd fmla="*/ 3840 h 60" name="T1"/>
                <a:gd fmla="*/ 1024 w 96" name="T2"/>
                <a:gd fmla="*/ 3840 h 60" name="T3"/>
                <a:gd fmla="*/ 0 w 96" name="T4"/>
                <a:gd fmla="*/ 2816 h 60" name="T5"/>
                <a:gd fmla="*/ 1024 w 96" name="T6"/>
                <a:gd fmla="*/ 1792 h 60" name="T7"/>
                <a:gd fmla="*/ 1024 w 96" name="T8"/>
                <a:gd fmla="*/ 1792 h 60" name="T9"/>
                <a:gd fmla="*/ 2496 w 96" name="T10"/>
                <a:gd fmla="*/ 768 h 60" name="T11"/>
                <a:gd fmla="*/ 3840 w 96" name="T12"/>
                <a:gd fmla="*/ 0 h 60" name="T13"/>
                <a:gd fmla="*/ 5376 w 96" name="T14"/>
                <a:gd fmla="*/ 1408 h 60" name="T15"/>
                <a:gd fmla="*/ 6144 w 96" name="T16"/>
                <a:gd fmla="*/ 2560 h 60" name="T17"/>
                <a:gd fmla="*/ 4864 w 96" name="T18"/>
                <a:gd fmla="*/ 3840 h 60" name="T19"/>
                <a:gd fmla="*/ 1024 w 96" name="T20"/>
                <a:gd fmla="*/ 2304 h 60" name="T21"/>
                <a:gd fmla="*/ 512 w 96" name="T22"/>
                <a:gd fmla="*/ 2816 h 60" name="T23"/>
                <a:gd fmla="*/ 1024 w 96" name="T24"/>
                <a:gd fmla="*/ 3328 h 60" name="T25"/>
                <a:gd fmla="*/ 4864 w 96" name="T26"/>
                <a:gd fmla="*/ 3328 h 60" name="T27"/>
                <a:gd fmla="*/ 5632 w 96" name="T28"/>
                <a:gd fmla="*/ 2560 h 60" name="T29"/>
                <a:gd fmla="*/ 5056 w 96" name="T30"/>
                <a:gd fmla="*/ 1792 h 60" name="T31"/>
                <a:gd fmla="*/ 4864 w 96" name="T32"/>
                <a:gd fmla="*/ 1792 h 60" name="T33"/>
                <a:gd fmla="*/ 4864 w 96" name="T34"/>
                <a:gd fmla="*/ 1536 h 60" name="T35"/>
                <a:gd fmla="*/ 3840 w 96" name="T36"/>
                <a:gd fmla="*/ 512 h 60" name="T37"/>
                <a:gd fmla="*/ 2880 w 96" name="T38"/>
                <a:gd fmla="*/ 1152 h 60" name="T39"/>
                <a:gd fmla="*/ 2816 w 96" name="T40"/>
                <a:gd fmla="*/ 1408 h 60" name="T41"/>
                <a:gd fmla="*/ 2560 w 96" name="T42"/>
                <a:gd fmla="*/ 1344 h 60" name="T43"/>
                <a:gd fmla="*/ 2304 w 96" name="T44"/>
                <a:gd fmla="*/ 1280 h 60" name="T45"/>
                <a:gd fmla="*/ 1536 w 96" name="T46"/>
                <a:gd fmla="*/ 2048 h 60" name="T47"/>
                <a:gd fmla="*/ 1536 w 96" name="T48"/>
                <a:gd fmla="*/ 2112 h 60" name="T49"/>
                <a:gd fmla="*/ 1536 w 96" name="T50"/>
                <a:gd fmla="*/ 2496 h 60" name="T51"/>
                <a:gd fmla="*/ 1216 w 96" name="T52"/>
                <a:gd fmla="*/ 2368 h 60" name="T53"/>
                <a:gd fmla="*/ 1024 w 96" name="T54"/>
                <a:gd fmla="*/ 2304 h 60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96" name="T84"/>
                <a:gd fmla="*/ 0 h 60" name="T85"/>
                <a:gd fmla="*/ 96 w 96" name="T86"/>
                <a:gd fmla="*/ 60 h 60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60" w="96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01" name="Group 2989"/>
          <p:cNvGrpSpPr/>
          <p:nvPr/>
        </p:nvGrpSpPr>
        <p:grpSpPr>
          <a:xfrm>
            <a:off x="3662363" y="3997325"/>
            <a:ext cx="381000" cy="381000"/>
            <a:chOff x="2959" y="368"/>
            <a:chExt cx="208" cy="209"/>
          </a:xfrm>
        </p:grpSpPr>
        <p:sp>
          <p:nvSpPr>
            <p:cNvPr id="26684" name="Freeform 1728"/>
            <p:cNvSpPr>
              <a:spLocks noEditPoints="1"/>
            </p:cNvSpPr>
            <p:nvPr/>
          </p:nvSpPr>
          <p:spPr bwMode="auto">
            <a:xfrm>
              <a:off x="2959" y="368"/>
              <a:ext cx="208" cy="129"/>
            </a:xfrm>
            <a:custGeom>
              <a:gdLst>
                <a:gd fmla="*/ 5248 w 104" name="T0"/>
                <a:gd fmla="*/ 4291 h 64" name="T1"/>
                <a:gd fmla="*/ 1152 w 104" name="T2"/>
                <a:gd fmla="*/ 4291 h 64" name="T3"/>
                <a:gd fmla="*/ 0 w 104" name="T4"/>
                <a:gd fmla="*/ 3088 h 64" name="T5"/>
                <a:gd fmla="*/ 1088 w 104" name="T6"/>
                <a:gd fmla="*/ 1868 h 64" name="T7"/>
                <a:gd fmla="*/ 2432 w 104" name="T8"/>
                <a:gd fmla="*/ 796 h 64" name="T9"/>
                <a:gd fmla="*/ 2560 w 104" name="T10"/>
                <a:gd fmla="*/ 796 h 64" name="T11"/>
                <a:gd fmla="*/ 3968 w 104" name="T12"/>
                <a:gd fmla="*/ 0 h 64" name="T13"/>
                <a:gd fmla="*/ 5568 w 104" name="T14"/>
                <a:gd fmla="*/ 1401 h 64" name="T15"/>
                <a:gd fmla="*/ 6656 w 104" name="T16"/>
                <a:gd fmla="*/ 2824 h 64" name="T17"/>
                <a:gd fmla="*/ 5248 w 104" name="T18"/>
                <a:gd fmla="*/ 4291 h 64" name="T19"/>
                <a:gd fmla="*/ 1152 w 104" name="T20"/>
                <a:gd fmla="*/ 2425 h 64" name="T21"/>
                <a:gd fmla="*/ 512 w 104" name="T22"/>
                <a:gd fmla="*/ 3088 h 64" name="T23"/>
                <a:gd fmla="*/ 1152 w 104" name="T24"/>
                <a:gd fmla="*/ 3765 h 64" name="T25"/>
                <a:gd fmla="*/ 5248 w 104" name="T26"/>
                <a:gd fmla="*/ 3765 h 64" name="T27"/>
                <a:gd fmla="*/ 6144 w 104" name="T28"/>
                <a:gd fmla="*/ 2824 h 64" name="T29"/>
                <a:gd fmla="*/ 5312 w 104" name="T30"/>
                <a:gd fmla="*/ 1868 h 64" name="T31"/>
                <a:gd fmla="*/ 5120 w 104" name="T32"/>
                <a:gd fmla="*/ 1868 h 64" name="T33"/>
                <a:gd fmla="*/ 5120 w 104" name="T34"/>
                <a:gd fmla="*/ 1669 h 64" name="T35"/>
                <a:gd fmla="*/ 3968 w 104" name="T36"/>
                <a:gd fmla="*/ 532 h 64" name="T37"/>
                <a:gd fmla="*/ 2944 w 104" name="T38"/>
                <a:gd fmla="*/ 1203 h 64" name="T39"/>
                <a:gd fmla="*/ 2816 w 104" name="T40"/>
                <a:gd fmla="*/ 1401 h 64" name="T41"/>
                <a:gd fmla="*/ 2624 w 104" name="T42"/>
                <a:gd fmla="*/ 1336 h 64" name="T43"/>
                <a:gd fmla="*/ 2432 w 104" name="T44"/>
                <a:gd fmla="*/ 1336 h 64" name="T45"/>
                <a:gd fmla="*/ 1536 w 104" name="T46"/>
                <a:gd fmla="*/ 2227 h 64" name="T47"/>
                <a:gd fmla="*/ 1536 w 104" name="T48"/>
                <a:gd fmla="*/ 2491 h 64" name="T49"/>
                <a:gd fmla="*/ 1280 w 104" name="T50"/>
                <a:gd fmla="*/ 2425 h 64" name="T51"/>
                <a:gd fmla="*/ 1152 w 104" name="T52"/>
                <a:gd fmla="*/ 2425 h 64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104" name="T81"/>
                <a:gd fmla="*/ 0 h 64" name="T82"/>
                <a:gd fmla="*/ 104 w 104" name="T83"/>
                <a:gd fmla="*/ 64 h 64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64" w="104">
                  <a:moveTo>
                    <a:pt x="82" y="64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36"/>
                    <a:pt x="7" y="29"/>
                    <a:pt x="17" y="28"/>
                  </a:cubicBezTo>
                  <a:cubicBezTo>
                    <a:pt x="20" y="19"/>
                    <a:pt x="28" y="12"/>
                    <a:pt x="38" y="12"/>
                  </a:cubicBezTo>
                  <a:cubicBezTo>
                    <a:pt x="39" y="12"/>
                    <a:pt x="39" y="12"/>
                    <a:pt x="40" y="12"/>
                  </a:cubicBezTo>
                  <a:cubicBezTo>
                    <a:pt x="45" y="5"/>
                    <a:pt x="53" y="0"/>
                    <a:pt x="62" y="0"/>
                  </a:cubicBezTo>
                  <a:cubicBezTo>
                    <a:pt x="74" y="0"/>
                    <a:pt x="85" y="9"/>
                    <a:pt x="87" y="21"/>
                  </a:cubicBezTo>
                  <a:cubicBezTo>
                    <a:pt x="97" y="23"/>
                    <a:pt x="104" y="32"/>
                    <a:pt x="104" y="42"/>
                  </a:cubicBezTo>
                  <a:cubicBezTo>
                    <a:pt x="104" y="54"/>
                    <a:pt x="94" y="64"/>
                    <a:pt x="82" y="64"/>
                  </a:cubicBezTo>
                  <a:close/>
                  <a:moveTo>
                    <a:pt x="18" y="36"/>
                  </a:moveTo>
                  <a:cubicBezTo>
                    <a:pt x="12" y="36"/>
                    <a:pt x="8" y="40"/>
                    <a:pt x="8" y="46"/>
                  </a:cubicBezTo>
                  <a:cubicBezTo>
                    <a:pt x="8" y="52"/>
                    <a:pt x="12" y="56"/>
                    <a:pt x="1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0" y="56"/>
                    <a:pt x="96" y="50"/>
                    <a:pt x="96" y="42"/>
                  </a:cubicBezTo>
                  <a:cubicBezTo>
                    <a:pt x="96" y="35"/>
                    <a:pt x="91" y="29"/>
                    <a:pt x="83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15"/>
                    <a:pt x="71" y="8"/>
                    <a:pt x="62" y="8"/>
                  </a:cubicBezTo>
                  <a:cubicBezTo>
                    <a:pt x="55" y="8"/>
                    <a:pt x="49" y="12"/>
                    <a:pt x="46" y="1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1" y="20"/>
                    <a:pt x="25" y="25"/>
                    <a:pt x="24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8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5" name="Freeform 1729"/>
            <p:cNvSpPr/>
            <p:nvPr/>
          </p:nvSpPr>
          <p:spPr bwMode="auto">
            <a:xfrm>
              <a:off x="3055" y="521"/>
              <a:ext cx="8" cy="56"/>
            </a:xfrm>
            <a:custGeom>
              <a:gdLst>
                <a:gd fmla="*/ 128 w 4" name="T0"/>
                <a:gd fmla="*/ 1792 h 28" name="T1"/>
                <a:gd fmla="*/ 0 w 4" name="T2"/>
                <a:gd fmla="*/ 1664 h 28" name="T3"/>
                <a:gd fmla="*/ 0 w 4" name="T4"/>
                <a:gd fmla="*/ 128 h 28" name="T5"/>
                <a:gd fmla="*/ 128 w 4" name="T6"/>
                <a:gd fmla="*/ 0 h 28" name="T7"/>
                <a:gd fmla="*/ 256 w 4" name="T8"/>
                <a:gd fmla="*/ 128 h 28" name="T9"/>
                <a:gd fmla="*/ 256 w 4" name="T10"/>
                <a:gd fmla="*/ 1664 h 28" name="T11"/>
                <a:gd fmla="*/ 128 w 4" name="T12"/>
                <a:gd fmla="*/ 1792 h 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" name="T21"/>
                <a:gd fmla="*/ 0 h 28" name="T22"/>
                <a:gd fmla="*/ 4 w 4" name="T23"/>
                <a:gd fmla="*/ 28 h 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8" w="4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8"/>
                    <a:pt x="2" y="2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6" name="Freeform 1730"/>
            <p:cNvSpPr/>
            <p:nvPr/>
          </p:nvSpPr>
          <p:spPr bwMode="auto">
            <a:xfrm>
              <a:off x="3031" y="545"/>
              <a:ext cx="56" cy="8"/>
            </a:xfrm>
            <a:custGeom>
              <a:gdLst>
                <a:gd fmla="*/ 1664 w 28" name="T0"/>
                <a:gd fmla="*/ 256 h 4" name="T1"/>
                <a:gd fmla="*/ 128 w 28" name="T2"/>
                <a:gd fmla="*/ 256 h 4" name="T3"/>
                <a:gd fmla="*/ 0 w 28" name="T4"/>
                <a:gd fmla="*/ 128 h 4" name="T5"/>
                <a:gd fmla="*/ 128 w 28" name="T6"/>
                <a:gd fmla="*/ 0 h 4" name="T7"/>
                <a:gd fmla="*/ 1664 w 28" name="T8"/>
                <a:gd fmla="*/ 0 h 4" name="T9"/>
                <a:gd fmla="*/ 1792 w 28" name="T10"/>
                <a:gd fmla="*/ 128 h 4" name="T11"/>
                <a:gd fmla="*/ 1664 w 28" name="T12"/>
                <a:gd fmla="*/ 256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8" name="T21"/>
                <a:gd fmla="*/ 0 h 4" name="T22"/>
                <a:gd fmla="*/ 28 w 28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28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7" name="Freeform 1731"/>
            <p:cNvSpPr/>
            <p:nvPr/>
          </p:nvSpPr>
          <p:spPr bwMode="auto">
            <a:xfrm>
              <a:off x="3037" y="527"/>
              <a:ext cx="44" cy="44"/>
            </a:xfrm>
            <a:custGeom>
              <a:gdLst>
                <a:gd fmla="*/ 192 w 22" name="T0"/>
                <a:gd fmla="*/ 1408 h 22" name="T1"/>
                <a:gd fmla="*/ 64 w 22" name="T2"/>
                <a:gd fmla="*/ 1344 h 22" name="T3"/>
                <a:gd fmla="*/ 64 w 22" name="T4"/>
                <a:gd fmla="*/ 1152 h 22" name="T5"/>
                <a:gd fmla="*/ 1152 w 22" name="T6"/>
                <a:gd fmla="*/ 64 h 22" name="T7"/>
                <a:gd fmla="*/ 1344 w 22" name="T8"/>
                <a:gd fmla="*/ 64 h 22" name="T9"/>
                <a:gd fmla="*/ 1344 w 22" name="T10"/>
                <a:gd fmla="*/ 256 h 22" name="T11"/>
                <a:gd fmla="*/ 256 w 22" name="T12"/>
                <a:gd fmla="*/ 1344 h 22" name="T13"/>
                <a:gd fmla="*/ 192 w 22" name="T14"/>
                <a:gd fmla="*/ 1408 h 2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2" name="T24"/>
                <a:gd fmla="*/ 0 h 22" name="T25"/>
                <a:gd fmla="*/ 22 w 22" name="T26"/>
                <a:gd fmla="*/ 22 h 2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2" w="22">
                  <a:moveTo>
                    <a:pt x="3" y="22"/>
                  </a:moveTo>
                  <a:cubicBezTo>
                    <a:pt x="2" y="22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8" name="Freeform 1732"/>
            <p:cNvSpPr/>
            <p:nvPr/>
          </p:nvSpPr>
          <p:spPr bwMode="auto">
            <a:xfrm>
              <a:off x="3037" y="527"/>
              <a:ext cx="44" cy="44"/>
            </a:xfrm>
            <a:custGeom>
              <a:gdLst>
                <a:gd fmla="*/ 1216 w 22" name="T0"/>
                <a:gd fmla="*/ 1408 h 22" name="T1"/>
                <a:gd fmla="*/ 1152 w 22" name="T2"/>
                <a:gd fmla="*/ 1344 h 22" name="T3"/>
                <a:gd fmla="*/ 64 w 22" name="T4"/>
                <a:gd fmla="*/ 256 h 22" name="T5"/>
                <a:gd fmla="*/ 64 w 22" name="T6"/>
                <a:gd fmla="*/ 64 h 22" name="T7"/>
                <a:gd fmla="*/ 256 w 22" name="T8"/>
                <a:gd fmla="*/ 64 h 22" name="T9"/>
                <a:gd fmla="*/ 1344 w 22" name="T10"/>
                <a:gd fmla="*/ 1152 h 22" name="T11"/>
                <a:gd fmla="*/ 1344 w 22" name="T12"/>
                <a:gd fmla="*/ 1344 h 22" name="T13"/>
                <a:gd fmla="*/ 1216 w 22" name="T14"/>
                <a:gd fmla="*/ 1408 h 2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2" name="T24"/>
                <a:gd fmla="*/ 0 h 22" name="T25"/>
                <a:gd fmla="*/ 22 w 22" name="T26"/>
                <a:gd fmla="*/ 22 h 2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2" w="22">
                  <a:moveTo>
                    <a:pt x="19" y="22"/>
                  </a:moveTo>
                  <a:cubicBezTo>
                    <a:pt x="19" y="22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20"/>
                    <a:pt x="21" y="21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9" name="Freeform 2273"/>
            <p:cNvSpPr/>
            <p:nvPr/>
          </p:nvSpPr>
          <p:spPr bwMode="auto">
            <a:xfrm>
              <a:off x="2973" y="511"/>
              <a:ext cx="34" cy="44"/>
            </a:xfrm>
            <a:custGeom>
              <a:gdLst>
                <a:gd fmla="*/ 960 w 17" name="T0"/>
                <a:gd fmla="*/ 1088 h 22" name="T1"/>
                <a:gd fmla="*/ 320 w 17" name="T2"/>
                <a:gd fmla="*/ 1280 h 22" name="T3"/>
                <a:gd fmla="*/ 128 w 17" name="T4"/>
                <a:gd fmla="*/ 576 h 22" name="T5"/>
                <a:gd fmla="*/ 1088 w 17" name="T6"/>
                <a:gd fmla="*/ 0 h 22" name="T7"/>
                <a:gd fmla="*/ 960 w 17" name="T8"/>
                <a:gd fmla="*/ 1088 h 2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7" name="T15"/>
                <a:gd fmla="*/ 0 h 22" name="T16"/>
                <a:gd fmla="*/ 17 w 17" name="T17"/>
                <a:gd fmla="*/ 22 h 2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2" w="17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0" name="Freeform 2274"/>
            <p:cNvSpPr/>
            <p:nvPr/>
          </p:nvSpPr>
          <p:spPr bwMode="auto">
            <a:xfrm>
              <a:off x="3109" y="503"/>
              <a:ext cx="34" cy="44"/>
            </a:xfrm>
            <a:custGeom>
              <a:gdLst>
                <a:gd fmla="*/ 960 w 17" name="T0"/>
                <a:gd fmla="*/ 1088 h 22" name="T1"/>
                <a:gd fmla="*/ 320 w 17" name="T2"/>
                <a:gd fmla="*/ 1280 h 22" name="T3"/>
                <a:gd fmla="*/ 128 w 17" name="T4"/>
                <a:gd fmla="*/ 576 h 22" name="T5"/>
                <a:gd fmla="*/ 1088 w 17" name="T6"/>
                <a:gd fmla="*/ 0 h 22" name="T7"/>
                <a:gd fmla="*/ 960 w 17" name="T8"/>
                <a:gd fmla="*/ 1088 h 2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7" name="T15"/>
                <a:gd fmla="*/ 0 h 22" name="T16"/>
                <a:gd fmla="*/ 17 w 17" name="T17"/>
                <a:gd fmla="*/ 22 h 2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2" w="17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09" name="Group 2990"/>
          <p:cNvGrpSpPr/>
          <p:nvPr/>
        </p:nvGrpSpPr>
        <p:grpSpPr>
          <a:xfrm>
            <a:off x="6621463" y="2136775"/>
            <a:ext cx="390525" cy="320675"/>
            <a:chOff x="3327" y="384"/>
            <a:chExt cx="216" cy="177"/>
          </a:xfrm>
        </p:grpSpPr>
        <p:sp>
          <p:nvSpPr>
            <p:cNvPr id="26660" name="Freeform 1649"/>
            <p:cNvSpPr/>
            <p:nvPr/>
          </p:nvSpPr>
          <p:spPr bwMode="auto">
            <a:xfrm>
              <a:off x="3327" y="545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1" name="Freeform 1650"/>
            <p:cNvSpPr/>
            <p:nvPr/>
          </p:nvSpPr>
          <p:spPr bwMode="auto">
            <a:xfrm>
              <a:off x="3375" y="545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2" name="Freeform 1651"/>
            <p:cNvSpPr/>
            <p:nvPr/>
          </p:nvSpPr>
          <p:spPr bwMode="auto">
            <a:xfrm>
              <a:off x="3423" y="545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3" name="Freeform 1652"/>
            <p:cNvSpPr/>
            <p:nvPr/>
          </p:nvSpPr>
          <p:spPr bwMode="auto">
            <a:xfrm>
              <a:off x="3471" y="545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4" name="Freeform 1653"/>
            <p:cNvSpPr/>
            <p:nvPr/>
          </p:nvSpPr>
          <p:spPr bwMode="auto">
            <a:xfrm>
              <a:off x="3367" y="513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5" name="Freeform 1654"/>
            <p:cNvSpPr/>
            <p:nvPr/>
          </p:nvSpPr>
          <p:spPr bwMode="auto">
            <a:xfrm>
              <a:off x="3415" y="513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6" name="Freeform 1655"/>
            <p:cNvSpPr/>
            <p:nvPr/>
          </p:nvSpPr>
          <p:spPr bwMode="auto">
            <a:xfrm>
              <a:off x="3463" y="513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7" name="Freeform 1656"/>
            <p:cNvSpPr/>
            <p:nvPr/>
          </p:nvSpPr>
          <p:spPr bwMode="auto">
            <a:xfrm>
              <a:off x="3511" y="513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8" name="Freeform 2275"/>
            <p:cNvSpPr/>
            <p:nvPr/>
          </p:nvSpPr>
          <p:spPr bwMode="auto">
            <a:xfrm>
              <a:off x="3327" y="481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9" name="Freeform 2276"/>
            <p:cNvSpPr/>
            <p:nvPr/>
          </p:nvSpPr>
          <p:spPr bwMode="auto">
            <a:xfrm>
              <a:off x="3375" y="481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0" name="Freeform 2277"/>
            <p:cNvSpPr/>
            <p:nvPr/>
          </p:nvSpPr>
          <p:spPr bwMode="auto">
            <a:xfrm>
              <a:off x="3423" y="481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1" name="Freeform 2278"/>
            <p:cNvSpPr/>
            <p:nvPr/>
          </p:nvSpPr>
          <p:spPr bwMode="auto">
            <a:xfrm>
              <a:off x="3471" y="481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2" name="Freeform 2279"/>
            <p:cNvSpPr/>
            <p:nvPr/>
          </p:nvSpPr>
          <p:spPr bwMode="auto">
            <a:xfrm>
              <a:off x="3367" y="449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3" name="Freeform 2280"/>
            <p:cNvSpPr/>
            <p:nvPr/>
          </p:nvSpPr>
          <p:spPr bwMode="auto">
            <a:xfrm>
              <a:off x="3415" y="449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4" name="Freeform 2281"/>
            <p:cNvSpPr/>
            <p:nvPr/>
          </p:nvSpPr>
          <p:spPr bwMode="auto">
            <a:xfrm>
              <a:off x="3463" y="449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5" name="Freeform 2282"/>
            <p:cNvSpPr/>
            <p:nvPr/>
          </p:nvSpPr>
          <p:spPr bwMode="auto">
            <a:xfrm>
              <a:off x="3511" y="449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6" name="Freeform 2283"/>
            <p:cNvSpPr/>
            <p:nvPr/>
          </p:nvSpPr>
          <p:spPr bwMode="auto">
            <a:xfrm>
              <a:off x="3327" y="417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7" name="Freeform 2284"/>
            <p:cNvSpPr/>
            <p:nvPr/>
          </p:nvSpPr>
          <p:spPr bwMode="auto">
            <a:xfrm>
              <a:off x="3375" y="417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8" name="Freeform 2285"/>
            <p:cNvSpPr/>
            <p:nvPr/>
          </p:nvSpPr>
          <p:spPr bwMode="auto">
            <a:xfrm>
              <a:off x="3423" y="417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9" name="Freeform 2286"/>
            <p:cNvSpPr/>
            <p:nvPr/>
          </p:nvSpPr>
          <p:spPr bwMode="auto">
            <a:xfrm>
              <a:off x="3471" y="417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0" name="Freeform 2287"/>
            <p:cNvSpPr/>
            <p:nvPr/>
          </p:nvSpPr>
          <p:spPr bwMode="auto">
            <a:xfrm>
              <a:off x="3367" y="384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1" name="Freeform 2288"/>
            <p:cNvSpPr/>
            <p:nvPr/>
          </p:nvSpPr>
          <p:spPr bwMode="auto">
            <a:xfrm>
              <a:off x="3415" y="384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2" name="Freeform 2289"/>
            <p:cNvSpPr/>
            <p:nvPr/>
          </p:nvSpPr>
          <p:spPr bwMode="auto">
            <a:xfrm>
              <a:off x="3463" y="384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3" name="Freeform 2290"/>
            <p:cNvSpPr/>
            <p:nvPr/>
          </p:nvSpPr>
          <p:spPr bwMode="auto">
            <a:xfrm>
              <a:off x="3511" y="384"/>
              <a:ext cx="32" cy="16"/>
            </a:xfrm>
            <a:custGeom>
              <a:gdLst>
                <a:gd fmla="*/ 768 w 16" name="T0"/>
                <a:gd fmla="*/ 512 h 8" name="T1"/>
                <a:gd fmla="*/ 256 w 16" name="T2"/>
                <a:gd fmla="*/ 512 h 8" name="T3"/>
                <a:gd fmla="*/ 0 w 16" name="T4"/>
                <a:gd fmla="*/ 256 h 8" name="T5"/>
                <a:gd fmla="*/ 256 w 16" name="T6"/>
                <a:gd fmla="*/ 0 h 8" name="T7"/>
                <a:gd fmla="*/ 768 w 16" name="T8"/>
                <a:gd fmla="*/ 0 h 8" name="T9"/>
                <a:gd fmla="*/ 1024 w 16" name="T10"/>
                <a:gd fmla="*/ 256 h 8" name="T11"/>
                <a:gd fmla="*/ 768 w 16" name="T12"/>
                <a:gd fmla="*/ 512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8" name="T22"/>
                <a:gd fmla="*/ 16 w 1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94513" y="3108325"/>
            <a:ext cx="615950" cy="615950"/>
            <a:chOff x="6893738" y="3107568"/>
            <a:chExt cx="617218" cy="617218"/>
          </a:xfrm>
        </p:grpSpPr>
        <p:sp>
          <p:nvSpPr>
            <p:cNvPr id="31" name="椭圆 30"/>
            <p:cNvSpPr/>
            <p:nvPr/>
          </p:nvSpPr>
          <p:spPr>
            <a:xfrm>
              <a:off x="6893738" y="3107568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55" name="组合 7"/>
            <p:cNvGrpSpPr/>
            <p:nvPr/>
          </p:nvGrpSpPr>
          <p:grpSpPr>
            <a:xfrm>
              <a:off x="7026592" y="3232194"/>
              <a:ext cx="371475" cy="371475"/>
              <a:chOff x="7016609" y="3243261"/>
              <a:chExt cx="371475" cy="371475"/>
            </a:xfrm>
          </p:grpSpPr>
          <p:sp>
            <p:nvSpPr>
              <p:cNvPr id="26656" name="Freeform 1763"/>
              <p:cNvSpPr>
                <a:spLocks noEditPoints="1"/>
              </p:cNvSpPr>
              <p:nvPr/>
            </p:nvSpPr>
            <p:spPr bwMode="auto">
              <a:xfrm>
                <a:off x="7016609" y="3243261"/>
                <a:ext cx="371475" cy="371475"/>
              </a:xfrm>
              <a:custGeom>
                <a:gdLst>
                  <a:gd fmla="*/ 5943600 w 102" name="T0"/>
                  <a:gd fmla="*/ 932330 h 102" name="T1"/>
                  <a:gd fmla="*/ 10954871 w 102" name="T2"/>
                  <a:gd fmla="*/ 5943600 h 102" name="T3"/>
                  <a:gd fmla="*/ 5943600 w 102" name="T4"/>
                  <a:gd fmla="*/ 10954871 h 102" name="T5"/>
                  <a:gd fmla="*/ 932330 w 102" name="T6"/>
                  <a:gd fmla="*/ 5943600 h 102" name="T7"/>
                  <a:gd fmla="*/ 5943600 w 102" name="T8"/>
                  <a:gd fmla="*/ 932330 h 102" name="T9"/>
                  <a:gd fmla="*/ 5943600 w 102" name="T10"/>
                  <a:gd fmla="*/ 0 h 102" name="T11"/>
                  <a:gd fmla="*/ 0 w 102" name="T12"/>
                  <a:gd fmla="*/ 5943600 h 102" name="T13"/>
                  <a:gd fmla="*/ 5943600 w 102" name="T14"/>
                  <a:gd fmla="*/ 11887200 h 102" name="T15"/>
                  <a:gd fmla="*/ 11887200 w 102" name="T16"/>
                  <a:gd fmla="*/ 5943600 h 102" name="T17"/>
                  <a:gd fmla="*/ 5943600 w 102" name="T18"/>
                  <a:gd fmla="*/ 0 h 10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02" name="T30"/>
                  <a:gd fmla="*/ 0 h 102" name="T31"/>
                  <a:gd fmla="*/ 102 w 102" name="T32"/>
                  <a:gd fmla="*/ 102 h 10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57" name="Freeform 1764"/>
              <p:cNvSpPr/>
              <p:nvPr/>
            </p:nvSpPr>
            <p:spPr bwMode="auto">
              <a:xfrm>
                <a:off x="7096731" y="3472701"/>
                <a:ext cx="211231" cy="54629"/>
              </a:xfrm>
              <a:custGeom>
                <a:gdLst>
                  <a:gd fmla="*/ 3379696 w 58" name="T0"/>
                  <a:gd fmla="*/ 1165419 h 15" name="T1"/>
                  <a:gd fmla="*/ 0 w 58" name="T2"/>
                  <a:gd fmla="*/ 0 h 15" name="T3"/>
                  <a:gd fmla="*/ 3379696 w 58" name="T4"/>
                  <a:gd fmla="*/ 1748128 h 15" name="T5"/>
                  <a:gd fmla="*/ 6759392 w 58" name="T6"/>
                  <a:gd fmla="*/ 0 h 15" name="T7"/>
                  <a:gd fmla="*/ 3379696 w 58" name="T8"/>
                  <a:gd fmla="*/ 1165419 h 1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8" name="T15"/>
                  <a:gd fmla="*/ 0 h 15" name="T16"/>
                  <a:gd fmla="*/ 58 w 58" name="T17"/>
                  <a:gd fmla="*/ 15 h 1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5" w="57">
                    <a:moveTo>
                      <a:pt x="29" y="10"/>
                    </a:moveTo>
                    <a:cubicBezTo>
                      <a:pt x="18" y="10"/>
                      <a:pt x="8" y="6"/>
                      <a:pt x="0" y="0"/>
                    </a:cubicBezTo>
                    <a:cubicBezTo>
                      <a:pt x="6" y="9"/>
                      <a:pt x="17" y="15"/>
                      <a:pt x="29" y="15"/>
                    </a:cubicBezTo>
                    <a:cubicBezTo>
                      <a:pt x="41" y="15"/>
                      <a:pt x="52" y="9"/>
                      <a:pt x="58" y="0"/>
                    </a:cubicBezTo>
                    <a:cubicBezTo>
                      <a:pt x="50" y="6"/>
                      <a:pt x="40" y="10"/>
                      <a:pt x="2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58" name="Oval 1765"/>
              <p:cNvSpPr>
                <a:spLocks noChangeArrowheads="1"/>
              </p:cNvSpPr>
              <p:nvPr/>
            </p:nvSpPr>
            <p:spPr bwMode="auto">
              <a:xfrm>
                <a:off x="7114941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6659" name="Oval 1767"/>
              <p:cNvSpPr>
                <a:spLocks noChangeArrowheads="1"/>
              </p:cNvSpPr>
              <p:nvPr/>
            </p:nvSpPr>
            <p:spPr bwMode="auto">
              <a:xfrm>
                <a:off x="7231482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027488" y="3111500"/>
            <a:ext cx="617537" cy="617538"/>
            <a:chOff x="4027303" y="3111281"/>
            <a:chExt cx="617218" cy="617218"/>
          </a:xfrm>
        </p:grpSpPr>
        <p:sp>
          <p:nvSpPr>
            <p:cNvPr id="30" name="椭圆 29"/>
            <p:cNvSpPr/>
            <p:nvPr/>
          </p:nvSpPr>
          <p:spPr>
            <a:xfrm>
              <a:off x="4027303" y="3111281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49" name="组合 8"/>
            <p:cNvGrpSpPr/>
            <p:nvPr/>
          </p:nvGrpSpPr>
          <p:grpSpPr>
            <a:xfrm>
              <a:off x="4150174" y="3247547"/>
              <a:ext cx="371475" cy="371475"/>
              <a:chOff x="4150174" y="3247547"/>
              <a:chExt cx="371475" cy="371475"/>
            </a:xfrm>
          </p:grpSpPr>
          <p:sp>
            <p:nvSpPr>
              <p:cNvPr id="26650" name="Freeform 1801"/>
              <p:cNvSpPr>
                <a:spLocks noEditPoints="1"/>
              </p:cNvSpPr>
              <p:nvPr/>
            </p:nvSpPr>
            <p:spPr bwMode="auto">
              <a:xfrm>
                <a:off x="4150174" y="3247547"/>
                <a:ext cx="371475" cy="371475"/>
              </a:xfrm>
              <a:custGeom>
                <a:gdLst>
                  <a:gd fmla="*/ 5943600 w 102" name="T0"/>
                  <a:gd fmla="*/ 932330 h 102" name="T1"/>
                  <a:gd fmla="*/ 10954871 w 102" name="T2"/>
                  <a:gd fmla="*/ 5943600 h 102" name="T3"/>
                  <a:gd fmla="*/ 5943600 w 102" name="T4"/>
                  <a:gd fmla="*/ 10954871 h 102" name="T5"/>
                  <a:gd fmla="*/ 932330 w 102" name="T6"/>
                  <a:gd fmla="*/ 5943600 h 102" name="T7"/>
                  <a:gd fmla="*/ 5943600 w 102" name="T8"/>
                  <a:gd fmla="*/ 932330 h 102" name="T9"/>
                  <a:gd fmla="*/ 5943600 w 102" name="T10"/>
                  <a:gd fmla="*/ 0 h 102" name="T11"/>
                  <a:gd fmla="*/ 0 w 102" name="T12"/>
                  <a:gd fmla="*/ 5943600 h 102" name="T13"/>
                  <a:gd fmla="*/ 5943600 w 102" name="T14"/>
                  <a:gd fmla="*/ 11887200 h 102" name="T15"/>
                  <a:gd fmla="*/ 11887200 w 102" name="T16"/>
                  <a:gd fmla="*/ 5943600 h 102" name="T17"/>
                  <a:gd fmla="*/ 5943600 w 102" name="T18"/>
                  <a:gd fmla="*/ 0 h 10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02" name="T30"/>
                  <a:gd fmla="*/ 0 h 102" name="T31"/>
                  <a:gd fmla="*/ 102 w 102" name="T32"/>
                  <a:gd fmla="*/ 102 h 10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51" name="Freeform 1802"/>
              <p:cNvSpPr/>
              <p:nvPr/>
            </p:nvSpPr>
            <p:spPr bwMode="auto">
              <a:xfrm>
                <a:off x="4230296" y="3476987"/>
                <a:ext cx="211231" cy="54629"/>
              </a:xfrm>
              <a:custGeom>
                <a:gdLst>
                  <a:gd fmla="*/ 3379696 w 58" name="T0"/>
                  <a:gd fmla="*/ 699251 h 15" name="T1"/>
                  <a:gd fmla="*/ 6759392 w 58" name="T2"/>
                  <a:gd fmla="*/ 1748128 h 15" name="T3"/>
                  <a:gd fmla="*/ 3379696 w 58" name="T4"/>
                  <a:gd fmla="*/ 0 h 15" name="T5"/>
                  <a:gd fmla="*/ 0 w 58" name="T6"/>
                  <a:gd fmla="*/ 1748128 h 15" name="T7"/>
                  <a:gd fmla="*/ 3379696 w 58" name="T8"/>
                  <a:gd fmla="*/ 699251 h 1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8" name="T15"/>
                  <a:gd fmla="*/ 0 h 15" name="T16"/>
                  <a:gd fmla="*/ 58 w 58" name="T17"/>
                  <a:gd fmla="*/ 15 h 1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5" w="57">
                    <a:moveTo>
                      <a:pt x="29" y="6"/>
                    </a:moveTo>
                    <a:cubicBezTo>
                      <a:pt x="40" y="6"/>
                      <a:pt x="50" y="10"/>
                      <a:pt x="58" y="15"/>
                    </a:cubicBezTo>
                    <a:cubicBezTo>
                      <a:pt x="52" y="6"/>
                      <a:pt x="41" y="0"/>
                      <a:pt x="29" y="0"/>
                    </a:cubicBezTo>
                    <a:cubicBezTo>
                      <a:pt x="17" y="0"/>
                      <a:pt x="6" y="6"/>
                      <a:pt x="0" y="15"/>
                    </a:cubicBezTo>
                    <a:cubicBezTo>
                      <a:pt x="8" y="10"/>
                      <a:pt x="18" y="6"/>
                      <a:pt x="2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52" name="Oval 1803"/>
              <p:cNvSpPr>
                <a:spLocks noChangeArrowheads="1"/>
              </p:cNvSpPr>
              <p:nvPr/>
            </p:nvSpPr>
            <p:spPr bwMode="auto">
              <a:xfrm>
                <a:off x="4248506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6653" name="Oval 1804"/>
              <p:cNvSpPr>
                <a:spLocks noChangeArrowheads="1"/>
              </p:cNvSpPr>
              <p:nvPr/>
            </p:nvSpPr>
            <p:spPr bwMode="auto">
              <a:xfrm>
                <a:off x="4365047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9759950" y="3121025"/>
            <a:ext cx="617538" cy="615950"/>
            <a:chOff x="9760173" y="3120391"/>
            <a:chExt cx="617218" cy="617218"/>
          </a:xfrm>
        </p:grpSpPr>
        <p:sp>
          <p:nvSpPr>
            <p:cNvPr id="32" name="椭圆 31"/>
            <p:cNvSpPr/>
            <p:nvPr/>
          </p:nvSpPr>
          <p:spPr>
            <a:xfrm>
              <a:off x="9760173" y="3120391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43" name="组合 5"/>
            <p:cNvGrpSpPr/>
            <p:nvPr/>
          </p:nvGrpSpPr>
          <p:grpSpPr>
            <a:xfrm>
              <a:off x="9883044" y="3254875"/>
              <a:ext cx="371475" cy="371475"/>
              <a:chOff x="9892660" y="3251895"/>
              <a:chExt cx="371475" cy="371475"/>
            </a:xfrm>
          </p:grpSpPr>
          <p:sp>
            <p:nvSpPr>
              <p:cNvPr id="26644" name="Freeform 1798"/>
              <p:cNvSpPr>
                <a:spLocks noEditPoints="1"/>
              </p:cNvSpPr>
              <p:nvPr/>
            </p:nvSpPr>
            <p:spPr bwMode="auto">
              <a:xfrm>
                <a:off x="9892660" y="3251895"/>
                <a:ext cx="371475" cy="371475"/>
              </a:xfrm>
              <a:custGeom>
                <a:gdLst>
                  <a:gd fmla="*/ 5943600 w 102" name="T0"/>
                  <a:gd fmla="*/ 932330 h 102" name="T1"/>
                  <a:gd fmla="*/ 10954871 w 102" name="T2"/>
                  <a:gd fmla="*/ 5943600 h 102" name="T3"/>
                  <a:gd fmla="*/ 5943600 w 102" name="T4"/>
                  <a:gd fmla="*/ 10954871 h 102" name="T5"/>
                  <a:gd fmla="*/ 932330 w 102" name="T6"/>
                  <a:gd fmla="*/ 5943600 h 102" name="T7"/>
                  <a:gd fmla="*/ 5943600 w 102" name="T8"/>
                  <a:gd fmla="*/ 932330 h 102" name="T9"/>
                  <a:gd fmla="*/ 5943600 w 102" name="T10"/>
                  <a:gd fmla="*/ 0 h 102" name="T11"/>
                  <a:gd fmla="*/ 0 w 102" name="T12"/>
                  <a:gd fmla="*/ 5943600 h 102" name="T13"/>
                  <a:gd fmla="*/ 5943600 w 102" name="T14"/>
                  <a:gd fmla="*/ 11887200 h 102" name="T15"/>
                  <a:gd fmla="*/ 11887200 w 102" name="T16"/>
                  <a:gd fmla="*/ 5943600 h 102" name="T17"/>
                  <a:gd fmla="*/ 5943600 w 102" name="T18"/>
                  <a:gd fmla="*/ 0 h 10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02" name="T30"/>
                  <a:gd fmla="*/ 0 h 102" name="T31"/>
                  <a:gd fmla="*/ 102 w 102" name="T32"/>
                  <a:gd fmla="*/ 102 h 10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45" name="Freeform 1799"/>
              <p:cNvSpPr/>
              <p:nvPr/>
            </p:nvSpPr>
            <p:spPr bwMode="auto">
              <a:xfrm>
                <a:off x="9994634" y="3452200"/>
                <a:ext cx="185738" cy="83764"/>
              </a:xfrm>
              <a:custGeom>
                <a:gdLst>
                  <a:gd fmla="*/ 2680454 w 51" name="T0"/>
                  <a:gd fmla="*/ 1981201 h 23" name="T1"/>
                  <a:gd fmla="*/ 0 w 51" name="T2"/>
                  <a:gd fmla="*/ 1398495 h 23" name="T3"/>
                  <a:gd fmla="*/ 2680454 w 51" name="T4"/>
                  <a:gd fmla="*/ 2680448 h 23" name="T5"/>
                  <a:gd fmla="*/ 5943616 w 51" name="T6"/>
                  <a:gd fmla="*/ 0 h 23" name="T7"/>
                  <a:gd fmla="*/ 2680454 w 51" name="T8"/>
                  <a:gd fmla="*/ 1981201 h 2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1" name="T15"/>
                  <a:gd fmla="*/ 0 h 23" name="T16"/>
                  <a:gd fmla="*/ 51 w 51" name="T17"/>
                  <a:gd fmla="*/ 23 h 2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3" w="51">
                    <a:moveTo>
                      <a:pt x="23" y="17"/>
                    </a:moveTo>
                    <a:cubicBezTo>
                      <a:pt x="13" y="17"/>
                      <a:pt x="5" y="15"/>
                      <a:pt x="0" y="12"/>
                    </a:cubicBezTo>
                    <a:cubicBezTo>
                      <a:pt x="5" y="19"/>
                      <a:pt x="11" y="23"/>
                      <a:pt x="23" y="23"/>
                    </a:cubicBezTo>
                    <a:cubicBezTo>
                      <a:pt x="37" y="23"/>
                      <a:pt x="48" y="12"/>
                      <a:pt x="51" y="0"/>
                    </a:cubicBezTo>
                    <a:cubicBezTo>
                      <a:pt x="44" y="9"/>
                      <a:pt x="34" y="17"/>
                      <a:pt x="2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46" name="Oval 1800"/>
              <p:cNvSpPr>
                <a:spLocks noChangeArrowheads="1"/>
              </p:cNvSpPr>
              <p:nvPr/>
            </p:nvSpPr>
            <p:spPr bwMode="auto">
              <a:xfrm>
                <a:off x="9990992" y="337936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6647" name="Freeform 1810"/>
              <p:cNvSpPr/>
              <p:nvPr/>
            </p:nvSpPr>
            <p:spPr bwMode="auto">
              <a:xfrm>
                <a:off x="10092965" y="3393930"/>
                <a:ext cx="87406" cy="29135"/>
              </a:xfrm>
              <a:custGeom>
                <a:gdLst>
                  <a:gd fmla="*/ 2796992 w 24" name="T0"/>
                  <a:gd fmla="*/ 815780 h 8" name="T1"/>
                  <a:gd fmla="*/ 1165413 w 24" name="T2"/>
                  <a:gd fmla="*/ 932320 h 8" name="T3"/>
                  <a:gd fmla="*/ 0 w 24" name="T4"/>
                  <a:gd fmla="*/ 699240 h 8" name="T5"/>
                  <a:gd fmla="*/ 1398496 w 24" name="T6"/>
                  <a:gd fmla="*/ 0 h 8" name="T7"/>
                  <a:gd fmla="*/ 2796992 w 24" name="T8"/>
                  <a:gd fmla="*/ 815780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4" name="T15"/>
                  <a:gd fmla="*/ 0 h 8" name="T16"/>
                  <a:gd fmla="*/ 24 w 24" name="T17"/>
                  <a:gd fmla="*/ 8 h 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" w="24">
                    <a:moveTo>
                      <a:pt x="24" y="7"/>
                    </a:moveTo>
                    <a:cubicBezTo>
                      <a:pt x="24" y="8"/>
                      <a:pt x="15" y="8"/>
                      <a:pt x="10" y="8"/>
                    </a:cubicBezTo>
                    <a:cubicBezTo>
                      <a:pt x="4" y="8"/>
                      <a:pt x="0" y="8"/>
                      <a:pt x="0" y="6"/>
                    </a:cubicBezTo>
                    <a:cubicBezTo>
                      <a:pt x="0" y="4"/>
                      <a:pt x="7" y="0"/>
                      <a:pt x="12" y="0"/>
                    </a:cubicBezTo>
                    <a:cubicBezTo>
                      <a:pt x="17" y="0"/>
                      <a:pt x="24" y="5"/>
                      <a:pt x="2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6641" name="矩形 133"/>
          <p:cNvSpPr>
            <a:spLocks noChangeArrowheads="1"/>
          </p:cNvSpPr>
          <p:nvPr/>
        </p:nvSpPr>
        <p:spPr bwMode="auto">
          <a:xfrm>
            <a:off x="415608" y="0"/>
            <a:ext cx="1998980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4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grpId="0" id="34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grpId="0" id="3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grpId="0" id="48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53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62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fill="hold" grpId="0" id="67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0" y="3429000"/>
            <a:ext cx="103219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814195" y="2198688"/>
            <a:ext cx="10083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>
                <a:latin typeface="造字工房悦黑体验版细体"/>
                <a:ea typeface="造字工房悦黑体验版细体"/>
                <a:cs typeface="造字工房悦黑体验版细体"/>
              </a:rPr>
              <a:t>AUG 22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730346" y="4225925"/>
            <a:ext cx="932267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>
                <a:latin typeface="造字工房悦黑体验版细体"/>
                <a:ea typeface="造字工房悦黑体验版细体"/>
                <a:cs typeface="造字工房悦黑体验版细体"/>
              </a:rPr>
              <a:t>STP 11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399020" y="2206625"/>
            <a:ext cx="1427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>
                <a:latin typeface="造字工房悦黑体验版细体"/>
                <a:ea typeface="造字工房悦黑体验版细体"/>
                <a:cs typeface="造字工房悦黑体验版细体"/>
              </a:rPr>
              <a:t>DCEPTE 15</a:t>
            </a:r>
          </a:p>
        </p:txBody>
      </p:sp>
      <p:sp>
        <p:nvSpPr>
          <p:cNvPr id="33" name="矩形 32"/>
          <p:cNvSpPr/>
          <p:nvPr/>
        </p:nvSpPr>
        <p:spPr>
          <a:xfrm>
            <a:off x="1235075" y="25352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/>
              <a:t>CLOUDY</a:t>
            </a:r>
          </a:p>
        </p:txBody>
      </p:sp>
      <p:sp>
        <p:nvSpPr>
          <p:cNvPr id="34" name="矩形 33"/>
          <p:cNvSpPr/>
          <p:nvPr/>
        </p:nvSpPr>
        <p:spPr>
          <a:xfrm>
            <a:off x="4114800" y="456247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/>
              <a:t>WINDY</a:t>
            </a:r>
          </a:p>
        </p:txBody>
      </p:sp>
      <p:sp>
        <p:nvSpPr>
          <p:cNvPr id="35" name="矩形 34"/>
          <p:cNvSpPr/>
          <p:nvPr/>
        </p:nvSpPr>
        <p:spPr>
          <a:xfrm>
            <a:off x="7223125" y="25352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/>
              <a:t>RAINFALL</a:t>
            </a:r>
          </a:p>
        </p:txBody>
      </p:sp>
      <p:grpSp>
        <p:nvGrpSpPr>
          <p:cNvPr id="17" name="Group 2976"/>
          <p:cNvGrpSpPr/>
          <p:nvPr/>
        </p:nvGrpSpPr>
        <p:grpSpPr>
          <a:xfrm>
            <a:off x="1443038" y="2071688"/>
            <a:ext cx="371475" cy="374650"/>
            <a:chOff x="1857" y="0"/>
            <a:chExt cx="204" cy="206"/>
          </a:xfrm>
        </p:grpSpPr>
        <p:sp>
          <p:nvSpPr>
            <p:cNvPr id="27717" name="Freeform 1663"/>
            <p:cNvSpPr/>
            <p:nvPr/>
          </p:nvSpPr>
          <p:spPr bwMode="auto">
            <a:xfrm>
              <a:off x="1913" y="58"/>
              <a:ext cx="148" cy="148"/>
            </a:xfrm>
            <a:custGeom>
              <a:gdLst>
                <a:gd fmla="*/ 2752 w 74" name="T0"/>
                <a:gd fmla="*/ 0 h 74" name="T1"/>
                <a:gd fmla="*/ 4032 w 74" name="T2"/>
                <a:gd fmla="*/ 1920 h 74" name="T3"/>
                <a:gd fmla="*/ 1920 w 74" name="T4"/>
                <a:gd fmla="*/ 4032 h 74" name="T5"/>
                <a:gd fmla="*/ 0 w 74" name="T6"/>
                <a:gd fmla="*/ 2752 h 74" name="T7"/>
                <a:gd fmla="*/ 2368 w 74" name="T8"/>
                <a:gd fmla="*/ 4736 h 74" name="T9"/>
                <a:gd fmla="*/ 4736 w 74" name="T10"/>
                <a:gd fmla="*/ 2368 h 74" name="T11"/>
                <a:gd fmla="*/ 2752 w 74" name="T12"/>
                <a:gd fmla="*/ 0 h 7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4" name="T21"/>
                <a:gd fmla="*/ 0 h 74" name="T22"/>
                <a:gd fmla="*/ 74 w 74" name="T23"/>
                <a:gd fmla="*/ 74 h 7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4" w="74">
                  <a:moveTo>
                    <a:pt x="43" y="0"/>
                  </a:moveTo>
                  <a:cubicBezTo>
                    <a:pt x="55" y="5"/>
                    <a:pt x="63" y="17"/>
                    <a:pt x="63" y="30"/>
                  </a:cubicBezTo>
                  <a:cubicBezTo>
                    <a:pt x="63" y="48"/>
                    <a:pt x="48" y="63"/>
                    <a:pt x="30" y="63"/>
                  </a:cubicBezTo>
                  <a:cubicBezTo>
                    <a:pt x="17" y="63"/>
                    <a:pt x="5" y="55"/>
                    <a:pt x="0" y="43"/>
                  </a:cubicBezTo>
                  <a:cubicBezTo>
                    <a:pt x="3" y="61"/>
                    <a:pt x="18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8"/>
                    <a:pt x="61" y="3"/>
                    <a:pt x="43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18" name="Freeform 1664"/>
            <p:cNvSpPr/>
            <p:nvPr/>
          </p:nvSpPr>
          <p:spPr bwMode="auto">
            <a:xfrm>
              <a:off x="1909" y="0"/>
              <a:ext cx="44" cy="54"/>
            </a:xfrm>
            <a:custGeom>
              <a:gdLst>
                <a:gd fmla="*/ 22 w 44" name="T0"/>
                <a:gd fmla="*/ 0 h 54" name="T1"/>
                <a:gd fmla="*/ 26 w 44" name="T2"/>
                <a:gd fmla="*/ 18 h 54" name="T3"/>
                <a:gd fmla="*/ 44 w 44" name="T4"/>
                <a:gd fmla="*/ 14 h 54" name="T5"/>
                <a:gd fmla="*/ 32 w 44" name="T6"/>
                <a:gd fmla="*/ 28 h 54" name="T7"/>
                <a:gd fmla="*/ 44 w 44" name="T8"/>
                <a:gd fmla="*/ 42 h 54" name="T9"/>
                <a:gd fmla="*/ 26 w 44" name="T10"/>
                <a:gd fmla="*/ 36 h 54" name="T11"/>
                <a:gd fmla="*/ 22 w 44" name="T12"/>
                <a:gd fmla="*/ 54 h 54" name="T13"/>
                <a:gd fmla="*/ 18 w 44" name="T14"/>
                <a:gd fmla="*/ 36 h 54" name="T15"/>
                <a:gd fmla="*/ 0 w 44" name="T16"/>
                <a:gd fmla="*/ 42 h 54" name="T17"/>
                <a:gd fmla="*/ 12 w 44" name="T18"/>
                <a:gd fmla="*/ 28 h 54" name="T19"/>
                <a:gd fmla="*/ 0 w 44" name="T20"/>
                <a:gd fmla="*/ 14 h 54" name="T21"/>
                <a:gd fmla="*/ 18 w 44" name="T22"/>
                <a:gd fmla="*/ 18 h 54" name="T23"/>
                <a:gd fmla="*/ 22 w 44" name="T24"/>
                <a:gd fmla="*/ 0 h 54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44" name="T39"/>
                <a:gd fmla="*/ 0 h 54" name="T40"/>
                <a:gd fmla="*/ 44 w 44" name="T41"/>
                <a:gd fmla="*/ 54 h 54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54" w="44">
                  <a:moveTo>
                    <a:pt x="22" y="0"/>
                  </a:moveTo>
                  <a:lnTo>
                    <a:pt x="26" y="18"/>
                  </a:lnTo>
                  <a:lnTo>
                    <a:pt x="44" y="14"/>
                  </a:lnTo>
                  <a:lnTo>
                    <a:pt x="32" y="28"/>
                  </a:lnTo>
                  <a:lnTo>
                    <a:pt x="44" y="42"/>
                  </a:lnTo>
                  <a:lnTo>
                    <a:pt x="26" y="36"/>
                  </a:lnTo>
                  <a:lnTo>
                    <a:pt x="22" y="5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12" y="28"/>
                  </a:lnTo>
                  <a:lnTo>
                    <a:pt x="0" y="14"/>
                  </a:lnTo>
                  <a:lnTo>
                    <a:pt x="18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19" name="Freeform 1665"/>
            <p:cNvSpPr/>
            <p:nvPr/>
          </p:nvSpPr>
          <p:spPr bwMode="auto">
            <a:xfrm>
              <a:off x="1857" y="52"/>
              <a:ext cx="36" cy="42"/>
            </a:xfrm>
            <a:custGeom>
              <a:gdLst>
                <a:gd fmla="*/ 18 w 36" name="T0"/>
                <a:gd fmla="*/ 0 h 42" name="T1"/>
                <a:gd fmla="*/ 22 w 36" name="T2"/>
                <a:gd fmla="*/ 14 h 42" name="T3"/>
                <a:gd fmla="*/ 36 w 36" name="T4"/>
                <a:gd fmla="*/ 10 h 42" name="T5"/>
                <a:gd fmla="*/ 26 w 36" name="T6"/>
                <a:gd fmla="*/ 22 h 42" name="T7"/>
                <a:gd fmla="*/ 36 w 36" name="T8"/>
                <a:gd fmla="*/ 32 h 42" name="T9"/>
                <a:gd fmla="*/ 22 w 36" name="T10"/>
                <a:gd fmla="*/ 28 h 42" name="T11"/>
                <a:gd fmla="*/ 18 w 36" name="T12"/>
                <a:gd fmla="*/ 42 h 42" name="T13"/>
                <a:gd fmla="*/ 14 w 36" name="T14"/>
                <a:gd fmla="*/ 28 h 42" name="T15"/>
                <a:gd fmla="*/ 0 w 36" name="T16"/>
                <a:gd fmla="*/ 32 h 42" name="T17"/>
                <a:gd fmla="*/ 10 w 36" name="T18"/>
                <a:gd fmla="*/ 22 h 42" name="T19"/>
                <a:gd fmla="*/ 0 w 36" name="T20"/>
                <a:gd fmla="*/ 10 h 42" name="T21"/>
                <a:gd fmla="*/ 14 w 36" name="T22"/>
                <a:gd fmla="*/ 14 h 42" name="T23"/>
                <a:gd fmla="*/ 18 w 36" name="T24"/>
                <a:gd fmla="*/ 0 h 4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6" name="T39"/>
                <a:gd fmla="*/ 0 h 42" name="T40"/>
                <a:gd fmla="*/ 36 w 36" name="T41"/>
                <a:gd fmla="*/ 42 h 4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2" w="36">
                  <a:moveTo>
                    <a:pt x="18" y="0"/>
                  </a:moveTo>
                  <a:lnTo>
                    <a:pt x="22" y="14"/>
                  </a:lnTo>
                  <a:lnTo>
                    <a:pt x="36" y="10"/>
                  </a:lnTo>
                  <a:lnTo>
                    <a:pt x="26" y="22"/>
                  </a:lnTo>
                  <a:lnTo>
                    <a:pt x="36" y="32"/>
                  </a:lnTo>
                  <a:lnTo>
                    <a:pt x="22" y="28"/>
                  </a:lnTo>
                  <a:lnTo>
                    <a:pt x="18" y="42"/>
                  </a:lnTo>
                  <a:lnTo>
                    <a:pt x="14" y="28"/>
                  </a:lnTo>
                  <a:lnTo>
                    <a:pt x="0" y="32"/>
                  </a:lnTo>
                  <a:lnTo>
                    <a:pt x="10" y="22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5" name="Group 2980"/>
          <p:cNvGrpSpPr/>
          <p:nvPr/>
        </p:nvGrpSpPr>
        <p:grpSpPr>
          <a:xfrm>
            <a:off x="7134225" y="2135188"/>
            <a:ext cx="374650" cy="314325"/>
            <a:chOff x="3329" y="2"/>
            <a:chExt cx="206" cy="174"/>
          </a:xfrm>
        </p:grpSpPr>
        <p:sp>
          <p:nvSpPr>
            <p:cNvPr id="27714" name="Freeform 1668"/>
            <p:cNvSpPr/>
            <p:nvPr/>
          </p:nvSpPr>
          <p:spPr bwMode="auto">
            <a:xfrm>
              <a:off x="3473" y="4"/>
              <a:ext cx="36" cy="42"/>
            </a:xfrm>
            <a:custGeom>
              <a:gdLst>
                <a:gd fmla="*/ 18 w 36" name="T0"/>
                <a:gd fmla="*/ 0 h 42" name="T1"/>
                <a:gd fmla="*/ 22 w 36" name="T2"/>
                <a:gd fmla="*/ 14 h 42" name="T3"/>
                <a:gd fmla="*/ 36 w 36" name="T4"/>
                <a:gd fmla="*/ 10 h 42" name="T5"/>
                <a:gd fmla="*/ 26 w 36" name="T6"/>
                <a:gd fmla="*/ 22 h 42" name="T7"/>
                <a:gd fmla="*/ 36 w 36" name="T8"/>
                <a:gd fmla="*/ 32 h 42" name="T9"/>
                <a:gd fmla="*/ 22 w 36" name="T10"/>
                <a:gd fmla="*/ 28 h 42" name="T11"/>
                <a:gd fmla="*/ 18 w 36" name="T12"/>
                <a:gd fmla="*/ 42 h 42" name="T13"/>
                <a:gd fmla="*/ 14 w 36" name="T14"/>
                <a:gd fmla="*/ 28 h 42" name="T15"/>
                <a:gd fmla="*/ 0 w 36" name="T16"/>
                <a:gd fmla="*/ 32 h 42" name="T17"/>
                <a:gd fmla="*/ 10 w 36" name="T18"/>
                <a:gd fmla="*/ 22 h 42" name="T19"/>
                <a:gd fmla="*/ 0 w 36" name="T20"/>
                <a:gd fmla="*/ 10 h 42" name="T21"/>
                <a:gd fmla="*/ 14 w 36" name="T22"/>
                <a:gd fmla="*/ 14 h 42" name="T23"/>
                <a:gd fmla="*/ 18 w 36" name="T24"/>
                <a:gd fmla="*/ 0 h 4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6" name="T39"/>
                <a:gd fmla="*/ 0 h 42" name="T40"/>
                <a:gd fmla="*/ 36 w 36" name="T41"/>
                <a:gd fmla="*/ 42 h 4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2" w="36">
                  <a:moveTo>
                    <a:pt x="18" y="0"/>
                  </a:moveTo>
                  <a:lnTo>
                    <a:pt x="22" y="14"/>
                  </a:lnTo>
                  <a:lnTo>
                    <a:pt x="36" y="10"/>
                  </a:lnTo>
                  <a:lnTo>
                    <a:pt x="26" y="22"/>
                  </a:lnTo>
                  <a:lnTo>
                    <a:pt x="36" y="32"/>
                  </a:lnTo>
                  <a:lnTo>
                    <a:pt x="22" y="28"/>
                  </a:lnTo>
                  <a:lnTo>
                    <a:pt x="18" y="42"/>
                  </a:lnTo>
                  <a:lnTo>
                    <a:pt x="14" y="28"/>
                  </a:lnTo>
                  <a:lnTo>
                    <a:pt x="0" y="32"/>
                  </a:lnTo>
                  <a:lnTo>
                    <a:pt x="10" y="22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15" name="Freeform 1709"/>
            <p:cNvSpPr>
              <a:spLocks noEditPoints="1"/>
            </p:cNvSpPr>
            <p:nvPr/>
          </p:nvSpPr>
          <p:spPr bwMode="auto">
            <a:xfrm>
              <a:off x="3343" y="56"/>
              <a:ext cx="192" cy="120"/>
            </a:xfrm>
            <a:custGeom>
              <a:gdLst>
                <a:gd fmla="*/ 4864 w 96" name="T0"/>
                <a:gd fmla="*/ 3840 h 60" name="T1"/>
                <a:gd fmla="*/ 1024 w 96" name="T2"/>
                <a:gd fmla="*/ 3840 h 60" name="T3"/>
                <a:gd fmla="*/ 0 w 96" name="T4"/>
                <a:gd fmla="*/ 2816 h 60" name="T5"/>
                <a:gd fmla="*/ 1024 w 96" name="T6"/>
                <a:gd fmla="*/ 1792 h 60" name="T7"/>
                <a:gd fmla="*/ 2496 w 96" name="T8"/>
                <a:gd fmla="*/ 768 h 60" name="T9"/>
                <a:gd fmla="*/ 3840 w 96" name="T10"/>
                <a:gd fmla="*/ 0 h 60" name="T11"/>
                <a:gd fmla="*/ 5376 w 96" name="T12"/>
                <a:gd fmla="*/ 1408 h 60" name="T13"/>
                <a:gd fmla="*/ 6144 w 96" name="T14"/>
                <a:gd fmla="*/ 2560 h 60" name="T15"/>
                <a:gd fmla="*/ 4864 w 96" name="T16"/>
                <a:gd fmla="*/ 3840 h 60" name="T17"/>
                <a:gd fmla="*/ 1024 w 96" name="T18"/>
                <a:gd fmla="*/ 2304 h 60" name="T19"/>
                <a:gd fmla="*/ 512 w 96" name="T20"/>
                <a:gd fmla="*/ 2816 h 60" name="T21"/>
                <a:gd fmla="*/ 1024 w 96" name="T22"/>
                <a:gd fmla="*/ 3328 h 60" name="T23"/>
                <a:gd fmla="*/ 4864 w 96" name="T24"/>
                <a:gd fmla="*/ 3328 h 60" name="T25"/>
                <a:gd fmla="*/ 5632 w 96" name="T26"/>
                <a:gd fmla="*/ 2560 h 60" name="T27"/>
                <a:gd fmla="*/ 5056 w 96" name="T28"/>
                <a:gd fmla="*/ 1792 h 60" name="T29"/>
                <a:gd fmla="*/ 4864 w 96" name="T30"/>
                <a:gd fmla="*/ 1792 h 60" name="T31"/>
                <a:gd fmla="*/ 4864 w 96" name="T32"/>
                <a:gd fmla="*/ 1536 h 60" name="T33"/>
                <a:gd fmla="*/ 3840 w 96" name="T34"/>
                <a:gd fmla="*/ 512 h 60" name="T35"/>
                <a:gd fmla="*/ 2880 w 96" name="T36"/>
                <a:gd fmla="*/ 1152 h 60" name="T37"/>
                <a:gd fmla="*/ 2816 w 96" name="T38"/>
                <a:gd fmla="*/ 1408 h 60" name="T39"/>
                <a:gd fmla="*/ 2560 w 96" name="T40"/>
                <a:gd fmla="*/ 1344 h 60" name="T41"/>
                <a:gd fmla="*/ 2304 w 96" name="T42"/>
                <a:gd fmla="*/ 1280 h 60" name="T43"/>
                <a:gd fmla="*/ 1536 w 96" name="T44"/>
                <a:gd fmla="*/ 2048 h 60" name="T45"/>
                <a:gd fmla="*/ 1536 w 96" name="T46"/>
                <a:gd fmla="*/ 2112 h 60" name="T47"/>
                <a:gd fmla="*/ 1536 w 96" name="T48"/>
                <a:gd fmla="*/ 2496 h 60" name="T49"/>
                <a:gd fmla="*/ 1216 w 96" name="T50"/>
                <a:gd fmla="*/ 2368 h 60" name="T51"/>
                <a:gd fmla="*/ 1024 w 96" name="T52"/>
                <a:gd fmla="*/ 2304 h 60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96" name="T81"/>
                <a:gd fmla="*/ 0 h 60" name="T82"/>
                <a:gd fmla="*/ 96 w 96" name="T83"/>
                <a:gd fmla="*/ 60 h 60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60" w="96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16" name="Freeform 1710"/>
            <p:cNvSpPr/>
            <p:nvPr/>
          </p:nvSpPr>
          <p:spPr bwMode="auto">
            <a:xfrm>
              <a:off x="3329" y="2"/>
              <a:ext cx="102" cy="100"/>
            </a:xfrm>
            <a:custGeom>
              <a:gdLst>
                <a:gd fmla="*/ 1152 w 51" name="T0"/>
                <a:gd fmla="*/ 3200 h 50" name="T1"/>
                <a:gd fmla="*/ 1216 w 51" name="T2"/>
                <a:gd fmla="*/ 3136 h 50" name="T3"/>
                <a:gd fmla="*/ 2752 w 51" name="T4"/>
                <a:gd fmla="*/ 2112 h 50" name="T5"/>
                <a:gd fmla="*/ 2752 w 51" name="T6"/>
                <a:gd fmla="*/ 2112 h 50" name="T7"/>
                <a:gd fmla="*/ 3264 w 51" name="T8"/>
                <a:gd fmla="*/ 1664 h 50" name="T9"/>
                <a:gd fmla="*/ 3264 w 51" name="T10"/>
                <a:gd fmla="*/ 1600 h 50" name="T11"/>
                <a:gd fmla="*/ 1920 w 51" name="T12"/>
                <a:gd fmla="*/ 0 h 50" name="T13"/>
                <a:gd fmla="*/ 2496 w 51" name="T14"/>
                <a:gd fmla="*/ 1344 h 50" name="T15"/>
                <a:gd fmla="*/ 1344 w 51" name="T16"/>
                <a:gd fmla="*/ 2496 h 50" name="T17"/>
                <a:gd fmla="*/ 0 w 51" name="T18"/>
                <a:gd fmla="*/ 1920 h 50" name="T19"/>
                <a:gd fmla="*/ 1152 w 51" name="T20"/>
                <a:gd fmla="*/ 3200 h 5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51" name="T33"/>
                <a:gd fmla="*/ 0 h 50" name="T34"/>
                <a:gd fmla="*/ 51 w 51" name="T35"/>
                <a:gd fmla="*/ 50 h 5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50" w="51">
                  <a:moveTo>
                    <a:pt x="18" y="50"/>
                  </a:moveTo>
                  <a:cubicBezTo>
                    <a:pt x="18" y="50"/>
                    <a:pt x="18" y="49"/>
                    <a:pt x="19" y="49"/>
                  </a:cubicBezTo>
                  <a:cubicBezTo>
                    <a:pt x="23" y="40"/>
                    <a:pt x="32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0"/>
                    <a:pt x="48" y="28"/>
                    <a:pt x="51" y="26"/>
                  </a:cubicBezTo>
                  <a:cubicBezTo>
                    <a:pt x="51" y="26"/>
                    <a:pt x="51" y="25"/>
                    <a:pt x="51" y="25"/>
                  </a:cubicBezTo>
                  <a:cubicBezTo>
                    <a:pt x="51" y="12"/>
                    <a:pt x="42" y="2"/>
                    <a:pt x="30" y="0"/>
                  </a:cubicBezTo>
                  <a:cubicBezTo>
                    <a:pt x="36" y="4"/>
                    <a:pt x="39" y="11"/>
                    <a:pt x="39" y="21"/>
                  </a:cubicBezTo>
                  <a:cubicBezTo>
                    <a:pt x="39" y="29"/>
                    <a:pt x="28" y="39"/>
                    <a:pt x="21" y="39"/>
                  </a:cubicBezTo>
                  <a:cubicBezTo>
                    <a:pt x="11" y="39"/>
                    <a:pt x="5" y="37"/>
                    <a:pt x="0" y="30"/>
                  </a:cubicBezTo>
                  <a:cubicBezTo>
                    <a:pt x="2" y="39"/>
                    <a:pt x="9" y="47"/>
                    <a:pt x="18" y="5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9" name="Group 2988"/>
          <p:cNvGrpSpPr/>
          <p:nvPr/>
        </p:nvGrpSpPr>
        <p:grpSpPr>
          <a:xfrm>
            <a:off x="4360863" y="4125913"/>
            <a:ext cx="371475" cy="371475"/>
            <a:chOff x="2595" y="372"/>
            <a:chExt cx="204" cy="205"/>
          </a:xfrm>
        </p:grpSpPr>
        <p:sp>
          <p:nvSpPr>
            <p:cNvPr id="27695" name="Freeform 1675"/>
            <p:cNvSpPr/>
            <p:nvPr/>
          </p:nvSpPr>
          <p:spPr bwMode="auto">
            <a:xfrm>
              <a:off x="2751" y="539"/>
              <a:ext cx="24" cy="30"/>
            </a:xfrm>
            <a:custGeom>
              <a:gdLst>
                <a:gd fmla="*/ 704 w 12" name="T0"/>
                <a:gd fmla="*/ 768 h 15" name="T1"/>
                <a:gd fmla="*/ 192 w 12" name="T2"/>
                <a:gd fmla="*/ 896 h 15" name="T3"/>
                <a:gd fmla="*/ 64 w 12" name="T4"/>
                <a:gd fmla="*/ 384 h 15" name="T5"/>
                <a:gd fmla="*/ 768 w 12" name="T6"/>
                <a:gd fmla="*/ 0 h 15" name="T7"/>
                <a:gd fmla="*/ 704 w 12" name="T8"/>
                <a:gd fmla="*/ 768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2" name="T15"/>
                <a:gd fmla="*/ 0 h 15" name="T16"/>
                <a:gd fmla="*/ 12 w 12" name="T17"/>
                <a:gd fmla="*/ 15 h 1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5" w="12">
                  <a:moveTo>
                    <a:pt x="11" y="12"/>
                  </a:moveTo>
                  <a:cubicBezTo>
                    <a:pt x="9" y="15"/>
                    <a:pt x="6" y="15"/>
                    <a:pt x="3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9" y="1"/>
                    <a:pt x="12" y="0"/>
                  </a:cubicBezTo>
                  <a:cubicBezTo>
                    <a:pt x="12" y="6"/>
                    <a:pt x="12" y="10"/>
                    <a:pt x="11" y="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696" name="Freeform 1676"/>
            <p:cNvSpPr/>
            <p:nvPr/>
          </p:nvSpPr>
          <p:spPr bwMode="auto">
            <a:xfrm>
              <a:off x="2647" y="547"/>
              <a:ext cx="24" cy="30"/>
            </a:xfrm>
            <a:custGeom>
              <a:gdLst>
                <a:gd fmla="*/ 704 w 12" name="T0"/>
                <a:gd fmla="*/ 768 h 15" name="T1"/>
                <a:gd fmla="*/ 192 w 12" name="T2"/>
                <a:gd fmla="*/ 896 h 15" name="T3"/>
                <a:gd fmla="*/ 64 w 12" name="T4"/>
                <a:gd fmla="*/ 384 h 15" name="T5"/>
                <a:gd fmla="*/ 768 w 12" name="T6"/>
                <a:gd fmla="*/ 0 h 15" name="T7"/>
                <a:gd fmla="*/ 704 w 12" name="T8"/>
                <a:gd fmla="*/ 768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2" name="T15"/>
                <a:gd fmla="*/ 0 h 15" name="T16"/>
                <a:gd fmla="*/ 12 w 12" name="T17"/>
                <a:gd fmla="*/ 15 h 1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5" w="12">
                  <a:moveTo>
                    <a:pt x="11" y="12"/>
                  </a:moveTo>
                  <a:cubicBezTo>
                    <a:pt x="9" y="15"/>
                    <a:pt x="6" y="15"/>
                    <a:pt x="3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9" y="1"/>
                    <a:pt x="12" y="0"/>
                  </a:cubicBezTo>
                  <a:cubicBezTo>
                    <a:pt x="12" y="6"/>
                    <a:pt x="12" y="10"/>
                    <a:pt x="11" y="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697" name="Freeform 1693"/>
            <p:cNvSpPr/>
            <p:nvPr/>
          </p:nvSpPr>
          <p:spPr bwMode="auto">
            <a:xfrm>
              <a:off x="2623" y="400"/>
              <a:ext cx="74" cy="63"/>
            </a:xfrm>
            <a:custGeom>
              <a:gdLst>
                <a:gd fmla="*/ 192 w 37" name="T0"/>
                <a:gd fmla="*/ 2181 h 31" name="T1"/>
                <a:gd fmla="*/ 0 w 37" name="T2"/>
                <a:gd fmla="*/ 1416 h 31" name="T3"/>
                <a:gd fmla="*/ 1280 w 37" name="T4"/>
                <a:gd fmla="*/ 0 h 31" name="T5"/>
                <a:gd fmla="*/ 2368 w 37" name="T6"/>
                <a:gd fmla="*/ 697 h 31" name="T7"/>
                <a:gd fmla="*/ 1920 w 37" name="T8"/>
                <a:gd fmla="*/ 975 h 31" name="T9"/>
                <a:gd fmla="*/ 1280 w 37" name="T10"/>
                <a:gd fmla="*/ 561 h 31" name="T11"/>
                <a:gd fmla="*/ 512 w 37" name="T12"/>
                <a:gd fmla="*/ 1416 h 31" name="T13"/>
                <a:gd fmla="*/ 640 w 37" name="T14"/>
                <a:gd fmla="*/ 1912 h 31" name="T15"/>
                <a:gd fmla="*/ 192 w 37" name="T16"/>
                <a:gd fmla="*/ 2181 h 3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7" name="T27"/>
                <a:gd fmla="*/ 0 h 31" name="T28"/>
                <a:gd fmla="*/ 37 w 37" name="T29"/>
                <a:gd fmla="*/ 31 h 3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1" w="37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698" name="Freeform 1694"/>
            <p:cNvSpPr/>
            <p:nvPr/>
          </p:nvSpPr>
          <p:spPr bwMode="auto">
            <a:xfrm>
              <a:off x="2659" y="372"/>
              <a:ext cx="8" cy="30"/>
            </a:xfrm>
            <a:custGeom>
              <a:gdLst>
                <a:gd fmla="*/ 128 w 4" name="T0"/>
                <a:gd fmla="*/ 960 h 15" name="T1"/>
                <a:gd fmla="*/ 0 w 4" name="T2"/>
                <a:gd fmla="*/ 832 h 15" name="T3"/>
                <a:gd fmla="*/ 0 w 4" name="T4"/>
                <a:gd fmla="*/ 128 h 15" name="T5"/>
                <a:gd fmla="*/ 128 w 4" name="T6"/>
                <a:gd fmla="*/ 0 h 15" name="T7"/>
                <a:gd fmla="*/ 256 w 4" name="T8"/>
                <a:gd fmla="*/ 128 h 15" name="T9"/>
                <a:gd fmla="*/ 256 w 4" name="T10"/>
                <a:gd fmla="*/ 832 h 15" name="T11"/>
                <a:gd fmla="*/ 128 w 4" name="T12"/>
                <a:gd fmla="*/ 960 h 1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" name="T21"/>
                <a:gd fmla="*/ 0 h 15" name="T22"/>
                <a:gd fmla="*/ 4 w 4" name="T23"/>
                <a:gd fmla="*/ 15 h 1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5" w="4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699" name="Freeform 1695"/>
            <p:cNvSpPr/>
            <p:nvPr/>
          </p:nvSpPr>
          <p:spPr bwMode="auto">
            <a:xfrm>
              <a:off x="2659" y="372"/>
              <a:ext cx="8" cy="30"/>
            </a:xfrm>
            <a:custGeom>
              <a:gdLst>
                <a:gd fmla="*/ 128 w 4" name="T0"/>
                <a:gd fmla="*/ 960 h 15" name="T1"/>
                <a:gd fmla="*/ 0 w 4" name="T2"/>
                <a:gd fmla="*/ 832 h 15" name="T3"/>
                <a:gd fmla="*/ 0 w 4" name="T4"/>
                <a:gd fmla="*/ 128 h 15" name="T5"/>
                <a:gd fmla="*/ 128 w 4" name="T6"/>
                <a:gd fmla="*/ 0 h 15" name="T7"/>
                <a:gd fmla="*/ 256 w 4" name="T8"/>
                <a:gd fmla="*/ 128 h 15" name="T9"/>
                <a:gd fmla="*/ 256 w 4" name="T10"/>
                <a:gd fmla="*/ 832 h 15" name="T11"/>
                <a:gd fmla="*/ 128 w 4" name="T12"/>
                <a:gd fmla="*/ 960 h 1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" name="T21"/>
                <a:gd fmla="*/ 0 h 15" name="T22"/>
                <a:gd fmla="*/ 4 w 4" name="T23"/>
                <a:gd fmla="*/ 15 h 1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5" w="4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0" name="Freeform 1696"/>
            <p:cNvSpPr/>
            <p:nvPr/>
          </p:nvSpPr>
          <p:spPr bwMode="auto">
            <a:xfrm>
              <a:off x="2595" y="437"/>
              <a:ext cx="30" cy="8"/>
            </a:xfrm>
            <a:custGeom>
              <a:gdLst>
                <a:gd fmla="*/ 832 w 15" name="T0"/>
                <a:gd fmla="*/ 256 h 4" name="T1"/>
                <a:gd fmla="*/ 128 w 15" name="T2"/>
                <a:gd fmla="*/ 256 h 4" name="T3"/>
                <a:gd fmla="*/ 0 w 15" name="T4"/>
                <a:gd fmla="*/ 128 h 4" name="T5"/>
                <a:gd fmla="*/ 128 w 15" name="T6"/>
                <a:gd fmla="*/ 0 h 4" name="T7"/>
                <a:gd fmla="*/ 832 w 15" name="T8"/>
                <a:gd fmla="*/ 0 h 4" name="T9"/>
                <a:gd fmla="*/ 960 w 15" name="T10"/>
                <a:gd fmla="*/ 128 h 4" name="T11"/>
                <a:gd fmla="*/ 832 w 15" name="T12"/>
                <a:gd fmla="*/ 256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" name="T21"/>
                <a:gd fmla="*/ 0 h 4" name="T22"/>
                <a:gd fmla="*/ 15 w 15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15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1" name="Freeform 1697"/>
            <p:cNvSpPr/>
            <p:nvPr/>
          </p:nvSpPr>
          <p:spPr bwMode="auto">
            <a:xfrm>
              <a:off x="2595" y="437"/>
              <a:ext cx="30" cy="8"/>
            </a:xfrm>
            <a:custGeom>
              <a:gdLst>
                <a:gd fmla="*/ 832 w 15" name="T0"/>
                <a:gd fmla="*/ 256 h 4" name="T1"/>
                <a:gd fmla="*/ 128 w 15" name="T2"/>
                <a:gd fmla="*/ 256 h 4" name="T3"/>
                <a:gd fmla="*/ 0 w 15" name="T4"/>
                <a:gd fmla="*/ 128 h 4" name="T5"/>
                <a:gd fmla="*/ 128 w 15" name="T6"/>
                <a:gd fmla="*/ 0 h 4" name="T7"/>
                <a:gd fmla="*/ 832 w 15" name="T8"/>
                <a:gd fmla="*/ 0 h 4" name="T9"/>
                <a:gd fmla="*/ 960 w 15" name="T10"/>
                <a:gd fmla="*/ 128 h 4" name="T11"/>
                <a:gd fmla="*/ 832 w 15" name="T12"/>
                <a:gd fmla="*/ 256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" name="T21"/>
                <a:gd fmla="*/ 0 h 4" name="T22"/>
                <a:gd fmla="*/ 15 w 15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15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2" name="Freeform 1698"/>
            <p:cNvSpPr/>
            <p:nvPr/>
          </p:nvSpPr>
          <p:spPr bwMode="auto">
            <a:xfrm>
              <a:off x="2603" y="402"/>
              <a:ext cx="28" cy="23"/>
            </a:xfrm>
            <a:custGeom>
              <a:gdLst>
                <a:gd fmla="*/ 768 w 14" name="T0"/>
                <a:gd fmla="*/ 914 h 11" name="T1"/>
                <a:gd fmla="*/ 640 w 14" name="T2"/>
                <a:gd fmla="*/ 838 h 11" name="T3"/>
                <a:gd fmla="*/ 64 w 14" name="T4"/>
                <a:gd fmla="*/ 401 h 11" name="T5"/>
                <a:gd fmla="*/ 0 w 14" name="T6"/>
                <a:gd fmla="*/ 157 h 11" name="T7"/>
                <a:gd fmla="*/ 192 w 14" name="T8"/>
                <a:gd fmla="*/ 75 h 11" name="T9"/>
                <a:gd fmla="*/ 832 w 14" name="T10"/>
                <a:gd fmla="*/ 512 h 11" name="T11"/>
                <a:gd fmla="*/ 896 w 14" name="T12"/>
                <a:gd fmla="*/ 838 h 11" name="T13"/>
                <a:gd fmla="*/ 768 w 14" name="T14"/>
                <a:gd fmla="*/ 914 h 1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1" name="T25"/>
                <a:gd fmla="*/ 14 w 14" name="T26"/>
                <a:gd fmla="*/ 11 h 1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" w="14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3" name="Freeform 1699"/>
            <p:cNvSpPr/>
            <p:nvPr/>
          </p:nvSpPr>
          <p:spPr bwMode="auto">
            <a:xfrm>
              <a:off x="2603" y="402"/>
              <a:ext cx="28" cy="23"/>
            </a:xfrm>
            <a:custGeom>
              <a:gdLst>
                <a:gd fmla="*/ 768 w 14" name="T0"/>
                <a:gd fmla="*/ 914 h 11" name="T1"/>
                <a:gd fmla="*/ 640 w 14" name="T2"/>
                <a:gd fmla="*/ 838 h 11" name="T3"/>
                <a:gd fmla="*/ 64 w 14" name="T4"/>
                <a:gd fmla="*/ 401 h 11" name="T5"/>
                <a:gd fmla="*/ 0 w 14" name="T6"/>
                <a:gd fmla="*/ 157 h 11" name="T7"/>
                <a:gd fmla="*/ 192 w 14" name="T8"/>
                <a:gd fmla="*/ 75 h 11" name="T9"/>
                <a:gd fmla="*/ 832 w 14" name="T10"/>
                <a:gd fmla="*/ 512 h 11" name="T11"/>
                <a:gd fmla="*/ 896 w 14" name="T12"/>
                <a:gd fmla="*/ 838 h 11" name="T13"/>
                <a:gd fmla="*/ 768 w 14" name="T14"/>
                <a:gd fmla="*/ 914 h 1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1" name="T25"/>
                <a:gd fmla="*/ 14 w 14" name="T26"/>
                <a:gd fmla="*/ 11 h 1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" w="14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4" name="Freeform 1700"/>
            <p:cNvSpPr/>
            <p:nvPr/>
          </p:nvSpPr>
          <p:spPr bwMode="auto">
            <a:xfrm>
              <a:off x="2679" y="380"/>
              <a:ext cx="22" cy="29"/>
            </a:xfrm>
            <a:custGeom>
              <a:gdLst>
                <a:gd fmla="*/ 192 w 11" name="T0"/>
                <a:gd fmla="*/ 1102 h 14" name="T1"/>
                <a:gd fmla="*/ 64 w 11" name="T2"/>
                <a:gd fmla="*/ 1102 h 14" name="T3"/>
                <a:gd fmla="*/ 64 w 11" name="T4"/>
                <a:gd fmla="*/ 812 h 14" name="T5"/>
                <a:gd fmla="*/ 384 w 11" name="T6"/>
                <a:gd fmla="*/ 73 h 14" name="T7"/>
                <a:gd fmla="*/ 576 w 11" name="T8"/>
                <a:gd fmla="*/ 0 h 14" name="T9"/>
                <a:gd fmla="*/ 640 w 11" name="T10"/>
                <a:gd fmla="*/ 224 h 14" name="T11"/>
                <a:gd fmla="*/ 320 w 11" name="T12"/>
                <a:gd fmla="*/ 1029 h 14" name="T13"/>
                <a:gd fmla="*/ 192 w 11" name="T14"/>
                <a:gd fmla="*/ 1102 h 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" name="T24"/>
                <a:gd fmla="*/ 0 h 14" name="T25"/>
                <a:gd fmla="*/ 11 w 11" name="T26"/>
                <a:gd fmla="*/ 14 h 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" w="11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5" name="Freeform 1701"/>
            <p:cNvSpPr/>
            <p:nvPr/>
          </p:nvSpPr>
          <p:spPr bwMode="auto">
            <a:xfrm>
              <a:off x="2679" y="380"/>
              <a:ext cx="22" cy="29"/>
            </a:xfrm>
            <a:custGeom>
              <a:gdLst>
                <a:gd fmla="*/ 192 w 11" name="T0"/>
                <a:gd fmla="*/ 1102 h 14" name="T1"/>
                <a:gd fmla="*/ 64 w 11" name="T2"/>
                <a:gd fmla="*/ 1102 h 14" name="T3"/>
                <a:gd fmla="*/ 64 w 11" name="T4"/>
                <a:gd fmla="*/ 812 h 14" name="T5"/>
                <a:gd fmla="*/ 384 w 11" name="T6"/>
                <a:gd fmla="*/ 73 h 14" name="T7"/>
                <a:gd fmla="*/ 576 w 11" name="T8"/>
                <a:gd fmla="*/ 0 h 14" name="T9"/>
                <a:gd fmla="*/ 640 w 11" name="T10"/>
                <a:gd fmla="*/ 224 h 14" name="T11"/>
                <a:gd fmla="*/ 320 w 11" name="T12"/>
                <a:gd fmla="*/ 1029 h 14" name="T13"/>
                <a:gd fmla="*/ 192 w 11" name="T14"/>
                <a:gd fmla="*/ 1102 h 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" name="T24"/>
                <a:gd fmla="*/ 0 h 14" name="T25"/>
                <a:gd fmla="*/ 11 w 11" name="T26"/>
                <a:gd fmla="*/ 14 h 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" w="11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6" name="Freeform 1702"/>
            <p:cNvSpPr/>
            <p:nvPr/>
          </p:nvSpPr>
          <p:spPr bwMode="auto">
            <a:xfrm>
              <a:off x="2603" y="457"/>
              <a:ext cx="28" cy="20"/>
            </a:xfrm>
            <a:custGeom>
              <a:gdLst>
                <a:gd fmla="*/ 128 w 14" name="T0"/>
                <a:gd fmla="*/ 640 h 10" name="T1"/>
                <a:gd fmla="*/ 0 w 14" name="T2"/>
                <a:gd fmla="*/ 576 h 10" name="T3"/>
                <a:gd fmla="*/ 64 w 14" name="T4"/>
                <a:gd fmla="*/ 384 h 10" name="T5"/>
                <a:gd fmla="*/ 640 w 14" name="T6"/>
                <a:gd fmla="*/ 64 h 10" name="T7"/>
                <a:gd fmla="*/ 896 w 14" name="T8"/>
                <a:gd fmla="*/ 64 h 10" name="T9"/>
                <a:gd fmla="*/ 832 w 14" name="T10"/>
                <a:gd fmla="*/ 320 h 10" name="T11"/>
                <a:gd fmla="*/ 192 w 14" name="T12"/>
                <a:gd fmla="*/ 640 h 10" name="T13"/>
                <a:gd fmla="*/ 128 w 14" name="T14"/>
                <a:gd fmla="*/ 640 h 1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0" name="T25"/>
                <a:gd fmla="*/ 14 w 14" name="T26"/>
                <a:gd fmla="*/ 10 h 1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0" w="14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7" name="Freeform 1703"/>
            <p:cNvSpPr/>
            <p:nvPr/>
          </p:nvSpPr>
          <p:spPr bwMode="auto">
            <a:xfrm>
              <a:off x="2695" y="402"/>
              <a:ext cx="28" cy="23"/>
            </a:xfrm>
            <a:custGeom>
              <a:gdLst>
                <a:gd fmla="*/ 128 w 14" name="T0"/>
                <a:gd fmla="*/ 914 h 11" name="T1"/>
                <a:gd fmla="*/ 0 w 14" name="T2"/>
                <a:gd fmla="*/ 838 h 11" name="T3"/>
                <a:gd fmla="*/ 64 w 14" name="T4"/>
                <a:gd fmla="*/ 512 h 11" name="T5"/>
                <a:gd fmla="*/ 704 w 14" name="T6"/>
                <a:gd fmla="*/ 75 h 11" name="T7"/>
                <a:gd fmla="*/ 896 w 14" name="T8"/>
                <a:gd fmla="*/ 157 h 11" name="T9"/>
                <a:gd fmla="*/ 832 w 14" name="T10"/>
                <a:gd fmla="*/ 401 h 11" name="T11"/>
                <a:gd fmla="*/ 256 w 14" name="T12"/>
                <a:gd fmla="*/ 838 h 11" name="T13"/>
                <a:gd fmla="*/ 128 w 14" name="T14"/>
                <a:gd fmla="*/ 914 h 1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1" name="T25"/>
                <a:gd fmla="*/ 14 w 14" name="T26"/>
                <a:gd fmla="*/ 11 h 1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" w="14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8" name="Freeform 1704"/>
            <p:cNvSpPr/>
            <p:nvPr/>
          </p:nvSpPr>
          <p:spPr bwMode="auto">
            <a:xfrm>
              <a:off x="2603" y="457"/>
              <a:ext cx="28" cy="20"/>
            </a:xfrm>
            <a:custGeom>
              <a:gdLst>
                <a:gd fmla="*/ 128 w 14" name="T0"/>
                <a:gd fmla="*/ 640 h 10" name="T1"/>
                <a:gd fmla="*/ 0 w 14" name="T2"/>
                <a:gd fmla="*/ 576 h 10" name="T3"/>
                <a:gd fmla="*/ 64 w 14" name="T4"/>
                <a:gd fmla="*/ 384 h 10" name="T5"/>
                <a:gd fmla="*/ 640 w 14" name="T6"/>
                <a:gd fmla="*/ 64 h 10" name="T7"/>
                <a:gd fmla="*/ 896 w 14" name="T8"/>
                <a:gd fmla="*/ 64 h 10" name="T9"/>
                <a:gd fmla="*/ 832 w 14" name="T10"/>
                <a:gd fmla="*/ 320 h 10" name="T11"/>
                <a:gd fmla="*/ 192 w 14" name="T12"/>
                <a:gd fmla="*/ 640 h 10" name="T13"/>
                <a:gd fmla="*/ 128 w 14" name="T14"/>
                <a:gd fmla="*/ 640 h 1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0" name="T25"/>
                <a:gd fmla="*/ 14 w 14" name="T26"/>
                <a:gd fmla="*/ 10 h 1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0" w="14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9" name="Freeform 1705"/>
            <p:cNvSpPr/>
            <p:nvPr/>
          </p:nvSpPr>
          <p:spPr bwMode="auto">
            <a:xfrm>
              <a:off x="2695" y="402"/>
              <a:ext cx="28" cy="23"/>
            </a:xfrm>
            <a:custGeom>
              <a:gdLst>
                <a:gd fmla="*/ 128 w 14" name="T0"/>
                <a:gd fmla="*/ 914 h 11" name="T1"/>
                <a:gd fmla="*/ 0 w 14" name="T2"/>
                <a:gd fmla="*/ 838 h 11" name="T3"/>
                <a:gd fmla="*/ 64 w 14" name="T4"/>
                <a:gd fmla="*/ 512 h 11" name="T5"/>
                <a:gd fmla="*/ 704 w 14" name="T6"/>
                <a:gd fmla="*/ 75 h 11" name="T7"/>
                <a:gd fmla="*/ 896 w 14" name="T8"/>
                <a:gd fmla="*/ 157 h 11" name="T9"/>
                <a:gd fmla="*/ 832 w 14" name="T10"/>
                <a:gd fmla="*/ 401 h 11" name="T11"/>
                <a:gd fmla="*/ 256 w 14" name="T12"/>
                <a:gd fmla="*/ 838 h 11" name="T13"/>
                <a:gd fmla="*/ 128 w 14" name="T14"/>
                <a:gd fmla="*/ 914 h 1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4" name="T24"/>
                <a:gd fmla="*/ 0 h 11" name="T25"/>
                <a:gd fmla="*/ 14 w 14" name="T26"/>
                <a:gd fmla="*/ 11 h 1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" w="14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10" name="Freeform 1706"/>
            <p:cNvSpPr/>
            <p:nvPr/>
          </p:nvSpPr>
          <p:spPr bwMode="auto">
            <a:xfrm>
              <a:off x="2625" y="380"/>
              <a:ext cx="22" cy="29"/>
            </a:xfrm>
            <a:custGeom>
              <a:gdLst>
                <a:gd fmla="*/ 512 w 11" name="T0"/>
                <a:gd fmla="*/ 1102 h 14" name="T1"/>
                <a:gd fmla="*/ 384 w 11" name="T2"/>
                <a:gd fmla="*/ 1029 h 14" name="T3"/>
                <a:gd fmla="*/ 64 w 11" name="T4"/>
                <a:gd fmla="*/ 224 h 14" name="T5"/>
                <a:gd fmla="*/ 128 w 11" name="T6"/>
                <a:gd fmla="*/ 0 h 14" name="T7"/>
                <a:gd fmla="*/ 320 w 11" name="T8"/>
                <a:gd fmla="*/ 73 h 14" name="T9"/>
                <a:gd fmla="*/ 640 w 11" name="T10"/>
                <a:gd fmla="*/ 812 h 14" name="T11"/>
                <a:gd fmla="*/ 640 w 11" name="T12"/>
                <a:gd fmla="*/ 1102 h 14" name="T13"/>
                <a:gd fmla="*/ 512 w 11" name="T14"/>
                <a:gd fmla="*/ 1102 h 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" name="T24"/>
                <a:gd fmla="*/ 0 h 14" name="T25"/>
                <a:gd fmla="*/ 11 w 11" name="T26"/>
                <a:gd fmla="*/ 14 h 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" w="11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11" name="Freeform 1707"/>
            <p:cNvSpPr/>
            <p:nvPr/>
          </p:nvSpPr>
          <p:spPr bwMode="auto">
            <a:xfrm>
              <a:off x="2625" y="380"/>
              <a:ext cx="22" cy="29"/>
            </a:xfrm>
            <a:custGeom>
              <a:gdLst>
                <a:gd fmla="*/ 512 w 11" name="T0"/>
                <a:gd fmla="*/ 1102 h 14" name="T1"/>
                <a:gd fmla="*/ 384 w 11" name="T2"/>
                <a:gd fmla="*/ 1029 h 14" name="T3"/>
                <a:gd fmla="*/ 64 w 11" name="T4"/>
                <a:gd fmla="*/ 224 h 14" name="T5"/>
                <a:gd fmla="*/ 128 w 11" name="T6"/>
                <a:gd fmla="*/ 0 h 14" name="T7"/>
                <a:gd fmla="*/ 320 w 11" name="T8"/>
                <a:gd fmla="*/ 73 h 14" name="T9"/>
                <a:gd fmla="*/ 640 w 11" name="T10"/>
                <a:gd fmla="*/ 812 h 14" name="T11"/>
                <a:gd fmla="*/ 640 w 11" name="T12"/>
                <a:gd fmla="*/ 1102 h 14" name="T13"/>
                <a:gd fmla="*/ 512 w 11" name="T14"/>
                <a:gd fmla="*/ 1102 h 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" name="T24"/>
                <a:gd fmla="*/ 0 h 14" name="T25"/>
                <a:gd fmla="*/ 11 w 11" name="T26"/>
                <a:gd fmla="*/ 14 h 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" w="11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12" name="Freeform 1708"/>
            <p:cNvSpPr/>
            <p:nvPr/>
          </p:nvSpPr>
          <p:spPr bwMode="auto">
            <a:xfrm>
              <a:off x="2631" y="425"/>
              <a:ext cx="168" cy="104"/>
            </a:xfrm>
            <a:custGeom>
              <a:gdLst>
                <a:gd fmla="*/ 4224 w 84" name="T0"/>
                <a:gd fmla="*/ 3328 h 52" name="T1"/>
                <a:gd fmla="*/ 3648 w 84" name="T2"/>
                <a:gd fmla="*/ 3328 h 52" name="T3"/>
                <a:gd fmla="*/ 3648 w 84" name="T4"/>
                <a:gd fmla="*/ 2816 h 52" name="T5"/>
                <a:gd fmla="*/ 4224 w 84" name="T6"/>
                <a:gd fmla="*/ 2816 h 52" name="T7"/>
                <a:gd fmla="*/ 4864 w 84" name="T8"/>
                <a:gd fmla="*/ 2176 h 52" name="T9"/>
                <a:gd fmla="*/ 4416 w 84" name="T10"/>
                <a:gd fmla="*/ 1600 h 52" name="T11"/>
                <a:gd fmla="*/ 4224 w 84" name="T12"/>
                <a:gd fmla="*/ 1536 h 52" name="T13"/>
                <a:gd fmla="*/ 4224 w 84" name="T14"/>
                <a:gd fmla="*/ 1344 h 52" name="T15"/>
                <a:gd fmla="*/ 3392 w 84" name="T16"/>
                <a:gd fmla="*/ 512 h 52" name="T17"/>
                <a:gd fmla="*/ 2624 w 84" name="T18"/>
                <a:gd fmla="*/ 1024 h 52" name="T19"/>
                <a:gd fmla="*/ 2496 w 84" name="T20"/>
                <a:gd fmla="*/ 1280 h 52" name="T21"/>
                <a:gd fmla="*/ 2304 w 84" name="T22"/>
                <a:gd fmla="*/ 1216 h 52" name="T23"/>
                <a:gd fmla="*/ 2112 w 84" name="T24"/>
                <a:gd fmla="*/ 1152 h 52" name="T25"/>
                <a:gd fmla="*/ 1408 w 84" name="T26"/>
                <a:gd fmla="*/ 1792 h 52" name="T27"/>
                <a:gd fmla="*/ 1408 w 84" name="T28"/>
                <a:gd fmla="*/ 1792 h 52" name="T29"/>
                <a:gd fmla="*/ 1408 w 84" name="T30"/>
                <a:gd fmla="*/ 2176 h 52" name="T31"/>
                <a:gd fmla="*/ 1024 w 84" name="T32"/>
                <a:gd fmla="*/ 2048 h 52" name="T33"/>
                <a:gd fmla="*/ 896 w 84" name="T34"/>
                <a:gd fmla="*/ 2048 h 52" name="T35"/>
                <a:gd fmla="*/ 512 w 84" name="T36"/>
                <a:gd fmla="*/ 2432 h 52" name="T37"/>
                <a:gd fmla="*/ 896 w 84" name="T38"/>
                <a:gd fmla="*/ 2816 h 52" name="T39"/>
                <a:gd fmla="*/ 1792 w 84" name="T40"/>
                <a:gd fmla="*/ 2816 h 52" name="T41"/>
                <a:gd fmla="*/ 1792 w 84" name="T42"/>
                <a:gd fmla="*/ 3328 h 52" name="T43"/>
                <a:gd fmla="*/ 896 w 84" name="T44"/>
                <a:gd fmla="*/ 3328 h 52" name="T45"/>
                <a:gd fmla="*/ 0 w 84" name="T46"/>
                <a:gd fmla="*/ 2432 h 52" name="T47"/>
                <a:gd fmla="*/ 896 w 84" name="T48"/>
                <a:gd fmla="*/ 1536 h 52" name="T49"/>
                <a:gd fmla="*/ 2112 w 84" name="T50"/>
                <a:gd fmla="*/ 640 h 52" name="T51"/>
                <a:gd fmla="*/ 2240 w 84" name="T52"/>
                <a:gd fmla="*/ 640 h 52" name="T53"/>
                <a:gd fmla="*/ 3392 w 84" name="T54"/>
                <a:gd fmla="*/ 0 h 52" name="T55"/>
                <a:gd fmla="*/ 4736 w 84" name="T56"/>
                <a:gd fmla="*/ 1216 h 52" name="T57"/>
                <a:gd fmla="*/ 5376 w 84" name="T58"/>
                <a:gd fmla="*/ 2176 h 52" name="T59"/>
                <a:gd fmla="*/ 4224 w 84" name="T60"/>
                <a:gd fmla="*/ 3328 h 52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84" name="T93"/>
                <a:gd fmla="*/ 0 h 52" name="T94"/>
                <a:gd fmla="*/ 84 w 84" name="T95"/>
                <a:gd fmla="*/ 52 h 52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52" w="84">
                  <a:moveTo>
                    <a:pt x="66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72" y="44"/>
                    <a:pt x="76" y="40"/>
                    <a:pt x="76" y="34"/>
                  </a:cubicBezTo>
                  <a:cubicBezTo>
                    <a:pt x="76" y="30"/>
                    <a:pt x="73" y="26"/>
                    <a:pt x="69" y="2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14"/>
                    <a:pt x="60" y="8"/>
                    <a:pt x="53" y="8"/>
                  </a:cubicBezTo>
                  <a:cubicBezTo>
                    <a:pt x="48" y="8"/>
                    <a:pt x="43" y="11"/>
                    <a:pt x="41" y="16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4" y="18"/>
                    <a:pt x="33" y="18"/>
                  </a:cubicBezTo>
                  <a:cubicBezTo>
                    <a:pt x="28" y="18"/>
                    <a:pt x="22" y="1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1" y="32"/>
                    <a:pt x="8" y="34"/>
                    <a:pt x="8" y="38"/>
                  </a:cubicBezTo>
                  <a:cubicBezTo>
                    <a:pt x="8" y="41"/>
                    <a:pt x="11" y="44"/>
                    <a:pt x="1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6"/>
                    <a:pt x="0" y="38"/>
                  </a:cubicBezTo>
                  <a:cubicBezTo>
                    <a:pt x="0" y="30"/>
                    <a:pt x="6" y="24"/>
                    <a:pt x="14" y="24"/>
                  </a:cubicBezTo>
                  <a:cubicBezTo>
                    <a:pt x="16" y="15"/>
                    <a:pt x="23" y="10"/>
                    <a:pt x="33" y="10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9" y="4"/>
                    <a:pt x="45" y="0"/>
                    <a:pt x="53" y="0"/>
                  </a:cubicBezTo>
                  <a:cubicBezTo>
                    <a:pt x="64" y="0"/>
                    <a:pt x="73" y="8"/>
                    <a:pt x="74" y="19"/>
                  </a:cubicBezTo>
                  <a:cubicBezTo>
                    <a:pt x="80" y="21"/>
                    <a:pt x="84" y="28"/>
                    <a:pt x="84" y="34"/>
                  </a:cubicBezTo>
                  <a:cubicBezTo>
                    <a:pt x="84" y="44"/>
                    <a:pt x="76" y="52"/>
                    <a:pt x="66" y="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13" name="Freeform 1761"/>
            <p:cNvSpPr/>
            <p:nvPr/>
          </p:nvSpPr>
          <p:spPr bwMode="auto">
            <a:xfrm>
              <a:off x="2695" y="489"/>
              <a:ext cx="40" cy="88"/>
            </a:xfrm>
            <a:custGeom>
              <a:gdLst>
                <a:gd fmla="*/ 40 w 40" name="T0"/>
                <a:gd fmla="*/ 32 h 88" name="T1"/>
                <a:gd fmla="*/ 24 w 40" name="T2"/>
                <a:gd fmla="*/ 32 h 88" name="T3"/>
                <a:gd fmla="*/ 40 w 40" name="T4"/>
                <a:gd fmla="*/ 0 h 88" name="T5"/>
                <a:gd fmla="*/ 18 w 40" name="T6"/>
                <a:gd fmla="*/ 0 h 88" name="T7"/>
                <a:gd fmla="*/ 0 w 40" name="T8"/>
                <a:gd fmla="*/ 48 h 88" name="T9"/>
                <a:gd fmla="*/ 16 w 40" name="T10"/>
                <a:gd fmla="*/ 48 h 88" name="T11"/>
                <a:gd fmla="*/ 8 w 40" name="T12"/>
                <a:gd fmla="*/ 88 h 88" name="T13"/>
                <a:gd fmla="*/ 40 w 40" name="T14"/>
                <a:gd fmla="*/ 32 h 8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0" name="T24"/>
                <a:gd fmla="*/ 0 h 88" name="T25"/>
                <a:gd fmla="*/ 40 w 40" name="T26"/>
                <a:gd fmla="*/ 88 h 8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8" w="40">
                  <a:moveTo>
                    <a:pt x="40" y="32"/>
                  </a:moveTo>
                  <a:lnTo>
                    <a:pt x="24" y="32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8" y="8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321925" y="2822575"/>
            <a:ext cx="1193800" cy="1193800"/>
            <a:chOff x="10322605" y="2823035"/>
            <a:chExt cx="1193713" cy="1193713"/>
          </a:xfrm>
        </p:grpSpPr>
        <p:sp>
          <p:nvSpPr>
            <p:cNvPr id="16" name="椭圆 15"/>
            <p:cNvSpPr/>
            <p:nvPr/>
          </p:nvSpPr>
          <p:spPr>
            <a:xfrm>
              <a:off x="10322605" y="2823035"/>
              <a:ext cx="1193713" cy="11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89" name="组合 11"/>
            <p:cNvGrpSpPr/>
            <p:nvPr/>
          </p:nvGrpSpPr>
          <p:grpSpPr>
            <a:xfrm>
              <a:off x="10727513" y="3109039"/>
              <a:ext cx="383896" cy="712948"/>
              <a:chOff x="10819448" y="3279775"/>
              <a:chExt cx="200025" cy="371475"/>
            </a:xfrm>
          </p:grpSpPr>
          <p:sp>
            <p:nvSpPr>
              <p:cNvPr id="27690" name="Freeform 2422"/>
              <p:cNvSpPr/>
              <p:nvPr/>
            </p:nvSpPr>
            <p:spPr bwMode="auto">
              <a:xfrm>
                <a:off x="10903095" y="3367709"/>
                <a:ext cx="58189" cy="129209"/>
              </a:xfrm>
              <a:custGeom>
                <a:gdLst>
                  <a:gd fmla="*/ 58189 w 32" name="T0"/>
                  <a:gd fmla="*/ 129209 h 72" name="T1"/>
                  <a:gd fmla="*/ 0 w 32" name="T2"/>
                  <a:gd fmla="*/ 104085 h 72" name="T3"/>
                  <a:gd fmla="*/ 0 w 32" name="T4"/>
                  <a:gd fmla="*/ 0 h 72" name="T5"/>
                  <a:gd fmla="*/ 58189 w 32" name="T6"/>
                  <a:gd fmla="*/ 0 h 72" name="T7"/>
                  <a:gd fmla="*/ 58189 w 32" name="T8"/>
                  <a:gd fmla="*/ 129209 h 7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2" name="T15"/>
                  <a:gd fmla="*/ 0 h 72" name="T16"/>
                  <a:gd fmla="*/ 32 w 32" name="T17"/>
                  <a:gd fmla="*/ 72 h 7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72" w="32">
                    <a:moveTo>
                      <a:pt x="32" y="72"/>
                    </a:moveTo>
                    <a:lnTo>
                      <a:pt x="0" y="58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91" name="Rectangle 2423"/>
              <p:cNvSpPr>
                <a:spLocks noChangeArrowheads="1"/>
              </p:cNvSpPr>
              <p:nvPr/>
            </p:nvSpPr>
            <p:spPr bwMode="auto">
              <a:xfrm>
                <a:off x="10961284" y="3322845"/>
                <a:ext cx="58189" cy="30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7692" name="Rectangle 2424"/>
              <p:cNvSpPr>
                <a:spLocks noChangeArrowheads="1"/>
              </p:cNvSpPr>
              <p:nvPr/>
            </p:nvSpPr>
            <p:spPr bwMode="auto">
              <a:xfrm>
                <a:off x="10961284" y="3396422"/>
                <a:ext cx="58189" cy="28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7693" name="Freeform 2425"/>
              <p:cNvSpPr/>
              <p:nvPr/>
            </p:nvSpPr>
            <p:spPr bwMode="auto">
              <a:xfrm>
                <a:off x="10859453" y="3279775"/>
                <a:ext cx="116378" cy="202786"/>
              </a:xfrm>
              <a:custGeom>
                <a:gdLst>
                  <a:gd fmla="*/ 931024 w 32" name="T0"/>
                  <a:gd fmla="*/ 6782467 h 56" name="T1"/>
                  <a:gd fmla="*/ 931024 w 32" name="T2"/>
                  <a:gd fmla="*/ 1930089 h 56" name="T3"/>
                  <a:gd fmla="*/ 1862048 w 32" name="T4"/>
                  <a:gd fmla="*/ 955991 h 56" name="T5"/>
                  <a:gd fmla="*/ 2793072 w 32" name="T6"/>
                  <a:gd fmla="*/ 1930089 h 56" name="T7"/>
                  <a:gd fmla="*/ 2793072 w 32" name="T8"/>
                  <a:gd fmla="*/ 6782467 h 56" name="T9"/>
                  <a:gd fmla="*/ 3724096 w 32" name="T10"/>
                  <a:gd fmla="*/ 6782467 h 56" name="T11"/>
                  <a:gd fmla="*/ 3724096 w 32" name="T12"/>
                  <a:gd fmla="*/ 1930089 h 56" name="T13"/>
                  <a:gd fmla="*/ 1862048 w 32" name="T14"/>
                  <a:gd fmla="*/ 0 h 56" name="T15"/>
                  <a:gd fmla="*/ 0 w 32" name="T16"/>
                  <a:gd fmla="*/ 1930089 h 56" name="T17"/>
                  <a:gd fmla="*/ 0 w 32" name="T18"/>
                  <a:gd fmla="*/ 6782467 h 56" name="T19"/>
                  <a:gd fmla="*/ 931024 w 32" name="T20"/>
                  <a:gd fmla="*/ 6782467 h 5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32" name="T33"/>
                  <a:gd fmla="*/ 0 h 56" name="T34"/>
                  <a:gd fmla="*/ 32 w 32" name="T35"/>
                  <a:gd fmla="*/ 56 h 56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56" w="32">
                    <a:moveTo>
                      <a:pt x="8" y="5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20" y="8"/>
                      <a:pt x="24" y="12"/>
                      <a:pt x="24" y="1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43"/>
                      <a:pt x="32" y="18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18"/>
                      <a:pt x="0" y="43"/>
                      <a:pt x="0" y="56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94" name="Freeform 2426"/>
              <p:cNvSpPr/>
              <p:nvPr/>
            </p:nvSpPr>
            <p:spPr bwMode="auto">
              <a:xfrm>
                <a:off x="10819448" y="3457437"/>
                <a:ext cx="196388" cy="193813"/>
              </a:xfrm>
              <a:custGeom>
                <a:gdLst>
                  <a:gd fmla="*/ 3142208 w 54" name="T0"/>
                  <a:gd fmla="*/ 0 h 54" name="T1"/>
                  <a:gd fmla="*/ 2676696 w 54" name="T2"/>
                  <a:gd fmla="*/ 0 h 54" name="T3"/>
                  <a:gd fmla="*/ 2676696 w 54" name="T4"/>
                  <a:gd fmla="*/ 803965 h 54" name="T5"/>
                  <a:gd fmla="*/ 2443940 w 54" name="T6"/>
                  <a:gd fmla="*/ 1378226 h 54" name="T7"/>
                  <a:gd fmla="*/ 1280159 w 54" name="T8"/>
                  <a:gd fmla="*/ 3101008 h 54" name="T9"/>
                  <a:gd fmla="*/ 1047403 w 54" name="T10"/>
                  <a:gd fmla="*/ 3330712 h 54" name="T11"/>
                  <a:gd fmla="*/ 814647 w 54" name="T12"/>
                  <a:gd fmla="*/ 3101008 h 54" name="T13"/>
                  <a:gd fmla="*/ 1978428 w 54" name="T14"/>
                  <a:gd fmla="*/ 1148522 h 54" name="T15"/>
                  <a:gd fmla="*/ 2211184 w 54" name="T16"/>
                  <a:gd fmla="*/ 689113 h 54" name="T17"/>
                  <a:gd fmla="*/ 2211184 w 54" name="T18"/>
                  <a:gd fmla="*/ 114852 h 54" name="T19"/>
                  <a:gd fmla="*/ 0 w 54" name="T20"/>
                  <a:gd fmla="*/ 3101008 h 54" name="T21"/>
                  <a:gd fmla="*/ 3142208 w 54" name="T22"/>
                  <a:gd fmla="*/ 6202016 h 54" name="T23"/>
                  <a:gd fmla="*/ 6284416 w 54" name="T24"/>
                  <a:gd fmla="*/ 3101008 h 54" name="T25"/>
                  <a:gd fmla="*/ 3142208 w 54" name="T26"/>
                  <a:gd fmla="*/ 0 h 54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54" name="T42"/>
                  <a:gd fmla="*/ 0 h 54" name="T43"/>
                  <a:gd fmla="*/ 54 w 54" name="T44"/>
                  <a:gd fmla="*/ 54 h 54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54" w="54">
                    <a:moveTo>
                      <a:pt x="27" y="0"/>
                    </a:moveTo>
                    <a:cubicBezTo>
                      <a:pt x="26" y="0"/>
                      <a:pt x="24" y="0"/>
                      <a:pt x="23" y="0"/>
                    </a:cubicBezTo>
                    <a:cubicBezTo>
                      <a:pt x="23" y="3"/>
                      <a:pt x="23" y="6"/>
                      <a:pt x="23" y="7"/>
                    </a:cubicBezTo>
                    <a:cubicBezTo>
                      <a:pt x="23" y="11"/>
                      <a:pt x="21" y="12"/>
                      <a:pt x="21" y="12"/>
                    </a:cubicBezTo>
                    <a:cubicBezTo>
                      <a:pt x="15" y="15"/>
                      <a:pt x="11" y="20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29"/>
                      <a:pt x="7" y="28"/>
                      <a:pt x="7" y="27"/>
                    </a:cubicBezTo>
                    <a:cubicBezTo>
                      <a:pt x="7" y="20"/>
                      <a:pt x="11" y="13"/>
                      <a:pt x="17" y="10"/>
                    </a:cubicBezTo>
                    <a:cubicBezTo>
                      <a:pt x="17" y="10"/>
                      <a:pt x="19" y="9"/>
                      <a:pt x="19" y="6"/>
                    </a:cubicBezTo>
                    <a:cubicBezTo>
                      <a:pt x="19" y="5"/>
                      <a:pt x="19" y="3"/>
                      <a:pt x="19" y="1"/>
                    </a:cubicBezTo>
                    <a:cubicBezTo>
                      <a:pt x="8" y="4"/>
                      <a:pt x="0" y="15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814513" y="3111500"/>
            <a:ext cx="617537" cy="617538"/>
            <a:chOff x="1814742" y="3111282"/>
            <a:chExt cx="617218" cy="617218"/>
          </a:xfrm>
        </p:grpSpPr>
        <p:sp>
          <p:nvSpPr>
            <p:cNvPr id="19" name="椭圆 18"/>
            <p:cNvSpPr/>
            <p:nvPr/>
          </p:nvSpPr>
          <p:spPr>
            <a:xfrm>
              <a:off x="1814742" y="3111282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80" name="组合 10"/>
            <p:cNvGrpSpPr/>
            <p:nvPr/>
          </p:nvGrpSpPr>
          <p:grpSpPr>
            <a:xfrm>
              <a:off x="1929676" y="3234153"/>
              <a:ext cx="387350" cy="371475"/>
              <a:chOff x="1929676" y="3234153"/>
              <a:chExt cx="387350" cy="371475"/>
            </a:xfrm>
          </p:grpSpPr>
          <p:sp>
            <p:nvSpPr>
              <p:cNvPr id="27681" name="Freeform 1787"/>
              <p:cNvSpPr>
                <a:spLocks noEditPoints="1"/>
              </p:cNvSpPr>
              <p:nvPr/>
            </p:nvSpPr>
            <p:spPr bwMode="auto">
              <a:xfrm>
                <a:off x="1936984" y="3234153"/>
                <a:ext cx="372733" cy="371475"/>
              </a:xfrm>
              <a:custGeom>
                <a:gdLst>
                  <a:gd fmla="*/ 5963728 w 102" name="T0"/>
                  <a:gd fmla="*/ 932330 h 102" name="T1"/>
                  <a:gd fmla="*/ 10991970 w 102" name="T2"/>
                  <a:gd fmla="*/ 5943600 h 102" name="T3"/>
                  <a:gd fmla="*/ 5963728 w 102" name="T4"/>
                  <a:gd fmla="*/ 10954871 h 102" name="T5"/>
                  <a:gd fmla="*/ 935487 w 102" name="T6"/>
                  <a:gd fmla="*/ 5943600 h 102" name="T7"/>
                  <a:gd fmla="*/ 5963728 w 102" name="T8"/>
                  <a:gd fmla="*/ 932330 h 102" name="T9"/>
                  <a:gd fmla="*/ 5963728 w 102" name="T10"/>
                  <a:gd fmla="*/ 0 h 102" name="T11"/>
                  <a:gd fmla="*/ 0 w 102" name="T12"/>
                  <a:gd fmla="*/ 5943600 h 102" name="T13"/>
                  <a:gd fmla="*/ 5963728 w 102" name="T14"/>
                  <a:gd fmla="*/ 11887200 h 102" name="T15"/>
                  <a:gd fmla="*/ 11927456 w 102" name="T16"/>
                  <a:gd fmla="*/ 5943600 h 102" name="T17"/>
                  <a:gd fmla="*/ 5963728 w 102" name="T18"/>
                  <a:gd fmla="*/ 0 h 10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02" name="T30"/>
                  <a:gd fmla="*/ 0 h 102" name="T31"/>
                  <a:gd fmla="*/ 102 w 102" name="T32"/>
                  <a:gd fmla="*/ 102 h 10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82" name="Freeform 1788"/>
              <p:cNvSpPr/>
              <p:nvPr/>
            </p:nvSpPr>
            <p:spPr bwMode="auto">
              <a:xfrm>
                <a:off x="2068537" y="3456310"/>
                <a:ext cx="157133" cy="61913"/>
              </a:xfrm>
              <a:custGeom>
                <a:gdLst>
                  <a:gd fmla="*/ 1754043 w 43" name="T0"/>
                  <a:gd fmla="*/ 1165421 h 17" name="T1"/>
                  <a:gd fmla="*/ 0 w 43" name="T2"/>
                  <a:gd fmla="*/ 1281963 h 17" name="T3"/>
                  <a:gd fmla="*/ 1754043 w 43" name="T4"/>
                  <a:gd fmla="*/ 1981216 h 17" name="T5"/>
                  <a:gd fmla="*/ 5028256 w 43" name="T6"/>
                  <a:gd fmla="*/ 0 h 17" name="T7"/>
                  <a:gd fmla="*/ 1754043 w 43" name="T8"/>
                  <a:gd fmla="*/ 1165421 h 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3" name="T15"/>
                  <a:gd fmla="*/ 0 h 17" name="T16"/>
                  <a:gd fmla="*/ 43 w 43" name="T17"/>
                  <a:gd fmla="*/ 17 h 1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7" w="43">
                    <a:moveTo>
                      <a:pt x="15" y="10"/>
                    </a:moveTo>
                    <a:cubicBezTo>
                      <a:pt x="7" y="10"/>
                      <a:pt x="0" y="7"/>
                      <a:pt x="0" y="11"/>
                    </a:cubicBezTo>
                    <a:cubicBezTo>
                      <a:pt x="0" y="17"/>
                      <a:pt x="7" y="17"/>
                      <a:pt x="15" y="17"/>
                    </a:cubicBezTo>
                    <a:cubicBezTo>
                      <a:pt x="29" y="17"/>
                      <a:pt x="39" y="13"/>
                      <a:pt x="43" y="0"/>
                    </a:cubicBezTo>
                    <a:cubicBezTo>
                      <a:pt x="35" y="11"/>
                      <a:pt x="27" y="10"/>
                      <a:pt x="15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83" name="Freeform 1789"/>
              <p:cNvSpPr/>
              <p:nvPr/>
            </p:nvSpPr>
            <p:spPr bwMode="auto">
              <a:xfrm>
                <a:off x="2137968" y="3361620"/>
                <a:ext cx="116936" cy="87406"/>
              </a:xfrm>
              <a:custGeom>
                <a:gdLst>
                  <a:gd fmla="*/ 3741952 w 32" name="T0"/>
                  <a:gd fmla="*/ 582707 h 24" name="T1"/>
                  <a:gd fmla="*/ 1637104 w 32" name="T2"/>
                  <a:gd fmla="*/ 2796992 h 24" name="T3"/>
                  <a:gd fmla="*/ 0 w 32" name="T4"/>
                  <a:gd fmla="*/ 932331 h 24" name="T5"/>
                  <a:gd fmla="*/ 1637104 w 32" name="T6"/>
                  <a:gd fmla="*/ 0 h 24" name="T7"/>
                  <a:gd fmla="*/ 3741952 w 32" name="T8"/>
                  <a:gd fmla="*/ 582707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2" name="T15"/>
                  <a:gd fmla="*/ 0 h 24" name="T16"/>
                  <a:gd fmla="*/ 32 w 32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32">
                    <a:moveTo>
                      <a:pt x="32" y="5"/>
                    </a:moveTo>
                    <a:cubicBezTo>
                      <a:pt x="32" y="20"/>
                      <a:pt x="21" y="24"/>
                      <a:pt x="14" y="24"/>
                    </a:cubicBezTo>
                    <a:cubicBezTo>
                      <a:pt x="7" y="24"/>
                      <a:pt x="0" y="20"/>
                      <a:pt x="0" y="8"/>
                    </a:cubicBezTo>
                    <a:cubicBezTo>
                      <a:pt x="0" y="1"/>
                      <a:pt x="4" y="0"/>
                      <a:pt x="14" y="0"/>
                    </a:cubicBezTo>
                    <a:cubicBezTo>
                      <a:pt x="30" y="0"/>
                      <a:pt x="32" y="0"/>
                      <a:pt x="3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84" name="Freeform 1790"/>
              <p:cNvSpPr/>
              <p:nvPr/>
            </p:nvSpPr>
            <p:spPr bwMode="auto">
              <a:xfrm>
                <a:off x="1991798" y="3361620"/>
                <a:ext cx="116936" cy="87406"/>
              </a:xfrm>
              <a:custGeom>
                <a:gdLst>
                  <a:gd fmla="*/ 0 w 32" name="T0"/>
                  <a:gd fmla="*/ 582707 h 24" name="T1"/>
                  <a:gd fmla="*/ 2104848 w 32" name="T2"/>
                  <a:gd fmla="*/ 2796992 h 24" name="T3"/>
                  <a:gd fmla="*/ 3741952 w 32" name="T4"/>
                  <a:gd fmla="*/ 932331 h 24" name="T5"/>
                  <a:gd fmla="*/ 2104848 w 32" name="T6"/>
                  <a:gd fmla="*/ 0 h 24" name="T7"/>
                  <a:gd fmla="*/ 0 w 32" name="T8"/>
                  <a:gd fmla="*/ 582707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2" name="T15"/>
                  <a:gd fmla="*/ 0 h 24" name="T16"/>
                  <a:gd fmla="*/ 32 w 32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32">
                    <a:moveTo>
                      <a:pt x="0" y="5"/>
                    </a:moveTo>
                    <a:cubicBezTo>
                      <a:pt x="0" y="20"/>
                      <a:pt x="11" y="24"/>
                      <a:pt x="18" y="24"/>
                    </a:cubicBezTo>
                    <a:cubicBezTo>
                      <a:pt x="25" y="24"/>
                      <a:pt x="32" y="20"/>
                      <a:pt x="32" y="8"/>
                    </a:cubicBezTo>
                    <a:cubicBezTo>
                      <a:pt x="32" y="1"/>
                      <a:pt x="28" y="0"/>
                      <a:pt x="18" y="0"/>
                    </a:cubicBezTo>
                    <a:cubicBezTo>
                      <a:pt x="2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85" name="Freeform 1825"/>
              <p:cNvSpPr/>
              <p:nvPr/>
            </p:nvSpPr>
            <p:spPr bwMode="auto">
              <a:xfrm>
                <a:off x="2057575" y="3365262"/>
                <a:ext cx="127899" cy="65554"/>
              </a:xfrm>
              <a:custGeom>
                <a:gdLst>
                  <a:gd fmla="*/ 3741959 w 35" name="T0"/>
                  <a:gd fmla="*/ 2097728 h 18" name="T1"/>
                  <a:gd fmla="*/ 3274214 w 35" name="T2"/>
                  <a:gd fmla="*/ 1748106 h 18" name="T3"/>
                  <a:gd fmla="*/ 2104852 w 35" name="T4"/>
                  <a:gd fmla="*/ 815783 h 18" name="T5"/>
                  <a:gd fmla="*/ 935490 w 35" name="T6"/>
                  <a:gd fmla="*/ 1748106 h 18" name="T7"/>
                  <a:gd fmla="*/ 467745 w 35" name="T8"/>
                  <a:gd fmla="*/ 2097728 h 18" name="T9"/>
                  <a:gd fmla="*/ 0 w 35" name="T10"/>
                  <a:gd fmla="*/ 1748106 h 18" name="T11"/>
                  <a:gd fmla="*/ 2104852 w 35" name="T12"/>
                  <a:gd fmla="*/ 0 h 18" name="T13"/>
                  <a:gd fmla="*/ 4092768 w 35" name="T14"/>
                  <a:gd fmla="*/ 1748106 h 18" name="T15"/>
                  <a:gd fmla="*/ 3741959 w 35" name="T16"/>
                  <a:gd fmla="*/ 2097728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35" name="T27"/>
                  <a:gd fmla="*/ 0 h 18" name="T28"/>
                  <a:gd fmla="*/ 35 w 35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35">
                    <a:moveTo>
                      <a:pt x="32" y="18"/>
                    </a:moveTo>
                    <a:cubicBezTo>
                      <a:pt x="30" y="18"/>
                      <a:pt x="28" y="17"/>
                      <a:pt x="28" y="15"/>
                    </a:cubicBezTo>
                    <a:cubicBezTo>
                      <a:pt x="28" y="10"/>
                      <a:pt x="24" y="7"/>
                      <a:pt x="18" y="7"/>
                    </a:cubicBezTo>
                    <a:cubicBezTo>
                      <a:pt x="12" y="7"/>
                      <a:pt x="8" y="10"/>
                      <a:pt x="8" y="15"/>
                    </a:cubicBezTo>
                    <a:cubicBezTo>
                      <a:pt x="8" y="17"/>
                      <a:pt x="6" y="18"/>
                      <a:pt x="4" y="18"/>
                    </a:cubicBezTo>
                    <a:cubicBezTo>
                      <a:pt x="2" y="18"/>
                      <a:pt x="0" y="17"/>
                      <a:pt x="0" y="15"/>
                    </a:cubicBezTo>
                    <a:cubicBezTo>
                      <a:pt x="0" y="6"/>
                      <a:pt x="8" y="0"/>
                      <a:pt x="18" y="0"/>
                    </a:cubicBezTo>
                    <a:cubicBezTo>
                      <a:pt x="27" y="0"/>
                      <a:pt x="35" y="6"/>
                      <a:pt x="35" y="15"/>
                    </a:cubicBezTo>
                    <a:cubicBezTo>
                      <a:pt x="35" y="17"/>
                      <a:pt x="34" y="18"/>
                      <a:pt x="32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86" name="Freeform 1826"/>
              <p:cNvSpPr/>
              <p:nvPr/>
            </p:nvSpPr>
            <p:spPr bwMode="auto">
              <a:xfrm>
                <a:off x="2211053" y="3361620"/>
                <a:ext cx="105973" cy="43703"/>
              </a:xfrm>
              <a:custGeom>
                <a:gdLst>
                  <a:gd fmla="*/ 701614 w 29" name="T0"/>
                  <a:gd fmla="*/ 1398496 h 12" name="T1"/>
                  <a:gd fmla="*/ 467743 w 29" name="T2"/>
                  <a:gd fmla="*/ 1398496 h 12" name="T3"/>
                  <a:gd fmla="*/ 0 w 29" name="T4"/>
                  <a:gd fmla="*/ 932331 h 12" name="T5"/>
                  <a:gd fmla="*/ 467743 w 29" name="T6"/>
                  <a:gd fmla="*/ 466165 h 12" name="T7"/>
                  <a:gd fmla="*/ 2572586 w 29" name="T8"/>
                  <a:gd fmla="*/ 116541 h 12" name="T9"/>
                  <a:gd fmla="*/ 3157265 w 29" name="T10"/>
                  <a:gd fmla="*/ 233083 h 12" name="T11"/>
                  <a:gd fmla="*/ 3040329 w 29" name="T12"/>
                  <a:gd fmla="*/ 815789 h 12" name="T13"/>
                  <a:gd fmla="*/ 701614 w 29" name="T14"/>
                  <a:gd fmla="*/ 1398496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9" name="T24"/>
                  <a:gd fmla="*/ 0 h 12" name="T25"/>
                  <a:gd fmla="*/ 29 w 29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28">
                    <a:moveTo>
                      <a:pt x="6" y="12"/>
                    </a:moveTo>
                    <a:cubicBezTo>
                      <a:pt x="5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6"/>
                      <a:pt x="2" y="4"/>
                      <a:pt x="4" y="4"/>
                    </a:cubicBezTo>
                    <a:cubicBezTo>
                      <a:pt x="8" y="4"/>
                      <a:pt x="17" y="4"/>
                      <a:pt x="22" y="1"/>
                    </a:cubicBezTo>
                    <a:cubicBezTo>
                      <a:pt x="24" y="0"/>
                      <a:pt x="26" y="0"/>
                      <a:pt x="27" y="2"/>
                    </a:cubicBezTo>
                    <a:cubicBezTo>
                      <a:pt x="29" y="4"/>
                      <a:pt x="28" y="6"/>
                      <a:pt x="26" y="7"/>
                    </a:cubicBezTo>
                    <a:cubicBezTo>
                      <a:pt x="20" y="12"/>
                      <a:pt x="10" y="12"/>
                      <a:pt x="6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87" name="Freeform 1827"/>
              <p:cNvSpPr/>
              <p:nvPr/>
            </p:nvSpPr>
            <p:spPr bwMode="auto">
              <a:xfrm>
                <a:off x="1929676" y="3361620"/>
                <a:ext cx="105973" cy="43703"/>
              </a:xfrm>
              <a:custGeom>
                <a:gdLst>
                  <a:gd fmla="*/ 2689522 w 29" name="T0"/>
                  <a:gd fmla="*/ 1398496 h 12" name="T1"/>
                  <a:gd fmla="*/ 350807 w 29" name="T2"/>
                  <a:gd fmla="*/ 815789 h 12" name="T3"/>
                  <a:gd fmla="*/ 233871 w 29" name="T4"/>
                  <a:gd fmla="*/ 233083 h 12" name="T5"/>
                  <a:gd fmla="*/ 818550 w 29" name="T6"/>
                  <a:gd fmla="*/ 116541 h 12" name="T7"/>
                  <a:gd fmla="*/ 2923393 w 29" name="T8"/>
                  <a:gd fmla="*/ 466165 h 12" name="T9"/>
                  <a:gd fmla="*/ 3391136 w 29" name="T10"/>
                  <a:gd fmla="*/ 932331 h 12" name="T11"/>
                  <a:gd fmla="*/ 2923393 w 29" name="T12"/>
                  <a:gd fmla="*/ 1398496 h 12" name="T13"/>
                  <a:gd fmla="*/ 2689522 w 29" name="T14"/>
                  <a:gd fmla="*/ 1398496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9" name="T24"/>
                  <a:gd fmla="*/ 0 h 12" name="T25"/>
                  <a:gd fmla="*/ 29 w 29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28">
                    <a:moveTo>
                      <a:pt x="23" y="12"/>
                    </a:moveTo>
                    <a:cubicBezTo>
                      <a:pt x="19" y="12"/>
                      <a:pt x="9" y="12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2" y="4"/>
                      <a:pt x="21" y="4"/>
                      <a:pt x="25" y="4"/>
                    </a:cubicBezTo>
                    <a:cubicBezTo>
                      <a:pt x="27" y="4"/>
                      <a:pt x="29" y="6"/>
                      <a:pt x="29" y="8"/>
                    </a:cubicBezTo>
                    <a:cubicBezTo>
                      <a:pt x="29" y="10"/>
                      <a:pt x="27" y="12"/>
                      <a:pt x="25" y="12"/>
                    </a:cubicBezTo>
                    <a:cubicBezTo>
                      <a:pt x="25" y="12"/>
                      <a:pt x="24" y="12"/>
                      <a:pt x="23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81538" y="3108325"/>
            <a:ext cx="617537" cy="615950"/>
            <a:chOff x="4681177" y="3107569"/>
            <a:chExt cx="617218" cy="617218"/>
          </a:xfrm>
        </p:grpSpPr>
        <p:sp>
          <p:nvSpPr>
            <p:cNvPr id="20" name="椭圆 19"/>
            <p:cNvSpPr/>
            <p:nvPr/>
          </p:nvSpPr>
          <p:spPr>
            <a:xfrm>
              <a:off x="4681177" y="3107569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74" name="组合 9"/>
            <p:cNvGrpSpPr/>
            <p:nvPr/>
          </p:nvGrpSpPr>
          <p:grpSpPr>
            <a:xfrm>
              <a:off x="4804048" y="3219585"/>
              <a:ext cx="371475" cy="371475"/>
              <a:chOff x="4804048" y="3219585"/>
              <a:chExt cx="371475" cy="371475"/>
            </a:xfrm>
          </p:grpSpPr>
          <p:sp>
            <p:nvSpPr>
              <p:cNvPr id="27675" name="Freeform 1808"/>
              <p:cNvSpPr>
                <a:spLocks noEditPoints="1"/>
              </p:cNvSpPr>
              <p:nvPr/>
            </p:nvSpPr>
            <p:spPr bwMode="auto">
              <a:xfrm>
                <a:off x="4804048" y="3219585"/>
                <a:ext cx="371475" cy="371475"/>
              </a:xfrm>
              <a:custGeom>
                <a:gdLst>
                  <a:gd fmla="*/ 5943600 w 102" name="T0"/>
                  <a:gd fmla="*/ 932330 h 102" name="T1"/>
                  <a:gd fmla="*/ 10954871 w 102" name="T2"/>
                  <a:gd fmla="*/ 5943600 h 102" name="T3"/>
                  <a:gd fmla="*/ 5943600 w 102" name="T4"/>
                  <a:gd fmla="*/ 10954871 h 102" name="T5"/>
                  <a:gd fmla="*/ 932330 w 102" name="T6"/>
                  <a:gd fmla="*/ 5943600 h 102" name="T7"/>
                  <a:gd fmla="*/ 5943600 w 102" name="T8"/>
                  <a:gd fmla="*/ 932330 h 102" name="T9"/>
                  <a:gd fmla="*/ 5943600 w 102" name="T10"/>
                  <a:gd fmla="*/ 0 h 102" name="T11"/>
                  <a:gd fmla="*/ 0 w 102" name="T12"/>
                  <a:gd fmla="*/ 5943600 h 102" name="T13"/>
                  <a:gd fmla="*/ 5943600 w 102" name="T14"/>
                  <a:gd fmla="*/ 11887200 h 102" name="T15"/>
                  <a:gd fmla="*/ 11887200 w 102" name="T16"/>
                  <a:gd fmla="*/ 5943600 h 102" name="T17"/>
                  <a:gd fmla="*/ 5943600 w 102" name="T18"/>
                  <a:gd fmla="*/ 0 h 10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02" name="T30"/>
                  <a:gd fmla="*/ 0 h 102" name="T31"/>
                  <a:gd fmla="*/ 102 w 102" name="T32"/>
                  <a:gd fmla="*/ 102 h 10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76" name="Freeform 1809"/>
              <p:cNvSpPr/>
              <p:nvPr/>
            </p:nvSpPr>
            <p:spPr bwMode="auto">
              <a:xfrm>
                <a:off x="5018921" y="3347052"/>
                <a:ext cx="72838" cy="40061"/>
              </a:xfrm>
              <a:custGeom>
                <a:gdLst>
                  <a:gd fmla="*/ 2330816 w 20" name="T0"/>
                  <a:gd fmla="*/ 932329 h 11" name="T1"/>
                  <a:gd fmla="*/ 932326 w 20" name="T2"/>
                  <a:gd fmla="*/ 932329 h 11" name="T3"/>
                  <a:gd fmla="*/ 0 w 20" name="T4"/>
                  <a:gd fmla="*/ 932329 h 11" name="T5"/>
                  <a:gd fmla="*/ 932326 w 20" name="T6"/>
                  <a:gd fmla="*/ 0 h 11" name="T7"/>
                  <a:gd fmla="*/ 2330816 w 20" name="T8"/>
                  <a:gd fmla="*/ 932329 h 1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" name="T15"/>
                  <a:gd fmla="*/ 0 h 11" name="T16"/>
                  <a:gd fmla="*/ 20 w 20" name="T17"/>
                  <a:gd fmla="*/ 11 h 1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" w="20">
                    <a:moveTo>
                      <a:pt x="20" y="8"/>
                    </a:moveTo>
                    <a:cubicBezTo>
                      <a:pt x="20" y="11"/>
                      <a:pt x="12" y="8"/>
                      <a:pt x="8" y="8"/>
                    </a:cubicBezTo>
                    <a:cubicBezTo>
                      <a:pt x="4" y="8"/>
                      <a:pt x="0" y="11"/>
                      <a:pt x="0" y="8"/>
                    </a:cubicBezTo>
                    <a:cubicBezTo>
                      <a:pt x="0" y="5"/>
                      <a:pt x="4" y="0"/>
                      <a:pt x="8" y="0"/>
                    </a:cubicBezTo>
                    <a:cubicBezTo>
                      <a:pt x="12" y="0"/>
                      <a:pt x="20" y="6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77" name="Freeform 1811"/>
              <p:cNvSpPr/>
              <p:nvPr/>
            </p:nvSpPr>
            <p:spPr bwMode="auto">
              <a:xfrm>
                <a:off x="4887812" y="3347052"/>
                <a:ext cx="72838" cy="40061"/>
              </a:xfrm>
              <a:custGeom>
                <a:gdLst>
                  <a:gd fmla="*/ 0 w 20" name="T0"/>
                  <a:gd fmla="*/ 932329 h 11" name="T1"/>
                  <a:gd fmla="*/ 1398490 w 20" name="T2"/>
                  <a:gd fmla="*/ 932329 h 11" name="T3"/>
                  <a:gd fmla="*/ 2330816 w 20" name="T4"/>
                  <a:gd fmla="*/ 932329 h 11" name="T5"/>
                  <a:gd fmla="*/ 1398490 w 20" name="T6"/>
                  <a:gd fmla="*/ 0 h 11" name="T7"/>
                  <a:gd fmla="*/ 0 w 20" name="T8"/>
                  <a:gd fmla="*/ 932329 h 1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" name="T15"/>
                  <a:gd fmla="*/ 0 h 11" name="T16"/>
                  <a:gd fmla="*/ 20 w 20" name="T17"/>
                  <a:gd fmla="*/ 11 h 1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" w="20">
                    <a:moveTo>
                      <a:pt x="0" y="8"/>
                    </a:moveTo>
                    <a:cubicBezTo>
                      <a:pt x="0" y="11"/>
                      <a:pt x="8" y="8"/>
                      <a:pt x="12" y="8"/>
                    </a:cubicBezTo>
                    <a:cubicBezTo>
                      <a:pt x="16" y="8"/>
                      <a:pt x="20" y="11"/>
                      <a:pt x="20" y="8"/>
                    </a:cubicBezTo>
                    <a:cubicBezTo>
                      <a:pt x="20" y="5"/>
                      <a:pt x="16" y="0"/>
                      <a:pt x="12" y="0"/>
                    </a:cubicBezTo>
                    <a:cubicBezTo>
                      <a:pt x="8" y="0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78" name="Freeform 1812"/>
              <p:cNvSpPr/>
              <p:nvPr/>
            </p:nvSpPr>
            <p:spPr bwMode="auto">
              <a:xfrm>
                <a:off x="4891454" y="3434458"/>
                <a:ext cx="196663" cy="98332"/>
              </a:xfrm>
              <a:custGeom>
                <a:gdLst>
                  <a:gd fmla="*/ 6293216 w 54" name="T0"/>
                  <a:gd fmla="*/ 0 h 27" name="T1"/>
                  <a:gd fmla="*/ 3146608 w 54" name="T2"/>
                  <a:gd fmla="*/ 3146624 h 27" name="T3"/>
                  <a:gd fmla="*/ 0 w 54" name="T4"/>
                  <a:gd fmla="*/ 0 h 27" name="T5"/>
                  <a:gd fmla="*/ 3146608 w 54" name="T6"/>
                  <a:gd fmla="*/ 582708 h 27" name="T7"/>
                  <a:gd fmla="*/ 6293216 w 54" name="T8"/>
                  <a:gd fmla="*/ 0 h 2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4" name="T15"/>
                  <a:gd fmla="*/ 0 h 27" name="T16"/>
                  <a:gd fmla="*/ 54 w 54" name="T17"/>
                  <a:gd fmla="*/ 27 h 2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7" w="54">
                    <a:moveTo>
                      <a:pt x="54" y="0"/>
                    </a:moveTo>
                    <a:cubicBezTo>
                      <a:pt x="54" y="13"/>
                      <a:pt x="45" y="27"/>
                      <a:pt x="27" y="27"/>
                    </a:cubicBezTo>
                    <a:cubicBezTo>
                      <a:pt x="9" y="27"/>
                      <a:pt x="0" y="13"/>
                      <a:pt x="0" y="0"/>
                    </a:cubicBezTo>
                    <a:cubicBezTo>
                      <a:pt x="0" y="0"/>
                      <a:pt x="8" y="5"/>
                      <a:pt x="27" y="5"/>
                    </a:cubicBezTo>
                    <a:cubicBezTo>
                      <a:pt x="46" y="5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546975" y="3121025"/>
            <a:ext cx="617538" cy="615950"/>
            <a:chOff x="7547612" y="3120392"/>
            <a:chExt cx="617218" cy="617218"/>
          </a:xfrm>
        </p:grpSpPr>
        <p:sp>
          <p:nvSpPr>
            <p:cNvPr id="23" name="椭圆 22"/>
            <p:cNvSpPr/>
            <p:nvPr/>
          </p:nvSpPr>
          <p:spPr>
            <a:xfrm>
              <a:off x="7547612" y="3120392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67" name="组合 8"/>
            <p:cNvGrpSpPr/>
            <p:nvPr/>
          </p:nvGrpSpPr>
          <p:grpSpPr>
            <a:xfrm>
              <a:off x="7670483" y="3246575"/>
              <a:ext cx="371475" cy="371475"/>
              <a:chOff x="7670483" y="3246575"/>
              <a:chExt cx="371475" cy="371475"/>
            </a:xfrm>
          </p:grpSpPr>
          <p:sp>
            <p:nvSpPr>
              <p:cNvPr id="27668" name="Freeform 1791"/>
              <p:cNvSpPr>
                <a:spLocks noEditPoints="1"/>
              </p:cNvSpPr>
              <p:nvPr/>
            </p:nvSpPr>
            <p:spPr bwMode="auto">
              <a:xfrm>
                <a:off x="7670483" y="3246575"/>
                <a:ext cx="371475" cy="371475"/>
              </a:xfrm>
              <a:custGeom>
                <a:gdLst>
                  <a:gd fmla="*/ 5943600 w 102" name="T0"/>
                  <a:gd fmla="*/ 932330 h 102" name="T1"/>
                  <a:gd fmla="*/ 10954871 w 102" name="T2"/>
                  <a:gd fmla="*/ 5943600 h 102" name="T3"/>
                  <a:gd fmla="*/ 5943600 w 102" name="T4"/>
                  <a:gd fmla="*/ 10954871 h 102" name="T5"/>
                  <a:gd fmla="*/ 932330 w 102" name="T6"/>
                  <a:gd fmla="*/ 5943600 h 102" name="T7"/>
                  <a:gd fmla="*/ 5943600 w 102" name="T8"/>
                  <a:gd fmla="*/ 932330 h 102" name="T9"/>
                  <a:gd fmla="*/ 5943600 w 102" name="T10"/>
                  <a:gd fmla="*/ 0 h 102" name="T11"/>
                  <a:gd fmla="*/ 0 w 102" name="T12"/>
                  <a:gd fmla="*/ 5943600 h 102" name="T13"/>
                  <a:gd fmla="*/ 5943600 w 102" name="T14"/>
                  <a:gd fmla="*/ 11887200 h 102" name="T15"/>
                  <a:gd fmla="*/ 11887200 w 102" name="T16"/>
                  <a:gd fmla="*/ 5943600 h 102" name="T17"/>
                  <a:gd fmla="*/ 5943600 w 102" name="T18"/>
                  <a:gd fmla="*/ 0 h 10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02" name="T30"/>
                  <a:gd fmla="*/ 0 h 102" name="T31"/>
                  <a:gd fmla="*/ 102 w 102" name="T32"/>
                  <a:gd fmla="*/ 102 h 10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69" name="Freeform 1792"/>
              <p:cNvSpPr/>
              <p:nvPr/>
            </p:nvSpPr>
            <p:spPr bwMode="auto">
              <a:xfrm>
                <a:off x="7757889" y="3476015"/>
                <a:ext cx="196663" cy="25493"/>
              </a:xfrm>
              <a:custGeom>
                <a:gdLst>
                  <a:gd fmla="*/ 3146608 w 54" name="T0"/>
                  <a:gd fmla="*/ 0 h 7" name="T1"/>
                  <a:gd fmla="*/ 0 w 54" name="T2"/>
                  <a:gd fmla="*/ 0 h 7" name="T3"/>
                  <a:gd fmla="*/ 3146608 w 54" name="T4"/>
                  <a:gd fmla="*/ 815776 h 7" name="T5"/>
                  <a:gd fmla="*/ 6293216 w 54" name="T6"/>
                  <a:gd fmla="*/ 0 h 7" name="T7"/>
                  <a:gd fmla="*/ 3146608 w 54" name="T8"/>
                  <a:gd fmla="*/ 0 h 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4" name="T15"/>
                  <a:gd fmla="*/ 0 h 7" name="T16"/>
                  <a:gd fmla="*/ 54 w 54" name="T17"/>
                  <a:gd fmla="*/ 7 h 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7" w="54">
                    <a:moveTo>
                      <a:pt x="27" y="0"/>
                    </a:moveTo>
                    <a:cubicBezTo>
                      <a:pt x="13" y="0"/>
                      <a:pt x="0" y="0"/>
                      <a:pt x="0" y="0"/>
                    </a:cubicBezTo>
                    <a:cubicBezTo>
                      <a:pt x="0" y="0"/>
                      <a:pt x="10" y="7"/>
                      <a:pt x="27" y="7"/>
                    </a:cubicBezTo>
                    <a:cubicBezTo>
                      <a:pt x="45" y="7"/>
                      <a:pt x="54" y="0"/>
                      <a:pt x="54" y="0"/>
                    </a:cubicBezTo>
                    <a:cubicBezTo>
                      <a:pt x="54" y="0"/>
                      <a:pt x="41" y="0"/>
                      <a:pt x="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7670" name="Oval 1793"/>
              <p:cNvSpPr>
                <a:spLocks noChangeArrowheads="1"/>
              </p:cNvSpPr>
              <p:nvPr/>
            </p:nvSpPr>
            <p:spPr bwMode="auto">
              <a:xfrm>
                <a:off x="7768815" y="337404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7671" name="Oval 1794"/>
              <p:cNvSpPr>
                <a:spLocks noChangeArrowheads="1"/>
              </p:cNvSpPr>
              <p:nvPr/>
            </p:nvSpPr>
            <p:spPr bwMode="auto">
              <a:xfrm>
                <a:off x="7885356" y="337404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7672" name="Freeform 1797"/>
              <p:cNvSpPr/>
              <p:nvPr/>
            </p:nvSpPr>
            <p:spPr bwMode="auto">
              <a:xfrm>
                <a:off x="7830727" y="3472374"/>
                <a:ext cx="101974" cy="91048"/>
              </a:xfrm>
              <a:custGeom>
                <a:gdLst>
                  <a:gd fmla="*/ 3030085 w 28" name="T0"/>
                  <a:gd fmla="*/ 815790 h 25" name="T1"/>
                  <a:gd fmla="*/ 1748126 w 28" name="T2"/>
                  <a:gd fmla="*/ 2913536 h 25" name="T3"/>
                  <a:gd fmla="*/ 233083 w 28" name="T4"/>
                  <a:gd fmla="*/ 699249 h 25" name="T5"/>
                  <a:gd fmla="*/ 1281959 w 28" name="T6"/>
                  <a:gd fmla="*/ 233083 h 25" name="T7"/>
                  <a:gd fmla="*/ 3030085 w 28" name="T8"/>
                  <a:gd fmla="*/ 815790 h 2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8" name="T15"/>
                  <a:gd fmla="*/ 0 h 25" name="T16"/>
                  <a:gd fmla="*/ 28 w 28" name="T17"/>
                  <a:gd fmla="*/ 25 h 2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" w="28">
                    <a:moveTo>
                      <a:pt x="26" y="7"/>
                    </a:moveTo>
                    <a:cubicBezTo>
                      <a:pt x="28" y="15"/>
                      <a:pt x="24" y="25"/>
                      <a:pt x="15" y="25"/>
                    </a:cubicBezTo>
                    <a:cubicBezTo>
                      <a:pt x="2" y="25"/>
                      <a:pt x="6" y="13"/>
                      <a:pt x="2" y="6"/>
                    </a:cubicBezTo>
                    <a:cubicBezTo>
                      <a:pt x="0" y="1"/>
                      <a:pt x="4" y="2"/>
                      <a:pt x="11" y="2"/>
                    </a:cubicBezTo>
                    <a:cubicBezTo>
                      <a:pt x="17" y="2"/>
                      <a:pt x="23" y="0"/>
                      <a:pt x="26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7665" name="矩形 68"/>
          <p:cNvSpPr>
            <a:spLocks noChangeArrowheads="1"/>
          </p:cNvSpPr>
          <p:nvPr/>
        </p:nvSpPr>
        <p:spPr bwMode="auto">
          <a:xfrm>
            <a:off x="415608" y="0"/>
            <a:ext cx="1998980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8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3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8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7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2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61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6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7480" l="36868" t="44203"/>
          <a:stretch>
            <a:fillRect/>
          </a:stretch>
        </p:blipFill>
        <p:spPr bwMode="auto">
          <a:xfrm>
            <a:off x="4400550" y="3429000"/>
            <a:ext cx="7791450" cy="3133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17279" l="25365" r="121" t="45714"/>
          <a:stretch>
            <a:fillRect/>
          </a:stretch>
        </p:blipFill>
        <p:spPr bwMode="auto">
          <a:xfrm>
            <a:off x="1101725" y="0"/>
            <a:ext cx="3298825" cy="2444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 rot="5400000">
            <a:off x="1472407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55738" y="1273175"/>
            <a:ext cx="3094037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/04/ </a:t>
            </a:r>
          </a:p>
          <a:p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GB </a:t>
            </a:r>
          </a:p>
          <a:p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BANDWITH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03325" y="4011612"/>
            <a:ext cx="3094038" cy="17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pPr algn="r"/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973512" y="2119313"/>
            <a:ext cx="48879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400"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994025" y="2641600"/>
            <a:ext cx="61309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4000">
                <a:latin typeface="造字工房悦黑体验版细体"/>
                <a:ea typeface="造字工房悦黑体验版细体"/>
                <a:cs typeface="造字工房悦黑体验版细体"/>
              </a:rPr>
              <a:t>0 0 0 , 0 0 0 , 6 8 2 , 6 1 1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5529262" y="-1758949"/>
            <a:ext cx="1133475" cy="1219200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702" name="文本框 21"/>
          <p:cNvSpPr txBox="1">
            <a:spLocks noChangeArrowheads="1"/>
          </p:cNvSpPr>
          <p:nvPr/>
        </p:nvSpPr>
        <p:spPr bwMode="auto">
          <a:xfrm>
            <a:off x="2754313" y="3905250"/>
            <a:ext cx="6904037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 you for comforting me when I\'m sad Loving me when I\'m mad Picking me up when I\'m down </a:t>
            </a:r>
          </a:p>
          <a:p>
            <a:r>
              <a:rPr altLang="zh-CN" lang="en-US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 you for being my friend and being around Teaching me the meaning of love </a:t>
            </a:r>
          </a:p>
          <a:p>
            <a:r>
              <a:rPr altLang="zh-CN" lang="en-US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Encouraging me when I need a shove But most of all thank you for </a:t>
            </a:r>
          </a:p>
          <a:p>
            <a:r>
              <a:rPr altLang="zh-CN" lang="en-US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Loving me for who I am 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191000" y="3322638"/>
            <a:ext cx="3736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 in the deep mountains.</a:t>
            </a:r>
          </a:p>
        </p:txBody>
      </p:sp>
      <p:sp>
        <p:nvSpPr>
          <p:cNvPr id="29704" name="矩形 1"/>
          <p:cNvSpPr>
            <a:spLocks noChangeArrowheads="1"/>
          </p:cNvSpPr>
          <p:nvPr/>
        </p:nvSpPr>
        <p:spPr bwMode="auto">
          <a:xfrm>
            <a:off x="555625" y="-36513"/>
            <a:ext cx="1973263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GB </a:t>
            </a:r>
          </a:p>
          <a:p>
            <a:pPr algn="r"/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BANDWITH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139825" y="2119313"/>
            <a:ext cx="1328738" cy="1328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/>
              <a:t>S</a:t>
            </a:r>
          </a:p>
        </p:txBody>
      </p:sp>
      <p:sp>
        <p:nvSpPr>
          <p:cNvPr id="8" name="矩形 7"/>
          <p:cNvSpPr/>
          <p:nvPr/>
        </p:nvSpPr>
        <p:spPr>
          <a:xfrm>
            <a:off x="2468563" y="3448050"/>
            <a:ext cx="1327150" cy="1327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/>
              <a:t>T</a:t>
            </a:r>
          </a:p>
        </p:txBody>
      </p:sp>
      <p:sp>
        <p:nvSpPr>
          <p:cNvPr id="9" name="矩形 8"/>
          <p:cNvSpPr/>
          <p:nvPr/>
        </p:nvSpPr>
        <p:spPr>
          <a:xfrm>
            <a:off x="2468563" y="2119313"/>
            <a:ext cx="1327150" cy="1328737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0" name="矩形 9"/>
          <p:cNvSpPr/>
          <p:nvPr/>
        </p:nvSpPr>
        <p:spPr>
          <a:xfrm>
            <a:off x="1139825" y="3448050"/>
            <a:ext cx="1328738" cy="1327150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8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408614" y="2486025"/>
            <a:ext cx="2716212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861424" y="2486025"/>
            <a:ext cx="2716213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408614" y="3582988"/>
            <a:ext cx="2716212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861424" y="3582988"/>
            <a:ext cx="2716213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altLang="zh-CN" lang="en-US" sz="16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70450" y="2570163"/>
            <a:ext cx="538163" cy="538162"/>
            <a:chOff x="4870151" y="2570251"/>
            <a:chExt cx="538709" cy="538709"/>
          </a:xfrm>
        </p:grpSpPr>
        <p:sp>
          <p:nvSpPr>
            <p:cNvPr id="11" name="矩形 10"/>
            <p:cNvSpPr/>
            <p:nvPr/>
          </p:nvSpPr>
          <p:spPr>
            <a:xfrm>
              <a:off x="4870151" y="2570251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grpSp>
          <p:nvGrpSpPr>
            <p:cNvPr id="30763" name="Group 101"/>
            <p:cNvGrpSpPr/>
            <p:nvPr/>
          </p:nvGrpSpPr>
          <p:grpSpPr>
            <a:xfrm>
              <a:off x="4993784" y="2661805"/>
              <a:ext cx="288925" cy="355600"/>
              <a:chOff x="1543" y="2379"/>
              <a:chExt cx="156" cy="192"/>
            </a:xfrm>
          </p:grpSpPr>
          <p:sp>
            <p:nvSpPr>
              <p:cNvPr id="30764" name="Freeform 70"/>
              <p:cNvSpPr/>
              <p:nvPr/>
            </p:nvSpPr>
            <p:spPr bwMode="auto">
              <a:xfrm>
                <a:off x="1549" y="2515"/>
                <a:ext cx="144" cy="24"/>
              </a:xfrm>
              <a:custGeom>
                <a:gdLst>
                  <a:gd fmla="*/ 4608 w 72" name="T0"/>
                  <a:gd fmla="*/ 384 h 12" name="T1"/>
                  <a:gd fmla="*/ 4096 w 72" name="T2"/>
                  <a:gd fmla="*/ 768 h 12" name="T3"/>
                  <a:gd fmla="*/ 512 w 72" name="T4"/>
                  <a:gd fmla="*/ 768 h 12" name="T5"/>
                  <a:gd fmla="*/ 0 w 72" name="T6"/>
                  <a:gd fmla="*/ 384 h 12" name="T7"/>
                  <a:gd fmla="*/ 0 w 72" name="T8"/>
                  <a:gd fmla="*/ 384 h 12" name="T9"/>
                  <a:gd fmla="*/ 512 w 72" name="T10"/>
                  <a:gd fmla="*/ 0 h 12" name="T11"/>
                  <a:gd fmla="*/ 4096 w 72" name="T12"/>
                  <a:gd fmla="*/ 0 h 12" name="T13"/>
                  <a:gd fmla="*/ 4608 w 72" name="T14"/>
                  <a:gd fmla="*/ 384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72" name="T24"/>
                  <a:gd fmla="*/ 0 h 12" name="T25"/>
                  <a:gd fmla="*/ 72 w 72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7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65" name="Freeform 71"/>
              <p:cNvSpPr/>
              <p:nvPr/>
            </p:nvSpPr>
            <p:spPr bwMode="auto">
              <a:xfrm>
                <a:off x="1589" y="2443"/>
                <a:ext cx="64" cy="24"/>
              </a:xfrm>
              <a:custGeom>
                <a:gdLst>
                  <a:gd fmla="*/ 2048 w 32" name="T0"/>
                  <a:gd fmla="*/ 384 h 12" name="T1"/>
                  <a:gd fmla="*/ 1536 w 32" name="T2"/>
                  <a:gd fmla="*/ 768 h 12" name="T3"/>
                  <a:gd fmla="*/ 512 w 32" name="T4"/>
                  <a:gd fmla="*/ 768 h 12" name="T5"/>
                  <a:gd fmla="*/ 0 w 32" name="T6"/>
                  <a:gd fmla="*/ 384 h 12" name="T7"/>
                  <a:gd fmla="*/ 0 w 32" name="T8"/>
                  <a:gd fmla="*/ 384 h 12" name="T9"/>
                  <a:gd fmla="*/ 512 w 32" name="T10"/>
                  <a:gd fmla="*/ 0 h 12" name="T11"/>
                  <a:gd fmla="*/ 1536 w 32" name="T12"/>
                  <a:gd fmla="*/ 0 h 12" name="T13"/>
                  <a:gd fmla="*/ 2048 w 32" name="T14"/>
                  <a:gd fmla="*/ 384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32" name="T24"/>
                  <a:gd fmla="*/ 0 h 12" name="T25"/>
                  <a:gd fmla="*/ 32 w 32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32">
                    <a:moveTo>
                      <a:pt x="32" y="6"/>
                    </a:moveTo>
                    <a:cubicBezTo>
                      <a:pt x="32" y="9"/>
                      <a:pt x="28" y="12"/>
                      <a:pt x="2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66" name="Freeform 73"/>
              <p:cNvSpPr/>
              <p:nvPr/>
            </p:nvSpPr>
            <p:spPr bwMode="auto">
              <a:xfrm>
                <a:off x="1543" y="2523"/>
                <a:ext cx="156" cy="48"/>
              </a:xfrm>
              <a:custGeom>
                <a:gdLst>
                  <a:gd fmla="*/ 4288 w 78" name="T0"/>
                  <a:gd fmla="*/ 576 h 24" name="T1"/>
                  <a:gd fmla="*/ 4544 w 78" name="T2"/>
                  <a:gd fmla="*/ 1536 h 24" name="T3"/>
                  <a:gd fmla="*/ 448 w 78" name="T4"/>
                  <a:gd fmla="*/ 1536 h 24" name="T5"/>
                  <a:gd fmla="*/ 704 w 78" name="T6"/>
                  <a:gd fmla="*/ 576 h 24" name="T7"/>
                  <a:gd fmla="*/ 960 w 78" name="T8"/>
                  <a:gd fmla="*/ 320 h 24" name="T9"/>
                  <a:gd fmla="*/ 1664 w 78" name="T10"/>
                  <a:gd fmla="*/ 0 h 24" name="T11"/>
                  <a:gd fmla="*/ 3328 w 78" name="T12"/>
                  <a:gd fmla="*/ 0 h 24" name="T13"/>
                  <a:gd fmla="*/ 4032 w 78" name="T14"/>
                  <a:gd fmla="*/ 320 h 24" name="T15"/>
                  <a:gd fmla="*/ 4288 w 78" name="T16"/>
                  <a:gd fmla="*/ 576 h 2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78" name="T27"/>
                  <a:gd fmla="*/ 0 h 24" name="T28"/>
                  <a:gd fmla="*/ 78 w 78" name="T29"/>
                  <a:gd fmla="*/ 24 h 2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4" w="78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67" name="Freeform 74"/>
              <p:cNvSpPr/>
              <p:nvPr/>
            </p:nvSpPr>
            <p:spPr bwMode="auto">
              <a:xfrm>
                <a:off x="1573" y="2403"/>
                <a:ext cx="96" cy="112"/>
              </a:xfrm>
              <a:custGeom>
                <a:gdLst>
                  <a:gd fmla="*/ 2048 w 48" name="T0"/>
                  <a:gd fmla="*/ 1280 h 56" name="T1"/>
                  <a:gd fmla="*/ 1024 w 48" name="T2"/>
                  <a:gd fmla="*/ 1280 h 56" name="T3"/>
                  <a:gd fmla="*/ 0 w 48" name="T4"/>
                  <a:gd fmla="*/ 3584 h 56" name="T5"/>
                  <a:gd fmla="*/ 3072 w 48" name="T6"/>
                  <a:gd fmla="*/ 3584 h 56" name="T7"/>
                  <a:gd fmla="*/ 2048 w 48" name="T8"/>
                  <a:gd fmla="*/ 128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" name="T15"/>
                  <a:gd fmla="*/ 0 h 56" name="T16"/>
                  <a:gd fmla="*/ 48 w 48" name="T17"/>
                  <a:gd fmla="*/ 56 h 5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6" w="48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68" name="Freeform 79"/>
              <p:cNvSpPr/>
              <p:nvPr/>
            </p:nvSpPr>
            <p:spPr bwMode="auto">
              <a:xfrm>
                <a:off x="1573" y="2379"/>
                <a:ext cx="96" cy="56"/>
              </a:xfrm>
              <a:custGeom>
                <a:gdLst>
                  <a:gd fmla="*/ 2816 w 48" name="T0"/>
                  <a:gd fmla="*/ 0 h 28" name="T1"/>
                  <a:gd fmla="*/ 2560 w 48" name="T2"/>
                  <a:gd fmla="*/ 0 h 28" name="T3"/>
                  <a:gd fmla="*/ 2560 w 48" name="T4"/>
                  <a:gd fmla="*/ 512 h 28" name="T5"/>
                  <a:gd fmla="*/ 2304 w 48" name="T6"/>
                  <a:gd fmla="*/ 768 h 28" name="T7"/>
                  <a:gd fmla="*/ 2048 w 48" name="T8"/>
                  <a:gd fmla="*/ 512 h 28" name="T9"/>
                  <a:gd fmla="*/ 2048 w 48" name="T10"/>
                  <a:gd fmla="*/ 0 h 28" name="T11"/>
                  <a:gd fmla="*/ 1024 w 48" name="T12"/>
                  <a:gd fmla="*/ 0 h 28" name="T13"/>
                  <a:gd fmla="*/ 1024 w 48" name="T14"/>
                  <a:gd fmla="*/ 512 h 28" name="T15"/>
                  <a:gd fmla="*/ 768 w 48" name="T16"/>
                  <a:gd fmla="*/ 768 h 28" name="T17"/>
                  <a:gd fmla="*/ 512 w 48" name="T18"/>
                  <a:gd fmla="*/ 512 h 28" name="T19"/>
                  <a:gd fmla="*/ 512 w 48" name="T20"/>
                  <a:gd fmla="*/ 0 h 28" name="T21"/>
                  <a:gd fmla="*/ 256 w 48" name="T22"/>
                  <a:gd fmla="*/ 0 h 28" name="T23"/>
                  <a:gd fmla="*/ 0 w 48" name="T24"/>
                  <a:gd fmla="*/ 256 h 28" name="T25"/>
                  <a:gd fmla="*/ 0 w 48" name="T26"/>
                  <a:gd fmla="*/ 1536 h 28" name="T27"/>
                  <a:gd fmla="*/ 256 w 48" name="T28"/>
                  <a:gd fmla="*/ 1792 h 28" name="T29"/>
                  <a:gd fmla="*/ 2816 w 48" name="T30"/>
                  <a:gd fmla="*/ 1792 h 28" name="T31"/>
                  <a:gd fmla="*/ 3072 w 48" name="T32"/>
                  <a:gd fmla="*/ 1536 h 28" name="T33"/>
                  <a:gd fmla="*/ 3072 w 48" name="T34"/>
                  <a:gd fmla="*/ 256 h 28" name="T35"/>
                  <a:gd fmla="*/ 2816 w 48" name="T36"/>
                  <a:gd fmla="*/ 0 h 2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48" name="T57"/>
                  <a:gd fmla="*/ 0 h 28" name="T58"/>
                  <a:gd fmla="*/ 48 w 48" name="T59"/>
                  <a:gd fmla="*/ 28 h 28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28" w="48">
                    <a:moveTo>
                      <a:pt x="44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12"/>
                      <a:pt x="36" y="12"/>
                    </a:cubicBezTo>
                    <a:cubicBezTo>
                      <a:pt x="32" y="12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12"/>
                      <a:pt x="12" y="12"/>
                    </a:cubicBezTo>
                    <a:cubicBezTo>
                      <a:pt x="8" y="12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28"/>
                      <a:pt x="48" y="26"/>
                      <a:pt x="48" y="2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870450" y="3700463"/>
            <a:ext cx="538163" cy="538162"/>
            <a:chOff x="4870151" y="3699804"/>
            <a:chExt cx="538709" cy="538709"/>
          </a:xfrm>
        </p:grpSpPr>
        <p:sp>
          <p:nvSpPr>
            <p:cNvPr id="13" name="矩形 12"/>
            <p:cNvSpPr/>
            <p:nvPr/>
          </p:nvSpPr>
          <p:spPr>
            <a:xfrm>
              <a:off x="4870151" y="3699804"/>
              <a:ext cx="538709" cy="538709"/>
            </a:xfrm>
            <a:prstGeom prst="rect">
              <a:avLst/>
            </a:prstGeom>
            <a:solidFill>
              <a:srgbClr val="FFF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grpSp>
          <p:nvGrpSpPr>
            <p:cNvPr id="30755" name="Group 102"/>
            <p:cNvGrpSpPr/>
            <p:nvPr/>
          </p:nvGrpSpPr>
          <p:grpSpPr>
            <a:xfrm>
              <a:off x="5004897" y="3774127"/>
              <a:ext cx="288925" cy="381000"/>
              <a:chOff x="1911" y="2365"/>
              <a:chExt cx="156" cy="206"/>
            </a:xfrm>
          </p:grpSpPr>
          <p:sp>
            <p:nvSpPr>
              <p:cNvPr id="30756" name="Freeform 75"/>
              <p:cNvSpPr/>
              <p:nvPr/>
            </p:nvSpPr>
            <p:spPr bwMode="auto">
              <a:xfrm>
                <a:off x="1917" y="2515"/>
                <a:ext cx="144" cy="24"/>
              </a:xfrm>
              <a:custGeom>
                <a:gdLst>
                  <a:gd fmla="*/ 4608 w 72" name="T0"/>
                  <a:gd fmla="*/ 384 h 12" name="T1"/>
                  <a:gd fmla="*/ 4096 w 72" name="T2"/>
                  <a:gd fmla="*/ 768 h 12" name="T3"/>
                  <a:gd fmla="*/ 512 w 72" name="T4"/>
                  <a:gd fmla="*/ 768 h 12" name="T5"/>
                  <a:gd fmla="*/ 0 w 72" name="T6"/>
                  <a:gd fmla="*/ 384 h 12" name="T7"/>
                  <a:gd fmla="*/ 0 w 72" name="T8"/>
                  <a:gd fmla="*/ 384 h 12" name="T9"/>
                  <a:gd fmla="*/ 512 w 72" name="T10"/>
                  <a:gd fmla="*/ 0 h 12" name="T11"/>
                  <a:gd fmla="*/ 4096 w 72" name="T12"/>
                  <a:gd fmla="*/ 0 h 12" name="T13"/>
                  <a:gd fmla="*/ 4608 w 72" name="T14"/>
                  <a:gd fmla="*/ 384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72" name="T24"/>
                  <a:gd fmla="*/ 0 h 12" name="T25"/>
                  <a:gd fmla="*/ 72 w 72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7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57" name="Freeform 76"/>
              <p:cNvSpPr/>
              <p:nvPr/>
            </p:nvSpPr>
            <p:spPr bwMode="auto">
              <a:xfrm>
                <a:off x="1911" y="2523"/>
                <a:ext cx="156" cy="48"/>
              </a:xfrm>
              <a:custGeom>
                <a:gdLst>
                  <a:gd fmla="*/ 4288 w 78" name="T0"/>
                  <a:gd fmla="*/ 576 h 24" name="T1"/>
                  <a:gd fmla="*/ 4544 w 78" name="T2"/>
                  <a:gd fmla="*/ 1536 h 24" name="T3"/>
                  <a:gd fmla="*/ 448 w 78" name="T4"/>
                  <a:gd fmla="*/ 1536 h 24" name="T5"/>
                  <a:gd fmla="*/ 704 w 78" name="T6"/>
                  <a:gd fmla="*/ 576 h 24" name="T7"/>
                  <a:gd fmla="*/ 960 w 78" name="T8"/>
                  <a:gd fmla="*/ 320 h 24" name="T9"/>
                  <a:gd fmla="*/ 1664 w 78" name="T10"/>
                  <a:gd fmla="*/ 0 h 24" name="T11"/>
                  <a:gd fmla="*/ 3328 w 78" name="T12"/>
                  <a:gd fmla="*/ 0 h 24" name="T13"/>
                  <a:gd fmla="*/ 4032 w 78" name="T14"/>
                  <a:gd fmla="*/ 320 h 24" name="T15"/>
                  <a:gd fmla="*/ 4288 w 78" name="T16"/>
                  <a:gd fmla="*/ 576 h 2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78" name="T27"/>
                  <a:gd fmla="*/ 0 h 24" name="T28"/>
                  <a:gd fmla="*/ 78 w 78" name="T29"/>
                  <a:gd fmla="*/ 24 h 2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4" w="78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58" name="Freeform 77"/>
              <p:cNvSpPr/>
              <p:nvPr/>
            </p:nvSpPr>
            <p:spPr bwMode="auto">
              <a:xfrm>
                <a:off x="1941" y="2403"/>
                <a:ext cx="96" cy="120"/>
              </a:xfrm>
              <a:custGeom>
                <a:gdLst>
                  <a:gd fmla="*/ 2048 w 48" name="T0"/>
                  <a:gd fmla="*/ 1280 h 60" name="T1"/>
                  <a:gd fmla="*/ 1024 w 48" name="T2"/>
                  <a:gd fmla="*/ 1280 h 60" name="T3"/>
                  <a:gd fmla="*/ 0 w 48" name="T4"/>
                  <a:gd fmla="*/ 3584 h 60" name="T5"/>
                  <a:gd fmla="*/ 1536 w 48" name="T6"/>
                  <a:gd fmla="*/ 3840 h 60" name="T7"/>
                  <a:gd fmla="*/ 3072 w 48" name="T8"/>
                  <a:gd fmla="*/ 3584 h 60" name="T9"/>
                  <a:gd fmla="*/ 2048 w 48" name="T10"/>
                  <a:gd fmla="*/ 1280 h 6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48" name="T18"/>
                  <a:gd fmla="*/ 0 h 60" name="T19"/>
                  <a:gd fmla="*/ 48 w 48" name="T20"/>
                  <a:gd fmla="*/ 60 h 6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60" w="48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59" name="Freeform 80"/>
              <p:cNvSpPr/>
              <p:nvPr/>
            </p:nvSpPr>
            <p:spPr bwMode="auto">
              <a:xfrm>
                <a:off x="1935" y="2455"/>
                <a:ext cx="108" cy="42"/>
              </a:xfrm>
              <a:custGeom>
                <a:gdLst>
                  <a:gd fmla="*/ 3008 w 54" name="T0"/>
                  <a:gd fmla="*/ 1280 h 21" name="T1"/>
                  <a:gd fmla="*/ 2880 w 54" name="T2"/>
                  <a:gd fmla="*/ 1280 h 21" name="T3"/>
                  <a:gd fmla="*/ 1728 w 54" name="T4"/>
                  <a:gd fmla="*/ 768 h 21" name="T5"/>
                  <a:gd fmla="*/ 576 w 54" name="T6"/>
                  <a:gd fmla="*/ 1280 h 21" name="T7"/>
                  <a:gd fmla="*/ 64 w 54" name="T8"/>
                  <a:gd fmla="*/ 1024 h 21" name="T9"/>
                  <a:gd fmla="*/ 320 w 54" name="T10"/>
                  <a:gd fmla="*/ 512 h 21" name="T11"/>
                  <a:gd fmla="*/ 1600 w 54" name="T12"/>
                  <a:gd fmla="*/ 0 h 21" name="T13"/>
                  <a:gd fmla="*/ 1856 w 54" name="T14"/>
                  <a:gd fmla="*/ 0 h 21" name="T15"/>
                  <a:gd fmla="*/ 3136 w 54" name="T16"/>
                  <a:gd fmla="*/ 512 h 21" name="T17"/>
                  <a:gd fmla="*/ 3392 w 54" name="T18"/>
                  <a:gd fmla="*/ 1024 h 21" name="T19"/>
                  <a:gd fmla="*/ 3008 w 54" name="T20"/>
                  <a:gd fmla="*/ 1280 h 21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54" name="T33"/>
                  <a:gd fmla="*/ 0 h 21" name="T34"/>
                  <a:gd fmla="*/ 54 w 54" name="T35"/>
                  <a:gd fmla="*/ 21 h 21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21" w="54">
                    <a:moveTo>
                      <a:pt x="47" y="20"/>
                    </a:moveTo>
                    <a:cubicBezTo>
                      <a:pt x="46" y="20"/>
                      <a:pt x="46" y="20"/>
                      <a:pt x="45" y="2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21"/>
                      <a:pt x="3" y="19"/>
                      <a:pt x="1" y="16"/>
                    </a:cubicBezTo>
                    <a:cubicBezTo>
                      <a:pt x="0" y="13"/>
                      <a:pt x="2" y="10"/>
                      <a:pt x="5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0"/>
                      <a:pt x="2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2" y="10"/>
                      <a:pt x="54" y="13"/>
                      <a:pt x="53" y="16"/>
                    </a:cubicBezTo>
                    <a:cubicBezTo>
                      <a:pt x="52" y="19"/>
                      <a:pt x="49" y="20"/>
                      <a:pt x="47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60" name="Freeform 81"/>
              <p:cNvSpPr/>
              <p:nvPr/>
            </p:nvSpPr>
            <p:spPr bwMode="auto">
              <a:xfrm>
                <a:off x="1951" y="2381"/>
                <a:ext cx="76" cy="92"/>
              </a:xfrm>
              <a:custGeom>
                <a:gdLst>
                  <a:gd fmla="*/ 2432 w 38" name="T0"/>
                  <a:gd fmla="*/ 1728 h 46" name="T1"/>
                  <a:gd fmla="*/ 1216 w 38" name="T2"/>
                  <a:gd fmla="*/ 2944 h 46" name="T3"/>
                  <a:gd fmla="*/ 0 w 38" name="T4"/>
                  <a:gd fmla="*/ 1728 h 46" name="T5"/>
                  <a:gd fmla="*/ 1216 w 38" name="T6"/>
                  <a:gd fmla="*/ 0 h 46" name="T7"/>
                  <a:gd fmla="*/ 2432 w 38" name="T8"/>
                  <a:gd fmla="*/ 1728 h 4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8" name="T15"/>
                  <a:gd fmla="*/ 0 h 46" name="T16"/>
                  <a:gd fmla="*/ 38 w 38" name="T17"/>
                  <a:gd fmla="*/ 46 h 4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6" w="38">
                    <a:moveTo>
                      <a:pt x="38" y="27"/>
                    </a:moveTo>
                    <a:cubicBezTo>
                      <a:pt x="38" y="41"/>
                      <a:pt x="27" y="46"/>
                      <a:pt x="19" y="46"/>
                    </a:cubicBezTo>
                    <a:cubicBezTo>
                      <a:pt x="11" y="46"/>
                      <a:pt x="0" y="41"/>
                      <a:pt x="0" y="27"/>
                    </a:cubicBezTo>
                    <a:cubicBezTo>
                      <a:pt x="0" y="19"/>
                      <a:pt x="19" y="0"/>
                      <a:pt x="19" y="0"/>
                    </a:cubicBezTo>
                    <a:cubicBezTo>
                      <a:pt x="19" y="0"/>
                      <a:pt x="38" y="19"/>
                      <a:pt x="38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61" name="Oval 82"/>
              <p:cNvSpPr>
                <a:spLocks noChangeArrowheads="1"/>
              </p:cNvSpPr>
              <p:nvPr/>
            </p:nvSpPr>
            <p:spPr bwMode="auto">
              <a:xfrm>
                <a:off x="1975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8237538" y="3700463"/>
            <a:ext cx="538162" cy="538162"/>
            <a:chOff x="8237295" y="3699804"/>
            <a:chExt cx="538709" cy="538709"/>
          </a:xfrm>
        </p:grpSpPr>
        <p:sp>
          <p:nvSpPr>
            <p:cNvPr id="14" name="矩形 13"/>
            <p:cNvSpPr/>
            <p:nvPr/>
          </p:nvSpPr>
          <p:spPr>
            <a:xfrm>
              <a:off x="8237295" y="3699804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grpSp>
          <p:nvGrpSpPr>
            <p:cNvPr id="30745" name="Group 103"/>
            <p:cNvGrpSpPr/>
            <p:nvPr/>
          </p:nvGrpSpPr>
          <p:grpSpPr>
            <a:xfrm>
              <a:off x="8359717" y="3761181"/>
              <a:ext cx="288925" cy="381000"/>
              <a:chOff x="2279" y="2365"/>
              <a:chExt cx="156" cy="206"/>
            </a:xfrm>
          </p:grpSpPr>
          <p:sp>
            <p:nvSpPr>
              <p:cNvPr id="30746" name="Freeform 72"/>
              <p:cNvSpPr/>
              <p:nvPr/>
            </p:nvSpPr>
            <p:spPr bwMode="auto">
              <a:xfrm>
                <a:off x="2309" y="2451"/>
                <a:ext cx="96" cy="24"/>
              </a:xfrm>
              <a:custGeom>
                <a:gdLst>
                  <a:gd fmla="*/ 3072 w 48" name="T0"/>
                  <a:gd fmla="*/ 384 h 12" name="T1"/>
                  <a:gd fmla="*/ 2560 w 48" name="T2"/>
                  <a:gd fmla="*/ 768 h 12" name="T3"/>
                  <a:gd fmla="*/ 512 w 48" name="T4"/>
                  <a:gd fmla="*/ 768 h 12" name="T5"/>
                  <a:gd fmla="*/ 0 w 48" name="T6"/>
                  <a:gd fmla="*/ 384 h 12" name="T7"/>
                  <a:gd fmla="*/ 0 w 48" name="T8"/>
                  <a:gd fmla="*/ 384 h 12" name="T9"/>
                  <a:gd fmla="*/ 512 w 48" name="T10"/>
                  <a:gd fmla="*/ 0 h 12" name="T11"/>
                  <a:gd fmla="*/ 2560 w 48" name="T12"/>
                  <a:gd fmla="*/ 0 h 12" name="T13"/>
                  <a:gd fmla="*/ 3072 w 48" name="T14"/>
                  <a:gd fmla="*/ 384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48" name="T24"/>
                  <a:gd fmla="*/ 0 h 12" name="T25"/>
                  <a:gd fmla="*/ 48 w 48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48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47" name="Oval 83"/>
              <p:cNvSpPr>
                <a:spLocks noChangeArrowheads="1"/>
              </p:cNvSpPr>
              <p:nvPr/>
            </p:nvSpPr>
            <p:spPr bwMode="auto">
              <a:xfrm>
                <a:off x="2343" y="236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30748" name="Oval 84"/>
              <p:cNvSpPr>
                <a:spLocks noChangeArrowheads="1"/>
              </p:cNvSpPr>
              <p:nvPr/>
            </p:nvSpPr>
            <p:spPr bwMode="auto">
              <a:xfrm>
                <a:off x="2391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30749" name="Oval 85"/>
              <p:cNvSpPr>
                <a:spLocks noChangeArrowheads="1"/>
              </p:cNvSpPr>
              <p:nvPr/>
            </p:nvSpPr>
            <p:spPr bwMode="auto">
              <a:xfrm>
                <a:off x="2295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30750" name="Freeform 86"/>
              <p:cNvSpPr/>
              <p:nvPr/>
            </p:nvSpPr>
            <p:spPr bwMode="auto">
              <a:xfrm>
                <a:off x="2285" y="2515"/>
                <a:ext cx="144" cy="24"/>
              </a:xfrm>
              <a:custGeom>
                <a:gdLst>
                  <a:gd fmla="*/ 4608 w 72" name="T0"/>
                  <a:gd fmla="*/ 384 h 12" name="T1"/>
                  <a:gd fmla="*/ 4096 w 72" name="T2"/>
                  <a:gd fmla="*/ 768 h 12" name="T3"/>
                  <a:gd fmla="*/ 512 w 72" name="T4"/>
                  <a:gd fmla="*/ 768 h 12" name="T5"/>
                  <a:gd fmla="*/ 0 w 72" name="T6"/>
                  <a:gd fmla="*/ 384 h 12" name="T7"/>
                  <a:gd fmla="*/ 0 w 72" name="T8"/>
                  <a:gd fmla="*/ 384 h 12" name="T9"/>
                  <a:gd fmla="*/ 512 w 72" name="T10"/>
                  <a:gd fmla="*/ 0 h 12" name="T11"/>
                  <a:gd fmla="*/ 4096 w 72" name="T12"/>
                  <a:gd fmla="*/ 0 h 12" name="T13"/>
                  <a:gd fmla="*/ 4608 w 72" name="T14"/>
                  <a:gd fmla="*/ 384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72" name="T24"/>
                  <a:gd fmla="*/ 0 h 12" name="T25"/>
                  <a:gd fmla="*/ 72 w 72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7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51" name="Freeform 87"/>
              <p:cNvSpPr/>
              <p:nvPr/>
            </p:nvSpPr>
            <p:spPr bwMode="auto">
              <a:xfrm>
                <a:off x="2279" y="2523"/>
                <a:ext cx="156" cy="48"/>
              </a:xfrm>
              <a:custGeom>
                <a:gdLst>
                  <a:gd fmla="*/ 4288 w 78" name="T0"/>
                  <a:gd fmla="*/ 576 h 24" name="T1"/>
                  <a:gd fmla="*/ 4544 w 78" name="T2"/>
                  <a:gd fmla="*/ 1536 h 24" name="T3"/>
                  <a:gd fmla="*/ 448 w 78" name="T4"/>
                  <a:gd fmla="*/ 1536 h 24" name="T5"/>
                  <a:gd fmla="*/ 704 w 78" name="T6"/>
                  <a:gd fmla="*/ 576 h 24" name="T7"/>
                  <a:gd fmla="*/ 960 w 78" name="T8"/>
                  <a:gd fmla="*/ 320 h 24" name="T9"/>
                  <a:gd fmla="*/ 1664 w 78" name="T10"/>
                  <a:gd fmla="*/ 0 h 24" name="T11"/>
                  <a:gd fmla="*/ 3328 w 78" name="T12"/>
                  <a:gd fmla="*/ 0 h 24" name="T13"/>
                  <a:gd fmla="*/ 4032 w 78" name="T14"/>
                  <a:gd fmla="*/ 320 h 24" name="T15"/>
                  <a:gd fmla="*/ 4288 w 78" name="T16"/>
                  <a:gd fmla="*/ 576 h 2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78" name="T27"/>
                  <a:gd fmla="*/ 0 h 24" name="T28"/>
                  <a:gd fmla="*/ 78 w 78" name="T29"/>
                  <a:gd fmla="*/ 24 h 2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4" w="78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52" name="Freeform 88"/>
              <p:cNvSpPr/>
              <p:nvPr/>
            </p:nvSpPr>
            <p:spPr bwMode="auto">
              <a:xfrm>
                <a:off x="2309" y="2451"/>
                <a:ext cx="96" cy="72"/>
              </a:xfrm>
              <a:custGeom>
                <a:gdLst>
                  <a:gd fmla="*/ 2048 w 48" name="T0"/>
                  <a:gd fmla="*/ 0 h 36" name="T1"/>
                  <a:gd fmla="*/ 1024 w 48" name="T2"/>
                  <a:gd fmla="*/ 0 h 36" name="T3"/>
                  <a:gd fmla="*/ 0 w 48" name="T4"/>
                  <a:gd fmla="*/ 2048 h 36" name="T5"/>
                  <a:gd fmla="*/ 1536 w 48" name="T6"/>
                  <a:gd fmla="*/ 2304 h 36" name="T7"/>
                  <a:gd fmla="*/ 3072 w 48" name="T8"/>
                  <a:gd fmla="*/ 2048 h 36" name="T9"/>
                  <a:gd fmla="*/ 2048 w 48" name="T10"/>
                  <a:gd fmla="*/ 0 h 3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48" name="T18"/>
                  <a:gd fmla="*/ 0 h 36" name="T19"/>
                  <a:gd fmla="*/ 48 w 48" name="T20"/>
                  <a:gd fmla="*/ 36 h 3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36" w="48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53" name="Freeform 89"/>
              <p:cNvSpPr/>
              <p:nvPr/>
            </p:nvSpPr>
            <p:spPr bwMode="auto">
              <a:xfrm>
                <a:off x="2301" y="2389"/>
                <a:ext cx="112" cy="54"/>
              </a:xfrm>
              <a:custGeom>
                <a:gdLst>
                  <a:gd fmla="*/ 112 w 112" name="T0"/>
                  <a:gd fmla="*/ 10 h 54" name="T1"/>
                  <a:gd fmla="*/ 90 w 112" name="T2"/>
                  <a:gd fmla="*/ 32 h 54" name="T3"/>
                  <a:gd fmla="*/ 56 w 112" name="T4"/>
                  <a:gd fmla="*/ 0 h 54" name="T5"/>
                  <a:gd fmla="*/ 22 w 112" name="T6"/>
                  <a:gd fmla="*/ 32 h 54" name="T7"/>
                  <a:gd fmla="*/ 0 w 112" name="T8"/>
                  <a:gd fmla="*/ 10 h 54" name="T9"/>
                  <a:gd fmla="*/ 0 w 112" name="T10"/>
                  <a:gd fmla="*/ 30 h 54" name="T11"/>
                  <a:gd fmla="*/ 24 w 112" name="T12"/>
                  <a:gd fmla="*/ 54 h 54" name="T13"/>
                  <a:gd fmla="*/ 88 w 112" name="T14"/>
                  <a:gd fmla="*/ 54 h 54" name="T15"/>
                  <a:gd fmla="*/ 112 w 112" name="T16"/>
                  <a:gd fmla="*/ 30 h 54" name="T17"/>
                  <a:gd fmla="*/ 112 w 112" name="T18"/>
                  <a:gd fmla="*/ 10 h 54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12" name="T30"/>
                  <a:gd fmla="*/ 0 h 54" name="T31"/>
                  <a:gd fmla="*/ 112 w 112" name="T32"/>
                  <a:gd fmla="*/ 54 h 54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54" w="112">
                    <a:moveTo>
                      <a:pt x="112" y="10"/>
                    </a:moveTo>
                    <a:lnTo>
                      <a:pt x="90" y="32"/>
                    </a:lnTo>
                    <a:lnTo>
                      <a:pt x="56" y="0"/>
                    </a:lnTo>
                    <a:lnTo>
                      <a:pt x="22" y="32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88" y="54"/>
                    </a:lnTo>
                    <a:lnTo>
                      <a:pt x="112" y="3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237538" y="2570163"/>
            <a:ext cx="538162" cy="538162"/>
            <a:chOff x="8237295" y="2570251"/>
            <a:chExt cx="538709" cy="538709"/>
          </a:xfrm>
        </p:grpSpPr>
        <p:sp>
          <p:nvSpPr>
            <p:cNvPr id="12" name="矩形 11"/>
            <p:cNvSpPr/>
            <p:nvPr/>
          </p:nvSpPr>
          <p:spPr>
            <a:xfrm>
              <a:off x="8237295" y="2570251"/>
              <a:ext cx="538709" cy="538709"/>
            </a:xfrm>
            <a:prstGeom prst="rect">
              <a:avLst/>
            </a:prstGeom>
            <a:solidFill>
              <a:srgbClr val="FFF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grpSp>
          <p:nvGrpSpPr>
            <p:cNvPr id="30737" name="Group 104"/>
            <p:cNvGrpSpPr/>
            <p:nvPr/>
          </p:nvGrpSpPr>
          <p:grpSpPr>
            <a:xfrm>
              <a:off x="8365797" y="2635485"/>
              <a:ext cx="288925" cy="381000"/>
              <a:chOff x="2647" y="2365"/>
              <a:chExt cx="156" cy="206"/>
            </a:xfrm>
          </p:grpSpPr>
          <p:sp>
            <p:nvSpPr>
              <p:cNvPr id="30738" name="Freeform 90"/>
              <p:cNvSpPr/>
              <p:nvPr/>
            </p:nvSpPr>
            <p:spPr bwMode="auto">
              <a:xfrm>
                <a:off x="2677" y="2451"/>
                <a:ext cx="96" cy="24"/>
              </a:xfrm>
              <a:custGeom>
                <a:gdLst>
                  <a:gd fmla="*/ 3072 w 48" name="T0"/>
                  <a:gd fmla="*/ 384 h 12" name="T1"/>
                  <a:gd fmla="*/ 2560 w 48" name="T2"/>
                  <a:gd fmla="*/ 768 h 12" name="T3"/>
                  <a:gd fmla="*/ 512 w 48" name="T4"/>
                  <a:gd fmla="*/ 768 h 12" name="T5"/>
                  <a:gd fmla="*/ 0 w 48" name="T6"/>
                  <a:gd fmla="*/ 384 h 12" name="T7"/>
                  <a:gd fmla="*/ 0 w 48" name="T8"/>
                  <a:gd fmla="*/ 384 h 12" name="T9"/>
                  <a:gd fmla="*/ 512 w 48" name="T10"/>
                  <a:gd fmla="*/ 0 h 12" name="T11"/>
                  <a:gd fmla="*/ 2560 w 48" name="T12"/>
                  <a:gd fmla="*/ 0 h 12" name="T13"/>
                  <a:gd fmla="*/ 3072 w 48" name="T14"/>
                  <a:gd fmla="*/ 384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48" name="T24"/>
                  <a:gd fmla="*/ 0 h 12" name="T25"/>
                  <a:gd fmla="*/ 48 w 48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48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39" name="Oval 91"/>
              <p:cNvSpPr>
                <a:spLocks noChangeArrowheads="1"/>
              </p:cNvSpPr>
              <p:nvPr/>
            </p:nvSpPr>
            <p:spPr bwMode="auto">
              <a:xfrm>
                <a:off x="2711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30740" name="Freeform 92"/>
              <p:cNvSpPr/>
              <p:nvPr/>
            </p:nvSpPr>
            <p:spPr bwMode="auto">
              <a:xfrm>
                <a:off x="2653" y="2515"/>
                <a:ext cx="144" cy="24"/>
              </a:xfrm>
              <a:custGeom>
                <a:gdLst>
                  <a:gd fmla="*/ 4608 w 72" name="T0"/>
                  <a:gd fmla="*/ 384 h 12" name="T1"/>
                  <a:gd fmla="*/ 4096 w 72" name="T2"/>
                  <a:gd fmla="*/ 768 h 12" name="T3"/>
                  <a:gd fmla="*/ 512 w 72" name="T4"/>
                  <a:gd fmla="*/ 768 h 12" name="T5"/>
                  <a:gd fmla="*/ 0 w 72" name="T6"/>
                  <a:gd fmla="*/ 384 h 12" name="T7"/>
                  <a:gd fmla="*/ 0 w 72" name="T8"/>
                  <a:gd fmla="*/ 384 h 12" name="T9"/>
                  <a:gd fmla="*/ 512 w 72" name="T10"/>
                  <a:gd fmla="*/ 0 h 12" name="T11"/>
                  <a:gd fmla="*/ 4096 w 72" name="T12"/>
                  <a:gd fmla="*/ 0 h 12" name="T13"/>
                  <a:gd fmla="*/ 4608 w 72" name="T14"/>
                  <a:gd fmla="*/ 384 h 1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72" name="T24"/>
                  <a:gd fmla="*/ 0 h 12" name="T25"/>
                  <a:gd fmla="*/ 72 w 72" name="T26"/>
                  <a:gd fmla="*/ 12 h 12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2" w="7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41" name="Freeform 93"/>
              <p:cNvSpPr/>
              <p:nvPr/>
            </p:nvSpPr>
            <p:spPr bwMode="auto">
              <a:xfrm>
                <a:off x="2647" y="2523"/>
                <a:ext cx="156" cy="48"/>
              </a:xfrm>
              <a:custGeom>
                <a:gdLst>
                  <a:gd fmla="*/ 4288 w 78" name="T0"/>
                  <a:gd fmla="*/ 576 h 24" name="T1"/>
                  <a:gd fmla="*/ 4544 w 78" name="T2"/>
                  <a:gd fmla="*/ 1536 h 24" name="T3"/>
                  <a:gd fmla="*/ 448 w 78" name="T4"/>
                  <a:gd fmla="*/ 1536 h 24" name="T5"/>
                  <a:gd fmla="*/ 704 w 78" name="T6"/>
                  <a:gd fmla="*/ 576 h 24" name="T7"/>
                  <a:gd fmla="*/ 960 w 78" name="T8"/>
                  <a:gd fmla="*/ 320 h 24" name="T9"/>
                  <a:gd fmla="*/ 1664 w 78" name="T10"/>
                  <a:gd fmla="*/ 0 h 24" name="T11"/>
                  <a:gd fmla="*/ 3328 w 78" name="T12"/>
                  <a:gd fmla="*/ 0 h 24" name="T13"/>
                  <a:gd fmla="*/ 4032 w 78" name="T14"/>
                  <a:gd fmla="*/ 320 h 24" name="T15"/>
                  <a:gd fmla="*/ 4288 w 78" name="T16"/>
                  <a:gd fmla="*/ 576 h 2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78" name="T27"/>
                  <a:gd fmla="*/ 0 h 24" name="T28"/>
                  <a:gd fmla="*/ 78 w 78" name="T29"/>
                  <a:gd fmla="*/ 24 h 2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4" w="78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42" name="Freeform 94"/>
              <p:cNvSpPr/>
              <p:nvPr/>
            </p:nvSpPr>
            <p:spPr bwMode="auto">
              <a:xfrm>
                <a:off x="2657" y="2395"/>
                <a:ext cx="136" cy="48"/>
              </a:xfrm>
              <a:custGeom>
                <a:gdLst>
                  <a:gd fmla="*/ 512 w 68" name="T0"/>
                  <a:gd fmla="*/ 960 h 24" name="T1"/>
                  <a:gd fmla="*/ 320 w 68" name="T2"/>
                  <a:gd fmla="*/ 0 h 24" name="T3"/>
                  <a:gd fmla="*/ 4032 w 68" name="T4"/>
                  <a:gd fmla="*/ 0 h 24" name="T5"/>
                  <a:gd fmla="*/ 3840 w 68" name="T6"/>
                  <a:gd fmla="*/ 960 h 24" name="T7"/>
                  <a:gd fmla="*/ 3584 w 68" name="T8"/>
                  <a:gd fmla="*/ 1216 h 24" name="T9"/>
                  <a:gd fmla="*/ 3072 w 68" name="T10"/>
                  <a:gd fmla="*/ 1536 h 24" name="T11"/>
                  <a:gd fmla="*/ 1280 w 68" name="T12"/>
                  <a:gd fmla="*/ 1536 h 24" name="T13"/>
                  <a:gd fmla="*/ 768 w 68" name="T14"/>
                  <a:gd fmla="*/ 1216 h 24" name="T15"/>
                  <a:gd fmla="*/ 512 w 68" name="T16"/>
                  <a:gd fmla="*/ 960 h 2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68" name="T27"/>
                  <a:gd fmla="*/ 0 h 24" name="T28"/>
                  <a:gd fmla="*/ 68 w 68" name="T29"/>
                  <a:gd fmla="*/ 24 h 2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4" w="68">
                    <a:moveTo>
                      <a:pt x="8" y="15"/>
                    </a:moveTo>
                    <a:cubicBezTo>
                      <a:pt x="2" y="8"/>
                      <a:pt x="0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66" y="8"/>
                      <a:pt x="60" y="15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22"/>
                      <a:pt x="50" y="24"/>
                      <a:pt x="48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8" y="24"/>
                      <a:pt x="14" y="22"/>
                      <a:pt x="12" y="19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743" name="Freeform 95"/>
              <p:cNvSpPr/>
              <p:nvPr/>
            </p:nvSpPr>
            <p:spPr bwMode="auto">
              <a:xfrm>
                <a:off x="2677" y="2451"/>
                <a:ext cx="96" cy="72"/>
              </a:xfrm>
              <a:custGeom>
                <a:gdLst>
                  <a:gd fmla="*/ 2048 w 48" name="T0"/>
                  <a:gd fmla="*/ 0 h 36" name="T1"/>
                  <a:gd fmla="*/ 1024 w 48" name="T2"/>
                  <a:gd fmla="*/ 0 h 36" name="T3"/>
                  <a:gd fmla="*/ 0 w 48" name="T4"/>
                  <a:gd fmla="*/ 2048 h 36" name="T5"/>
                  <a:gd fmla="*/ 1536 w 48" name="T6"/>
                  <a:gd fmla="*/ 2304 h 36" name="T7"/>
                  <a:gd fmla="*/ 3072 w 48" name="T8"/>
                  <a:gd fmla="*/ 2048 h 36" name="T9"/>
                  <a:gd fmla="*/ 2048 w 48" name="T10"/>
                  <a:gd fmla="*/ 0 h 3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48" name="T18"/>
                  <a:gd fmla="*/ 0 h 36" name="T19"/>
                  <a:gd fmla="*/ 48 w 48" name="T20"/>
                  <a:gd fmla="*/ 36 h 3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36" w="48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30735" name="矩形 58"/>
          <p:cNvSpPr>
            <a:spLocks noChangeArrowheads="1"/>
          </p:cNvSpPr>
          <p:nvPr/>
        </p:nvSpPr>
        <p:spPr bwMode="auto">
          <a:xfrm>
            <a:off x="555625" y="-36513"/>
            <a:ext cx="1973263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GB </a:t>
            </a:r>
          </a:p>
          <a:p>
            <a:pPr algn="r"/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BANDWITH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"/>
      <p:bldP grpId="0" spid="9"/>
      <p:bldP grpId="0" spid="10"/>
      <p:bldP grpId="0" spid="15"/>
      <p:bldP grpId="0" spid="17"/>
      <p:bldP grpId="0" spid="21"/>
      <p:bldP grpId="0" spid="2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1747" name="矩形 22"/>
          <p:cNvSpPr>
            <a:spLocks noChangeArrowheads="1"/>
          </p:cNvSpPr>
          <p:nvPr/>
        </p:nvSpPr>
        <p:spPr bwMode="auto">
          <a:xfrm>
            <a:off x="555625" y="-36513"/>
            <a:ext cx="1973263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GB </a:t>
            </a:r>
          </a:p>
          <a:p>
            <a:pPr algn="r"/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BANDWITH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68388" y="2168525"/>
            <a:ext cx="9952037" cy="3143250"/>
            <a:chOff x="1068348" y="2167912"/>
            <a:chExt cx="9952755" cy="3144649"/>
          </a:xfrm>
        </p:grpSpPr>
        <p:grpSp>
          <p:nvGrpSpPr>
            <p:cNvPr id="31749" name="组合 1"/>
            <p:cNvGrpSpPr/>
            <p:nvPr/>
          </p:nvGrpSpPr>
          <p:grpSpPr>
            <a:xfrm>
              <a:off x="1068348" y="2167912"/>
              <a:ext cx="2669828" cy="3144649"/>
              <a:chOff x="1022604" y="2167912"/>
              <a:chExt cx="2669828" cy="314464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235344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4800"/>
              </a:p>
            </p:txBody>
          </p:sp>
          <p:sp>
            <p:nvSpPr>
              <p:cNvPr id="31765" name="文本框 14"/>
              <p:cNvSpPr txBox="1">
                <a:spLocks noChangeArrowheads="1"/>
              </p:cNvSpPr>
              <p:nvPr/>
            </p:nvSpPr>
            <p:spPr bwMode="auto">
              <a:xfrm>
                <a:off x="1831939" y="2942293"/>
                <a:ext cx="1056486" cy="5183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altLang="zh-CN" lang="en-US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126¥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235344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4800"/>
              </a:p>
            </p:txBody>
          </p:sp>
          <p:sp>
            <p:nvSpPr>
              <p:cNvPr id="31767" name="文本框 19"/>
              <p:cNvSpPr txBox="1">
                <a:spLocks noChangeArrowheads="1"/>
              </p:cNvSpPr>
              <p:nvPr/>
            </p:nvSpPr>
            <p:spPr bwMode="auto">
              <a:xfrm>
                <a:off x="1022604" y="3598158"/>
                <a:ext cx="2669828" cy="137221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31768" name="文本框 33"/>
              <p:cNvSpPr txBox="1">
                <a:spLocks noChangeArrowheads="1"/>
              </p:cNvSpPr>
              <p:nvPr/>
            </p:nvSpPr>
            <p:spPr bwMode="auto">
              <a:xfrm>
                <a:off x="1568371" y="2175851"/>
                <a:ext cx="1578295" cy="7013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69" name="文本框 34"/>
              <p:cNvSpPr txBox="1">
                <a:spLocks noChangeArrowheads="1"/>
              </p:cNvSpPr>
              <p:nvPr/>
            </p:nvSpPr>
            <p:spPr bwMode="auto">
              <a:xfrm>
                <a:off x="1334419" y="4912450"/>
                <a:ext cx="2046198" cy="7013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  <p:grpSp>
          <p:nvGrpSpPr>
            <p:cNvPr id="31750" name="组合 7"/>
            <p:cNvGrpSpPr/>
            <p:nvPr/>
          </p:nvGrpSpPr>
          <p:grpSpPr>
            <a:xfrm>
              <a:off x="8351275" y="2167912"/>
              <a:ext cx="2669828" cy="3144649"/>
              <a:chOff x="8305531" y="2167912"/>
              <a:chExt cx="2669828" cy="3144649"/>
            </a:xfrm>
          </p:grpSpPr>
          <p:sp>
            <p:nvSpPr>
              <p:cNvPr id="31758" name="文本框 28"/>
              <p:cNvSpPr txBox="1">
                <a:spLocks noChangeArrowheads="1"/>
              </p:cNvSpPr>
              <p:nvPr/>
            </p:nvSpPr>
            <p:spPr bwMode="auto">
              <a:xfrm>
                <a:off x="8305529" y="3602353"/>
                <a:ext cx="2669828" cy="137221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8517731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4800"/>
              </a:p>
            </p:txBody>
          </p:sp>
          <p:sp>
            <p:nvSpPr>
              <p:cNvPr id="31760" name="文本框 26"/>
              <p:cNvSpPr txBox="1">
                <a:spLocks noChangeArrowheads="1"/>
              </p:cNvSpPr>
              <p:nvPr/>
            </p:nvSpPr>
            <p:spPr bwMode="auto">
              <a:xfrm>
                <a:off x="9114865" y="2942293"/>
                <a:ext cx="1056486" cy="5183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altLang="zh-CN" lang="en-US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126¥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517731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4800"/>
              </a:p>
            </p:txBody>
          </p:sp>
          <p:sp>
            <p:nvSpPr>
              <p:cNvPr id="31762" name="文本框 35"/>
              <p:cNvSpPr txBox="1">
                <a:spLocks noChangeArrowheads="1"/>
              </p:cNvSpPr>
              <p:nvPr/>
            </p:nvSpPr>
            <p:spPr bwMode="auto">
              <a:xfrm>
                <a:off x="8851295" y="2175851"/>
                <a:ext cx="1578295" cy="7013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63" name="文本框 36"/>
              <p:cNvSpPr txBox="1">
                <a:spLocks noChangeArrowheads="1"/>
              </p:cNvSpPr>
              <p:nvPr/>
            </p:nvSpPr>
            <p:spPr bwMode="auto">
              <a:xfrm>
                <a:off x="8617345" y="4912451"/>
                <a:ext cx="2046198" cy="7013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  <p:grpSp>
          <p:nvGrpSpPr>
            <p:cNvPr id="31751" name="组合 2"/>
            <p:cNvGrpSpPr/>
            <p:nvPr/>
          </p:nvGrpSpPr>
          <p:grpSpPr>
            <a:xfrm>
              <a:off x="4761117" y="2167912"/>
              <a:ext cx="2669828" cy="3144649"/>
              <a:chOff x="4715373" y="2167912"/>
              <a:chExt cx="2669828" cy="314464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4928135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4800"/>
              </a:p>
            </p:txBody>
          </p:sp>
          <p:sp>
            <p:nvSpPr>
              <p:cNvPr id="31753" name="文本框 43"/>
              <p:cNvSpPr txBox="1">
                <a:spLocks noChangeArrowheads="1"/>
              </p:cNvSpPr>
              <p:nvPr/>
            </p:nvSpPr>
            <p:spPr bwMode="auto">
              <a:xfrm>
                <a:off x="5524708" y="2942293"/>
                <a:ext cx="1056486" cy="5183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altLang="zh-CN" lang="en-US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576¥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928135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4800"/>
              </a:p>
            </p:txBody>
          </p:sp>
          <p:sp>
            <p:nvSpPr>
              <p:cNvPr id="31755" name="文本框 45"/>
              <p:cNvSpPr txBox="1">
                <a:spLocks noChangeArrowheads="1"/>
              </p:cNvSpPr>
              <p:nvPr/>
            </p:nvSpPr>
            <p:spPr bwMode="auto">
              <a:xfrm>
                <a:off x="4715372" y="3598158"/>
                <a:ext cx="2669828" cy="137221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altLang="zh-CN" lang="en-US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31756" name="文本框 46"/>
              <p:cNvSpPr txBox="1">
                <a:spLocks noChangeArrowheads="1"/>
              </p:cNvSpPr>
              <p:nvPr/>
            </p:nvSpPr>
            <p:spPr bwMode="auto">
              <a:xfrm>
                <a:off x="5261140" y="2175851"/>
                <a:ext cx="1578295" cy="7013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57" name="文本框 47"/>
              <p:cNvSpPr txBox="1">
                <a:spLocks noChangeArrowheads="1"/>
              </p:cNvSpPr>
              <p:nvPr/>
            </p:nvSpPr>
            <p:spPr bwMode="auto">
              <a:xfrm>
                <a:off x="5027188" y="4912451"/>
                <a:ext cx="2046198" cy="7013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17279" l="17892" r="30959" t="45714"/>
          <a:stretch>
            <a:fillRect/>
          </a:stretch>
        </p:blipFill>
        <p:spPr bwMode="auto">
          <a:xfrm>
            <a:off x="1052513" y="2151063"/>
            <a:ext cx="5626100" cy="26955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矩形 6"/>
          <p:cNvSpPr/>
          <p:nvPr/>
        </p:nvSpPr>
        <p:spPr>
          <a:xfrm rot="5400000">
            <a:off x="2062163" y="-1187450"/>
            <a:ext cx="2557462" cy="6675438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87564" y="1858963"/>
            <a:ext cx="2836862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40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CONTENTS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29539" y="3619500"/>
            <a:ext cx="3092450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  <a:cs typeface="+mn-cs"/>
              </a:rPr>
              <a:t>/01/ COMPANY ASSETS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29539" y="4171950"/>
            <a:ext cx="3092450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  <a:cs typeface="+mn-cs"/>
              </a:rPr>
              <a:t>/02/ EXTEND AND DATA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29539" y="4722813"/>
            <a:ext cx="3092450" cy="39624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b="1" sz="2000">
                <a:latin charset="-122" pitchFamily="50" typeface="造字工房悦黑体验版细体"/>
                <a:ea charset="-122" pitchFamily="50" typeface="造字工房悦黑体验版细体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/03/ BUSINESS PLAN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29539" y="5275263"/>
            <a:ext cx="3092450" cy="39624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b="1" sz="2000">
                <a:latin charset="-122" pitchFamily="50" typeface="造字工房悦黑体验版细体"/>
                <a:ea charset="-122" pitchFamily="50" typeface="造字工房悦黑体验版细体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/04/ GB BANDWITH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0"/>
      <p:bldP grpId="0" spid="11"/>
      <p:bldP grpId="0" spid="12"/>
      <p:bldP grpId="0" spid="1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6338888" y="2168525"/>
            <a:ext cx="2668588" cy="3143250"/>
            <a:chOff x="1022604" y="2167912"/>
            <a:chExt cx="2669828" cy="3144649"/>
          </a:xfrm>
        </p:grpSpPr>
        <p:sp>
          <p:nvSpPr>
            <p:cNvPr id="11" name="矩形 10"/>
            <p:cNvSpPr/>
            <p:nvPr/>
          </p:nvSpPr>
          <p:spPr>
            <a:xfrm>
              <a:off x="1235428" y="2167912"/>
              <a:ext cx="2250533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sp>
          <p:nvSpPr>
            <p:cNvPr id="32788" name="文本框 14"/>
            <p:cNvSpPr txBox="1">
              <a:spLocks noChangeArrowheads="1"/>
            </p:cNvSpPr>
            <p:nvPr/>
          </p:nvSpPr>
          <p:spPr bwMode="auto">
            <a:xfrm>
              <a:off x="1831939" y="2942293"/>
              <a:ext cx="1056486" cy="5183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lang="en-US" sz="2800">
                  <a:latin typeface="造字工房悦黑体验版细体"/>
                  <a:ea typeface="造字工房悦黑体验版细体"/>
                  <a:cs typeface="造字工房悦黑体验版细体"/>
                </a:rPr>
                <a:t>126¥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235428" y="4899627"/>
              <a:ext cx="2250533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sp>
          <p:nvSpPr>
            <p:cNvPr id="32790" name="文本框 19"/>
            <p:cNvSpPr txBox="1">
              <a:spLocks noChangeArrowheads="1"/>
            </p:cNvSpPr>
            <p:nvPr/>
          </p:nvSpPr>
          <p:spPr bwMode="auto">
            <a:xfrm>
              <a:off x="1022604" y="3598158"/>
              <a:ext cx="2669828" cy="13722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32791" name="文本框 33"/>
            <p:cNvSpPr txBox="1">
              <a:spLocks noChangeArrowheads="1"/>
            </p:cNvSpPr>
            <p:nvPr/>
          </p:nvSpPr>
          <p:spPr bwMode="auto">
            <a:xfrm>
              <a:off x="1568371" y="2175851"/>
              <a:ext cx="1578295" cy="701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92" name="文本框 34"/>
            <p:cNvSpPr txBox="1">
              <a:spLocks noChangeArrowheads="1"/>
            </p:cNvSpPr>
            <p:nvPr/>
          </p:nvSpPr>
          <p:spPr bwMode="auto">
            <a:xfrm>
              <a:off x="1334418" y="4912450"/>
              <a:ext cx="2046198" cy="701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42975" y="2168525"/>
            <a:ext cx="2670175" cy="3143250"/>
            <a:chOff x="8305531" y="2167912"/>
            <a:chExt cx="2669828" cy="3144649"/>
          </a:xfrm>
        </p:grpSpPr>
        <p:sp>
          <p:nvSpPr>
            <p:cNvPr id="32781" name="文本框 28"/>
            <p:cNvSpPr txBox="1">
              <a:spLocks noChangeArrowheads="1"/>
            </p:cNvSpPr>
            <p:nvPr/>
          </p:nvSpPr>
          <p:spPr bwMode="auto">
            <a:xfrm>
              <a:off x="8305531" y="3602353"/>
              <a:ext cx="2669828" cy="13722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518228" y="2167912"/>
              <a:ext cx="2250782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sp>
          <p:nvSpPr>
            <p:cNvPr id="32783" name="文本框 26"/>
            <p:cNvSpPr txBox="1">
              <a:spLocks noChangeArrowheads="1"/>
            </p:cNvSpPr>
            <p:nvPr/>
          </p:nvSpPr>
          <p:spPr bwMode="auto">
            <a:xfrm>
              <a:off x="9114866" y="2942293"/>
              <a:ext cx="1056486" cy="5183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lang="en-US" sz="2800">
                  <a:latin typeface="造字工房悦黑体验版细体"/>
                  <a:ea typeface="造字工房悦黑体验版细体"/>
                  <a:cs typeface="造字工房悦黑体验版细体"/>
                </a:rPr>
                <a:t>126¥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518228" y="4899627"/>
              <a:ext cx="2250782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sp>
          <p:nvSpPr>
            <p:cNvPr id="32785" name="文本框 35"/>
            <p:cNvSpPr txBox="1">
              <a:spLocks noChangeArrowheads="1"/>
            </p:cNvSpPr>
            <p:nvPr/>
          </p:nvSpPr>
          <p:spPr bwMode="auto">
            <a:xfrm>
              <a:off x="8851297" y="2175851"/>
              <a:ext cx="1578295" cy="701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86" name="文本框 36"/>
            <p:cNvSpPr txBox="1">
              <a:spLocks noChangeArrowheads="1"/>
            </p:cNvSpPr>
            <p:nvPr/>
          </p:nvSpPr>
          <p:spPr bwMode="auto">
            <a:xfrm>
              <a:off x="8617346" y="4912450"/>
              <a:ext cx="2046198" cy="701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  <p:sp>
        <p:nvSpPr>
          <p:cNvPr id="32773" name="矩形 22"/>
          <p:cNvSpPr>
            <a:spLocks noChangeArrowheads="1"/>
          </p:cNvSpPr>
          <p:nvPr/>
        </p:nvSpPr>
        <p:spPr bwMode="auto">
          <a:xfrm>
            <a:off x="555625" y="-36513"/>
            <a:ext cx="1973263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GB </a:t>
            </a:r>
          </a:p>
          <a:p>
            <a:pPr algn="r"/>
            <a:r>
              <a:rPr altLang="zh-CN" lang="en-US" sz="2800">
                <a:solidFill>
                  <a:schemeClr val="bg1"/>
                </a:solidFill>
                <a:latin typeface="等线"/>
                <a:ea typeface="等线"/>
              </a:rPr>
              <a:t>BANDWITH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2646363" y="2168525"/>
            <a:ext cx="2670176" cy="3143250"/>
            <a:chOff x="4715373" y="2167912"/>
            <a:chExt cx="2669828" cy="3144649"/>
          </a:xfrm>
        </p:grpSpPr>
        <p:sp>
          <p:nvSpPr>
            <p:cNvPr id="43" name="矩形 42"/>
            <p:cNvSpPr/>
            <p:nvPr/>
          </p:nvSpPr>
          <p:spPr>
            <a:xfrm>
              <a:off x="4928070" y="2167912"/>
              <a:ext cx="2250782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sp>
          <p:nvSpPr>
            <p:cNvPr id="32776" name="文本框 43"/>
            <p:cNvSpPr txBox="1">
              <a:spLocks noChangeArrowheads="1"/>
            </p:cNvSpPr>
            <p:nvPr/>
          </p:nvSpPr>
          <p:spPr bwMode="auto">
            <a:xfrm>
              <a:off x="5524708" y="2942293"/>
              <a:ext cx="1056486" cy="5183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lang="en-US" sz="2800">
                  <a:latin typeface="造字工房悦黑体验版细体"/>
                  <a:ea typeface="造字工房悦黑体验版细体"/>
                  <a:cs typeface="造字工房悦黑体验版细体"/>
                </a:rPr>
                <a:t>576¥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4928070" y="4899627"/>
              <a:ext cx="2250782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4800"/>
            </a:p>
          </p:txBody>
        </p:sp>
        <p:sp>
          <p:nvSpPr>
            <p:cNvPr id="32778" name="文本框 45"/>
            <p:cNvSpPr txBox="1">
              <a:spLocks noChangeArrowheads="1"/>
            </p:cNvSpPr>
            <p:nvPr/>
          </p:nvSpPr>
          <p:spPr bwMode="auto">
            <a:xfrm>
              <a:off x="4715373" y="3598158"/>
              <a:ext cx="2669828" cy="13722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altLang="zh-CN" lang="en-US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32779" name="文本框 46"/>
            <p:cNvSpPr txBox="1">
              <a:spLocks noChangeArrowheads="1"/>
            </p:cNvSpPr>
            <p:nvPr/>
          </p:nvSpPr>
          <p:spPr bwMode="auto">
            <a:xfrm>
              <a:off x="5261140" y="2175851"/>
              <a:ext cx="1578295" cy="701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80" name="文本框 47"/>
            <p:cNvSpPr txBox="1">
              <a:spLocks noChangeArrowheads="1"/>
            </p:cNvSpPr>
            <p:nvPr/>
          </p:nvSpPr>
          <p:spPr bwMode="auto">
            <a:xfrm>
              <a:off x="5027188" y="4912450"/>
              <a:ext cx="2046198" cy="701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-3.7037E-07 L 0.31315 -3.7037E-07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1500" fill="hold" id="8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63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06 -3.7037E-07 L 0.2944 -3.7037E-07" pathEditMode="relative" ptsTypes="AA" rAng="0">
                                      <p:cBhvr>
                                        <p:cTn dur="17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0"/>
                                    </p:animMotion>
                                  </p:childTnLst>
                                </p:cTn>
                              </p:par>
                              <p:par>
                                <p:cTn accel="8000" decel="82000" fill="hold" id="11" nodeType="withEffect" presetClass="path" presetID="63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06 -3.7037E-07 L 0.30287 -3.7037E-07" pathEditMode="relative" ptsTypes="AA" rAng="0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accel="50000" decel="50000" fill="hold" id="14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15 -3.7037E-07 L 0.63138 -3.7037E-07" pathEditMode="relative" ptsTypes="AA" rAng="0">
                                      <p:cBhvr>
                                        <p:cTn dur="2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1500" fill="hold" id="17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63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944 -3.7037E-07 L 0.60755 -3.7037E-07" pathEditMode="relative" ptsTypes="AA" rAng="0">
                                      <p:cBhvr>
                                        <p:cTn dur="2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500" fill="hold" id="21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63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287 -3.7037E-07 L 0.59727 -3.7037E-07" pathEditMode="relative" ptsTypes="AA" rAng="0">
                                      <p:cBhvr>
                                        <p:cTn dur="2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accel="50000" decel="50000" fill="hold" id="25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38 0.00301 L 0.94323 0.00301" pathEditMode="relative" ptsTypes="AA" rAng="0">
                                      <p:cBhvr>
                                        <p:cTn dur="2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63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60781 0.00023 L 0.92604 0.00023" pathEditMode="relative" ptsTypes="AA" rAng="0">
                                      <p:cBhvr>
                                        <p:cTn dur="2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1500" fill="hold" id="30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63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59727 -3.7037E-07 L 0.91042 -3.7037E-07" pathEditMode="relative" ptsTypes="AA" rAng="0">
                                      <p:cBhvr>
                                        <p:cTn dur="2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6" presetSubtype="0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dur="1500" fill="hold" id="34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63" presetSubtype="0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92916 0.00301 L 1.23789 0.00301" pathEditMode="relative" ptsTypes="AA" rAng="0">
                                      <p:cBhvr>
                                        <p:cTn dur="20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63" presetSubtype="0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.91042 0.00023 L 1.22865 0.00023" pathEditMode="relative" ptsTypes="AA" rAng="0">
                                      <p:cBhvr>
                                        <p:cTn dur="20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6" presetSubtype="0">
                                  <p:stCondLst>
                                    <p:cond delay="4100"/>
                                  </p:stCondLst>
                                  <p:childTnLst>
                                    <p:animScale>
                                      <p:cBhvr>
                                        <p:cTn dur="1500" fill="hold" id="40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40038" y="0"/>
            <a:ext cx="4421187" cy="6342063"/>
            <a:chOff x="2839573" y="0"/>
            <a:chExt cx="4421838" cy="6341671"/>
          </a:xfrm>
        </p:grpSpPr>
        <p:pic>
          <p:nvPicPr>
            <p:cNvPr id="33798" name="图片 23"/>
            <p:cNvPicPr>
              <a:picLocks noChangeAspect="1"/>
            </p:cNvPicPr>
            <p:nvPr/>
          </p:nvPicPr>
          <p:blipFill>
            <a:blip r:embed="rId2"/>
            <a:srcRect r="66667"/>
            <a:stretch>
              <a:fillRect/>
            </a:stretch>
          </p:blipFill>
          <p:spPr bwMode="auto">
            <a:xfrm>
              <a:off x="2839573" y="3465513"/>
              <a:ext cx="3677866" cy="2876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3799" name="图片 27"/>
            <p:cNvPicPr>
              <a:picLocks noChangeAspect="1"/>
            </p:cNvPicPr>
            <p:nvPr/>
          </p:nvPicPr>
          <p:blipFill>
            <a:blip r:embed="rId3"/>
            <a:srcRect b="31824" l="43365" r="29529"/>
            <a:stretch>
              <a:fillRect/>
            </a:stretch>
          </p:blipFill>
          <p:spPr bwMode="auto">
            <a:xfrm>
              <a:off x="4468401" y="0"/>
              <a:ext cx="2793010" cy="4675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5" name="矩形 24"/>
            <p:cNvSpPr/>
            <p:nvPr/>
          </p:nvSpPr>
          <p:spPr>
            <a:xfrm rot="5400000">
              <a:off x="3527550" y="941038"/>
              <a:ext cx="4674899" cy="2792823"/>
            </a:xfrm>
            <a:prstGeom prst="rect">
              <a:avLst/>
            </a:prstGeom>
            <a:solidFill>
              <a:schemeClr val="dk1">
                <a:alpha val="71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692650" y="2014538"/>
            <a:ext cx="2278063" cy="3383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</a:t>
            </a:r>
          </a:p>
          <a:p>
            <a:pPr algn="ctr"/>
            <a:r>
              <a:rPr altLang="zh-CN" lang="en-US" sz="54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     YOU</a:t>
            </a:r>
          </a:p>
        </p:txBody>
      </p:sp>
      <p:sp>
        <p:nvSpPr>
          <p:cNvPr id="36" name="任意多边形: 形状 35"/>
          <p:cNvSpPr/>
          <p:nvPr/>
        </p:nvSpPr>
        <p:spPr>
          <a:xfrm>
            <a:off x="6796088" y="3011488"/>
            <a:ext cx="465137" cy="46037"/>
          </a:xfrm>
          <a:custGeom>
            <a:gdLst>
              <a:gd fmla="*/ 0 w 454819" name="connsiteX0"/>
              <a:gd fmla="*/ 0 h 0" name="connsiteY0"/>
              <a:gd fmla="*/ 454819 w 454819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8" name="任意多边形: 形状 37"/>
          <p:cNvSpPr/>
          <p:nvPr/>
        </p:nvSpPr>
        <p:spPr>
          <a:xfrm>
            <a:off x="7261225" y="3011488"/>
            <a:ext cx="4930775" cy="166687"/>
          </a:xfrm>
          <a:custGeom>
            <a:gdLst>
              <a:gd fmla="*/ 0 w 454819" name="connsiteX0"/>
              <a:gd fmla="*/ 0 h 0" name="connsiteY0"/>
              <a:gd fmla="*/ 454819 w 454819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9" name="任意多边形: 形状 38"/>
          <p:cNvSpPr/>
          <p:nvPr/>
        </p:nvSpPr>
        <p:spPr>
          <a:xfrm rot="16200000">
            <a:off x="3768725" y="1076325"/>
            <a:ext cx="2219325" cy="66675"/>
          </a:xfrm>
          <a:custGeom>
            <a:gdLst>
              <a:gd fmla="*/ 0 w 454819" name="connsiteX0"/>
              <a:gd fmla="*/ 0 h 0" name="connsiteY0"/>
              <a:gd fmla="*/ 454819 w 454819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7279" l="25365" r="121" t="45714"/>
          <a:stretch>
            <a:fillRect/>
          </a:stretch>
        </p:blipFill>
        <p:spPr bwMode="auto">
          <a:xfrm>
            <a:off x="0" y="3429000"/>
            <a:ext cx="7431088" cy="2444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17279" l="25365" r="121" t="45714"/>
          <a:stretch>
            <a:fillRect/>
          </a:stretch>
        </p:blipFill>
        <p:spPr bwMode="auto">
          <a:xfrm>
            <a:off x="7431088" y="0"/>
            <a:ext cx="3298825" cy="2444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 rot="5400000">
            <a:off x="7801770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635874" y="1273175"/>
            <a:ext cx="3094038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/01/ </a:t>
            </a:r>
          </a:p>
          <a:p>
            <a:r>
              <a:rPr altLang="zh-CN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 ASSETS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635874" y="3681412"/>
            <a:ext cx="3094038" cy="17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387" name="矩形 6"/>
          <p:cNvSpPr>
            <a:spLocks noChangeArrowheads="1"/>
          </p:cNvSpPr>
          <p:nvPr/>
        </p:nvSpPr>
        <p:spPr bwMode="auto">
          <a:xfrm>
            <a:off x="470575" y="-11113"/>
            <a:ext cx="1974175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28487" l="55252" r="21153" t="50684"/>
          <a:stretch>
            <a:fillRect/>
          </a:stretch>
        </p:blipFill>
        <p:spPr bwMode="auto">
          <a:xfrm>
            <a:off x="6096000" y="2687638"/>
            <a:ext cx="4448175" cy="2601912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3" name="组合 12"/>
          <p:cNvGrpSpPr/>
          <p:nvPr/>
        </p:nvGrpSpPr>
        <p:grpSpPr>
          <a:xfrm>
            <a:off x="9224963" y="1752600"/>
            <a:ext cx="1831975" cy="1831975"/>
            <a:chOff x="3889824" y="1753317"/>
            <a:chExt cx="1831694" cy="1831694"/>
          </a:xfrm>
        </p:grpSpPr>
        <p:pic>
          <p:nvPicPr>
            <p:cNvPr id="16409" name="图片 10"/>
            <p:cNvPicPr>
              <a:picLocks noChangeAspect="1"/>
            </p:cNvPicPr>
            <p:nvPr/>
          </p:nvPicPr>
          <p:blipFill>
            <a:blip r:embed="rId2"/>
            <a:srcRect b="17584" l="38036" r="23637" t="45409"/>
            <a:stretch>
              <a:fillRect/>
            </a:stretch>
          </p:blipFill>
          <p:spPr bwMode="auto">
            <a:xfrm>
              <a:off x="3889824" y="1753317"/>
              <a:ext cx="1831694" cy="1831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2" name="椭圆 11"/>
            <p:cNvSpPr/>
            <p:nvPr/>
          </p:nvSpPr>
          <p:spPr>
            <a:xfrm>
              <a:off x="3889824" y="1753317"/>
              <a:ext cx="1831694" cy="1831694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12925" y="2633663"/>
            <a:ext cx="48879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400"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15975" y="3001963"/>
            <a:ext cx="528002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6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 in the deep mountains.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532438" y="3487738"/>
            <a:ext cx="196850" cy="180975"/>
            <a:chOff x="3605516" y="4917955"/>
            <a:chExt cx="439838" cy="406400"/>
          </a:xfrm>
        </p:grpSpPr>
        <p:sp>
          <p:nvSpPr>
            <p:cNvPr id="16" name="矩形 15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7" name="星形: 四角 16"/>
            <p:cNvSpPr/>
            <p:nvPr/>
          </p:nvSpPr>
          <p:spPr>
            <a:xfrm>
              <a:off x="3669363" y="4964298"/>
              <a:ext cx="312143" cy="313712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32438" y="3725863"/>
            <a:ext cx="196850" cy="182562"/>
            <a:chOff x="3605516" y="4917955"/>
            <a:chExt cx="439838" cy="406400"/>
          </a:xfrm>
        </p:grpSpPr>
        <p:sp>
          <p:nvSpPr>
            <p:cNvPr id="20" name="矩形 19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1" name="星形: 四角 20"/>
            <p:cNvSpPr/>
            <p:nvPr/>
          </p:nvSpPr>
          <p:spPr>
            <a:xfrm>
              <a:off x="3669363" y="4963895"/>
              <a:ext cx="312143" cy="31452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32438" y="3968750"/>
            <a:ext cx="196850" cy="182563"/>
            <a:chOff x="3605516" y="4917955"/>
            <a:chExt cx="439838" cy="406400"/>
          </a:xfrm>
        </p:grpSpPr>
        <p:sp>
          <p:nvSpPr>
            <p:cNvPr id="23" name="矩形 22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4" name="星形: 四角 23"/>
            <p:cNvSpPr/>
            <p:nvPr/>
          </p:nvSpPr>
          <p:spPr>
            <a:xfrm>
              <a:off x="3669363" y="4963897"/>
              <a:ext cx="312143" cy="314516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32438" y="4222750"/>
            <a:ext cx="196850" cy="182563"/>
            <a:chOff x="3605516" y="4917955"/>
            <a:chExt cx="439838" cy="406400"/>
          </a:xfrm>
        </p:grpSpPr>
        <p:sp>
          <p:nvSpPr>
            <p:cNvPr id="26" name="矩形 25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7" name="星形: 四角 26"/>
            <p:cNvSpPr/>
            <p:nvPr/>
          </p:nvSpPr>
          <p:spPr>
            <a:xfrm>
              <a:off x="3669363" y="4963897"/>
              <a:ext cx="312143" cy="314516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-25400" y="4572000"/>
            <a:ext cx="596106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have been sleeping all alone, You have been staring in my dreams. </a:t>
            </a:r>
          </a:p>
          <a:p>
            <a:pPr algn="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I want to kiss you, my baby, </a:t>
            </a:r>
          </a:p>
          <a:p>
            <a:pPr algn="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I want to kiss you tonight. 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967038" y="3400425"/>
            <a:ext cx="253047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It\'s your loving and your caring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967038" y="3659188"/>
            <a:ext cx="25304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And knowing that you\'re near 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967038" y="3903663"/>
            <a:ext cx="25304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That gentle touch you have 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967038" y="4168775"/>
            <a:ext cx="25304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Make my troubles disappear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1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28"/>
      <p:bldP grpId="0" spid="29"/>
      <p:bldP grpId="0" spid="30"/>
      <p:bldP grpId="0" spid="31"/>
      <p:bldP grpId="0" spid="3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470575" y="-11113"/>
            <a:ext cx="1974175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7663" y="3113088"/>
            <a:ext cx="3298825" cy="1158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0" name="矩形 9"/>
          <p:cNvSpPr/>
          <p:nvPr/>
        </p:nvSpPr>
        <p:spPr>
          <a:xfrm>
            <a:off x="1757363" y="4422775"/>
            <a:ext cx="431800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/>
              <a:t>01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48013" y="3113088"/>
            <a:ext cx="3298825" cy="1158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5" name="矩形 14"/>
          <p:cNvSpPr/>
          <p:nvPr/>
        </p:nvSpPr>
        <p:spPr>
          <a:xfrm>
            <a:off x="4557713" y="4422775"/>
            <a:ext cx="433387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/>
              <a:t>02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834062" y="3113088"/>
            <a:ext cx="3298825" cy="1158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7" name="矩形 16"/>
          <p:cNvSpPr/>
          <p:nvPr/>
        </p:nvSpPr>
        <p:spPr>
          <a:xfrm>
            <a:off x="7243763" y="4422775"/>
            <a:ext cx="431800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/>
              <a:t>03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588374" y="3113088"/>
            <a:ext cx="3298825" cy="1158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altLang="zh-CN" lang="en-US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9" name="矩形 18"/>
          <p:cNvSpPr/>
          <p:nvPr/>
        </p:nvSpPr>
        <p:spPr>
          <a:xfrm>
            <a:off x="9998075" y="4422775"/>
            <a:ext cx="433388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/>
              <a:t>04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84263" y="2513013"/>
            <a:ext cx="1824037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4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646488" y="2513013"/>
            <a:ext cx="251460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4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594474" y="2513013"/>
            <a:ext cx="1824038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4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155114" y="2513013"/>
            <a:ext cx="2516187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24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876300" y="2754313"/>
            <a:ext cx="3422650" cy="838200"/>
            <a:chOff x="876299" y="2753547"/>
            <a:chExt cx="3422209" cy="839466"/>
          </a:xfrm>
        </p:grpSpPr>
        <p:sp>
          <p:nvSpPr>
            <p:cNvPr id="24" name="矩形 23"/>
            <p:cNvSpPr/>
            <p:nvPr/>
          </p:nvSpPr>
          <p:spPr>
            <a:xfrm>
              <a:off x="876299" y="2753547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458" name="文本框 15"/>
            <p:cNvSpPr txBox="1">
              <a:spLocks noChangeArrowheads="1"/>
            </p:cNvSpPr>
            <p:nvPr/>
          </p:nvSpPr>
          <p:spPr bwMode="auto">
            <a:xfrm>
              <a:off x="981010" y="2988614"/>
              <a:ext cx="3212785" cy="6410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 JI ZHUAGN XIANG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84675" y="2754313"/>
            <a:ext cx="3422650" cy="838200"/>
            <a:chOff x="4385193" y="2753547"/>
            <a:chExt cx="3422209" cy="839466"/>
          </a:xfrm>
        </p:grpSpPr>
        <p:sp>
          <p:nvSpPr>
            <p:cNvPr id="20" name="矩形 19"/>
            <p:cNvSpPr/>
            <p:nvPr/>
          </p:nvSpPr>
          <p:spPr>
            <a:xfrm>
              <a:off x="4385193" y="2753547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5193" y="2753547"/>
              <a:ext cx="855553" cy="83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18456" name="文本框 17"/>
            <p:cNvSpPr txBox="1">
              <a:spLocks noChangeArrowheads="1"/>
            </p:cNvSpPr>
            <p:nvPr/>
          </p:nvSpPr>
          <p:spPr bwMode="auto">
            <a:xfrm>
              <a:off x="5735764" y="2988614"/>
              <a:ext cx="1577255" cy="6410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94638" y="2754313"/>
            <a:ext cx="3432175" cy="838200"/>
            <a:chOff x="7894086" y="2753547"/>
            <a:chExt cx="3433045" cy="839466"/>
          </a:xfrm>
        </p:grpSpPr>
        <p:sp>
          <p:nvSpPr>
            <p:cNvPr id="21" name="矩形 20"/>
            <p:cNvSpPr/>
            <p:nvPr/>
          </p:nvSpPr>
          <p:spPr>
            <a:xfrm>
              <a:off x="7905201" y="2753547"/>
              <a:ext cx="3421930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7894086" y="2753547"/>
              <a:ext cx="855879" cy="83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tx1"/>
                  </a:solidFill>
                </a:rPr>
                <a:t>02</a:t>
              </a:r>
            </a:p>
          </p:txBody>
        </p:sp>
        <p:sp>
          <p:nvSpPr>
            <p:cNvPr id="18453" name="文本框 18"/>
            <p:cNvSpPr txBox="1">
              <a:spLocks noChangeArrowheads="1"/>
            </p:cNvSpPr>
            <p:nvPr/>
          </p:nvSpPr>
          <p:spPr bwMode="auto">
            <a:xfrm>
              <a:off x="9077046" y="2988614"/>
              <a:ext cx="1916302" cy="6410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ZHUAGN XIANG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6300" y="3692525"/>
            <a:ext cx="3422650" cy="839788"/>
            <a:chOff x="876299" y="3692883"/>
            <a:chExt cx="3422209" cy="839466"/>
          </a:xfrm>
        </p:grpSpPr>
        <p:sp>
          <p:nvSpPr>
            <p:cNvPr id="27" name="矩形 26"/>
            <p:cNvSpPr/>
            <p:nvPr/>
          </p:nvSpPr>
          <p:spPr>
            <a:xfrm>
              <a:off x="876299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876299" y="3692883"/>
              <a:ext cx="855553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8450" name="文本框 21"/>
            <p:cNvSpPr txBox="1">
              <a:spLocks noChangeArrowheads="1"/>
            </p:cNvSpPr>
            <p:nvPr/>
          </p:nvSpPr>
          <p:spPr bwMode="auto">
            <a:xfrm>
              <a:off x="2242550" y="3933837"/>
              <a:ext cx="1577255" cy="639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4675" y="3692525"/>
            <a:ext cx="3422650" cy="839788"/>
            <a:chOff x="4385193" y="3692883"/>
            <a:chExt cx="3422209" cy="839466"/>
          </a:xfrm>
        </p:grpSpPr>
        <p:sp>
          <p:nvSpPr>
            <p:cNvPr id="28" name="矩形 27"/>
            <p:cNvSpPr/>
            <p:nvPr/>
          </p:nvSpPr>
          <p:spPr>
            <a:xfrm>
              <a:off x="4385193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4385193" y="3692883"/>
              <a:ext cx="855553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8447" name="文本框 22"/>
            <p:cNvSpPr txBox="1">
              <a:spLocks noChangeArrowheads="1"/>
            </p:cNvSpPr>
            <p:nvPr/>
          </p:nvSpPr>
          <p:spPr bwMode="auto">
            <a:xfrm>
              <a:off x="5522188" y="3944111"/>
              <a:ext cx="1916302" cy="639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ZHUAGN XIANG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94638" y="3692525"/>
            <a:ext cx="3421062" cy="839788"/>
            <a:chOff x="7894086" y="3692883"/>
            <a:chExt cx="3422209" cy="839466"/>
          </a:xfrm>
        </p:grpSpPr>
        <p:sp>
          <p:nvSpPr>
            <p:cNvPr id="29" name="矩形 28"/>
            <p:cNvSpPr/>
            <p:nvPr/>
          </p:nvSpPr>
          <p:spPr>
            <a:xfrm>
              <a:off x="7894086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3" name="矩形 32"/>
            <p:cNvSpPr/>
            <p:nvPr/>
          </p:nvSpPr>
          <p:spPr>
            <a:xfrm>
              <a:off x="7894086" y="3692883"/>
              <a:ext cx="855949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18444" name="文本框 25"/>
            <p:cNvSpPr txBox="1">
              <a:spLocks noChangeArrowheads="1"/>
            </p:cNvSpPr>
            <p:nvPr/>
          </p:nvSpPr>
          <p:spPr bwMode="auto">
            <a:xfrm>
              <a:off x="9341995" y="3944111"/>
              <a:ext cx="1577255" cy="639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</p:grpSp>
      <p:sp>
        <p:nvSpPr>
          <p:cNvPr id="18441" name="矩形 33"/>
          <p:cNvSpPr>
            <a:spLocks noChangeArrowheads="1"/>
          </p:cNvSpPr>
          <p:nvPr/>
        </p:nvSpPr>
        <p:spPr bwMode="auto">
          <a:xfrm>
            <a:off x="470575" y="-11113"/>
            <a:ext cx="1974175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25935" l="1219" t="52769"/>
          <a:stretch>
            <a:fillRect/>
          </a:stretch>
        </p:blipFill>
        <p:spPr bwMode="auto">
          <a:xfrm>
            <a:off x="0" y="5116513"/>
            <a:ext cx="12192000" cy="17414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17279" l="25365" r="121" t="45714"/>
          <a:stretch>
            <a:fillRect/>
          </a:stretch>
        </p:blipFill>
        <p:spPr bwMode="auto">
          <a:xfrm>
            <a:off x="4446588" y="0"/>
            <a:ext cx="3298825" cy="2444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 rot="5400000">
            <a:off x="4817270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51375" y="1273175"/>
            <a:ext cx="3094038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/02/</a:t>
            </a:r>
          </a:p>
          <a:p>
            <a:r>
              <a:rPr altLang="zh-CN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 </a:t>
            </a:r>
          </a:p>
          <a:p>
            <a:r>
              <a:rPr altLang="zh-CN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49775" y="3557588"/>
            <a:ext cx="3092450" cy="17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66667"/>
          <a:stretch>
            <a:fillRect/>
          </a:stretch>
        </p:blipFill>
        <p:spPr bwMode="auto">
          <a:xfrm>
            <a:off x="1069975" y="1849438"/>
            <a:ext cx="3141663" cy="24558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66667"/>
          <a:stretch>
            <a:fillRect/>
          </a:stretch>
        </p:blipFill>
        <p:spPr bwMode="auto">
          <a:xfrm>
            <a:off x="4510088" y="1849438"/>
            <a:ext cx="3141662" cy="24558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rcRect r="66667"/>
          <a:stretch>
            <a:fillRect/>
          </a:stretch>
        </p:blipFill>
        <p:spPr bwMode="auto">
          <a:xfrm>
            <a:off x="7948613" y="1849438"/>
            <a:ext cx="3141662" cy="24558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011238" y="4849813"/>
            <a:ext cx="3297237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475163" y="4878388"/>
            <a:ext cx="3298825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961314" y="4878388"/>
            <a:ext cx="3298825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011238" y="4456113"/>
            <a:ext cx="1824037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468813" y="4456113"/>
            <a:ext cx="2516187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948614" y="4456113"/>
            <a:ext cx="1824037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907463" y="2517775"/>
            <a:ext cx="1252537" cy="1250950"/>
            <a:chOff x="8907738" y="2517308"/>
            <a:chExt cx="1251876" cy="1251876"/>
          </a:xfrm>
        </p:grpSpPr>
        <p:sp>
          <p:nvSpPr>
            <p:cNvPr id="35" name="椭圆 34"/>
            <p:cNvSpPr/>
            <p:nvPr/>
          </p:nvSpPr>
          <p:spPr>
            <a:xfrm>
              <a:off x="890773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509" name="Group 423"/>
            <p:cNvGrpSpPr/>
            <p:nvPr/>
          </p:nvGrpSpPr>
          <p:grpSpPr>
            <a:xfrm>
              <a:off x="9236170" y="2921469"/>
              <a:ext cx="595012" cy="443554"/>
              <a:chOff x="1708" y="2776"/>
              <a:chExt cx="204" cy="152"/>
            </a:xfrm>
          </p:grpSpPr>
          <p:sp>
            <p:nvSpPr>
              <p:cNvPr id="20510" name="Freeform 253"/>
              <p:cNvSpPr>
                <a:spLocks noEditPoints="1"/>
              </p:cNvSpPr>
              <p:nvPr/>
            </p:nvSpPr>
            <p:spPr bwMode="auto">
              <a:xfrm>
                <a:off x="1744" y="2816"/>
                <a:ext cx="106" cy="76"/>
              </a:xfrm>
              <a:custGeom>
                <a:gdLst>
                  <a:gd fmla="*/ 1984 w 53" name="T0"/>
                  <a:gd fmla="*/ 2432 h 38" name="T1"/>
                  <a:gd fmla="*/ 192 w 53" name="T2"/>
                  <a:gd fmla="*/ 2432 h 38" name="T3"/>
                  <a:gd fmla="*/ 0 w 53" name="T4"/>
                  <a:gd fmla="*/ 2368 h 38" name="T5"/>
                  <a:gd fmla="*/ 0 w 53" name="T6"/>
                  <a:gd fmla="*/ 2176 h 38" name="T7"/>
                  <a:gd fmla="*/ 1024 w 53" name="T8"/>
                  <a:gd fmla="*/ 128 h 38" name="T9"/>
                  <a:gd fmla="*/ 1216 w 53" name="T10"/>
                  <a:gd fmla="*/ 0 h 38" name="T11"/>
                  <a:gd fmla="*/ 3136 w 53" name="T12"/>
                  <a:gd fmla="*/ 0 h 38" name="T13"/>
                  <a:gd fmla="*/ 3328 w 53" name="T14"/>
                  <a:gd fmla="*/ 128 h 38" name="T15"/>
                  <a:gd fmla="*/ 3392 w 53" name="T16"/>
                  <a:gd fmla="*/ 384 h 38" name="T17"/>
                  <a:gd fmla="*/ 3392 w 53" name="T18"/>
                  <a:gd fmla="*/ 576 h 38" name="T19"/>
                  <a:gd fmla="*/ 2112 w 53" name="T20"/>
                  <a:gd fmla="*/ 2368 h 38" name="T21"/>
                  <a:gd fmla="*/ 1984 w 53" name="T22"/>
                  <a:gd fmla="*/ 2432 h 38" name="T23"/>
                  <a:gd fmla="*/ 512 w 53" name="T24"/>
                  <a:gd fmla="*/ 2048 h 38" name="T25"/>
                  <a:gd fmla="*/ 1856 w 53" name="T26"/>
                  <a:gd fmla="*/ 2048 h 38" name="T27"/>
                  <a:gd fmla="*/ 3008 w 53" name="T28"/>
                  <a:gd fmla="*/ 448 h 38" name="T29"/>
                  <a:gd fmla="*/ 3008 w 53" name="T30"/>
                  <a:gd fmla="*/ 384 h 38" name="T31"/>
                  <a:gd fmla="*/ 1280 w 53" name="T32"/>
                  <a:gd fmla="*/ 384 h 38" name="T33"/>
                  <a:gd fmla="*/ 512 w 53" name="T34"/>
                  <a:gd fmla="*/ 2048 h 38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53" name="T54"/>
                  <a:gd fmla="*/ 0 h 38" name="T55"/>
                  <a:gd fmla="*/ 53 w 53" name="T56"/>
                  <a:gd fmla="*/ 38 h 38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38" w="52">
                    <a:moveTo>
                      <a:pt x="31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1" y="37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7" y="0"/>
                      <a:pt x="1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2" y="2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7"/>
                      <a:pt x="53" y="8"/>
                      <a:pt x="53" y="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2" y="38"/>
                      <a:pt x="31" y="38"/>
                    </a:cubicBezTo>
                    <a:close/>
                    <a:moveTo>
                      <a:pt x="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11" name="Freeform 254"/>
              <p:cNvSpPr/>
              <p:nvPr/>
            </p:nvSpPr>
            <p:spPr bwMode="auto">
              <a:xfrm>
                <a:off x="1774" y="2856"/>
                <a:ext cx="16" cy="16"/>
              </a:xfrm>
              <a:custGeom>
                <a:gdLst>
                  <a:gd fmla="*/ 192 w 8" name="T0"/>
                  <a:gd fmla="*/ 0 h 8" name="T1"/>
                  <a:gd fmla="*/ 0 w 8" name="T2"/>
                  <a:gd fmla="*/ 448 h 8" name="T3"/>
                  <a:gd fmla="*/ 0 w 8" name="T4"/>
                  <a:gd fmla="*/ 512 h 8" name="T5"/>
                  <a:gd fmla="*/ 512 w 8" name="T6"/>
                  <a:gd fmla="*/ 512 h 8" name="T7"/>
                  <a:gd fmla="*/ 192 w 8" name="T8"/>
                  <a:gd fmla="*/ 0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" name="T15"/>
                  <a:gd fmla="*/ 0 h 8" name="T16"/>
                  <a:gd fmla="*/ 8 w 8" name="T17"/>
                  <a:gd fmla="*/ 8 h 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" w="8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5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12" name="Freeform 255"/>
              <p:cNvSpPr/>
              <p:nvPr/>
            </p:nvSpPr>
            <p:spPr bwMode="auto">
              <a:xfrm>
                <a:off x="1708" y="2844"/>
                <a:ext cx="82" cy="84"/>
              </a:xfrm>
              <a:custGeom>
                <a:gdLst>
                  <a:gd fmla="*/ 2112 w 41" name="T0"/>
                  <a:gd fmla="*/ 1792 h 42" name="T1"/>
                  <a:gd fmla="*/ 1344 w 41" name="T2"/>
                  <a:gd fmla="*/ 2240 h 42" name="T3"/>
                  <a:gd fmla="*/ 448 w 41" name="T4"/>
                  <a:gd fmla="*/ 1344 h 42" name="T5"/>
                  <a:gd fmla="*/ 1280 w 41" name="T6"/>
                  <a:gd fmla="*/ 448 h 42" name="T7"/>
                  <a:gd fmla="*/ 1536 w 41" name="T8"/>
                  <a:gd fmla="*/ 0 h 42" name="T9"/>
                  <a:gd fmla="*/ 1344 w 41" name="T10"/>
                  <a:gd fmla="*/ 0 h 42" name="T11"/>
                  <a:gd fmla="*/ 0 w 41" name="T12"/>
                  <a:gd fmla="*/ 1344 h 42" name="T13"/>
                  <a:gd fmla="*/ 1344 w 41" name="T14"/>
                  <a:gd fmla="*/ 2688 h 42" name="T15"/>
                  <a:gd fmla="*/ 2624 w 41" name="T16"/>
                  <a:gd fmla="*/ 1792 h 42" name="T17"/>
                  <a:gd fmla="*/ 2112 w 41" name="T18"/>
                  <a:gd fmla="*/ 1792 h 4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41" name="T30"/>
                  <a:gd fmla="*/ 0 h 42" name="T31"/>
                  <a:gd fmla="*/ 41 w 41" name="T32"/>
                  <a:gd fmla="*/ 42 h 4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2" w="41">
                    <a:moveTo>
                      <a:pt x="33" y="28"/>
                    </a:moveTo>
                    <a:cubicBezTo>
                      <a:pt x="31" y="32"/>
                      <a:pt x="26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3"/>
                      <a:pt x="13" y="7"/>
                      <a:pt x="20" y="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0" y="42"/>
                      <a:pt x="38" y="36"/>
                      <a:pt x="41" y="28"/>
                    </a:cubicBezTo>
                    <a:lnTo>
                      <a:pt x="33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13" name="Freeform 256"/>
              <p:cNvSpPr/>
              <p:nvPr/>
            </p:nvSpPr>
            <p:spPr bwMode="auto">
              <a:xfrm>
                <a:off x="1828" y="2776"/>
                <a:ext cx="48" cy="116"/>
              </a:xfrm>
              <a:custGeom>
                <a:gdLst>
                  <a:gd fmla="*/ 1344 w 24" name="T0"/>
                  <a:gd fmla="*/ 3712 h 58" name="T1"/>
                  <a:gd fmla="*/ 1152 w 24" name="T2"/>
                  <a:gd fmla="*/ 3648 h 58" name="T3"/>
                  <a:gd fmla="*/ 0 w 24" name="T4"/>
                  <a:gd fmla="*/ 512 h 58" name="T5"/>
                  <a:gd fmla="*/ 64 w 24" name="T6"/>
                  <a:gd fmla="*/ 384 h 58" name="T7"/>
                  <a:gd fmla="*/ 192 w 24" name="T8"/>
                  <a:gd fmla="*/ 320 h 58" name="T9"/>
                  <a:gd fmla="*/ 960 w 24" name="T10"/>
                  <a:gd fmla="*/ 64 h 58" name="T11"/>
                  <a:gd fmla="*/ 1216 w 24" name="T12"/>
                  <a:gd fmla="*/ 64 h 58" name="T13"/>
                  <a:gd fmla="*/ 1216 w 24" name="T14"/>
                  <a:gd fmla="*/ 320 h 58" name="T15"/>
                  <a:gd fmla="*/ 448 w 24" name="T16"/>
                  <a:gd fmla="*/ 704 h 58" name="T17"/>
                  <a:gd fmla="*/ 1536 w 24" name="T18"/>
                  <a:gd fmla="*/ 3392 h 58" name="T19"/>
                  <a:gd fmla="*/ 1472 w 24" name="T20"/>
                  <a:gd fmla="*/ 3712 h 58" name="T21"/>
                  <a:gd fmla="*/ 1344 w 24" name="T22"/>
                  <a:gd fmla="*/ 3712 h 58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4" name="T36"/>
                  <a:gd fmla="*/ 0 h 58" name="T37"/>
                  <a:gd fmla="*/ 24 w 24" name="T38"/>
                  <a:gd fmla="*/ 58 h 58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57" w="24">
                    <a:moveTo>
                      <a:pt x="21" y="58"/>
                    </a:moveTo>
                    <a:cubicBezTo>
                      <a:pt x="20" y="58"/>
                      <a:pt x="19" y="58"/>
                      <a:pt x="18" y="57"/>
                    </a:cubicBezTo>
                    <a:cubicBezTo>
                      <a:pt x="6" y="37"/>
                      <a:pt x="0" y="10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11" y="6"/>
                      <a:pt x="15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1"/>
                      <a:pt x="20" y="3"/>
                      <a:pt x="19" y="5"/>
                    </a:cubicBezTo>
                    <a:cubicBezTo>
                      <a:pt x="16" y="9"/>
                      <a:pt x="11" y="11"/>
                      <a:pt x="7" y="11"/>
                    </a:cubicBezTo>
                    <a:cubicBezTo>
                      <a:pt x="9" y="19"/>
                      <a:pt x="14" y="39"/>
                      <a:pt x="24" y="53"/>
                    </a:cubicBezTo>
                    <a:cubicBezTo>
                      <a:pt x="24" y="55"/>
                      <a:pt x="24" y="57"/>
                      <a:pt x="23" y="58"/>
                    </a:cubicBezTo>
                    <a:cubicBezTo>
                      <a:pt x="22" y="58"/>
                      <a:pt x="22" y="58"/>
                      <a:pt x="21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14" name="Freeform 260"/>
              <p:cNvSpPr/>
              <p:nvPr/>
            </p:nvSpPr>
            <p:spPr bwMode="auto">
              <a:xfrm>
                <a:off x="1828" y="2844"/>
                <a:ext cx="84" cy="84"/>
              </a:xfrm>
              <a:custGeom>
                <a:gdLst>
                  <a:gd fmla="*/ 1344 w 42" name="T0"/>
                  <a:gd fmla="*/ 0 h 42" name="T1"/>
                  <a:gd fmla="*/ 1152 w 42" name="T2"/>
                  <a:gd fmla="*/ 0 h 42" name="T3"/>
                  <a:gd fmla="*/ 1344 w 42" name="T4"/>
                  <a:gd fmla="*/ 448 h 42" name="T5"/>
                  <a:gd fmla="*/ 1344 w 42" name="T6"/>
                  <a:gd fmla="*/ 448 h 42" name="T7"/>
                  <a:gd fmla="*/ 2240 w 42" name="T8"/>
                  <a:gd fmla="*/ 1344 h 42" name="T9"/>
                  <a:gd fmla="*/ 1344 w 42" name="T10"/>
                  <a:gd fmla="*/ 2240 h 42" name="T11"/>
                  <a:gd fmla="*/ 448 w 42" name="T12"/>
                  <a:gd fmla="*/ 1344 h 42" name="T13"/>
                  <a:gd fmla="*/ 576 w 42" name="T14"/>
                  <a:gd fmla="*/ 832 h 42" name="T15"/>
                  <a:gd fmla="*/ 384 w 42" name="T16"/>
                  <a:gd fmla="*/ 384 h 42" name="T17"/>
                  <a:gd fmla="*/ 0 w 42" name="T18"/>
                  <a:gd fmla="*/ 1344 h 42" name="T19"/>
                  <a:gd fmla="*/ 1344 w 42" name="T20"/>
                  <a:gd fmla="*/ 2688 h 42" name="T21"/>
                  <a:gd fmla="*/ 2688 w 42" name="T22"/>
                  <a:gd fmla="*/ 1344 h 42" name="T23"/>
                  <a:gd fmla="*/ 1344 w 42" name="T24"/>
                  <a:gd fmla="*/ 0 h 42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42" name="T39"/>
                  <a:gd fmla="*/ 0 h 42" name="T40"/>
                  <a:gd fmla="*/ 42 w 42" name="T41"/>
                  <a:gd fmla="*/ 42 h 42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42" w="42">
                    <a:moveTo>
                      <a:pt x="21" y="0"/>
                    </a:moveTo>
                    <a:cubicBezTo>
                      <a:pt x="20" y="0"/>
                      <a:pt x="19" y="0"/>
                      <a:pt x="18" y="0"/>
                    </a:cubicBezTo>
                    <a:cubicBezTo>
                      <a:pt x="19" y="2"/>
                      <a:pt x="20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9" y="7"/>
                      <a:pt x="35" y="13"/>
                      <a:pt x="35" y="21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8"/>
                      <a:pt x="8" y="16"/>
                      <a:pt x="9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2" y="10"/>
                      <a:pt x="0" y="15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9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15" name="Freeform 261"/>
              <p:cNvSpPr/>
              <p:nvPr/>
            </p:nvSpPr>
            <p:spPr bwMode="auto">
              <a:xfrm>
                <a:off x="1770" y="2804"/>
                <a:ext cx="42" cy="88"/>
              </a:xfrm>
              <a:custGeom>
                <a:gdLst>
                  <a:gd fmla="*/ 1152 w 21" name="T0"/>
                  <a:gd fmla="*/ 2816 h 44" name="T1"/>
                  <a:gd fmla="*/ 960 w 21" name="T2"/>
                  <a:gd fmla="*/ 2688 h 44" name="T3"/>
                  <a:gd fmla="*/ 64 w 21" name="T4"/>
                  <a:gd fmla="*/ 256 h 44" name="T5"/>
                  <a:gd fmla="*/ 128 w 21" name="T6"/>
                  <a:gd fmla="*/ 64 h 44" name="T7"/>
                  <a:gd fmla="*/ 384 w 21" name="T8"/>
                  <a:gd fmla="*/ 128 h 44" name="T9"/>
                  <a:gd fmla="*/ 1344 w 21" name="T10"/>
                  <a:gd fmla="*/ 2560 h 44" name="T11"/>
                  <a:gd fmla="*/ 1216 w 21" name="T12"/>
                  <a:gd fmla="*/ 2816 h 44" name="T13"/>
                  <a:gd fmla="*/ 1152 w 21" name="T14"/>
                  <a:gd fmla="*/ 2816 h 44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" name="T24"/>
                  <a:gd fmla="*/ 0 h 44" name="T25"/>
                  <a:gd fmla="*/ 21 w 21" name="T26"/>
                  <a:gd fmla="*/ 44 h 44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44" w="21">
                    <a:moveTo>
                      <a:pt x="18" y="44"/>
                    </a:moveTo>
                    <a:cubicBezTo>
                      <a:pt x="17" y="44"/>
                      <a:pt x="16" y="43"/>
                      <a:pt x="15" y="4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1"/>
                      <a:pt x="21" y="43"/>
                      <a:pt x="19" y="44"/>
                    </a:cubicBezTo>
                    <a:cubicBezTo>
                      <a:pt x="19" y="44"/>
                      <a:pt x="18" y="44"/>
                      <a:pt x="1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16" name="Freeform 262"/>
              <p:cNvSpPr/>
              <p:nvPr/>
            </p:nvSpPr>
            <p:spPr bwMode="auto">
              <a:xfrm>
                <a:off x="1754" y="2802"/>
                <a:ext cx="40" cy="22"/>
              </a:xfrm>
              <a:custGeom>
                <a:gdLst>
                  <a:gd fmla="*/ 1280 w 20" name="T0"/>
                  <a:gd fmla="*/ 64 h 11" name="T1"/>
                  <a:gd fmla="*/ 704 w 20" name="T2"/>
                  <a:gd fmla="*/ 320 h 11" name="T3"/>
                  <a:gd fmla="*/ 0 w 20" name="T4"/>
                  <a:gd fmla="*/ 192 h 11" name="T5"/>
                  <a:gd fmla="*/ 192 w 20" name="T6"/>
                  <a:gd fmla="*/ 0 h 11" name="T7"/>
                  <a:gd fmla="*/ 1024 w 20" name="T8"/>
                  <a:gd fmla="*/ 0 h 11" name="T9"/>
                  <a:gd fmla="*/ 1280 w 20" name="T10"/>
                  <a:gd fmla="*/ 64 h 1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0" name="T18"/>
                  <a:gd fmla="*/ 0 h 11" name="T19"/>
                  <a:gd fmla="*/ 20 w 20" name="T20"/>
                  <a:gd fmla="*/ 11 h 1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1" w="20">
                    <a:moveTo>
                      <a:pt x="20" y="1"/>
                    </a:moveTo>
                    <a:cubicBezTo>
                      <a:pt x="20" y="3"/>
                      <a:pt x="18" y="3"/>
                      <a:pt x="11" y="5"/>
                    </a:cubicBezTo>
                    <a:cubicBezTo>
                      <a:pt x="5" y="7"/>
                      <a:pt x="0" y="11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16" y="0"/>
                      <a:pt x="16" y="0"/>
                    </a:cubicBezTo>
                    <a:cubicBezTo>
                      <a:pt x="18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016125" y="2517775"/>
            <a:ext cx="1250950" cy="1250950"/>
            <a:chOff x="2015448" y="2517308"/>
            <a:chExt cx="1251876" cy="1251876"/>
          </a:xfrm>
        </p:grpSpPr>
        <p:sp>
          <p:nvSpPr>
            <p:cNvPr id="33" name="椭圆 32"/>
            <p:cNvSpPr/>
            <p:nvPr/>
          </p:nvSpPr>
          <p:spPr>
            <a:xfrm>
              <a:off x="201544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502" name="组合 1"/>
            <p:cNvGrpSpPr/>
            <p:nvPr/>
          </p:nvGrpSpPr>
          <p:grpSpPr>
            <a:xfrm>
              <a:off x="2451437" y="2849903"/>
              <a:ext cx="379898" cy="586686"/>
              <a:chOff x="3488214" y="2181357"/>
              <a:chExt cx="250824" cy="387353"/>
            </a:xfrm>
          </p:grpSpPr>
          <p:sp>
            <p:nvSpPr>
              <p:cNvPr id="20503" name="Freeform 210"/>
              <p:cNvSpPr/>
              <p:nvPr/>
            </p:nvSpPr>
            <p:spPr bwMode="auto">
              <a:xfrm>
                <a:off x="3488214" y="2495278"/>
                <a:ext cx="73772" cy="73432"/>
              </a:xfrm>
              <a:custGeom>
                <a:gdLst>
                  <a:gd fmla="*/ 472141 w 20" name="T0"/>
                  <a:gd fmla="*/ 2349824 h 20" name="T1"/>
                  <a:gd fmla="*/ 118035 w 20" name="T2"/>
                  <a:gd fmla="*/ 2232333 h 20" name="T3"/>
                  <a:gd fmla="*/ 118035 w 20" name="T4"/>
                  <a:gd fmla="*/ 1527385 h 20" name="T5"/>
                  <a:gd fmla="*/ 1534457 w 20" name="T6"/>
                  <a:gd fmla="*/ 117491 h 20" name="T7"/>
                  <a:gd fmla="*/ 2242669 w 20" name="T8"/>
                  <a:gd fmla="*/ 117491 h 20" name="T9"/>
                  <a:gd fmla="*/ 2242669 w 20" name="T10"/>
                  <a:gd fmla="*/ 822438 h 20" name="T11"/>
                  <a:gd fmla="*/ 826246 w 20" name="T12"/>
                  <a:gd fmla="*/ 2232333 h 20" name="T13"/>
                  <a:gd fmla="*/ 472141 w 20" name="T14"/>
                  <a:gd fmla="*/ 2349824 h 2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" name="T24"/>
                  <a:gd fmla="*/ 0 h 20" name="T25"/>
                  <a:gd fmla="*/ 20 w 20" name="T26"/>
                  <a:gd fmla="*/ 20 h 2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0" w="20">
                    <a:moveTo>
                      <a:pt x="4" y="20"/>
                    </a:moveTo>
                    <a:cubicBezTo>
                      <a:pt x="3" y="20"/>
                      <a:pt x="2" y="20"/>
                      <a:pt x="1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3"/>
                      <a:pt x="20" y="5"/>
                      <a:pt x="19" y="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5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04" name="Freeform 211"/>
              <p:cNvSpPr/>
              <p:nvPr/>
            </p:nvSpPr>
            <p:spPr bwMode="auto">
              <a:xfrm>
                <a:off x="3665266" y="2495278"/>
                <a:ext cx="73772" cy="73432"/>
              </a:xfrm>
              <a:custGeom>
                <a:gdLst>
                  <a:gd fmla="*/ 1888563 w 20" name="T0"/>
                  <a:gd fmla="*/ 2349824 h 20" name="T1"/>
                  <a:gd fmla="*/ 1534457 w 20" name="T2"/>
                  <a:gd fmla="*/ 2232333 h 20" name="T3"/>
                  <a:gd fmla="*/ 118035 w 20" name="T4"/>
                  <a:gd fmla="*/ 822438 h 20" name="T5"/>
                  <a:gd fmla="*/ 118035 w 20" name="T6"/>
                  <a:gd fmla="*/ 117491 h 20" name="T7"/>
                  <a:gd fmla="*/ 826246 w 20" name="T8"/>
                  <a:gd fmla="*/ 117491 h 20" name="T9"/>
                  <a:gd fmla="*/ 2242669 w 20" name="T10"/>
                  <a:gd fmla="*/ 1527385 h 20" name="T11"/>
                  <a:gd fmla="*/ 2242669 w 20" name="T12"/>
                  <a:gd fmla="*/ 2232333 h 20" name="T13"/>
                  <a:gd fmla="*/ 1888563 w 20" name="T14"/>
                  <a:gd fmla="*/ 2349824 h 2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" name="T24"/>
                  <a:gd fmla="*/ 0 h 20" name="T25"/>
                  <a:gd fmla="*/ 20 w 20" name="T26"/>
                  <a:gd fmla="*/ 20 h 2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0" w="20">
                    <a:moveTo>
                      <a:pt x="16" y="20"/>
                    </a:moveTo>
                    <a:cubicBezTo>
                      <a:pt x="15" y="20"/>
                      <a:pt x="14" y="20"/>
                      <a:pt x="13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7"/>
                      <a:pt x="19" y="19"/>
                    </a:cubicBezTo>
                    <a:cubicBezTo>
                      <a:pt x="18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05" name="Freeform 216"/>
              <p:cNvSpPr>
                <a:spLocks noEditPoints="1"/>
              </p:cNvSpPr>
              <p:nvPr/>
            </p:nvSpPr>
            <p:spPr bwMode="auto">
              <a:xfrm>
                <a:off x="3495591" y="2207058"/>
                <a:ext cx="236070" cy="310250"/>
              </a:xfrm>
              <a:custGeom>
                <a:gdLst>
                  <a:gd fmla="*/ 6137819 w 64" name="T0"/>
                  <a:gd fmla="*/ 0 h 84" name="T1"/>
                  <a:gd fmla="*/ 1416420 w 64" name="T2"/>
                  <a:gd fmla="*/ 0 h 84" name="T3"/>
                  <a:gd fmla="*/ 0 w 64" name="T4"/>
                  <a:gd fmla="*/ 1447833 h 84" name="T5"/>
                  <a:gd fmla="*/ 0 w 64" name="T6"/>
                  <a:gd fmla="*/ 8775643 h 84" name="T7"/>
                  <a:gd fmla="*/ 1416420 w 64" name="T8"/>
                  <a:gd fmla="*/ 10223476 h 84" name="T9"/>
                  <a:gd fmla="*/ 6137819 w 64" name="T10"/>
                  <a:gd fmla="*/ 10223476 h 84" name="T11"/>
                  <a:gd fmla="*/ 7554240 w 64" name="T12"/>
                  <a:gd fmla="*/ 8775643 h 84" name="T13"/>
                  <a:gd fmla="*/ 7554240 w 64" name="T14"/>
                  <a:gd fmla="*/ 1447833 h 84" name="T15"/>
                  <a:gd fmla="*/ 6137819 w 64" name="T16"/>
                  <a:gd fmla="*/ 0 h 84" name="T17"/>
                  <a:gd fmla="*/ 944280 w 64" name="T18"/>
                  <a:gd fmla="*/ 2408131 h 84" name="T19"/>
                  <a:gd fmla="*/ 1416420 w 64" name="T20"/>
                  <a:gd fmla="*/ 1931676 h 84" name="T21"/>
                  <a:gd fmla="*/ 6137819 w 64" name="T22"/>
                  <a:gd fmla="*/ 1931676 h 84" name="T23"/>
                  <a:gd fmla="*/ 6609959 w 64" name="T24"/>
                  <a:gd fmla="*/ 2408131 h 84" name="T25"/>
                  <a:gd fmla="*/ 6609959 w 64" name="T26"/>
                  <a:gd fmla="*/ 4361967 h 84" name="T27"/>
                  <a:gd fmla="*/ 6137819 w 64" name="T28"/>
                  <a:gd fmla="*/ 4845810 h 84" name="T29"/>
                  <a:gd fmla="*/ 1416420 w 64" name="T30"/>
                  <a:gd fmla="*/ 4845810 h 84" name="T31"/>
                  <a:gd fmla="*/ 944280 w 64" name="T32"/>
                  <a:gd fmla="*/ 4361967 h 84" name="T33"/>
                  <a:gd fmla="*/ 944280 w 64" name="T34"/>
                  <a:gd fmla="*/ 2408131 h 84" name="T35"/>
                  <a:gd fmla="*/ 2360700 w 64" name="T36"/>
                  <a:gd fmla="*/ 960298 h 84" name="T37"/>
                  <a:gd fmla="*/ 2832840 w 64" name="T38"/>
                  <a:gd fmla="*/ 476455 h 84" name="T39"/>
                  <a:gd fmla="*/ 4721400 w 64" name="T40"/>
                  <a:gd fmla="*/ 476455 h 84" name="T41"/>
                  <a:gd fmla="*/ 5193539 w 64" name="T42"/>
                  <a:gd fmla="*/ 960298 h 84" name="T43"/>
                  <a:gd fmla="*/ 5193539 w 64" name="T44"/>
                  <a:gd fmla="*/ 960298 h 84" name="T45"/>
                  <a:gd fmla="*/ 4721400 w 64" name="T46"/>
                  <a:gd fmla="*/ 1447833 h 84" name="T47"/>
                  <a:gd fmla="*/ 2832840 w 64" name="T48"/>
                  <a:gd fmla="*/ 1447833 h 84" name="T49"/>
                  <a:gd fmla="*/ 2360700 w 64" name="T50"/>
                  <a:gd fmla="*/ 960298 h 84" name="T51"/>
                  <a:gd fmla="*/ 1652490 w 64" name="T52"/>
                  <a:gd fmla="*/ 9385063 h 84" name="T53"/>
                  <a:gd fmla="*/ 944280 w 64" name="T54"/>
                  <a:gd fmla="*/ 8539262 h 84" name="T55"/>
                  <a:gd fmla="*/ 1652490 w 64" name="T56"/>
                  <a:gd fmla="*/ 7819039 h 84" name="T57"/>
                  <a:gd fmla="*/ 2478735 w 64" name="T58"/>
                  <a:gd fmla="*/ 8539262 h 84" name="T59"/>
                  <a:gd fmla="*/ 1652490 w 64" name="T60"/>
                  <a:gd fmla="*/ 9385063 h 84" name="T61"/>
                  <a:gd fmla="*/ 5901749 w 64" name="T62"/>
                  <a:gd fmla="*/ 9385063 h 84" name="T63"/>
                  <a:gd fmla="*/ 5193539 w 64" name="T64"/>
                  <a:gd fmla="*/ 8539262 h 84" name="T65"/>
                  <a:gd fmla="*/ 5901749 w 64" name="T66"/>
                  <a:gd fmla="*/ 7819039 h 84" name="T67"/>
                  <a:gd fmla="*/ 6727994 w 64" name="T68"/>
                  <a:gd fmla="*/ 8539262 h 84" name="T69"/>
                  <a:gd fmla="*/ 5901749 w 64" name="T70"/>
                  <a:gd fmla="*/ 9385063 h 84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w 64" name="T108"/>
                  <a:gd fmla="*/ 0 h 84" name="T109"/>
                  <a:gd fmla="*/ 64 w 64" name="T110"/>
                  <a:gd fmla="*/ 84 h 84" name="T111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b="T111" l="T108" r="T110" t="T109"/>
                <a:pathLst>
                  <a:path h="84" w="64">
                    <a:moveTo>
                      <a:pt x="5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9"/>
                      <a:pt x="5" y="84"/>
                      <a:pt x="12" y="84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9" y="84"/>
                      <a:pt x="64" y="79"/>
                      <a:pt x="64" y="7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5"/>
                      <a:pt x="59" y="0"/>
                      <a:pt x="52" y="0"/>
                    </a:cubicBezTo>
                    <a:close/>
                    <a:moveTo>
                      <a:pt x="8" y="20"/>
                    </a:moveTo>
                    <a:cubicBezTo>
                      <a:pt x="8" y="18"/>
                      <a:pt x="10" y="16"/>
                      <a:pt x="1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4" y="16"/>
                      <a:pt x="56" y="18"/>
                      <a:pt x="56" y="2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4" y="40"/>
                      <a:pt x="5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0"/>
                      <a:pt x="8" y="38"/>
                      <a:pt x="8" y="36"/>
                    </a:cubicBezTo>
                    <a:lnTo>
                      <a:pt x="8" y="20"/>
                    </a:lnTo>
                    <a:close/>
                    <a:moveTo>
                      <a:pt x="20" y="8"/>
                    </a:moveTo>
                    <a:cubicBezTo>
                      <a:pt x="20" y="6"/>
                      <a:pt x="22" y="4"/>
                      <a:pt x="24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6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10"/>
                      <a:pt x="42" y="12"/>
                      <a:pt x="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2"/>
                      <a:pt x="20" y="10"/>
                      <a:pt x="20" y="8"/>
                    </a:cubicBezTo>
                    <a:close/>
                    <a:moveTo>
                      <a:pt x="14" y="77"/>
                    </a:moveTo>
                    <a:cubicBezTo>
                      <a:pt x="10" y="77"/>
                      <a:pt x="8" y="74"/>
                      <a:pt x="8" y="70"/>
                    </a:cubicBezTo>
                    <a:cubicBezTo>
                      <a:pt x="8" y="66"/>
                      <a:pt x="10" y="64"/>
                      <a:pt x="14" y="64"/>
                    </a:cubicBezTo>
                    <a:cubicBezTo>
                      <a:pt x="18" y="64"/>
                      <a:pt x="21" y="66"/>
                      <a:pt x="21" y="70"/>
                    </a:cubicBezTo>
                    <a:cubicBezTo>
                      <a:pt x="21" y="74"/>
                      <a:pt x="18" y="77"/>
                      <a:pt x="14" y="77"/>
                    </a:cubicBezTo>
                    <a:close/>
                    <a:moveTo>
                      <a:pt x="50" y="77"/>
                    </a:moveTo>
                    <a:cubicBezTo>
                      <a:pt x="46" y="77"/>
                      <a:pt x="44" y="74"/>
                      <a:pt x="44" y="70"/>
                    </a:cubicBezTo>
                    <a:cubicBezTo>
                      <a:pt x="44" y="66"/>
                      <a:pt x="46" y="64"/>
                      <a:pt x="50" y="64"/>
                    </a:cubicBezTo>
                    <a:cubicBezTo>
                      <a:pt x="54" y="64"/>
                      <a:pt x="57" y="66"/>
                      <a:pt x="57" y="70"/>
                    </a:cubicBezTo>
                    <a:cubicBezTo>
                      <a:pt x="57" y="74"/>
                      <a:pt x="54" y="77"/>
                      <a:pt x="50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06" name="Oval 217"/>
              <p:cNvSpPr>
                <a:spLocks noChangeArrowheads="1"/>
              </p:cNvSpPr>
              <p:nvPr/>
            </p:nvSpPr>
            <p:spPr bwMode="auto">
              <a:xfrm>
                <a:off x="3632069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0507" name="Oval 218"/>
              <p:cNvSpPr>
                <a:spLocks noChangeArrowheads="1"/>
              </p:cNvSpPr>
              <p:nvPr/>
            </p:nvSpPr>
            <p:spPr bwMode="auto">
              <a:xfrm>
                <a:off x="3558297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456238" y="2517775"/>
            <a:ext cx="1250950" cy="1250950"/>
            <a:chOff x="5455878" y="2517308"/>
            <a:chExt cx="1251876" cy="1251876"/>
          </a:xfrm>
        </p:grpSpPr>
        <p:sp>
          <p:nvSpPr>
            <p:cNvPr id="34" name="椭圆 33"/>
            <p:cNvSpPr/>
            <p:nvPr/>
          </p:nvSpPr>
          <p:spPr>
            <a:xfrm>
              <a:off x="545587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497" name="Group 416"/>
            <p:cNvGrpSpPr/>
            <p:nvPr/>
          </p:nvGrpSpPr>
          <p:grpSpPr>
            <a:xfrm>
              <a:off x="5755759" y="2959333"/>
              <a:ext cx="649104" cy="367826"/>
              <a:chOff x="2442" y="2441"/>
              <a:chExt cx="208" cy="119"/>
            </a:xfrm>
          </p:grpSpPr>
          <p:sp>
            <p:nvSpPr>
              <p:cNvPr id="20498" name="Oval 232"/>
              <p:cNvSpPr>
                <a:spLocks noChangeArrowheads="1"/>
              </p:cNvSpPr>
              <p:nvPr/>
            </p:nvSpPr>
            <p:spPr bwMode="auto">
              <a:xfrm>
                <a:off x="2580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0499" name="Oval 236"/>
              <p:cNvSpPr>
                <a:spLocks noChangeArrowheads="1"/>
              </p:cNvSpPr>
              <p:nvPr/>
            </p:nvSpPr>
            <p:spPr bwMode="auto">
              <a:xfrm>
                <a:off x="2476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b="1" lang="zh-CN" sz="1900"/>
              </a:p>
            </p:txBody>
          </p:sp>
          <p:sp>
            <p:nvSpPr>
              <p:cNvPr id="20500" name="Freeform 254"/>
              <p:cNvSpPr>
                <a:spLocks noEditPoints="1"/>
              </p:cNvSpPr>
              <p:nvPr/>
            </p:nvSpPr>
            <p:spPr bwMode="auto">
              <a:xfrm>
                <a:off x="2442" y="2441"/>
                <a:ext cx="208" cy="97"/>
              </a:xfrm>
              <a:custGeom>
                <a:gdLst>
                  <a:gd fmla="*/ 5376 w 104" name="T0"/>
                  <a:gd fmla="*/ 1352 h 48" name="T1"/>
                  <a:gd fmla="*/ 4928 w 104" name="T2"/>
                  <a:gd fmla="*/ 1083 h 48" name="T3"/>
                  <a:gd fmla="*/ 4224 w 104" name="T4"/>
                  <a:gd fmla="*/ 200 h 48" name="T5"/>
                  <a:gd fmla="*/ 3840 w 104" name="T6"/>
                  <a:gd fmla="*/ 0 h 48" name="T7"/>
                  <a:gd fmla="*/ 2048 w 104" name="T8"/>
                  <a:gd fmla="*/ 0 h 48" name="T9"/>
                  <a:gd fmla="*/ 1728 w 104" name="T10"/>
                  <a:gd fmla="*/ 200 h 48" name="T11"/>
                  <a:gd fmla="*/ 1088 w 104" name="T12"/>
                  <a:gd fmla="*/ 1083 h 48" name="T13"/>
                  <a:gd fmla="*/ 640 w 104" name="T14"/>
                  <a:gd fmla="*/ 1352 h 48" name="T15"/>
                  <a:gd fmla="*/ 256 w 104" name="T16"/>
                  <a:gd fmla="*/ 1352 h 48" name="T17"/>
                  <a:gd fmla="*/ 0 w 104" name="T18"/>
                  <a:gd fmla="*/ 1649 h 48" name="T19"/>
                  <a:gd fmla="*/ 0 w 104" name="T20"/>
                  <a:gd fmla="*/ 3005 h 48" name="T21"/>
                  <a:gd fmla="*/ 256 w 104" name="T22"/>
                  <a:gd fmla="*/ 3268 h 48" name="T23"/>
                  <a:gd fmla="*/ 768 w 104" name="T24"/>
                  <a:gd fmla="*/ 3268 h 48" name="T25"/>
                  <a:gd fmla="*/ 1664 w 104" name="T26"/>
                  <a:gd fmla="*/ 2467 h 48" name="T27"/>
                  <a:gd fmla="*/ 2560 w 104" name="T28"/>
                  <a:gd fmla="*/ 3268 h 48" name="T29"/>
                  <a:gd fmla="*/ 4096 w 104" name="T30"/>
                  <a:gd fmla="*/ 3268 h 48" name="T31"/>
                  <a:gd fmla="*/ 4992 w 104" name="T32"/>
                  <a:gd fmla="*/ 2467 h 48" name="T33"/>
                  <a:gd fmla="*/ 5888 w 104" name="T34"/>
                  <a:gd fmla="*/ 3268 h 48" name="T35"/>
                  <a:gd fmla="*/ 6400 w 104" name="T36"/>
                  <a:gd fmla="*/ 3268 h 48" name="T37"/>
                  <a:gd fmla="*/ 6656 w 104" name="T38"/>
                  <a:gd fmla="*/ 3005 h 48" name="T39"/>
                  <a:gd fmla="*/ 6656 w 104" name="T40"/>
                  <a:gd fmla="*/ 2467 h 48" name="T41"/>
                  <a:gd fmla="*/ 5376 w 104" name="T42"/>
                  <a:gd fmla="*/ 1352 h 48" name="T43"/>
                  <a:gd fmla="*/ 1472 w 104" name="T44"/>
                  <a:gd fmla="*/ 1352 h 48" name="T45"/>
                  <a:gd fmla="*/ 2048 w 104" name="T46"/>
                  <a:gd fmla="*/ 604 h 48" name="T47"/>
                  <a:gd fmla="*/ 2112 w 104" name="T48"/>
                  <a:gd fmla="*/ 536 h 48" name="T49"/>
                  <a:gd fmla="*/ 2816 w 104" name="T50"/>
                  <a:gd fmla="*/ 536 h 48" name="T51"/>
                  <a:gd fmla="*/ 2816 w 104" name="T52"/>
                  <a:gd fmla="*/ 1352 h 48" name="T53"/>
                  <a:gd fmla="*/ 1472 w 104" name="T54"/>
                  <a:gd fmla="*/ 1352 h 48" name="T55"/>
                  <a:gd fmla="*/ 3328 w 104" name="T56"/>
                  <a:gd fmla="*/ 1352 h 48" name="T57"/>
                  <a:gd fmla="*/ 3328 w 104" name="T58"/>
                  <a:gd fmla="*/ 536 h 48" name="T59"/>
                  <a:gd fmla="*/ 3776 w 104" name="T60"/>
                  <a:gd fmla="*/ 536 h 48" name="T61"/>
                  <a:gd fmla="*/ 3968 w 104" name="T62"/>
                  <a:gd fmla="*/ 604 h 48" name="T63"/>
                  <a:gd fmla="*/ 4480 w 104" name="T64"/>
                  <a:gd fmla="*/ 1352 h 48" name="T65"/>
                  <a:gd fmla="*/ 3328 w 104" name="T66"/>
                  <a:gd fmla="*/ 1352 h 48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w 104" name="T102"/>
                  <a:gd fmla="*/ 0 h 48" name="T103"/>
                  <a:gd fmla="*/ 104 w 104" name="T104"/>
                  <a:gd fmla="*/ 48 h 48" name="T105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T105" l="T102" r="T104" t="T103"/>
                <a:pathLst>
                  <a:path h="48" w="104">
                    <a:moveTo>
                      <a:pt x="84" y="20"/>
                    </a:moveTo>
                    <a:cubicBezTo>
                      <a:pt x="80" y="20"/>
                      <a:pt x="81" y="20"/>
                      <a:pt x="77" y="16"/>
                    </a:cubicBezTo>
                    <a:cubicBezTo>
                      <a:pt x="74" y="12"/>
                      <a:pt x="66" y="3"/>
                      <a:pt x="66" y="3"/>
                    </a:cubicBezTo>
                    <a:cubicBezTo>
                      <a:pt x="65" y="1"/>
                      <a:pt x="62" y="0"/>
                      <a:pt x="6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28" y="1"/>
                      <a:pt x="27" y="3"/>
                    </a:cubicBezTo>
                    <a:cubicBezTo>
                      <a:pt x="27" y="3"/>
                      <a:pt x="20" y="12"/>
                      <a:pt x="17" y="16"/>
                    </a:cubicBezTo>
                    <a:cubicBezTo>
                      <a:pt x="14" y="20"/>
                      <a:pt x="14" y="20"/>
                      <a:pt x="10" y="20"/>
                    </a:cubicBezTo>
                    <a:cubicBezTo>
                      <a:pt x="8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1"/>
                      <a:pt x="19" y="36"/>
                      <a:pt x="26" y="36"/>
                    </a:cubicBezTo>
                    <a:cubicBezTo>
                      <a:pt x="33" y="36"/>
                      <a:pt x="39" y="41"/>
                      <a:pt x="40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1"/>
                      <a:pt x="71" y="36"/>
                      <a:pt x="78" y="36"/>
                    </a:cubicBezTo>
                    <a:cubicBezTo>
                      <a:pt x="85" y="36"/>
                      <a:pt x="91" y="41"/>
                      <a:pt x="92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46"/>
                      <a:pt x="104" y="4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0" y="20"/>
                      <a:pt x="84" y="20"/>
                    </a:cubicBezTo>
                    <a:close/>
                    <a:moveTo>
                      <a:pt x="23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20"/>
                      <a:pt x="44" y="20"/>
                      <a:pt x="44" y="20"/>
                    </a:cubicBezTo>
                    <a:lnTo>
                      <a:pt x="23" y="20"/>
                    </a:lnTo>
                    <a:close/>
                    <a:moveTo>
                      <a:pt x="52" y="20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1" y="9"/>
                      <a:pt x="62" y="9"/>
                    </a:cubicBezTo>
                    <a:cubicBezTo>
                      <a:pt x="70" y="20"/>
                      <a:pt x="70" y="20"/>
                      <a:pt x="70" y="20"/>
                    </a:cubicBezTo>
                    <a:lnTo>
                      <a:pt x="52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0495" name="矩形 44"/>
          <p:cNvSpPr>
            <a:spLocks noChangeArrowheads="1"/>
          </p:cNvSpPr>
          <p:nvPr/>
        </p:nvSpPr>
        <p:spPr bwMode="auto">
          <a:xfrm>
            <a:off x="468392" y="-11113"/>
            <a:ext cx="1989058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6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3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468392" y="-11113"/>
            <a:ext cx="1989058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altLang="zh-CN" b="1" lang="en-US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</a:p>
        </p:txBody>
      </p:sp>
      <p:sp>
        <p:nvSpPr>
          <p:cNvPr id="3" name="十字形 2"/>
          <p:cNvSpPr/>
          <p:nvPr/>
        </p:nvSpPr>
        <p:spPr>
          <a:xfrm>
            <a:off x="4560888" y="2514600"/>
            <a:ext cx="582612" cy="582613"/>
          </a:xfrm>
          <a:prstGeom prst="plus">
            <a:avLst>
              <a:gd fmla="val 36765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6789738" y="2659063"/>
            <a:ext cx="582612" cy="376237"/>
            <a:chOff x="6790126" y="2659435"/>
            <a:chExt cx="582930" cy="375230"/>
          </a:xfrm>
        </p:grpSpPr>
        <p:sp>
          <p:nvSpPr>
            <p:cNvPr id="22" name="矩形 21"/>
            <p:cNvSpPr/>
            <p:nvPr/>
          </p:nvSpPr>
          <p:spPr>
            <a:xfrm>
              <a:off x="6790126" y="2659435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90126" y="2887423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57500" y="4310063"/>
            <a:ext cx="6904038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Thank you for comforting me when I\'m sad Loving me when I\'m mad Picking me up when I\'m down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Thank you for being my friend and being around Teaching me the meaning of love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Encouraging me when I need a shove But most of all thank you for </a:t>
            </a:r>
          </a:p>
          <a:p>
            <a:r>
              <a:rPr altLang="zh-CN" lang="en-US" sz="1200">
                <a:latin typeface="造字工房悦黑体验版细体"/>
                <a:ea typeface="造字工房悦黑体验版细体"/>
                <a:cs typeface="造字工房悦黑体验版细体"/>
              </a:rPr>
              <a:t>Loving me for who I am </a:t>
            </a:r>
          </a:p>
        </p:txBody>
      </p:sp>
      <p:sp>
        <p:nvSpPr>
          <p:cNvPr id="24" name="矩形 23"/>
          <p:cNvSpPr/>
          <p:nvPr/>
        </p:nvSpPr>
        <p:spPr>
          <a:xfrm>
            <a:off x="3087688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5383213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7372350" y="3511550"/>
            <a:ext cx="1789113" cy="539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3087688" y="2262188"/>
            <a:ext cx="1166812" cy="1166812"/>
            <a:chOff x="3087184" y="2262434"/>
            <a:chExt cx="1166566" cy="1166566"/>
          </a:xfrm>
        </p:grpSpPr>
        <p:sp>
          <p:nvSpPr>
            <p:cNvPr id="2" name="矩形 1"/>
            <p:cNvSpPr/>
            <p:nvPr/>
          </p:nvSpPr>
          <p:spPr>
            <a:xfrm>
              <a:off x="3087184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21530" name="Group 257"/>
            <p:cNvGrpSpPr/>
            <p:nvPr/>
          </p:nvGrpSpPr>
          <p:grpSpPr>
            <a:xfrm>
              <a:off x="3469800" y="2570875"/>
              <a:ext cx="401334" cy="470380"/>
              <a:chOff x="3293" y="530"/>
              <a:chExt cx="176" cy="206"/>
            </a:xfrm>
          </p:grpSpPr>
          <p:sp>
            <p:nvSpPr>
              <p:cNvPr id="21531" name="Freeform 51"/>
              <p:cNvSpPr/>
              <p:nvPr/>
            </p:nvSpPr>
            <p:spPr bwMode="auto">
              <a:xfrm>
                <a:off x="3333" y="530"/>
                <a:ext cx="96" cy="130"/>
              </a:xfrm>
              <a:custGeom>
                <a:gdLst>
                  <a:gd fmla="*/ 768 w 48" name="T0"/>
                  <a:gd fmla="*/ 3776 h 65" name="T1"/>
                  <a:gd fmla="*/ 1536 w 48" name="T2"/>
                  <a:gd fmla="*/ 4160 h 65" name="T3"/>
                  <a:gd fmla="*/ 2304 w 48" name="T4"/>
                  <a:gd fmla="*/ 3840 h 65" name="T5"/>
                  <a:gd fmla="*/ 2304 w 48" name="T6"/>
                  <a:gd fmla="*/ 3392 h 65" name="T7"/>
                  <a:gd fmla="*/ 2304 w 48" name="T8"/>
                  <a:gd fmla="*/ 3392 h 65" name="T9"/>
                  <a:gd fmla="*/ 3072 w 48" name="T10"/>
                  <a:gd fmla="*/ 1600 h 65" name="T11"/>
                  <a:gd fmla="*/ 1536 w 48" name="T12"/>
                  <a:gd fmla="*/ 0 h 65" name="T13"/>
                  <a:gd fmla="*/ 0 w 48" name="T14"/>
                  <a:gd fmla="*/ 1600 h 65" name="T15"/>
                  <a:gd fmla="*/ 768 w 48" name="T16"/>
                  <a:gd fmla="*/ 3392 h 65" name="T17"/>
                  <a:gd fmla="*/ 768 w 48" name="T18"/>
                  <a:gd fmla="*/ 3776 h 65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48" name="T30"/>
                  <a:gd fmla="*/ 0 h 65" name="T31"/>
                  <a:gd fmla="*/ 48 w 48" name="T32"/>
                  <a:gd fmla="*/ 65 h 65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65" w="48">
                    <a:moveTo>
                      <a:pt x="12" y="59"/>
                    </a:moveTo>
                    <a:cubicBezTo>
                      <a:pt x="13" y="61"/>
                      <a:pt x="17" y="65"/>
                      <a:pt x="24" y="65"/>
                    </a:cubicBezTo>
                    <a:cubicBezTo>
                      <a:pt x="31" y="65"/>
                      <a:pt x="34" y="61"/>
                      <a:pt x="36" y="60"/>
                    </a:cubicBezTo>
                    <a:cubicBezTo>
                      <a:pt x="35" y="58"/>
                      <a:pt x="35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43" y="46"/>
                      <a:pt x="48" y="35"/>
                      <a:pt x="48" y="25"/>
                    </a:cubicBezTo>
                    <a:cubicBezTo>
                      <a:pt x="48" y="8"/>
                      <a:pt x="37" y="0"/>
                      <a:pt x="24" y="0"/>
                    </a:cubicBezTo>
                    <a:cubicBezTo>
                      <a:pt x="11" y="0"/>
                      <a:pt x="0" y="8"/>
                      <a:pt x="0" y="25"/>
                    </a:cubicBezTo>
                    <a:cubicBezTo>
                      <a:pt x="0" y="35"/>
                      <a:pt x="5" y="46"/>
                      <a:pt x="12" y="53"/>
                    </a:cubicBezTo>
                    <a:cubicBezTo>
                      <a:pt x="13" y="56"/>
                      <a:pt x="13" y="58"/>
                      <a:pt x="1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532" name="Freeform 52"/>
              <p:cNvSpPr/>
              <p:nvPr/>
            </p:nvSpPr>
            <p:spPr bwMode="auto">
              <a:xfrm>
                <a:off x="3293" y="656"/>
                <a:ext cx="176" cy="80"/>
              </a:xfrm>
              <a:custGeom>
                <a:gdLst>
                  <a:gd fmla="*/ 3840 w 88" name="T0"/>
                  <a:gd fmla="*/ 0 h 40" name="T1"/>
                  <a:gd fmla="*/ 2816 w 88" name="T2"/>
                  <a:gd fmla="*/ 2368 h 40" name="T3"/>
                  <a:gd fmla="*/ 1792 w 88" name="T4"/>
                  <a:gd fmla="*/ 0 h 40" name="T5"/>
                  <a:gd fmla="*/ 1792 w 88" name="T6"/>
                  <a:gd fmla="*/ 0 h 40" name="T7"/>
                  <a:gd fmla="*/ 0 w 88" name="T8"/>
                  <a:gd fmla="*/ 1408 h 40" name="T9"/>
                  <a:gd fmla="*/ 0 w 88" name="T10"/>
                  <a:gd fmla="*/ 1600 h 40" name="T11"/>
                  <a:gd fmla="*/ 2816 w 88" name="T12"/>
                  <a:gd fmla="*/ 2560 h 40" name="T13"/>
                  <a:gd fmla="*/ 5632 w 88" name="T14"/>
                  <a:gd fmla="*/ 1600 h 40" name="T15"/>
                  <a:gd fmla="*/ 5632 w 88" name="T16"/>
                  <a:gd fmla="*/ 1408 h 40" name="T17"/>
                  <a:gd fmla="*/ 3840 w 88" name="T18"/>
                  <a:gd fmla="*/ 0 h 4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88" name="T30"/>
                  <a:gd fmla="*/ 0 h 40" name="T31"/>
                  <a:gd fmla="*/ 88 w 88" name="T32"/>
                  <a:gd fmla="*/ 40 h 40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0" w="88">
                    <a:moveTo>
                      <a:pt x="60" y="0"/>
                    </a:moveTo>
                    <a:cubicBezTo>
                      <a:pt x="60" y="0"/>
                      <a:pt x="52" y="37"/>
                      <a:pt x="44" y="37"/>
                    </a:cubicBezTo>
                    <a:cubicBezTo>
                      <a:pt x="36" y="37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5"/>
                      <a:pt x="0" y="13"/>
                      <a:pt x="0" y="22"/>
                    </a:cubicBezTo>
                    <a:cubicBezTo>
                      <a:pt x="0" y="24"/>
                      <a:pt x="0" y="23"/>
                      <a:pt x="0" y="25"/>
                    </a:cubicBezTo>
                    <a:cubicBezTo>
                      <a:pt x="0" y="37"/>
                      <a:pt x="23" y="40"/>
                      <a:pt x="44" y="40"/>
                    </a:cubicBezTo>
                    <a:cubicBezTo>
                      <a:pt x="65" y="40"/>
                      <a:pt x="88" y="37"/>
                      <a:pt x="88" y="25"/>
                    </a:cubicBezTo>
                    <a:cubicBezTo>
                      <a:pt x="88" y="23"/>
                      <a:pt x="88" y="24"/>
                      <a:pt x="88" y="22"/>
                    </a:cubicBezTo>
                    <a:cubicBezTo>
                      <a:pt x="88" y="13"/>
                      <a:pt x="73" y="5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533" name="Freeform 79"/>
              <p:cNvSpPr/>
              <p:nvPr/>
            </p:nvSpPr>
            <p:spPr bwMode="auto">
              <a:xfrm>
                <a:off x="3365" y="662"/>
                <a:ext cx="32" cy="74"/>
              </a:xfrm>
              <a:custGeom>
                <a:gdLst>
                  <a:gd fmla="*/ 0 w 16" name="T0"/>
                  <a:gd fmla="*/ 2240 h 37" name="T1"/>
                  <a:gd fmla="*/ 448 w 16" name="T2"/>
                  <a:gd fmla="*/ 704 h 37" name="T3"/>
                  <a:gd fmla="*/ 128 w 16" name="T4"/>
                  <a:gd fmla="*/ 384 h 37" name="T5"/>
                  <a:gd fmla="*/ 512 w 16" name="T6"/>
                  <a:gd fmla="*/ 0 h 37" name="T7"/>
                  <a:gd fmla="*/ 896 w 16" name="T8"/>
                  <a:gd fmla="*/ 384 h 37" name="T9"/>
                  <a:gd fmla="*/ 576 w 16" name="T10"/>
                  <a:gd fmla="*/ 704 h 37" name="T11"/>
                  <a:gd fmla="*/ 1024 w 16" name="T12"/>
                  <a:gd fmla="*/ 2240 h 37" name="T13"/>
                  <a:gd fmla="*/ 0 w 16" name="T14"/>
                  <a:gd fmla="*/ 2240 h 3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16" name="T24"/>
                  <a:gd fmla="*/ 0 h 37" name="T25"/>
                  <a:gd fmla="*/ 16 w 16" name="T26"/>
                  <a:gd fmla="*/ 37 h 3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7" w="16">
                    <a:moveTo>
                      <a:pt x="0" y="35"/>
                    </a:moveTo>
                    <a:cubicBezTo>
                      <a:pt x="0" y="25"/>
                      <a:pt x="7" y="11"/>
                      <a:pt x="7" y="11"/>
                    </a:cubicBezTo>
                    <a:cubicBezTo>
                      <a:pt x="7" y="11"/>
                      <a:pt x="2" y="9"/>
                      <a:pt x="2" y="6"/>
                    </a:cubicBezTo>
                    <a:cubicBezTo>
                      <a:pt x="2" y="2"/>
                      <a:pt x="8" y="0"/>
                      <a:pt x="8" y="0"/>
                    </a:cubicBezTo>
                    <a:cubicBezTo>
                      <a:pt x="8" y="0"/>
                      <a:pt x="14" y="2"/>
                      <a:pt x="14" y="6"/>
                    </a:cubicBezTo>
                    <a:cubicBezTo>
                      <a:pt x="14" y="9"/>
                      <a:pt x="9" y="11"/>
                      <a:pt x="9" y="11"/>
                    </a:cubicBezTo>
                    <a:cubicBezTo>
                      <a:pt x="9" y="11"/>
                      <a:pt x="16" y="25"/>
                      <a:pt x="16" y="35"/>
                    </a:cubicBezTo>
                    <a:cubicBezTo>
                      <a:pt x="16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383213" y="2262188"/>
            <a:ext cx="1166812" cy="1166812"/>
            <a:chOff x="5383530" y="2262434"/>
            <a:chExt cx="1166566" cy="1166566"/>
          </a:xfrm>
        </p:grpSpPr>
        <p:sp>
          <p:nvSpPr>
            <p:cNvPr id="15" name="矩形 14"/>
            <p:cNvSpPr/>
            <p:nvPr/>
          </p:nvSpPr>
          <p:spPr>
            <a:xfrm>
              <a:off x="5383530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21525" name="Group 348"/>
            <p:cNvGrpSpPr/>
            <p:nvPr/>
          </p:nvGrpSpPr>
          <p:grpSpPr>
            <a:xfrm>
              <a:off x="5729204" y="2679721"/>
              <a:ext cx="474694" cy="401334"/>
              <a:chOff x="2996" y="3065"/>
              <a:chExt cx="208" cy="177"/>
            </a:xfrm>
          </p:grpSpPr>
          <p:sp>
            <p:nvSpPr>
              <p:cNvPr id="21526" name="Freeform 67"/>
              <p:cNvSpPr/>
              <p:nvPr/>
            </p:nvSpPr>
            <p:spPr bwMode="auto">
              <a:xfrm>
                <a:off x="3052" y="3065"/>
                <a:ext cx="96" cy="41"/>
              </a:xfrm>
              <a:custGeom>
                <a:gdLst>
                  <a:gd fmla="*/ 3072 w 48" name="T0"/>
                  <a:gd fmla="*/ 1484 h 20" name="T1"/>
                  <a:gd fmla="*/ 2560 w 48" name="T2"/>
                  <a:gd fmla="*/ 1484 h 20" name="T3"/>
                  <a:gd fmla="*/ 2560 w 48" name="T4"/>
                  <a:gd fmla="*/ 1197 h 20" name="T5"/>
                  <a:gd fmla="*/ 2048 w 48" name="T6"/>
                  <a:gd fmla="*/ 584 h 20" name="T7"/>
                  <a:gd fmla="*/ 1024 w 48" name="T8"/>
                  <a:gd fmla="*/ 584 h 20" name="T9"/>
                  <a:gd fmla="*/ 512 w 48" name="T10"/>
                  <a:gd fmla="*/ 1197 h 20" name="T11"/>
                  <a:gd fmla="*/ 512 w 48" name="T12"/>
                  <a:gd fmla="*/ 1484 h 20" name="T13"/>
                  <a:gd fmla="*/ 0 w 48" name="T14"/>
                  <a:gd fmla="*/ 1484 h 20" name="T15"/>
                  <a:gd fmla="*/ 0 w 48" name="T16"/>
                  <a:gd fmla="*/ 1197 h 20" name="T17"/>
                  <a:gd fmla="*/ 1024 w 48" name="T18"/>
                  <a:gd fmla="*/ 0 h 20" name="T19"/>
                  <a:gd fmla="*/ 2048 w 48" name="T20"/>
                  <a:gd fmla="*/ 0 h 20" name="T21"/>
                  <a:gd fmla="*/ 3072 w 48" name="T22"/>
                  <a:gd fmla="*/ 1197 h 20" name="T23"/>
                  <a:gd fmla="*/ 3072 w 48" name="T24"/>
                  <a:gd fmla="*/ 1484 h 20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48" name="T39"/>
                  <a:gd fmla="*/ 0 h 20" name="T40"/>
                  <a:gd fmla="*/ 48 w 48" name="T41"/>
                  <a:gd fmla="*/ 20 h 20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20" w="48">
                    <a:moveTo>
                      <a:pt x="48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"/>
                      <a:pt x="36" y="8"/>
                      <a:pt x="3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0"/>
                      <a:pt x="48" y="7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527" name="Freeform 153"/>
              <p:cNvSpPr/>
              <p:nvPr/>
            </p:nvSpPr>
            <p:spPr bwMode="auto">
              <a:xfrm>
                <a:off x="2996" y="3154"/>
                <a:ext cx="208" cy="88"/>
              </a:xfrm>
              <a:custGeom>
                <a:gdLst>
                  <a:gd fmla="*/ 5376 w 104" name="T0"/>
                  <a:gd fmla="*/ 384 h 44" name="T1"/>
                  <a:gd fmla="*/ 5248 w 104" name="T2"/>
                  <a:gd fmla="*/ 512 h 44" name="T3"/>
                  <a:gd fmla="*/ 4736 w 104" name="T4"/>
                  <a:gd fmla="*/ 512 h 44" name="T5"/>
                  <a:gd fmla="*/ 4608 w 104" name="T6"/>
                  <a:gd fmla="*/ 384 h 44" name="T7"/>
                  <a:gd fmla="*/ 4608 w 104" name="T8"/>
                  <a:gd fmla="*/ 0 h 44" name="T9"/>
                  <a:gd fmla="*/ 2048 w 104" name="T10"/>
                  <a:gd fmla="*/ 0 h 44" name="T11"/>
                  <a:gd fmla="*/ 2048 w 104" name="T12"/>
                  <a:gd fmla="*/ 384 h 44" name="T13"/>
                  <a:gd fmla="*/ 1920 w 104" name="T14"/>
                  <a:gd fmla="*/ 512 h 44" name="T15"/>
                  <a:gd fmla="*/ 1408 w 104" name="T16"/>
                  <a:gd fmla="*/ 512 h 44" name="T17"/>
                  <a:gd fmla="*/ 1280 w 104" name="T18"/>
                  <a:gd fmla="*/ 384 h 44" name="T19"/>
                  <a:gd fmla="*/ 1280 w 104" name="T20"/>
                  <a:gd fmla="*/ 0 h 44" name="T21"/>
                  <a:gd fmla="*/ 0 w 104" name="T22"/>
                  <a:gd fmla="*/ 0 h 44" name="T23"/>
                  <a:gd fmla="*/ 0 w 104" name="T24"/>
                  <a:gd fmla="*/ 2048 h 44" name="T25"/>
                  <a:gd fmla="*/ 768 w 104" name="T26"/>
                  <a:gd fmla="*/ 2816 h 44" name="T27"/>
                  <a:gd fmla="*/ 5888 w 104" name="T28"/>
                  <a:gd fmla="*/ 2816 h 44" name="T29"/>
                  <a:gd fmla="*/ 6656 w 104" name="T30"/>
                  <a:gd fmla="*/ 2048 h 44" name="T31"/>
                  <a:gd fmla="*/ 6656 w 104" name="T32"/>
                  <a:gd fmla="*/ 0 h 44" name="T33"/>
                  <a:gd fmla="*/ 5376 w 104" name="T34"/>
                  <a:gd fmla="*/ 0 h 44" name="T35"/>
                  <a:gd fmla="*/ 5376 w 104" name="T36"/>
                  <a:gd fmla="*/ 384 h 44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104" name="T57"/>
                  <a:gd fmla="*/ 0 h 44" name="T58"/>
                  <a:gd fmla="*/ 104 w 104" name="T59"/>
                  <a:gd fmla="*/ 44 h 44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44" w="104">
                    <a:moveTo>
                      <a:pt x="84" y="6"/>
                    </a:moveTo>
                    <a:cubicBezTo>
                      <a:pt x="84" y="7"/>
                      <a:pt x="83" y="8"/>
                      <a:pt x="82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8"/>
                      <a:pt x="72" y="7"/>
                      <a:pt x="72" y="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9"/>
                      <a:pt x="5" y="44"/>
                      <a:pt x="1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9" y="44"/>
                      <a:pt x="104" y="39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528" name="Freeform 154"/>
              <p:cNvSpPr/>
              <p:nvPr/>
            </p:nvSpPr>
            <p:spPr bwMode="auto">
              <a:xfrm>
                <a:off x="2996" y="3114"/>
                <a:ext cx="208" cy="32"/>
              </a:xfrm>
              <a:custGeom>
                <a:gdLst>
                  <a:gd fmla="*/ 5888 w 104" name="T0"/>
                  <a:gd fmla="*/ 0 h 16" name="T1"/>
                  <a:gd fmla="*/ 768 w 104" name="T2"/>
                  <a:gd fmla="*/ 0 h 16" name="T3"/>
                  <a:gd fmla="*/ 0 w 104" name="T4"/>
                  <a:gd fmla="*/ 768 h 16" name="T5"/>
                  <a:gd fmla="*/ 0 w 104" name="T6"/>
                  <a:gd fmla="*/ 1024 h 16" name="T7"/>
                  <a:gd fmla="*/ 1280 w 104" name="T8"/>
                  <a:gd fmla="*/ 1024 h 16" name="T9"/>
                  <a:gd fmla="*/ 1280 w 104" name="T10"/>
                  <a:gd fmla="*/ 896 h 16" name="T11"/>
                  <a:gd fmla="*/ 1408 w 104" name="T12"/>
                  <a:gd fmla="*/ 768 h 16" name="T13"/>
                  <a:gd fmla="*/ 1920 w 104" name="T14"/>
                  <a:gd fmla="*/ 768 h 16" name="T15"/>
                  <a:gd fmla="*/ 2048 w 104" name="T16"/>
                  <a:gd fmla="*/ 896 h 16" name="T17"/>
                  <a:gd fmla="*/ 2048 w 104" name="T18"/>
                  <a:gd fmla="*/ 1024 h 16" name="T19"/>
                  <a:gd fmla="*/ 4608 w 104" name="T20"/>
                  <a:gd fmla="*/ 1024 h 16" name="T21"/>
                  <a:gd fmla="*/ 4608 w 104" name="T22"/>
                  <a:gd fmla="*/ 896 h 16" name="T23"/>
                  <a:gd fmla="*/ 4736 w 104" name="T24"/>
                  <a:gd fmla="*/ 768 h 16" name="T25"/>
                  <a:gd fmla="*/ 5248 w 104" name="T26"/>
                  <a:gd fmla="*/ 768 h 16" name="T27"/>
                  <a:gd fmla="*/ 5376 w 104" name="T28"/>
                  <a:gd fmla="*/ 896 h 16" name="T29"/>
                  <a:gd fmla="*/ 5376 w 104" name="T30"/>
                  <a:gd fmla="*/ 1024 h 16" name="T31"/>
                  <a:gd fmla="*/ 6656 w 104" name="T32"/>
                  <a:gd fmla="*/ 1024 h 16" name="T33"/>
                  <a:gd fmla="*/ 6656 w 104" name="T34"/>
                  <a:gd fmla="*/ 768 h 16" name="T35"/>
                  <a:gd fmla="*/ 5888 w 104" name="T36"/>
                  <a:gd fmla="*/ 0 h 1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104" name="T57"/>
                  <a:gd fmla="*/ 0 h 16" name="T58"/>
                  <a:gd fmla="*/ 104 w 104" name="T59"/>
                  <a:gd fmla="*/ 16 h 16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16" w="104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2"/>
                      <a:pt x="2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2" y="13"/>
                      <a:pt x="32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3"/>
                      <a:pt x="73" y="12"/>
                      <a:pt x="74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2"/>
                      <a:pt x="84" y="13"/>
                      <a:pt x="84" y="14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678738" y="2262188"/>
            <a:ext cx="1166812" cy="1166812"/>
            <a:chOff x="7679352" y="2262434"/>
            <a:chExt cx="1166566" cy="1166566"/>
          </a:xfrm>
        </p:grpSpPr>
        <p:sp>
          <p:nvSpPr>
            <p:cNvPr id="16" name="矩形 15"/>
            <p:cNvSpPr/>
            <p:nvPr/>
          </p:nvSpPr>
          <p:spPr>
            <a:xfrm>
              <a:off x="7679352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21521" name="Group 275"/>
            <p:cNvGrpSpPr/>
            <p:nvPr/>
          </p:nvGrpSpPr>
          <p:grpSpPr>
            <a:xfrm>
              <a:off x="8026671" y="2674620"/>
              <a:ext cx="548058" cy="422910"/>
              <a:chOff x="-566" y="190"/>
              <a:chExt cx="208" cy="160"/>
            </a:xfrm>
          </p:grpSpPr>
          <p:sp>
            <p:nvSpPr>
              <p:cNvPr id="21522" name="Freeform 182"/>
              <p:cNvSpPr>
                <a:spLocks noEditPoints="1"/>
              </p:cNvSpPr>
              <p:nvPr/>
            </p:nvSpPr>
            <p:spPr bwMode="auto">
              <a:xfrm>
                <a:off x="-562" y="238"/>
                <a:ext cx="204" cy="112"/>
              </a:xfrm>
              <a:custGeom>
                <a:gdLst>
                  <a:gd fmla="*/ 4736 w 102" name="T0"/>
                  <a:gd fmla="*/ 3584 h 56" name="T1"/>
                  <a:gd fmla="*/ 640 w 102" name="T2"/>
                  <a:gd fmla="*/ 3584 h 56" name="T3"/>
                  <a:gd fmla="*/ 128 w 102" name="T4"/>
                  <a:gd fmla="*/ 3328 h 56" name="T5"/>
                  <a:gd fmla="*/ 64 w 102" name="T6"/>
                  <a:gd fmla="*/ 2752 h 56" name="T7"/>
                  <a:gd fmla="*/ 896 w 102" name="T8"/>
                  <a:gd fmla="*/ 640 h 56" name="T9"/>
                  <a:gd fmla="*/ 1856 w 102" name="T10"/>
                  <a:gd fmla="*/ 0 h 56" name="T11"/>
                  <a:gd fmla="*/ 5952 w 102" name="T12"/>
                  <a:gd fmla="*/ 0 h 56" name="T13"/>
                  <a:gd fmla="*/ 6464 w 102" name="T14"/>
                  <a:gd fmla="*/ 256 h 56" name="T15"/>
                  <a:gd fmla="*/ 6464 w 102" name="T16"/>
                  <a:gd fmla="*/ 832 h 56" name="T17"/>
                  <a:gd fmla="*/ 5696 w 102" name="T18"/>
                  <a:gd fmla="*/ 2944 h 56" name="T19"/>
                  <a:gd fmla="*/ 4736 w 102" name="T20"/>
                  <a:gd fmla="*/ 3584 h 56" name="T21"/>
                  <a:gd fmla="*/ 1856 w 102" name="T22"/>
                  <a:gd fmla="*/ 512 h 56" name="T23"/>
                  <a:gd fmla="*/ 1344 w 102" name="T24"/>
                  <a:gd fmla="*/ 832 h 56" name="T25"/>
                  <a:gd fmla="*/ 576 w 102" name="T26"/>
                  <a:gd fmla="*/ 2944 h 56" name="T27"/>
                  <a:gd fmla="*/ 576 w 102" name="T28"/>
                  <a:gd fmla="*/ 3072 h 56" name="T29"/>
                  <a:gd fmla="*/ 640 w 102" name="T30"/>
                  <a:gd fmla="*/ 3072 h 56" name="T31"/>
                  <a:gd fmla="*/ 4736 w 102" name="T32"/>
                  <a:gd fmla="*/ 3072 h 56" name="T33"/>
                  <a:gd fmla="*/ 5184 w 102" name="T34"/>
                  <a:gd fmla="*/ 2752 h 56" name="T35"/>
                  <a:gd fmla="*/ 6016 w 102" name="T36"/>
                  <a:gd fmla="*/ 640 h 56" name="T37"/>
                  <a:gd fmla="*/ 6016 w 102" name="T38"/>
                  <a:gd fmla="*/ 512 h 56" name="T39"/>
                  <a:gd fmla="*/ 5952 w 102" name="T40"/>
                  <a:gd fmla="*/ 512 h 56" name="T41"/>
                  <a:gd fmla="*/ 1856 w 102" name="T42"/>
                  <a:gd fmla="*/ 512 h 5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w 102" name="T66"/>
                  <a:gd fmla="*/ 0 h 56" name="T67"/>
                  <a:gd fmla="*/ 102 w 102" name="T68"/>
                  <a:gd fmla="*/ 56 h 56" name="T69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T69" l="T66" r="T68" t="T67"/>
                <a:pathLst>
                  <a:path h="56" w="102">
                    <a:moveTo>
                      <a:pt x="74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6" y="56"/>
                      <a:pt x="4" y="55"/>
                      <a:pt x="2" y="52"/>
                    </a:cubicBezTo>
                    <a:cubicBezTo>
                      <a:pt x="0" y="50"/>
                      <a:pt x="0" y="46"/>
                      <a:pt x="1" y="4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4"/>
                      <a:pt x="22" y="0"/>
                      <a:pt x="2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9" y="1"/>
                      <a:pt x="101" y="4"/>
                    </a:cubicBezTo>
                    <a:cubicBezTo>
                      <a:pt x="102" y="6"/>
                      <a:pt x="102" y="10"/>
                      <a:pt x="101" y="13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6" y="52"/>
                      <a:pt x="80" y="56"/>
                      <a:pt x="74" y="56"/>
                    </a:cubicBezTo>
                    <a:close/>
                    <a:moveTo>
                      <a:pt x="29" y="8"/>
                    </a:moveTo>
                    <a:cubicBezTo>
                      <a:pt x="26" y="8"/>
                      <a:pt x="22" y="10"/>
                      <a:pt x="21" y="1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7" y="48"/>
                      <a:pt x="80" y="46"/>
                      <a:pt x="81" y="43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9"/>
                      <a:pt x="94" y="9"/>
                      <a:pt x="94" y="8"/>
                    </a:cubicBezTo>
                    <a:cubicBezTo>
                      <a:pt x="94" y="8"/>
                      <a:pt x="93" y="8"/>
                      <a:pt x="93" y="8"/>
                    </a:cubicBezTo>
                    <a:cubicBezTo>
                      <a:pt x="29" y="8"/>
                      <a:pt x="29" y="8"/>
                      <a:pt x="29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523" name="Freeform 183"/>
              <p:cNvSpPr/>
              <p:nvPr/>
            </p:nvSpPr>
            <p:spPr bwMode="auto">
              <a:xfrm>
                <a:off x="-566" y="190"/>
                <a:ext cx="176" cy="158"/>
              </a:xfrm>
              <a:custGeom>
                <a:gdLst>
                  <a:gd fmla="*/ 320 w 88" name="T0"/>
                  <a:gd fmla="*/ 4736 h 79" name="T1"/>
                  <a:gd fmla="*/ 448 w 88" name="T2"/>
                  <a:gd fmla="*/ 4288 h 79" name="T3"/>
                  <a:gd fmla="*/ 1344 w 88" name="T4"/>
                  <a:gd fmla="*/ 2240 h 79" name="T5"/>
                  <a:gd fmla="*/ 2112 w 88" name="T6"/>
                  <a:gd fmla="*/ 1728 h 79" name="T7"/>
                  <a:gd fmla="*/ 5312 w 88" name="T8"/>
                  <a:gd fmla="*/ 1728 h 79" name="T9"/>
                  <a:gd fmla="*/ 5632 w 88" name="T10"/>
                  <a:gd fmla="*/ 1536 h 79" name="T11"/>
                  <a:gd fmla="*/ 5632 w 88" name="T12"/>
                  <a:gd fmla="*/ 1536 h 79" name="T13"/>
                  <a:gd fmla="*/ 4864 w 88" name="T14"/>
                  <a:gd fmla="*/ 768 h 79" name="T15"/>
                  <a:gd fmla="*/ 2816 w 88" name="T16"/>
                  <a:gd fmla="*/ 768 h 79" name="T17"/>
                  <a:gd fmla="*/ 2048 w 88" name="T18"/>
                  <a:gd fmla="*/ 0 h 79" name="T19"/>
                  <a:gd fmla="*/ 768 w 88" name="T20"/>
                  <a:gd fmla="*/ 0 h 79" name="T21"/>
                  <a:gd fmla="*/ 0 w 88" name="T22"/>
                  <a:gd fmla="*/ 768 h 79" name="T23"/>
                  <a:gd fmla="*/ 0 w 88" name="T24"/>
                  <a:gd fmla="*/ 4352 h 79" name="T25"/>
                  <a:gd fmla="*/ 576 w 88" name="T26"/>
                  <a:gd fmla="*/ 5056 h 79" name="T27"/>
                  <a:gd fmla="*/ 320 w 88" name="T28"/>
                  <a:gd fmla="*/ 4736 h 7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88" name="T45"/>
                  <a:gd fmla="*/ 0 h 79" name="T46"/>
                  <a:gd fmla="*/ 88 w 88" name="T47"/>
                  <a:gd fmla="*/ 79 h 79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79" w="88">
                    <a:moveTo>
                      <a:pt x="5" y="74"/>
                    </a:moveTo>
                    <a:cubicBezTo>
                      <a:pt x="4" y="72"/>
                      <a:pt x="6" y="70"/>
                      <a:pt x="7" y="67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29"/>
                      <a:pt x="27" y="27"/>
                      <a:pt x="3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17"/>
                      <a:pt x="83" y="12"/>
                      <a:pt x="7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5"/>
                      <a:pt x="39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8"/>
                      <a:pt x="9" y="79"/>
                    </a:cubicBezTo>
                    <a:cubicBezTo>
                      <a:pt x="7" y="79"/>
                      <a:pt x="6" y="76"/>
                      <a:pt x="5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5380038" y="3522663"/>
            <a:ext cx="1236662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286125" y="3511550"/>
            <a:ext cx="842963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XIAO LI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451724" y="3489325"/>
            <a:ext cx="1709738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lang="en-US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 </a:t>
            </a:r>
          </a:p>
          <a:p>
            <a:pPr algn="ctr"/>
            <a:r>
              <a:rPr altLang="zh-CN" lang="en-US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JI ZHUANG XIAGN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3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24"/>
      <p:bldP grpId="0" spid="25"/>
      <p:bldP grpId="0" spid="26"/>
      <p:bldP grpId="0" spid="33"/>
      <p:bldP grpId="0" spid="34"/>
      <p:bldP grpId="0" spid="3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268</Paragraphs>
  <Slides>21</Slides>
  <Notes>0</Notes>
  <TotalTime>603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9">
      <vt:lpstr>Arial</vt:lpstr>
      <vt:lpstr>等线 Light</vt:lpstr>
      <vt:lpstr>等线</vt:lpstr>
      <vt:lpstr>Calibri</vt:lpstr>
      <vt:lpstr>宋体</vt:lpstr>
      <vt:lpstr>Calibri Light</vt:lpstr>
      <vt:lpstr>造字工房悦黑体验版细体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2016-11-16T04:12:11Z</dcterms:created>
  <cp:lastModifiedBy>优品PPT</cp:lastModifiedBy>
  <dcterms:modified xsi:type="dcterms:W3CDTF">2021-08-20T10:51:30Z</dcterms:modified>
  <cp:revision>64</cp:revision>
  <dc:title>PowerPoint 演示文稿</dc:title>
</cp:coreProperties>
</file>