
<file path=[Content_Types].xml><?xml version="1.0" encoding="utf-8"?>
<Types xmlns="http://schemas.openxmlformats.org/package/2006/content-types">
  <Default ContentType="image/jpeg" Extension="jpe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presentationml.tags+xml" PartName="/ppt/tags/tag41.xml"/>
  <Override ContentType="application/vnd.openxmlformats-officedocument.presentationml.tags+xml" PartName="/ppt/tags/tag42.xml"/>
  <Override ContentType="application/vnd.openxmlformats-officedocument.presentationml.tags+xml" PartName="/ppt/tags/tag43.xml"/>
  <Override ContentType="application/vnd.openxmlformats-officedocument.presentationml.tags+xml" PartName="/ppt/tags/tag44.xml"/>
  <Override ContentType="application/vnd.openxmlformats-officedocument.presentationml.tags+xml" PartName="/ppt/tags/tag45.xml"/>
  <Override ContentType="application/vnd.openxmlformats-officedocument.presentationml.tags+xml" PartName="/ppt/tags/tag46.xml"/>
  <Override ContentType="application/vnd.openxmlformats-officedocument.presentationml.tags+xml" PartName="/ppt/tags/tag47.xml"/>
  <Override ContentType="application/vnd.openxmlformats-officedocument.presentationml.tags+xml" PartName="/ppt/tags/tag48.xml"/>
  <Override ContentType="application/vnd.openxmlformats-officedocument.presentationml.tags+xml" PartName="/ppt/tags/tag49.xml"/>
  <Override ContentType="application/vnd.openxmlformats-officedocument.presentationml.tags+xml" PartName="/ppt/tags/tag50.xml"/>
  <Override ContentType="application/vnd.openxmlformats-officedocument.presentationml.tags+xml" PartName="/ppt/tags/tag51.xml"/>
  <Override ContentType="application/vnd.openxmlformats-officedocument.presentationml.tags+xml" PartName="/ppt/tags/tag52.xml"/>
  <Override ContentType="application/vnd.openxmlformats-officedocument.presentationml.tags+xml" PartName="/ppt/tags/tag53.xml"/>
  <Override ContentType="application/vnd.openxmlformats-officedocument.presentationml.tags+xml" PartName="/ppt/tags/tag54.xml"/>
  <Override ContentType="application/vnd.openxmlformats-officedocument.presentationml.tags+xml" PartName="/ppt/tags/tag55.xml"/>
  <Override ContentType="application/vnd.openxmlformats-officedocument.presentationml.tags+xml" PartName="/ppt/tags/tag56.xml"/>
  <Override ContentType="application/vnd.openxmlformats-officedocument.presentationml.tags+xml" PartName="/ppt/tags/tag57.xml"/>
  <Override ContentType="application/vnd.openxmlformats-officedocument.presentationml.tags+xml" PartName="/ppt/tags/tag58.xml"/>
  <Override ContentType="application/vnd.openxmlformats-officedocument.presentationml.tags+xml" PartName="/ppt/tags/tag59.xml"/>
  <Override ContentType="application/vnd.openxmlformats-officedocument.presentationml.tags+xml" PartName="/ppt/tags/tag60.xml"/>
  <Override ContentType="application/vnd.openxmlformats-officedocument.presentationml.tags+xml" PartName="/ppt/tags/tag61.xml"/>
  <Override ContentType="application/vnd.openxmlformats-officedocument.presentationml.tags+xml" PartName="/ppt/tags/tag62.xml"/>
  <Override ContentType="application/vnd.openxmlformats-officedocument.presentationml.tags+xml" PartName="/ppt/tags/tag63.xml"/>
  <Override ContentType="application/vnd.openxmlformats-officedocument.presentationml.tags+xml" PartName="/ppt/tags/tag64.xml"/>
  <Override ContentType="application/vnd.openxmlformats-officedocument.presentationml.tags+xml" PartName="/ppt/tags/tag65.xml"/>
  <Override ContentType="application/vnd.openxmlformats-officedocument.presentationml.tags+xml" PartName="/ppt/tags/tag66.xml"/>
  <Override ContentType="application/vnd.openxmlformats-officedocument.presentationml.tags+xml" PartName="/ppt/tags/tag67.xml"/>
  <Override ContentType="application/vnd.openxmlformats-officedocument.presentationml.tags+xml" PartName="/ppt/tags/tag68.xml"/>
  <Override ContentType="application/vnd.openxmlformats-officedocument.presentationml.tags+xml" PartName="/ppt/tags/tag69.xml"/>
  <Override ContentType="application/vnd.openxmlformats-officedocument.presentationml.tags+xml" PartName="/ppt/tags/tag70.xml"/>
  <Override ContentType="application/vnd.openxmlformats-officedocument.presentationml.tags+xml" PartName="/ppt/tags/tag71.xml"/>
  <Override ContentType="application/vnd.openxmlformats-officedocument.presentationml.tags+xml" PartName="/ppt/tags/tag72.xml"/>
  <Override ContentType="application/vnd.openxmlformats-officedocument.presentationml.tags+xml" PartName="/ppt/tags/tag73.xml"/>
  <Override ContentType="application/vnd.openxmlformats-officedocument.presentationml.tags+xml" PartName="/ppt/tags/tag74.xml"/>
  <Override ContentType="application/vnd.openxmlformats-officedocument.presentationml.tags+xml" PartName="/ppt/tags/tag75.xml"/>
  <Override ContentType="application/vnd.openxmlformats-officedocument.presentationml.tags+xml" PartName="/ppt/tags/tag76.xml"/>
  <Override ContentType="application/vnd.openxmlformats-officedocument.presentationml.tags+xml" PartName="/ppt/tags/tag77.xml"/>
  <Override ContentType="application/vnd.openxmlformats-officedocument.presentationml.tags+xml" PartName="/ppt/tags/tag78.xml"/>
  <Override ContentType="application/vnd.openxmlformats-officedocument.presentationml.tags+xml" PartName="/ppt/tags/tag79.xml"/>
  <Override ContentType="application/vnd.openxmlformats-officedocument.presentationml.tags+xml" PartName="/ppt/tags/tag80.xml"/>
  <Override ContentType="application/vnd.openxmlformats-officedocument.presentationml.tags+xml" PartName="/ppt/tags/tag81.xml"/>
  <Override ContentType="application/vnd.openxmlformats-officedocument.presentationml.tags+xml" PartName="/ppt/tags/tag82.xml"/>
  <Override ContentType="application/vnd.openxmlformats-officedocument.presentationml.tags+xml" PartName="/ppt/tags/tag83.xml"/>
  <Override ContentType="application/vnd.openxmlformats-officedocument.presentationml.tags+xml" PartName="/ppt/tags/tag84.xml"/>
  <Override ContentType="application/vnd.openxmlformats-officedocument.presentationml.tags+xml" PartName="/ppt/tags/tag85.xml"/>
  <Override ContentType="application/vnd.openxmlformats-officedocument.presentationml.tags+xml" PartName="/ppt/tags/tag86.xml"/>
  <Override ContentType="application/vnd.openxmlformats-officedocument.presentationml.tags+xml" PartName="/ppt/tags/tag87.xml"/>
  <Override ContentType="application/vnd.openxmlformats-officedocument.presentationml.tags+xml" PartName="/ppt/tags/tag88.xml"/>
  <Override ContentType="application/vnd.openxmlformats-officedocument.presentationml.tags+xml" PartName="/ppt/tags/tag89.xml"/>
  <Override ContentType="application/vnd.openxmlformats-officedocument.presentationml.tags+xml" PartName="/ppt/tags/tag90.xml"/>
  <Override ContentType="application/vnd.openxmlformats-officedocument.presentationml.tags+xml" PartName="/ppt/tags/tag9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p:sldMasterIdLst>
    <p:sldMasterId id="2147483710" r:id="rId1"/>
    <p:sldMasterId id="2147483718" r:id="rId2"/>
    <p:sldMasterId id="2147483722" r:id="rId3"/>
  </p:sldMasterIdLst>
  <p:notesMasterIdLst>
    <p:notesMasterId r:id="rId4"/>
  </p:notesMasterIdLst>
  <p:handoutMasterIdLst>
    <p:handoutMasterId r:id="rId5"/>
  </p:handoutMasterIdLst>
  <p:sldIdLst>
    <p:sldId id="7602" r:id="rId6"/>
    <p:sldId id="7603" r:id="rId7"/>
    <p:sldId id="7604" r:id="rId8"/>
    <p:sldId id="7588" r:id="rId9"/>
    <p:sldId id="7575" r:id="rId10"/>
    <p:sldId id="7590" r:id="rId11"/>
    <p:sldId id="7591" r:id="rId12"/>
    <p:sldId id="7566" r:id="rId13"/>
    <p:sldId id="7605" r:id="rId14"/>
    <p:sldId id="7594" r:id="rId15"/>
    <p:sldId id="7581" r:id="rId16"/>
    <p:sldId id="7583" r:id="rId17"/>
    <p:sldId id="7589" r:id="rId18"/>
    <p:sldId id="7606" r:id="rId19"/>
    <p:sldId id="7576" r:id="rId20"/>
    <p:sldId id="7567" r:id="rId21"/>
    <p:sldId id="7574" r:id="rId22"/>
    <p:sldId id="7568" r:id="rId23"/>
    <p:sldId id="7607" r:id="rId24"/>
    <p:sldId id="7597" r:id="rId25"/>
    <p:sldId id="7579" r:id="rId26"/>
    <p:sldId id="7577" r:id="rId27"/>
    <p:sldId id="7569" r:id="rId28"/>
    <p:sldId id="7608" r:id="rId29"/>
  </p:sldIdLst>
  <p:sldSz cx="12188825"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34" autoAdjust="0"/>
    <p:restoredTop sz="96314" autoAdjust="0"/>
  </p:normalViewPr>
  <p:slideViewPr>
    <p:cSldViewPr snapToGrid="0">
      <p:cViewPr varScale="1">
        <p:scale>
          <a:sx n="108" d="100"/>
          <a:sy n="108" d="100"/>
        </p:scale>
        <p:origin x="726" y="78"/>
      </p:cViewPr>
      <p:guideLst>
        <p:guide orient="horz" pos="2160"/>
        <p:guide pos="3839"/>
      </p:guideLst>
    </p:cSldViewPr>
  </p:slideViewPr>
  <p:notesTextViewPr>
    <p:cViewPr>
      <p:scale>
        <a:sx n="1" d="1"/>
        <a:sy n="1" d="1"/>
      </p:scale>
      <p:origin x="0" y="0"/>
    </p:cViewPr>
  </p:notesTextViewPr>
  <p:sorterViewPr>
    <p:cViewPr>
      <p:scale>
        <a:sx n="100" d="100"/>
        <a:sy n="100" d="100"/>
      </p:scale>
      <p:origin x="0" y="-312"/>
    </p:cViewPr>
  </p:sorterViewPr>
  <p:notesViewPr>
    <p:cSldViewPr snapToGrid="0" showGuides="1">
      <p:cViewPr varScale="1">
        <p:scale>
          <a:sx n="87" d="100"/>
          <a:sy n="87" d="100"/>
        </p:scale>
        <p:origin x="1938" y="66"/>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slideMasters/slideMaster2.xml" Type="http://schemas.openxmlformats.org/officeDocument/2006/relationships/slideMaster"/><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28" Target="slides/slide23.xml" Type="http://schemas.openxmlformats.org/officeDocument/2006/relationships/slide"/><Relationship Id="rId29" Target="slides/slide24.xml" Type="http://schemas.openxmlformats.org/officeDocument/2006/relationships/slide"/><Relationship Id="rId3" Target="slideMasters/slideMaster3.xml" Type="http://schemas.openxmlformats.org/officeDocument/2006/relationships/slideMaster"/><Relationship Id="rId30" Target="tags/tag91.xml" Type="http://schemas.openxmlformats.org/officeDocument/2006/relationships/tags"/><Relationship Id="rId31" Target="presProps.xml" Type="http://schemas.openxmlformats.org/officeDocument/2006/relationships/presProps"/><Relationship Id="rId32" Target="viewProps.xml" Type="http://schemas.openxmlformats.org/officeDocument/2006/relationships/viewProps"/><Relationship Id="rId33" Target="theme/theme1.xml" Type="http://schemas.openxmlformats.org/officeDocument/2006/relationships/theme"/><Relationship Id="rId34" Target="tableStyles.xml" Type="http://schemas.openxmlformats.org/officeDocument/2006/relationships/tableStyles"/><Relationship Id="rId4" Target="notesMasters/notesMaster1.xml" Type="http://schemas.openxmlformats.org/officeDocument/2006/relationships/notesMaster"/><Relationship Id="rId5" Target="handoutMasters/handoutMaster1.xml" Type="http://schemas.openxmlformats.org/officeDocument/2006/relationships/handoutMaster"/><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vert="horz"/>
        <a:p>
          <a:pPr>
            <a:defRPr/>
          </a:pPr>
          <a:endParaRPr lang="zh-CN"/>
        </a:p>
      </c:txPr>
    </c:title>
    <c:autoTitleDeleted val="0"/>
    <c:plotArea>
      <c:barChart>
        <c:barDir val="col"/>
        <c:grouping val="clustered"/>
        <c:varyColors val="0"/>
        <c:ser>
          <c:idx val="0"/>
          <c:order val="0"/>
          <c:tx>
            <c:strRef>
              <c:f>Sheet1!$B$1</c:f>
              <c:strCache>
                <c:ptCount val="1"/>
                <c:pt idx="0">
                  <c:v>系列 1</c:v>
                </c:pt>
              </c:strCache>
            </c:strRef>
          </c:tx>
          <c:spPr>
            <a:solidFill>
              <a:srgbClr val="8C7DA6"/>
            </a:solidFill>
            <a:ln>
              <a:noFill/>
            </a:ln>
            <a:effectLst/>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7D30-4592-88A6-DC142863CAA3}"/>
            </c:ext>
          </c:extLst>
        </c:ser>
        <c:ser>
          <c:idx val="1"/>
          <c:order val="1"/>
          <c:tx>
            <c:strRef>
              <c:f>Sheet1!$C$1</c:f>
              <c:strCache>
                <c:ptCount val="1"/>
                <c:pt idx="0">
                  <c:v>系列 2</c:v>
                </c:pt>
              </c:strCache>
            </c:strRef>
          </c:tx>
          <c:spPr>
            <a:solidFill>
              <a:srgbClr val="F39800"/>
            </a:solidFill>
            <a:ln>
              <a:noFill/>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extLst>
            <c:ext xmlns:c16="http://schemas.microsoft.com/office/drawing/2014/chart" uri="{C3380CC4-5D6E-409C-BE32-E72D297353CC}">
              <c16:uniqueId val="{00000001-7D30-4592-88A6-DC142863CAA3}"/>
            </c:ext>
          </c:extLst>
        </c:ser>
        <c:ser>
          <c:idx val="2"/>
          <c:order val="2"/>
          <c:tx>
            <c:strRef>
              <c:f>Sheet1!$D$1</c:f>
              <c:strCache>
                <c:ptCount val="1"/>
                <c:pt idx="0">
                  <c:v>系列 3</c:v>
                </c:pt>
              </c:strCache>
            </c:strRef>
          </c:tx>
          <c:spPr>
            <a:solidFill>
              <a:srgbClr val="8C7DA6"/>
            </a:solidFill>
            <a:ln>
              <a:noFill/>
            </a:ln>
            <a:effectLst/>
          </c:spPr>
          <c:invertIfNegative val="0"/>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7D30-4592-88A6-DC142863CAA3}"/>
            </c:ext>
          </c:extLst>
        </c:ser>
        <c:dLbls>
          <c:showLegendKey val="0"/>
          <c:showVal val="0"/>
          <c:showCatName val="0"/>
          <c:showSerName val="0"/>
          <c:showPercent val="0"/>
          <c:showBubbleSize val="0"/>
          <c:showLeaderLines val="0"/>
        </c:dLbls>
        <c:gapWidth val="219"/>
        <c:overlap val="-27"/>
        <c:axId val="-829577264"/>
        <c:axId val="-829582704"/>
      </c:barChart>
      <c:catAx>
        <c:axId val="-829577264"/>
        <c:scaling>
          <c:orientation/>
        </c:scaling>
        <c:delete val="0"/>
        <c:axPos val="b"/>
        <c:numFmt formatCode="General" sourceLinked="1"/>
        <c:majorTickMark val="none"/>
        <c:minorTickMark val="none"/>
        <c:spPr>
          <a:noFill/>
          <a:ln w="9525" cap="flat" cmpd="sng" algn="ctr">
            <a:solidFill>
              <a:schemeClr val="tx1">
                <a:lumMod val="15000"/>
                <a:lumOff val="85000"/>
              </a:schemeClr>
            </a:solidFill>
            <a:round/>
          </a:ln>
          <a:effectLst/>
        </c:spPr>
        <c:txPr>
          <a:bodyPr rot="-60000000" vert="horz"/>
          <a:p>
            <a:pPr>
              <a:defRPr/>
            </a:pPr>
            <a:endParaRPr lang="zh-CN"/>
          </a:p>
        </c:txPr>
        <c:crossAx val="-829582704"/>
        <c:crosses val="autoZero"/>
        <c:auto val="0"/>
        <c:lblAlgn val="ctr"/>
        <c:lblOffset/>
        <c:noMultiLvlLbl val="0"/>
      </c:catAx>
      <c:valAx>
        <c:axId val="-829582704"/>
        <c:scaling>
          <c:orientatio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spPr>
          <a:noFill/>
          <a:ln>
            <a:noFill/>
          </a:ln>
          <a:effectLst/>
        </c:spPr>
        <c:txPr>
          <a:bodyPr rot="-60000000" vert="horz"/>
          <a:p>
            <a:pPr>
              <a:defRPr/>
            </a:pPr>
            <a:endParaRPr lang="zh-CN"/>
          </a:p>
        </c:txPr>
        <c:crossAx val="-829577264"/>
        <c:crosses val="autoZero"/>
        <c:crossBetween val="between"/>
      </c:valAx>
      <c:spPr>
        <a:noFill/>
        <a:ln>
          <a:noFill/>
        </a:ln>
        <a:effectLst/>
      </c:spPr>
    </c:plotArea>
    <c:legend>
      <c:legendPos val="b"/>
      <c:overlay val="0"/>
      <c:spPr>
        <a:noFill/>
        <a:ln>
          <a:noFill/>
        </a:ln>
        <a:effectLst/>
      </c:spPr>
      <c:txPr>
        <a:bodyPr rot="0" vert="horz"/>
        <a:p>
          <a:pPr>
            <a:defRPr/>
          </a:pPr>
          <a:endParaRPr lang="zh-CN"/>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p>
      <a:pPr>
        <a:defRPr smtId="4294967295">
          <a:latin typeface="+mn-lt"/>
          <a:ea typeface="+mn-ea"/>
          <a:cs typeface="+mn-ea"/>
          <a:sym typeface="+mn-lt"/>
        </a:defRPr>
      </a:pPr>
      <a:endParaRPr smtId="4294967295">
        <a:latin typeface="+mn-lt"/>
        <a:ea typeface="+mn-ea"/>
        <a:cs typeface="+mn-ea"/>
        <a:sym typeface="+mn-lt"/>
      </a:endParaRPr>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pieChart>
        <c:varyColors val="1"/>
        <c:ser>
          <c:idx val="0"/>
          <c:order val="0"/>
          <c:dPt>
            <c:idx val="0"/>
            <c:invertIfNegative val="1"/>
            <c:explosion val="8"/>
            <c:spPr>
              <a:solidFill>
                <a:srgbClr val="B2D4E0"/>
              </a:solidFill>
              <a:ln>
                <a:noFill/>
              </a:ln>
              <a:effectLst/>
            </c:spPr>
            <c:extLst>
              <c:ext xmlns:c16="http://schemas.microsoft.com/office/drawing/2014/chart" uri="{C3380CC4-5D6E-409C-BE32-E72D297353CC}">
                <c16:uniqueId val="{00000001-97C7-4D34-82EF-28EFC293150C}"/>
              </c:ext>
            </c:extLst>
          </c:dPt>
          <c:dPt>
            <c:idx val="1"/>
            <c:invertIfNegative val="1"/>
            <c:explosion val="10"/>
            <c:spPr>
              <a:solidFill>
                <a:srgbClr val="8C7DA6"/>
              </a:solidFill>
              <a:ln>
                <a:noFill/>
              </a:ln>
              <a:effectLst/>
            </c:spPr>
            <c:extLst>
              <c:ext xmlns:c16="http://schemas.microsoft.com/office/drawing/2014/chart" uri="{C3380CC4-5D6E-409C-BE32-E72D297353CC}">
                <c16:uniqueId val="{00000004-97C7-4D34-82EF-28EFC293150C}"/>
              </c:ext>
            </c:extLst>
          </c:dPt>
          <c:dPt>
            <c:idx val="2"/>
            <c:invertIfNegative val="1"/>
            <c:explosion val="6"/>
            <c:spPr>
              <a:solidFill>
                <a:srgbClr val="F39800"/>
              </a:solidFill>
              <a:ln>
                <a:noFill/>
              </a:ln>
              <a:effectLst/>
            </c:spPr>
            <c:extLst>
              <c:ext xmlns:c16="http://schemas.microsoft.com/office/drawing/2014/chart" uri="{C3380CC4-5D6E-409C-BE32-E72D297353CC}">
                <c16:uniqueId val="{00000003-97C7-4D34-82EF-28EFC293150C}"/>
              </c:ext>
            </c:extLst>
          </c:dPt>
          <c:dPt>
            <c:idx val="3"/>
            <c:invertIfNegative val="1"/>
            <c:explosion val="5"/>
            <c:spPr>
              <a:solidFill>
                <a:srgbClr val="EFB0B4"/>
              </a:solidFill>
              <a:ln>
                <a:noFill/>
              </a:ln>
              <a:effectLst/>
            </c:spPr>
            <c:extLst>
              <c:ext xmlns:c16="http://schemas.microsoft.com/office/drawing/2014/chart" uri="{C3380CC4-5D6E-409C-BE32-E72D297353CC}">
                <c16:uniqueId val="{00000002-97C7-4D34-82EF-28EFC293150C}"/>
              </c:ext>
            </c:extLst>
          </c:dPt>
          <c:dLbls>
            <c:delete val="1"/>
            <c:extLst/>
          </c:dLbls>
          <c:val>
            <c:numRef>
              <c:f>Sheet1!$B$2:$B$5</c:f>
              <c:numCache>
                <c:formatCode>General</c:formatCode>
                <c:ptCount val="4"/>
                <c:pt idx="0">
                  <c:v>8.2</c:v>
                </c:pt>
                <c:pt idx="1">
                  <c:v>3.2</c:v>
                </c:pt>
                <c:pt idx="2">
                  <c:v>1.4</c:v>
                </c:pt>
                <c:pt idx="3">
                  <c:v>1.2</c:v>
                </c:pt>
              </c:numCache>
            </c:numRef>
          </c:val>
          <c:extLst>
            <c:ext xmlns:c16="http://schemas.microsoft.com/office/drawing/2014/chart" uri="{C3380CC4-5D6E-409C-BE32-E72D297353CC}">
              <c16:uniqueId val="{00000000-97C7-4D34-82EF-28EFC293150C}"/>
            </c:ex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第一季度</c:v>
                      </c:pt>
                      <c:pt idx="1">
                        <c:v>第二季度</c:v>
                      </c:pt>
                      <c:pt idx="2">
                        <c:v>第三季度</c:v>
                      </c:pt>
                      <c:pt idx="3">
                        <c:v>第四季度</c:v>
                      </c:pt>
                    </c:strCache>
                  </c:strRef>
                </c15:cat>
              </c15:filteredCategoryTitle>
            </c:ext>
          </c:extLst>
        </c:ser>
        <c:dLbls>
          <c:showLegendKey val="0"/>
          <c:showVal val="0"/>
          <c:showCatName val="0"/>
          <c:showSerName val="0"/>
          <c:showPercent val="0"/>
          <c:showBubbleSize val="0"/>
          <c:showLeaderLines val="0"/>
        </c:dLbls>
        <c:firstSliceAng/>
      </c:pieChart>
      <c:spPr>
        <a:noFill/>
        <a:ln>
          <a:noFill/>
        </a:ln>
        <a:effectLst/>
      </c:spPr>
    </c:plotArea>
    <c:legend>
      <c:legendPos val="b"/>
      <c:layout>
        <c:manualLayout>
          <c:xMode val="edge"/>
          <c:yMode val="edge"/>
          <c:x val="0.37954047322273254"/>
          <c:y val="0.9185783863067627"/>
          <c:w val="0.25216320157051086"/>
          <c:h val="0.0814216211438179"/>
        </c:manualLayout>
      </c:layout>
      <c:overlay val="0"/>
      <c:spPr>
        <a:noFill/>
        <a:ln>
          <a:noFill/>
        </a:ln>
        <a:effectLst/>
      </c:spPr>
      <c:txPr>
        <a:bodyPr rot="0" vert="horz"/>
        <a:p>
          <a:pPr rtl="0">
            <a:defRPr/>
          </a:pPr>
          <a:endParaRPr lang="zh-CN"/>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p>
      <a:pPr>
        <a:defRPr smtId="4294967295">
          <a:latin typeface="+mn-lt"/>
          <a:ea typeface="+mn-ea"/>
          <a:cs typeface="+mn-ea"/>
          <a:sym typeface="+mn-lt"/>
        </a:defRPr>
      </a:pPr>
      <a:endParaRPr smtId="4294967295">
        <a:latin typeface="+mn-lt"/>
        <a:ea typeface="+mn-ea"/>
        <a:cs typeface="+mn-ea"/>
        <a:sym typeface="+mn-lt"/>
      </a:endParaRPr>
    </a:p>
  </c:txPr>
  <c:externalData r:id="rId1">
    <c:autoUpdate val="0"/>
  </c:externalData>
</c:chartSpace>
</file>

<file path=ppt/handoutMasters/_rels/handoutMaster1.xml.rels><?xml version="1.0" encoding="UTF-8" standalone="yes"?><Relationships xmlns="http://schemas.openxmlformats.org/package/2006/relationships"><Relationship Id="rId1" Target="../theme/theme5.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a:extLst>
              <a:ext uri="{FF2B5EF4-FFF2-40B4-BE49-F238E27FC236}">
                <a16:creationId xmlns="" xmlns:a16="http://schemas.microsoft.com/office/drawing/2014/main" id="{93647B79-FE7E-4214-9F5C-8751D37B729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 xmlns:a16="http://schemas.microsoft.com/office/drawing/2014/main" id="{89DF2734-494B-4500-BE58-43765849C47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046820-F6CF-4B0D-8411-241CC6388819}" type="datetimeFigureOut">
              <a:rPr lang="zh-CN" altLang="en-US" smtClean="0"/>
              <a:t>2021/7/21</a:t>
            </a:fld>
            <a:endParaRPr lang="zh-CN" altLang="en-US"/>
          </a:p>
        </p:txBody>
      </p:sp>
      <p:sp>
        <p:nvSpPr>
          <p:cNvPr id="4" name="页脚占位符 3">
            <a:extLst>
              <a:ext uri="{FF2B5EF4-FFF2-40B4-BE49-F238E27FC236}">
                <a16:creationId xmlns="" xmlns:a16="http://schemas.microsoft.com/office/drawing/2014/main" id="{907E0101-1E74-4A88-970B-EEC6525C81E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 xmlns:a16="http://schemas.microsoft.com/office/drawing/2014/main" id="{E56FA448-E9E2-4346-967E-C77B8C33A26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06B557-2F1C-480B-BCE7-B9979FC1B45A}" type="slidenum">
              <a:rPr lang="zh-CN" altLang="en-US" smtClean="0"/>
              <a:t>‹#›</a:t>
            </a:fld>
            <a:endParaRPr lang="zh-CN" altLang="en-US"/>
          </a:p>
        </p:txBody>
      </p:sp>
    </p:spTree>
    <p:extLst>
      <p:ext uri="{BB962C8B-B14F-4D97-AF65-F5344CB8AC3E}">
        <p14:creationId xmlns:p14="http://schemas.microsoft.com/office/powerpoint/2010/main" val="26531607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B8C3C3-31A8-453D-A20D-411C6C37285D}" type="datetimeFigureOut">
              <a:rPr lang="zh-CN" altLang="en-US" smtClean="0"/>
              <a:t>2021/7/21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998766-6A9C-4F2F-8D78-A8B7F422C2B3}" type="slidenum">
              <a:rPr lang="zh-CN" altLang="en-US" smtClean="0"/>
              <a:t>‹#›</a:t>
            </a:fld>
            <a:endParaRPr lang="zh-CN" altLang="en-US"/>
          </a:p>
        </p:txBody>
      </p:sp>
    </p:spTree>
    <p:extLst>
      <p:ext uri="{BB962C8B-B14F-4D97-AF65-F5344CB8AC3E}">
        <p14:creationId val="3861274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12176183"/>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67543879"/>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16166630"/>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44396434"/>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82385328"/>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00071870"/>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61945165"/>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66373440"/>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43311961"/>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54591355"/>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81696846"/>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12951082"/>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1438389"/>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68483702"/>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58978026"/>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17757442"/>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47586548"/>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03113152"/>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11255787"/>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13249604"/>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63851160"/>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97309574"/>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4618656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3500971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http://www.1ppt.com/moban/" TargetMode="External" Type="http://schemas.openxmlformats.org/officeDocument/2006/relationships/hyperlink"/><Relationship Id="rId2"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extLst>
      <p:ext uri="{BB962C8B-B14F-4D97-AF65-F5344CB8AC3E}">
        <p14:creationId val="2611428978"/>
      </p:ext>
    </p:extLst>
  </p:cSld>
  <p:clrMapOvr>
    <a:masterClrMapping/>
  </p:clrMapOvr>
  <p:transition spd="slow">
    <p:comb/>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518407879"/>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zh-CN" altLang="en-US" smtClean="0"/>
              <a:t>单击此处编辑母版标题样式</a:t>
            </a:r>
            <a:endParaRPr lang="en-US"/>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2842179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06706572"/>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75603182"/>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7982" y="1825625"/>
            <a:ext cx="5180251"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0592" y="1825625"/>
            <a:ext cx="5180251"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3723072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569" y="365126"/>
            <a:ext cx="10512862"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570" y="2505075"/>
            <a:ext cx="5156444"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0593" y="2505075"/>
            <a:ext cx="518183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2021/7/21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2312757"/>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2021/7/21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99726980"/>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2021/7/21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5083154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zh-CN" altLang="en-US" smtClean="0"/>
              <a:t>单击此处编辑母版标题样式</a:t>
            </a:r>
            <a:endParaRPr lang="en-US"/>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77592486"/>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1838" y="987426"/>
            <a:ext cx="6170593" cy="4873625"/>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zh-CN" altLang="en-US" smtClean="0"/>
              <a:t>单击图标添加图片</a:t>
            </a:r>
            <a:endParaRPr lang="en-US"/>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4753165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pic>
        <p:nvPicPr>
          <p:cNvPr id="3" name="图片 2">
            <a:extLst>
              <a:ext uri="{FF2B5EF4-FFF2-40B4-BE49-F238E27FC236}">
                <a16:creationId xmlns:a16="http://schemas.microsoft.com/office/drawing/2014/main" id="{F639D363-140E-4235-833C-7721796C5445}"/>
              </a:ext>
            </a:extLst>
          </p:cNvPr>
          <p:cNvPicPr>
            <a:picLocks noChangeAspect="1"/>
          </p:cNvPicPr>
          <p:nvPr userDrawn="1"/>
        </p:nvPicPr>
        <p:blipFill>
          <a:blip r:embed="rId1">
            <a:extLst>
              <a:ext uri="{28A0092B-C50C-407E-A947-70E740481C1C}">
                <a14:useLocalDpi val="0"/>
              </a:ext>
            </a:extLst>
          </a:blip>
          <a:stretch>
            <a:fillRect/>
          </a:stretch>
        </p:blipFill>
        <p:spPr>
          <a:xfrm>
            <a:off x="0" y="893"/>
            <a:ext cx="12188825" cy="6856214"/>
          </a:xfrm>
          <a:prstGeom prst="rect">
            <a:avLst/>
          </a:prstGeom>
        </p:spPr>
      </p:pic>
    </p:spTree>
    <p:extLst>
      <p:ext uri="{BB962C8B-B14F-4D97-AF65-F5344CB8AC3E}">
        <p14:creationId val="2949431354"/>
      </p:ext>
    </p:extLst>
  </p:cSld>
  <p:clrMapOvr>
    <a:masterClrMapping/>
  </p:clrMapOvr>
  <p:transition spd="slow">
    <p:comb/>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72353201"/>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2628" y="365125"/>
            <a:ext cx="2628215"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6849851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69625"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461344664"/>
      </p:ext>
    </p:extLst>
  </p:cSld>
  <p:clrMapOvr>
    <a:masterClrMapping/>
  </p:clrMapOvr>
  <p:transition spd="slow">
    <p:comb/>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69625"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1073725956"/>
      </p:ext>
    </p:extLst>
  </p:cSld>
  <p:clrMapOvr>
    <a:masterClrMapping/>
  </p:clrMapOvr>
  <p:transition spd="slow">
    <p:comb/>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69625"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421805" y="6715104"/>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black"/>
                </a:solidFill>
                <a:effectLst/>
                <a:uLnTx/>
                <a:uFillTx/>
                <a:hlinkClick r:id="rId1"/>
              </a:rPr>
              <a:t>PPT</a:t>
            </a:r>
            <a:r>
              <a:rPr kumimoji="0" lang="zh-CN" altLang="en-US" sz="100" b="0" i="0" u="none" strike="noStrike" kern="0" cap="none" spc="0" normalizeH="0" baseline="0" noProof="0" smtClean="0">
                <a:ln>
                  <a:noFill/>
                </a:ln>
                <a:solidFill>
                  <a:prstClr val="black"/>
                </a:solidFill>
                <a:effectLst/>
                <a:uLnTx/>
                <a:uFillTx/>
                <a:hlinkClick r:id="rId1"/>
              </a:rPr>
              <a:t>模板</a:t>
            </a:r>
            <a:r>
              <a:rPr kumimoji="0" lang="zh-CN" altLang="en-US" sz="100" b="0" i="0" u="none" strike="noStrike" kern="0" cap="none" spc="0" normalizeH="0" baseline="0" noProof="0" smtClean="0">
                <a:ln>
                  <a:noFill/>
                </a:ln>
                <a:solidFill>
                  <a:prstClr val="black"/>
                </a:solidFill>
                <a:effectLst/>
                <a:uLnTx/>
                <a:uFillTx/>
              </a:rPr>
              <a:t> </a:t>
            </a:r>
            <a:r>
              <a:rPr kumimoji="0" lang="en-US" altLang="zh-CN" sz="100" b="0" i="0" u="none" strike="noStrike" kern="0" cap="none" spc="0" normalizeH="0" baseline="0" noProof="0" smtClean="0">
                <a:ln>
                  <a:noFill/>
                </a:ln>
                <a:solidFill>
                  <a:prstClr val="black"/>
                </a:solidFill>
                <a:effectLst/>
                <a:uLnTx/>
                <a:uFillTx/>
              </a:rPr>
              <a:t>http://www.1ppt.com/moban/</a:t>
            </a:r>
            <a:r>
              <a:rPr kumimoji="0" lang="zh-CN" altLang="en-US" sz="100" b="0" i="0" u="none" strike="noStrike" kern="0" cap="none" spc="0" normalizeH="0" baseline="0" noProof="0" smtClean="0">
                <a:ln>
                  <a:noFill/>
                </a:ln>
                <a:solidFill>
                  <a:prstClr val="black"/>
                </a:solidFill>
                <a:effectLst/>
                <a:uLnTx/>
                <a:uFillTx/>
              </a:rPr>
              <a:t> </a:t>
            </a:r>
            <a:endParaRPr kumimoji="0" lang="en-US" altLang="zh-CN" sz="100" b="0" i="0" u="none" strike="noStrike" kern="0" cap="none" spc="0" normalizeH="0" baseline="0" noProof="0" smtClean="0">
              <a:ln>
                <a:noFill/>
              </a:ln>
              <a:solidFill>
                <a:prstClr val="black"/>
              </a:solidFill>
              <a:effectLst/>
              <a:uLnTx/>
              <a:uFillTx/>
            </a:endParaRPr>
          </a:p>
        </p:txBody>
      </p:sp>
    </p:spTree>
    <p:extLst>
      <p:ext uri="{BB962C8B-B14F-4D97-AF65-F5344CB8AC3E}">
        <p14:creationId val="985981842"/>
      </p:ext>
    </p:extLst>
  </p:cSld>
  <p:clrMapOvr>
    <a:masterClrMapping/>
  </p:clrMapOvr>
  <p:transition spd="slow">
    <p:comb/>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69625"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2439681462"/>
      </p:ext>
    </p:extLst>
  </p:cSld>
  <p:clrMapOvr>
    <a:masterClrMapping/>
  </p:clrMapOvr>
  <p:transition spd="slow">
    <p:comb/>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69625"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844214962"/>
      </p:ext>
    </p:extLst>
  </p:cSld>
  <p:clrMapOvr>
    <a:masterClrMapping/>
  </p:clrMapOvr>
  <p:transition spd="slow">
    <p:comb/>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609441" y="274638"/>
            <a:ext cx="10969943"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441" y="1600203"/>
            <a:ext cx="10969943"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441" y="6356353"/>
            <a:ext cx="2844059" cy="365125"/>
          </a:xfrm>
          <a:prstGeom prst="rect">
            <a:avLst/>
          </a:prstGeom>
        </p:spPr>
        <p:txBody>
          <a:bodyPr/>
          <a:lstStyle/>
          <a:p>
            <a:fld id="{2E3AAC11-D570-4EA9-AFC0-30FB72BA45EB}" type="datetimeFigureOut">
              <a:rPr lang="zh-CN" altLang="en-US" smtClean="0">
                <a:solidFill>
                  <a:prstClr val="black"/>
                </a:solidFill>
              </a:rPr>
              <a:t>2021/7/21</a:t>
            </a:fld>
            <a:endParaRPr lang="zh-CN" altLang="en-US">
              <a:solidFill>
                <a:prstClr val="black"/>
              </a:solidFill>
            </a:endParaRPr>
          </a:p>
        </p:txBody>
      </p:sp>
      <p:sp>
        <p:nvSpPr>
          <p:cNvPr id="5" name="页脚占位符 4"/>
          <p:cNvSpPr>
            <a:spLocks noGrp="1"/>
          </p:cNvSpPr>
          <p:nvPr>
            <p:ph type="ftr" sz="quarter" idx="11"/>
          </p:nvPr>
        </p:nvSpPr>
        <p:spPr>
          <a:xfrm>
            <a:off x="4164515" y="6356353"/>
            <a:ext cx="3859795"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5326" y="6356353"/>
            <a:ext cx="2844059"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2964021022"/>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6898" y="274641"/>
            <a:ext cx="2742486"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441" y="274641"/>
            <a:ext cx="802431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441" y="6356353"/>
            <a:ext cx="2844059" cy="365125"/>
          </a:xfrm>
          <a:prstGeom prst="rect">
            <a:avLst/>
          </a:prstGeom>
        </p:spPr>
        <p:txBody>
          <a:bodyPr/>
          <a:lstStyle/>
          <a:p>
            <a:fld id="{2E3AAC11-D570-4EA9-AFC0-30FB72BA45EB}" type="datetimeFigureOut">
              <a:rPr lang="zh-CN" altLang="en-US" smtClean="0">
                <a:solidFill>
                  <a:prstClr val="black"/>
                </a:solidFill>
              </a:rPr>
              <a:t>2021/7/21</a:t>
            </a:fld>
            <a:endParaRPr lang="zh-CN" altLang="en-US">
              <a:solidFill>
                <a:prstClr val="black"/>
              </a:solidFill>
            </a:endParaRPr>
          </a:p>
        </p:txBody>
      </p:sp>
      <p:sp>
        <p:nvSpPr>
          <p:cNvPr id="5" name="页脚占位符 4"/>
          <p:cNvSpPr>
            <a:spLocks noGrp="1"/>
          </p:cNvSpPr>
          <p:nvPr>
            <p:ph type="ftr" sz="quarter" idx="11"/>
          </p:nvPr>
        </p:nvSpPr>
        <p:spPr>
          <a:xfrm>
            <a:off x="4164515" y="6356353"/>
            <a:ext cx="3859795"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5326" y="6356353"/>
            <a:ext cx="2844059"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1470147721"/>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8.xml" Type="http://schemas.openxmlformats.org/officeDocument/2006/relationships/slideLayout"/><Relationship Id="rId2" Target="../slideLayouts/slideLayout9.xml" Type="http://schemas.openxmlformats.org/officeDocument/2006/relationships/slideLayout"/><Relationship Id="rId3" Target="../slideLayouts/slideLayout10.xml" Type="http://schemas.openxmlformats.org/officeDocument/2006/relationships/slideLayout"/><Relationship Id="rId4"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11.xml" Type="http://schemas.openxmlformats.org/officeDocument/2006/relationships/slideLayout"/><Relationship Id="rId10" Target="../slideLayouts/slideLayout20.xml" Type="http://schemas.openxmlformats.org/officeDocument/2006/relationships/slideLayout"/><Relationship Id="rId11" Target="../slideLayouts/slideLayout21.xml" Type="http://schemas.openxmlformats.org/officeDocument/2006/relationships/slideLayout"/><Relationship Id="rId12" Target="../theme/theme3.xml" Type="http://schemas.openxmlformats.org/officeDocument/2006/relationships/theme"/><Relationship Id="rId2" Target="../slideLayouts/slideLayout12.xml" Type="http://schemas.openxmlformats.org/officeDocument/2006/relationships/slideLayout"/><Relationship Id="rId3" Target="../slideLayouts/slideLayout13.xml" Type="http://schemas.openxmlformats.org/officeDocument/2006/relationships/slideLayout"/><Relationship Id="rId4" Target="../slideLayouts/slideLayout14.xml" Type="http://schemas.openxmlformats.org/officeDocument/2006/relationships/slideLayout"/><Relationship Id="rId5" Target="../slideLayouts/slideLayout15.xml" Type="http://schemas.openxmlformats.org/officeDocument/2006/relationships/slideLayout"/><Relationship Id="rId6" Target="../slideLayouts/slideLayout16.xml" Type="http://schemas.openxmlformats.org/officeDocument/2006/relationships/slideLayout"/><Relationship Id="rId7" Target="../slideLayouts/slideLayout17.xml" Type="http://schemas.openxmlformats.org/officeDocument/2006/relationships/slideLayout"/><Relationship Id="rId8" Target="../slideLayouts/slideLayout18.xml" Type="http://schemas.openxmlformats.org/officeDocument/2006/relationships/slideLayout"/><Relationship Id="rId9" Target="../slideLayouts/slideLayout1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3168291855"/>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Lst>
  <p:transition spd="slow">
    <p:comb/>
  </p:transition>
  <p:timing/>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184837431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2021/7/21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00531913"/>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ransition/>
  <p:timing/>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2.jpeg" Type="http://schemas.openxmlformats.org/officeDocument/2006/relationships/image"/><Relationship Id="rId4" Target="../tags/tag1.xml" Type="http://schemas.openxmlformats.org/officeDocument/2006/relationships/tags"/></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11.xml" Type="http://schemas.openxmlformats.org/officeDocument/2006/relationships/tags"/><Relationship Id="rId11" Target="../tags/tag12.xml" Type="http://schemas.openxmlformats.org/officeDocument/2006/relationships/tags"/><Relationship Id="rId12" Target="../tags/tag13.xml" Type="http://schemas.openxmlformats.org/officeDocument/2006/relationships/tags"/><Relationship Id="rId13" Target="../tags/tag14.xml" Type="http://schemas.openxmlformats.org/officeDocument/2006/relationships/tags"/><Relationship Id="rId14" Target="../tags/tag15.xml" Type="http://schemas.openxmlformats.org/officeDocument/2006/relationships/tags"/><Relationship Id="rId15" Target="../tags/tag16.xml" Type="http://schemas.openxmlformats.org/officeDocument/2006/relationships/tags"/><Relationship Id="rId16" Target="../tags/tag17.xml" Type="http://schemas.openxmlformats.org/officeDocument/2006/relationships/tags"/><Relationship Id="rId17" Target="../tags/tag18.xml" Type="http://schemas.openxmlformats.org/officeDocument/2006/relationships/tags"/><Relationship Id="rId18" Target="../tags/tag19.xml" Type="http://schemas.openxmlformats.org/officeDocument/2006/relationships/tags"/><Relationship Id="rId19" Target="../tags/tag20.xml" Type="http://schemas.openxmlformats.org/officeDocument/2006/relationships/tags"/><Relationship Id="rId2" Target="../notesSlides/notesSlide10.xml" Type="http://schemas.openxmlformats.org/officeDocument/2006/relationships/notesSlide"/><Relationship Id="rId20" Target="../tags/tag21.xml" Type="http://schemas.openxmlformats.org/officeDocument/2006/relationships/tags"/><Relationship Id="rId21" Target="../tags/tag22.xml" Type="http://schemas.openxmlformats.org/officeDocument/2006/relationships/tags"/><Relationship Id="rId22" Target="../tags/tag23.xml" Type="http://schemas.openxmlformats.org/officeDocument/2006/relationships/tags"/><Relationship Id="rId23" Target="../tags/tag24.xml" Type="http://schemas.openxmlformats.org/officeDocument/2006/relationships/tags"/><Relationship Id="rId24" Target="../tags/tag25.xml" Type="http://schemas.openxmlformats.org/officeDocument/2006/relationships/tags"/><Relationship Id="rId25" Target="../tags/tag26.xml" Type="http://schemas.openxmlformats.org/officeDocument/2006/relationships/tags"/><Relationship Id="rId26" Target="../tags/tag27.xml" Type="http://schemas.openxmlformats.org/officeDocument/2006/relationships/tags"/><Relationship Id="rId27" Target="../tags/tag28.xml" Type="http://schemas.openxmlformats.org/officeDocument/2006/relationships/tags"/><Relationship Id="rId28" Target="../tags/tag29.xml" Type="http://schemas.openxmlformats.org/officeDocument/2006/relationships/tags"/><Relationship Id="rId29" Target="../tags/tag30.xml" Type="http://schemas.openxmlformats.org/officeDocument/2006/relationships/tags"/><Relationship Id="rId3" Target="../tags/tag4.xml" Type="http://schemas.openxmlformats.org/officeDocument/2006/relationships/tags"/><Relationship Id="rId30" Target="../tags/tag31.xml" Type="http://schemas.openxmlformats.org/officeDocument/2006/relationships/tags"/><Relationship Id="rId31" Target="../tags/tag32.xml" Type="http://schemas.openxmlformats.org/officeDocument/2006/relationships/tags"/><Relationship Id="rId32" Target="../tags/tag33.xml" Type="http://schemas.openxmlformats.org/officeDocument/2006/relationships/tags"/><Relationship Id="rId33" Target="../tags/tag34.xml" Type="http://schemas.openxmlformats.org/officeDocument/2006/relationships/tags"/><Relationship Id="rId34" Target="../tags/tag35.xml" Type="http://schemas.openxmlformats.org/officeDocument/2006/relationships/tags"/><Relationship Id="rId35" Target="../tags/tag36.xml" Type="http://schemas.openxmlformats.org/officeDocument/2006/relationships/tags"/><Relationship Id="rId36" Target="../tags/tag37.xml" Type="http://schemas.openxmlformats.org/officeDocument/2006/relationships/tags"/><Relationship Id="rId37" Target="../tags/tag38.xml" Type="http://schemas.openxmlformats.org/officeDocument/2006/relationships/tags"/><Relationship Id="rId38" Target="../tags/tag39.xml" Type="http://schemas.openxmlformats.org/officeDocument/2006/relationships/tags"/><Relationship Id="rId39" Target="../tags/tag40.xml" Type="http://schemas.openxmlformats.org/officeDocument/2006/relationships/tags"/><Relationship Id="rId4" Target="../tags/tag5.xml" Type="http://schemas.openxmlformats.org/officeDocument/2006/relationships/tags"/><Relationship Id="rId40" Target="../tags/tag41.xml" Type="http://schemas.openxmlformats.org/officeDocument/2006/relationships/tags"/><Relationship Id="rId41" Target="../tags/tag42.xml" Type="http://schemas.openxmlformats.org/officeDocument/2006/relationships/tags"/><Relationship Id="rId42" Target="../tags/tag43.xml" Type="http://schemas.openxmlformats.org/officeDocument/2006/relationships/tags"/><Relationship Id="rId43" Target="../tags/tag44.xml" Type="http://schemas.openxmlformats.org/officeDocument/2006/relationships/tags"/><Relationship Id="rId44" Target="../tags/tag45.xml" Type="http://schemas.openxmlformats.org/officeDocument/2006/relationships/tags"/><Relationship Id="rId45" Target="../tags/tag46.xml" Type="http://schemas.openxmlformats.org/officeDocument/2006/relationships/tags"/><Relationship Id="rId46" Target="../tags/tag47.xml" Type="http://schemas.openxmlformats.org/officeDocument/2006/relationships/tags"/><Relationship Id="rId47" Target="../tags/tag48.xml" Type="http://schemas.openxmlformats.org/officeDocument/2006/relationships/tags"/><Relationship Id="rId48" Target="../tags/tag49.xml" Type="http://schemas.openxmlformats.org/officeDocument/2006/relationships/tags"/><Relationship Id="rId49" Target="../tags/tag50.xml" Type="http://schemas.openxmlformats.org/officeDocument/2006/relationships/tags"/><Relationship Id="rId5" Target="../tags/tag6.xml" Type="http://schemas.openxmlformats.org/officeDocument/2006/relationships/tags"/><Relationship Id="rId50" Target="../tags/tag51.xml" Type="http://schemas.openxmlformats.org/officeDocument/2006/relationships/tags"/><Relationship Id="rId51" Target="../tags/tag52.xml" Type="http://schemas.openxmlformats.org/officeDocument/2006/relationships/tags"/><Relationship Id="rId52" Target="../tags/tag53.xml" Type="http://schemas.openxmlformats.org/officeDocument/2006/relationships/tags"/><Relationship Id="rId53" Target="../tags/tag54.xml" Type="http://schemas.openxmlformats.org/officeDocument/2006/relationships/tags"/><Relationship Id="rId54" Target="../tags/tag55.xml" Type="http://schemas.openxmlformats.org/officeDocument/2006/relationships/tags"/><Relationship Id="rId55" Target="../tags/tag56.xml" Type="http://schemas.openxmlformats.org/officeDocument/2006/relationships/tags"/><Relationship Id="rId56" Target="../tags/tag57.xml" Type="http://schemas.openxmlformats.org/officeDocument/2006/relationships/tags"/><Relationship Id="rId57" Target="../tags/tag58.xml" Type="http://schemas.openxmlformats.org/officeDocument/2006/relationships/tags"/><Relationship Id="rId58" Target="../tags/tag59.xml" Type="http://schemas.openxmlformats.org/officeDocument/2006/relationships/tags"/><Relationship Id="rId59" Target="../tags/tag60.xml" Type="http://schemas.openxmlformats.org/officeDocument/2006/relationships/tags"/><Relationship Id="rId6" Target="../tags/tag7.xml" Type="http://schemas.openxmlformats.org/officeDocument/2006/relationships/tags"/><Relationship Id="rId60" Target="../tags/tag61.xml" Type="http://schemas.openxmlformats.org/officeDocument/2006/relationships/tags"/><Relationship Id="rId61" Target="../tags/tag62.xml" Type="http://schemas.openxmlformats.org/officeDocument/2006/relationships/tags"/><Relationship Id="rId62" Target="../tags/tag63.xml" Type="http://schemas.openxmlformats.org/officeDocument/2006/relationships/tags"/><Relationship Id="rId63" Target="../tags/tag64.xml" Type="http://schemas.openxmlformats.org/officeDocument/2006/relationships/tags"/><Relationship Id="rId64" Target="../tags/tag65.xml" Type="http://schemas.openxmlformats.org/officeDocument/2006/relationships/tags"/><Relationship Id="rId65" Target="../tags/tag66.xml" Type="http://schemas.openxmlformats.org/officeDocument/2006/relationships/tags"/><Relationship Id="rId66" Target="../tags/tag67.xml" Type="http://schemas.openxmlformats.org/officeDocument/2006/relationships/tags"/><Relationship Id="rId67" Target="../tags/tag68.xml" Type="http://schemas.openxmlformats.org/officeDocument/2006/relationships/tags"/><Relationship Id="rId68" Target="../tags/tag69.xml" Type="http://schemas.openxmlformats.org/officeDocument/2006/relationships/tags"/><Relationship Id="rId69" Target="../tags/tag70.xml" Type="http://schemas.openxmlformats.org/officeDocument/2006/relationships/tags"/><Relationship Id="rId7" Target="../tags/tag8.xml" Type="http://schemas.openxmlformats.org/officeDocument/2006/relationships/tags"/><Relationship Id="rId70" Target="../tags/tag71.xml" Type="http://schemas.openxmlformats.org/officeDocument/2006/relationships/tags"/><Relationship Id="rId71" Target="../tags/tag72.xml" Type="http://schemas.openxmlformats.org/officeDocument/2006/relationships/tags"/><Relationship Id="rId72" Target="../tags/tag73.xml" Type="http://schemas.openxmlformats.org/officeDocument/2006/relationships/tags"/><Relationship Id="rId73" Target="../tags/tag74.xml" Type="http://schemas.openxmlformats.org/officeDocument/2006/relationships/tags"/><Relationship Id="rId74" Target="../tags/tag75.xml" Type="http://schemas.openxmlformats.org/officeDocument/2006/relationships/tags"/><Relationship Id="rId75" Target="../tags/tag76.xml" Type="http://schemas.openxmlformats.org/officeDocument/2006/relationships/tags"/><Relationship Id="rId76" Target="../tags/tag77.xml" Type="http://schemas.openxmlformats.org/officeDocument/2006/relationships/tags"/><Relationship Id="rId77" Target="../tags/tag78.xml" Type="http://schemas.openxmlformats.org/officeDocument/2006/relationships/tags"/><Relationship Id="rId78" Target="../tags/tag79.xml" Type="http://schemas.openxmlformats.org/officeDocument/2006/relationships/tags"/><Relationship Id="rId79" Target="../tags/tag80.xml" Type="http://schemas.openxmlformats.org/officeDocument/2006/relationships/tags"/><Relationship Id="rId8" Target="../tags/tag9.xml" Type="http://schemas.openxmlformats.org/officeDocument/2006/relationships/tags"/><Relationship Id="rId80" Target="../tags/tag81.xml" Type="http://schemas.openxmlformats.org/officeDocument/2006/relationships/tags"/><Relationship Id="rId9" Target="../tags/tag10.xml" Type="http://schemas.openxmlformats.org/officeDocument/2006/relationships/tags"/></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tags/tag82.xml" Type="http://schemas.openxmlformats.org/officeDocument/2006/relationships/tags"/><Relationship Id="rId4" Target="../tags/tag83.xml" Type="http://schemas.openxmlformats.org/officeDocument/2006/relationships/tags"/><Relationship Id="rId5" Target="../tags/tag84.xml" Type="http://schemas.openxmlformats.org/officeDocument/2006/relationships/tags"/><Relationship Id="rId6" Target="../tags/tag85.xml" Type="http://schemas.openxmlformats.org/officeDocument/2006/relationships/tags"/><Relationship Id="rId7" Target="../tags/tag86.xml" Type="http://schemas.openxmlformats.org/officeDocument/2006/relationships/tags"/><Relationship Id="rId8" Target="../tags/tag87.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charts/chart2.xml" Type="http://schemas.openxmlformats.org/officeDocument/2006/relationships/chart"/></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 Id="rId3" Target="../media/image2.jpeg" Type="http://schemas.openxmlformats.org/officeDocument/2006/relationships/image"/><Relationship Id="rId4" Target="../tags/tag88.xml" Type="http://schemas.openxmlformats.org/officeDocument/2006/relationships/tags"/></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 Id="rId3" Target="../media/image2.jpeg" Type="http://schemas.openxmlformats.org/officeDocument/2006/relationships/image"/><Relationship Id="rId4" Target="../tags/tag89.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3.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 Id="rId3" Target="../media/image4.jpeg" Type="http://schemas.openxmlformats.org/officeDocument/2006/relationships/image"/><Relationship Id="rId4" Target="../media/image5.jpeg" Type="http://schemas.openxmlformats.org/officeDocument/2006/relationships/image"/><Relationship Id="rId5" Target="../media/image6.jpe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4.xml" Type="http://schemas.openxmlformats.org/officeDocument/2006/relationships/notesSlide"/><Relationship Id="rId3" Target="../media/image2.jpeg" Type="http://schemas.openxmlformats.org/officeDocument/2006/relationships/image"/><Relationship Id="rId4" Target="../tags/tag90.xml" Type="http://schemas.openxmlformats.org/officeDocument/2006/relationships/tags"/></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2.jpeg" Type="http://schemas.openxmlformats.org/officeDocument/2006/relationships/image"/><Relationship Id="rId4" Target="../tags/tag2.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charts/chart1.xml" Type="http://schemas.openxmlformats.org/officeDocument/2006/relationships/char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 Id="rId3" Target="../media/image2.jpeg" Type="http://schemas.openxmlformats.org/officeDocument/2006/relationships/image"/><Relationship Id="rId4" Target="../tags/tag3.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a:extLst>
              <a:ext uri="{FF2B5EF4-FFF2-40B4-BE49-F238E27FC236}">
                <a16:creationId xmlns:a16="http://schemas.microsoft.com/office/drawing/2014/main" id="{741DE9FE-A188-4DB7-BCF9-7C0D0D545313}"/>
              </a:ext>
            </a:extLst>
          </p:cNvPr>
          <p:cNvPicPr>
            <a:picLocks noChangeAspect="1"/>
          </p:cNvPicPr>
          <p:nvPr/>
        </p:nvPicPr>
        <p:blipFill>
          <a:blip r:embed="rId3">
            <a:extLst>
              <a:ext uri="{28A0092B-C50C-407E-A947-70E740481C1C}">
                <a14:useLocalDpi val="0"/>
              </a:ext>
            </a:extLst>
          </a:blip>
          <a:srcRect b="1527" l="1540" r="1540" t="1527"/>
          <a:stretch>
            <a:fillRect/>
          </a:stretch>
        </p:blipFill>
        <p:spPr>
          <a:xfrm>
            <a:off x="-1" y="-1"/>
            <a:ext cx="12188825" cy="6858001"/>
          </a:xfrm>
          <a:prstGeom prst="rect">
            <a:avLst/>
          </a:prstGeom>
        </p:spPr>
      </p:pic>
      <p:grpSp>
        <p:nvGrpSpPr>
          <p:cNvPr id="12" name="组合 11">
            <a:extLst>
              <a:ext uri="{FF2B5EF4-FFF2-40B4-BE49-F238E27FC236}">
                <a16:creationId xmlns:a16="http://schemas.microsoft.com/office/drawing/2014/main" id="{2E0C137A-84F9-43EE-950B-1A02BD36148E}"/>
              </a:ext>
            </a:extLst>
          </p:cNvPr>
          <p:cNvGrpSpPr/>
          <p:nvPr/>
        </p:nvGrpSpPr>
        <p:grpSpPr>
          <a:xfrm>
            <a:off x="5324919" y="2586777"/>
            <a:ext cx="5677860" cy="1609859"/>
            <a:chOff x="5324920" y="2448117"/>
            <a:chExt cx="4659612" cy="1609859"/>
          </a:xfrm>
        </p:grpSpPr>
        <p:sp>
          <p:nvSpPr>
            <p:cNvPr id="82" name="文本框 81">
              <a:extLst>
                <a:ext uri="{FF2B5EF4-FFF2-40B4-BE49-F238E27FC236}">
                  <a16:creationId xmlns:a16="http://schemas.microsoft.com/office/drawing/2014/main" id="{2984F66C-3DAD-467A-B9BA-C54779069ABB}"/>
                </a:ext>
              </a:extLst>
            </p:cNvPr>
            <p:cNvSpPr txBox="1"/>
            <p:nvPr/>
          </p:nvSpPr>
          <p:spPr>
            <a:xfrm>
              <a:off x="5387057" y="2503496"/>
              <a:ext cx="4597475" cy="1554480"/>
            </a:xfrm>
            <a:prstGeom prst="rect">
              <a:avLst/>
            </a:prstGeom>
            <a:noFill/>
          </p:spPr>
          <p:txBody>
            <a:bodyPr wrap="square">
              <a:spAutoFit/>
            </a:bodyPr>
            <a:lstStyle/>
            <a:p>
              <a:pPr defTabSz="913491">
                <a:defRPr/>
              </a:pPr>
              <a:r>
                <a:rPr altLang="en-US" b="1" lang="zh-CN" spc="267" sz="9600">
                  <a:solidFill>
                    <a:srgbClr val="B2D4E0"/>
                  </a:solidFill>
                  <a:cs typeface="+mn-ea"/>
                  <a:sym typeface="+mn-lt"/>
                </a:rPr>
                <a:t>工作总结</a:t>
              </a:r>
            </a:p>
          </p:txBody>
        </p:sp>
        <p:sp>
          <p:nvSpPr>
            <p:cNvPr id="83" name="文本框 82">
              <a:extLst>
                <a:ext uri="{FF2B5EF4-FFF2-40B4-BE49-F238E27FC236}">
                  <a16:creationId xmlns:a16="http://schemas.microsoft.com/office/drawing/2014/main" id="{CB0395FC-25CB-4D56-AC53-1C55006E5277}"/>
                </a:ext>
              </a:extLst>
            </p:cNvPr>
            <p:cNvSpPr txBox="1"/>
            <p:nvPr/>
          </p:nvSpPr>
          <p:spPr>
            <a:xfrm>
              <a:off x="5324919" y="2448117"/>
              <a:ext cx="4597475" cy="1554480"/>
            </a:xfrm>
            <a:prstGeom prst="rect">
              <a:avLst/>
            </a:prstGeom>
            <a:noFill/>
          </p:spPr>
          <p:txBody>
            <a:bodyPr wrap="square">
              <a:spAutoFit/>
            </a:bodyPr>
            <a:lstStyle/>
            <a:p>
              <a:pPr defTabSz="913491">
                <a:defRPr/>
              </a:pPr>
              <a:r>
                <a:rPr altLang="en-US" b="1" lang="zh-CN" spc="267" sz="9600">
                  <a:ln w="28575">
                    <a:solidFill>
                      <a:srgbClr val="8C7DA6"/>
                    </a:solidFill>
                  </a:ln>
                  <a:noFill/>
                  <a:cs typeface="+mn-ea"/>
                  <a:sym typeface="+mn-lt"/>
                </a:rPr>
                <a:t>工作总结</a:t>
              </a:r>
            </a:p>
          </p:txBody>
        </p:sp>
      </p:grpSp>
      <p:grpSp>
        <p:nvGrpSpPr>
          <p:cNvPr id="9" name="组合 8">
            <a:extLst>
              <a:ext uri="{FF2B5EF4-FFF2-40B4-BE49-F238E27FC236}">
                <a16:creationId xmlns:a16="http://schemas.microsoft.com/office/drawing/2014/main" id="{8FE71C22-D3CC-4ACB-BE9B-65362666920B}"/>
              </a:ext>
            </a:extLst>
          </p:cNvPr>
          <p:cNvGrpSpPr/>
          <p:nvPr/>
        </p:nvGrpSpPr>
        <p:grpSpPr>
          <a:xfrm>
            <a:off x="2220673" y="1341202"/>
            <a:ext cx="2904395" cy="4607199"/>
            <a:chOff x="2159870" y="1131479"/>
            <a:chExt cx="2904395" cy="4607199"/>
          </a:xfrm>
        </p:grpSpPr>
        <p:grpSp>
          <p:nvGrpSpPr>
            <p:cNvPr id="8" name="组合 7">
              <a:extLst>
                <a:ext uri="{FF2B5EF4-FFF2-40B4-BE49-F238E27FC236}">
                  <a16:creationId xmlns:a16="http://schemas.microsoft.com/office/drawing/2014/main" id="{F3D99E79-EC3F-480D-83BC-39393372DED1}"/>
                </a:ext>
              </a:extLst>
            </p:cNvPr>
            <p:cNvGrpSpPr/>
            <p:nvPr/>
          </p:nvGrpSpPr>
          <p:grpSpPr>
            <a:xfrm>
              <a:off x="2237887" y="1131479"/>
              <a:ext cx="2826378" cy="4569445"/>
              <a:chOff x="2237887" y="1206708"/>
              <a:chExt cx="2826378" cy="4569445"/>
            </a:xfrm>
          </p:grpSpPr>
          <p:grpSp>
            <p:nvGrpSpPr>
              <p:cNvPr id="7" name="组合 6">
                <a:extLst>
                  <a:ext uri="{FF2B5EF4-FFF2-40B4-BE49-F238E27FC236}">
                    <a16:creationId xmlns:a16="http://schemas.microsoft.com/office/drawing/2014/main" id="{2C729DF8-3A94-408F-941B-6C8858DD7A1F}"/>
                  </a:ext>
                </a:extLst>
              </p:cNvPr>
              <p:cNvGrpSpPr/>
              <p:nvPr/>
            </p:nvGrpSpPr>
            <p:grpSpPr>
              <a:xfrm>
                <a:off x="2237887" y="1206708"/>
                <a:ext cx="2764241" cy="2688735"/>
                <a:chOff x="2237887" y="1206708"/>
                <a:chExt cx="2764241" cy="2688735"/>
              </a:xfrm>
            </p:grpSpPr>
            <p:sp>
              <p:nvSpPr>
                <p:cNvPr id="6" name="文本框 5">
                  <a:extLst>
                    <a:ext uri="{FF2B5EF4-FFF2-40B4-BE49-F238E27FC236}">
                      <a16:creationId xmlns:a16="http://schemas.microsoft.com/office/drawing/2014/main" id="{B8E1EAE4-0079-44B2-AAFD-985EFDB832F0}"/>
                    </a:ext>
                  </a:extLst>
                </p:cNvPr>
                <p:cNvSpPr txBox="1"/>
                <p:nvPr/>
              </p:nvSpPr>
              <p:spPr>
                <a:xfrm>
                  <a:off x="2237887" y="1206708"/>
                  <a:ext cx="1448117" cy="2621280"/>
                </a:xfrm>
                <a:prstGeom prst="rect">
                  <a:avLst/>
                </a:prstGeom>
                <a:noFill/>
              </p:spPr>
              <p:txBody>
                <a:bodyPr rtlCol="0" wrap="none">
                  <a:spAutoFit/>
                </a:bodyPr>
                <a:lstStyle/>
                <a:p>
                  <a:r>
                    <a:rPr altLang="zh-CN" lang="en-US" sz="16600">
                      <a:solidFill>
                        <a:srgbClr val="B2D4E0"/>
                      </a:solidFill>
                      <a:latin charset="-122" panose="01010104010101010101" pitchFamily="2" typeface="时尚中黑简体"/>
                      <a:ea charset="-122" panose="01010104010101010101" pitchFamily="2" typeface="时尚中黑简体"/>
                      <a:cs typeface="+mn-ea"/>
                      <a:sym typeface="+mn-lt"/>
                    </a:rPr>
                    <a:t>2</a:t>
                  </a:r>
                </a:p>
              </p:txBody>
            </p:sp>
            <p:sp>
              <p:nvSpPr>
                <p:cNvPr id="71" name="文本框 70">
                  <a:extLst>
                    <a:ext uri="{FF2B5EF4-FFF2-40B4-BE49-F238E27FC236}">
                      <a16:creationId xmlns:a16="http://schemas.microsoft.com/office/drawing/2014/main" id="{A355DE67-014B-47DB-9022-1E4B3A12A027}"/>
                    </a:ext>
                  </a:extLst>
                </p:cNvPr>
                <p:cNvSpPr txBox="1"/>
                <p:nvPr/>
              </p:nvSpPr>
              <p:spPr>
                <a:xfrm>
                  <a:off x="3554011" y="1274163"/>
                  <a:ext cx="1448117" cy="2621280"/>
                </a:xfrm>
                <a:prstGeom prst="rect">
                  <a:avLst/>
                </a:prstGeom>
                <a:noFill/>
              </p:spPr>
              <p:txBody>
                <a:bodyPr rtlCol="0" wrap="none">
                  <a:spAutoFit/>
                </a:bodyPr>
                <a:lstStyle/>
                <a:p>
                  <a:r>
                    <a:rPr altLang="zh-CN" lang="en-US" sz="16600">
                      <a:solidFill>
                        <a:srgbClr val="F39800"/>
                      </a:solidFill>
                      <a:latin charset="-122" panose="01010104010101010101" pitchFamily="2" typeface="时尚中黑简体"/>
                      <a:ea charset="-122" panose="01010104010101010101" pitchFamily="2" typeface="时尚中黑简体"/>
                      <a:cs typeface="+mn-ea"/>
                      <a:sym typeface="+mn-lt"/>
                    </a:rPr>
                    <a:t>0</a:t>
                  </a:r>
                </a:p>
              </p:txBody>
            </p:sp>
          </p:grpSp>
          <p:grpSp>
            <p:nvGrpSpPr>
              <p:cNvPr id="72" name="组合 71">
                <a:extLst>
                  <a:ext uri="{FF2B5EF4-FFF2-40B4-BE49-F238E27FC236}">
                    <a16:creationId xmlns:a16="http://schemas.microsoft.com/office/drawing/2014/main" id="{CC94346C-277F-428A-B32C-F6239B0F072A}"/>
                  </a:ext>
                </a:extLst>
              </p:cNvPr>
              <p:cNvGrpSpPr/>
              <p:nvPr/>
            </p:nvGrpSpPr>
            <p:grpSpPr>
              <a:xfrm>
                <a:off x="2300024" y="3087418"/>
                <a:ext cx="2764242" cy="2688735"/>
                <a:chOff x="2237887" y="1206708"/>
                <a:chExt cx="2764242" cy="2688735"/>
              </a:xfrm>
            </p:grpSpPr>
            <p:sp>
              <p:nvSpPr>
                <p:cNvPr id="73" name="文本框 72">
                  <a:extLst>
                    <a:ext uri="{FF2B5EF4-FFF2-40B4-BE49-F238E27FC236}">
                      <a16:creationId xmlns:a16="http://schemas.microsoft.com/office/drawing/2014/main" id="{56F63943-0446-4FB8-97CE-C6EB530A3087}"/>
                    </a:ext>
                  </a:extLst>
                </p:cNvPr>
                <p:cNvSpPr txBox="1"/>
                <p:nvPr/>
              </p:nvSpPr>
              <p:spPr>
                <a:xfrm>
                  <a:off x="2237887" y="1206708"/>
                  <a:ext cx="1448117" cy="2621280"/>
                </a:xfrm>
                <a:prstGeom prst="rect">
                  <a:avLst/>
                </a:prstGeom>
                <a:noFill/>
              </p:spPr>
              <p:txBody>
                <a:bodyPr rtlCol="0" wrap="none">
                  <a:spAutoFit/>
                </a:bodyPr>
                <a:lstStyle/>
                <a:p>
                  <a:r>
                    <a:rPr altLang="zh-CN" lang="en-US" sz="16600">
                      <a:solidFill>
                        <a:srgbClr val="F39800"/>
                      </a:solidFill>
                      <a:latin charset="-122" panose="01010104010101010101" pitchFamily="2" typeface="时尚中黑简体"/>
                      <a:ea charset="-122" panose="01010104010101010101" pitchFamily="2" typeface="时尚中黑简体"/>
                      <a:cs typeface="+mn-ea"/>
                      <a:sym typeface="+mn-lt"/>
                    </a:rPr>
                    <a:t>2</a:t>
                  </a:r>
                </a:p>
              </p:txBody>
            </p:sp>
            <p:sp>
              <p:nvSpPr>
                <p:cNvPr id="74" name="文本框 73">
                  <a:extLst>
                    <a:ext uri="{FF2B5EF4-FFF2-40B4-BE49-F238E27FC236}">
                      <a16:creationId xmlns:a16="http://schemas.microsoft.com/office/drawing/2014/main" id="{E12CD242-23BB-434C-9A47-BF5215A330F9}"/>
                    </a:ext>
                  </a:extLst>
                </p:cNvPr>
                <p:cNvSpPr txBox="1"/>
                <p:nvPr/>
              </p:nvSpPr>
              <p:spPr>
                <a:xfrm>
                  <a:off x="3554012" y="1274163"/>
                  <a:ext cx="1448117" cy="2621280"/>
                </a:xfrm>
                <a:prstGeom prst="rect">
                  <a:avLst/>
                </a:prstGeom>
                <a:noFill/>
              </p:spPr>
              <p:txBody>
                <a:bodyPr rtlCol="0" wrap="none">
                  <a:spAutoFit/>
                </a:bodyPr>
                <a:lstStyle/>
                <a:p>
                  <a:r>
                    <a:rPr altLang="zh-CN" lang="en-US" sz="16600">
                      <a:solidFill>
                        <a:srgbClr val="B2D4E0"/>
                      </a:solidFill>
                      <a:latin charset="-122" panose="01010104010101010101" pitchFamily="2" typeface="时尚中黑简体"/>
                      <a:ea charset="-122" panose="01010104010101010101" pitchFamily="2" typeface="时尚中黑简体"/>
                      <a:cs typeface="+mn-ea"/>
                      <a:sym typeface="+mn-lt"/>
                    </a:rPr>
                    <a:t>1</a:t>
                  </a:r>
                </a:p>
              </p:txBody>
            </p:sp>
          </p:grpSp>
        </p:grpSp>
        <p:grpSp>
          <p:nvGrpSpPr>
            <p:cNvPr id="75" name="组合 74">
              <a:extLst>
                <a:ext uri="{FF2B5EF4-FFF2-40B4-BE49-F238E27FC236}">
                  <a16:creationId xmlns:a16="http://schemas.microsoft.com/office/drawing/2014/main" id="{1D69EDC2-4185-4D2C-86EA-D1DBB6CA5FA3}"/>
                </a:ext>
              </a:extLst>
            </p:cNvPr>
            <p:cNvGrpSpPr/>
            <p:nvPr/>
          </p:nvGrpSpPr>
          <p:grpSpPr>
            <a:xfrm>
              <a:off x="2159870" y="1169233"/>
              <a:ext cx="2826378" cy="4569445"/>
              <a:chOff x="2237887" y="1206708"/>
              <a:chExt cx="2826378" cy="4569445"/>
            </a:xfrm>
          </p:grpSpPr>
          <p:grpSp>
            <p:nvGrpSpPr>
              <p:cNvPr id="76" name="组合 75">
                <a:extLst>
                  <a:ext uri="{FF2B5EF4-FFF2-40B4-BE49-F238E27FC236}">
                    <a16:creationId xmlns:a16="http://schemas.microsoft.com/office/drawing/2014/main" id="{3DFF580A-4181-4114-99BB-42332D809040}"/>
                  </a:ext>
                </a:extLst>
              </p:cNvPr>
              <p:cNvGrpSpPr/>
              <p:nvPr/>
            </p:nvGrpSpPr>
            <p:grpSpPr>
              <a:xfrm>
                <a:off x="2237887" y="1206708"/>
                <a:ext cx="2764242" cy="2688735"/>
                <a:chOff x="2237887" y="1206708"/>
                <a:chExt cx="2764242" cy="2688735"/>
              </a:xfrm>
            </p:grpSpPr>
            <p:sp>
              <p:nvSpPr>
                <p:cNvPr id="80" name="文本框 79">
                  <a:extLst>
                    <a:ext uri="{FF2B5EF4-FFF2-40B4-BE49-F238E27FC236}">
                      <a16:creationId xmlns:a16="http://schemas.microsoft.com/office/drawing/2014/main" id="{DB05A244-6984-4807-B21F-5F12F9B4AED6}"/>
                    </a:ext>
                  </a:extLst>
                </p:cNvPr>
                <p:cNvSpPr txBox="1"/>
                <p:nvPr/>
              </p:nvSpPr>
              <p:spPr>
                <a:xfrm>
                  <a:off x="2237887" y="1206708"/>
                  <a:ext cx="1448117" cy="2621280"/>
                </a:xfrm>
                <a:prstGeom prst="rect">
                  <a:avLst/>
                </a:prstGeom>
                <a:noFill/>
              </p:spPr>
              <p:txBody>
                <a:bodyPr rtlCol="0" wrap="none">
                  <a:spAutoFit/>
                </a:bodyPr>
                <a:lstStyle/>
                <a:p>
                  <a:r>
                    <a:rPr altLang="zh-CN" lang="en-US" sz="16600">
                      <a:ln w="28575">
                        <a:solidFill>
                          <a:srgbClr val="8C7DA6"/>
                        </a:solidFill>
                      </a:ln>
                      <a:noFill/>
                      <a:latin charset="-122" panose="01010104010101010101" pitchFamily="2" typeface="时尚中黑简体"/>
                      <a:ea charset="-122" panose="01010104010101010101" pitchFamily="2" typeface="时尚中黑简体"/>
                      <a:cs typeface="+mn-ea"/>
                      <a:sym typeface="+mn-lt"/>
                    </a:rPr>
                    <a:t>2</a:t>
                  </a:r>
                </a:p>
              </p:txBody>
            </p:sp>
            <p:sp>
              <p:nvSpPr>
                <p:cNvPr id="81" name="文本框 80">
                  <a:extLst>
                    <a:ext uri="{FF2B5EF4-FFF2-40B4-BE49-F238E27FC236}">
                      <a16:creationId xmlns:a16="http://schemas.microsoft.com/office/drawing/2014/main" id="{14B96C8A-BAA8-4E5C-8630-01544E3B1FC2}"/>
                    </a:ext>
                  </a:extLst>
                </p:cNvPr>
                <p:cNvSpPr txBox="1"/>
                <p:nvPr/>
              </p:nvSpPr>
              <p:spPr>
                <a:xfrm>
                  <a:off x="3554010" y="1274163"/>
                  <a:ext cx="1448117" cy="2621280"/>
                </a:xfrm>
                <a:prstGeom prst="rect">
                  <a:avLst/>
                </a:prstGeom>
                <a:noFill/>
              </p:spPr>
              <p:txBody>
                <a:bodyPr rtlCol="0" wrap="none">
                  <a:spAutoFit/>
                </a:bodyPr>
                <a:lstStyle/>
                <a:p>
                  <a:r>
                    <a:rPr altLang="zh-CN" lang="en-US" sz="16600">
                      <a:ln w="28575">
                        <a:solidFill>
                          <a:srgbClr val="8C7DA6"/>
                        </a:solidFill>
                      </a:ln>
                      <a:noFill/>
                      <a:latin charset="-122" panose="01010104010101010101" pitchFamily="2" typeface="时尚中黑简体"/>
                      <a:ea charset="-122" panose="01010104010101010101" pitchFamily="2" typeface="时尚中黑简体"/>
                      <a:cs typeface="+mn-ea"/>
                      <a:sym typeface="+mn-lt"/>
                    </a:rPr>
                    <a:t>0</a:t>
                  </a:r>
                </a:p>
              </p:txBody>
            </p:sp>
          </p:grpSp>
          <p:grpSp>
            <p:nvGrpSpPr>
              <p:cNvPr id="77" name="组合 76">
                <a:extLst>
                  <a:ext uri="{FF2B5EF4-FFF2-40B4-BE49-F238E27FC236}">
                    <a16:creationId xmlns:a16="http://schemas.microsoft.com/office/drawing/2014/main" id="{9DABACC4-1806-4EDE-B5BD-A25A65BA467E}"/>
                  </a:ext>
                </a:extLst>
              </p:cNvPr>
              <p:cNvGrpSpPr/>
              <p:nvPr/>
            </p:nvGrpSpPr>
            <p:grpSpPr>
              <a:xfrm>
                <a:off x="2300024" y="3087418"/>
                <a:ext cx="2764242" cy="2688735"/>
                <a:chOff x="2237887" y="1206708"/>
                <a:chExt cx="2764242" cy="2688735"/>
              </a:xfrm>
            </p:grpSpPr>
            <p:sp>
              <p:nvSpPr>
                <p:cNvPr id="78" name="文本框 77">
                  <a:extLst>
                    <a:ext uri="{FF2B5EF4-FFF2-40B4-BE49-F238E27FC236}">
                      <a16:creationId xmlns:a16="http://schemas.microsoft.com/office/drawing/2014/main" id="{964E92D5-4841-468A-A305-C6ED515F79D9}"/>
                    </a:ext>
                  </a:extLst>
                </p:cNvPr>
                <p:cNvSpPr txBox="1"/>
                <p:nvPr/>
              </p:nvSpPr>
              <p:spPr>
                <a:xfrm>
                  <a:off x="2237887" y="1206709"/>
                  <a:ext cx="1448117" cy="2621280"/>
                </a:xfrm>
                <a:prstGeom prst="rect">
                  <a:avLst/>
                </a:prstGeom>
                <a:noFill/>
              </p:spPr>
              <p:txBody>
                <a:bodyPr rtlCol="0" wrap="none">
                  <a:spAutoFit/>
                </a:bodyPr>
                <a:lstStyle/>
                <a:p>
                  <a:r>
                    <a:rPr altLang="zh-CN" lang="en-US" sz="16600">
                      <a:ln w="28575">
                        <a:solidFill>
                          <a:srgbClr val="8C7DA6"/>
                        </a:solidFill>
                      </a:ln>
                      <a:noFill/>
                      <a:latin charset="-122" panose="01010104010101010101" pitchFamily="2" typeface="时尚中黑简体"/>
                      <a:ea charset="-122" panose="01010104010101010101" pitchFamily="2" typeface="时尚中黑简体"/>
                      <a:cs typeface="+mn-ea"/>
                      <a:sym typeface="+mn-lt"/>
                    </a:rPr>
                    <a:t>2</a:t>
                  </a:r>
                </a:p>
              </p:txBody>
            </p:sp>
            <p:sp>
              <p:nvSpPr>
                <p:cNvPr id="79" name="文本框 78">
                  <a:extLst>
                    <a:ext uri="{FF2B5EF4-FFF2-40B4-BE49-F238E27FC236}">
                      <a16:creationId xmlns:a16="http://schemas.microsoft.com/office/drawing/2014/main" id="{B1269EB2-F836-4487-99B9-456057685422}"/>
                    </a:ext>
                  </a:extLst>
                </p:cNvPr>
                <p:cNvSpPr txBox="1"/>
                <p:nvPr/>
              </p:nvSpPr>
              <p:spPr>
                <a:xfrm>
                  <a:off x="3554011" y="1274163"/>
                  <a:ext cx="1448117" cy="2621280"/>
                </a:xfrm>
                <a:prstGeom prst="rect">
                  <a:avLst/>
                </a:prstGeom>
                <a:noFill/>
              </p:spPr>
              <p:txBody>
                <a:bodyPr rtlCol="0" wrap="none">
                  <a:spAutoFit/>
                </a:bodyPr>
                <a:lstStyle/>
                <a:p>
                  <a:r>
                    <a:rPr altLang="zh-CN" lang="en-US" smtClean="0" sz="16600">
                      <a:ln w="28575">
                        <a:solidFill>
                          <a:srgbClr val="8C7DA6"/>
                        </a:solidFill>
                      </a:ln>
                      <a:noFill/>
                      <a:latin charset="-122" panose="01010104010101010101" pitchFamily="2" typeface="时尚中黑简体"/>
                      <a:ea charset="-122" panose="01010104010101010101" pitchFamily="2" typeface="时尚中黑简体"/>
                      <a:cs typeface="+mn-ea"/>
                      <a:sym typeface="+mn-lt"/>
                    </a:rPr>
                    <a:t>1</a:t>
                  </a:r>
                </a:p>
              </p:txBody>
            </p:sp>
          </p:grpSp>
        </p:grpSp>
      </p:grpSp>
      <p:sp>
        <p:nvSpPr>
          <p:cNvPr id="85" name="文本框 84">
            <a:extLst>
              <a:ext uri="{FF2B5EF4-FFF2-40B4-BE49-F238E27FC236}">
                <a16:creationId xmlns:a16="http://schemas.microsoft.com/office/drawing/2014/main" id="{A4B23ECB-1B80-4C47-B1E6-43DB9EF2BC0E}"/>
              </a:ext>
            </a:extLst>
          </p:cNvPr>
          <p:cNvSpPr txBox="1"/>
          <p:nvPr/>
        </p:nvSpPr>
        <p:spPr>
          <a:xfrm>
            <a:off x="5324918" y="1807149"/>
            <a:ext cx="3894031" cy="1097280"/>
          </a:xfrm>
          <a:prstGeom prst="rect">
            <a:avLst/>
          </a:prstGeom>
          <a:noFill/>
        </p:spPr>
        <p:txBody>
          <a:bodyPr wrap="square">
            <a:spAutoFit/>
          </a:bodyPr>
          <a:lstStyle/>
          <a:p>
            <a:pPr defTabSz="913491">
              <a:defRPr/>
            </a:pPr>
            <a:r>
              <a:rPr altLang="zh-CN" b="1" lang="en-US" smtClean="0" spc="267" sz="6600">
                <a:solidFill>
                  <a:srgbClr val="EFB0B4"/>
                </a:solidFill>
                <a:cs typeface="+mn-ea"/>
                <a:sym typeface="+mn-lt"/>
              </a:rPr>
              <a:t>XX季度</a:t>
            </a:r>
          </a:p>
        </p:txBody>
      </p:sp>
      <p:sp>
        <p:nvSpPr>
          <p:cNvPr id="104" name="文本框 103">
            <a:extLst>
              <a:ext uri="{FF2B5EF4-FFF2-40B4-BE49-F238E27FC236}">
                <a16:creationId xmlns:a16="http://schemas.microsoft.com/office/drawing/2014/main" id="{3D080D89-C37B-43C2-ACED-6346F582B059}"/>
              </a:ext>
            </a:extLst>
          </p:cNvPr>
          <p:cNvSpPr txBox="1"/>
          <p:nvPr/>
        </p:nvSpPr>
        <p:spPr>
          <a:xfrm>
            <a:off x="5381080" y="4221130"/>
            <a:ext cx="5300930" cy="362712"/>
          </a:xfrm>
          <a:prstGeom prst="rect">
            <a:avLst/>
          </a:prstGeom>
          <a:noFill/>
        </p:spPr>
        <p:txBody>
          <a:bodyPr wrap="square">
            <a:spAutoFit/>
          </a:bodyPr>
          <a:lstStyle/>
          <a:p>
            <a:pPr defTabSz="913491">
              <a:defRPr/>
            </a:pPr>
            <a:r>
              <a:rPr altLang="en-US" lang="zh-CN" sz="1780">
                <a:solidFill>
                  <a:schemeClr val="tx1">
                    <a:lumMod val="65000"/>
                    <a:lumOff val="35000"/>
                  </a:schemeClr>
                </a:solidFill>
                <a:cs typeface="+mn-ea"/>
                <a:sym typeface="+mn-lt"/>
              </a:rPr>
              <a:t>适用于年终总结/工作汇报/项目汇报/述职报告等等</a:t>
            </a:r>
          </a:p>
        </p:txBody>
      </p:sp>
      <p:grpSp>
        <p:nvGrpSpPr>
          <p:cNvPr id="105" name="组合 104">
            <a:extLst>
              <a:ext uri="{FF2B5EF4-FFF2-40B4-BE49-F238E27FC236}">
                <a16:creationId xmlns:a16="http://schemas.microsoft.com/office/drawing/2014/main" id="{B8088CCF-1D6B-4CDD-9FB6-A8208ACC9249}"/>
              </a:ext>
            </a:extLst>
          </p:cNvPr>
          <p:cNvGrpSpPr/>
          <p:nvPr/>
        </p:nvGrpSpPr>
        <p:grpSpPr>
          <a:xfrm>
            <a:off x="6132361" y="4707455"/>
            <a:ext cx="456109" cy="456109"/>
            <a:chOff x="9352883" y="5335471"/>
            <a:chExt cx="456228" cy="456228"/>
          </a:xfrm>
          <a:effectLst/>
        </p:grpSpPr>
        <p:sp>
          <p:nvSpPr>
            <p:cNvPr id="106" name="矩形: 圆角 3">
              <a:extLst>
                <a:ext uri="{FF2B5EF4-FFF2-40B4-BE49-F238E27FC236}">
                  <a16:creationId xmlns:a16="http://schemas.microsoft.com/office/drawing/2014/main" id="{AEA2A508-5633-42C8-A049-68CEB010E38E}"/>
                </a:ext>
              </a:extLst>
            </p:cNvPr>
            <p:cNvSpPr/>
            <p:nvPr/>
          </p:nvSpPr>
          <p:spPr>
            <a:xfrm>
              <a:off x="9352883" y="5335471"/>
              <a:ext cx="456228" cy="456228"/>
            </a:xfrm>
            <a:prstGeom prst="roundRect">
              <a:avLst/>
            </a:prstGeom>
            <a:solidFill>
              <a:srgbClr val="B2D4E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cs typeface="+mn-ea"/>
                <a:sym typeface="+mn-lt"/>
              </a:endParaRPr>
            </a:p>
          </p:txBody>
        </p:sp>
        <p:sp>
          <p:nvSpPr>
            <p:cNvPr id="107" name="椭圆 4">
              <a:extLst>
                <a:ext uri="{FF2B5EF4-FFF2-40B4-BE49-F238E27FC236}">
                  <a16:creationId xmlns:a16="http://schemas.microsoft.com/office/drawing/2014/main" id="{60204D20-9FD0-4730-9E9A-D7224ABEA437}"/>
                </a:ext>
              </a:extLst>
            </p:cNvPr>
            <p:cNvSpPr/>
            <p:nvPr/>
          </p:nvSpPr>
          <p:spPr>
            <a:xfrm>
              <a:off x="9457674" y="5440262"/>
              <a:ext cx="246647" cy="246646"/>
            </a:xfrm>
            <a:custGeom>
              <a:gdLst>
                <a:gd fmla="*/ 199497 w 331788" name="connsiteX0"/>
                <a:gd fmla="*/ 265112 h 331787" name="connsiteY0"/>
                <a:gd fmla="*/ 209798 w 331788" name="connsiteX1"/>
                <a:gd fmla="*/ 279217 h 331787" name="connsiteY1"/>
                <a:gd fmla="*/ 238126 w 331788" name="connsiteX2"/>
                <a:gd fmla="*/ 315118 h 331787" name="connsiteY2"/>
                <a:gd fmla="*/ 166018 w 331788" name="connsiteX3"/>
                <a:gd fmla="*/ 331787 h 331787" name="connsiteY3"/>
                <a:gd fmla="*/ 122238 w 331788" name="connsiteX4"/>
                <a:gd fmla="*/ 325376 h 331787" name="connsiteY4"/>
                <a:gd fmla="*/ 199497 w 331788" name="connsiteX5"/>
                <a:gd fmla="*/ 265112 h 331787" name="connsiteY5"/>
                <a:gd fmla="*/ 190500 w 331788" name="connsiteX6"/>
                <a:gd fmla="*/ 228600 h 331787" name="connsiteY6"/>
                <a:gd fmla="*/ 201490 w 331788" name="connsiteX7"/>
                <a:gd fmla="*/ 228600 h 331787" name="connsiteY7"/>
                <a:gd fmla="*/ 206375 w 331788" name="connsiteX8"/>
                <a:gd fmla="*/ 236394 h 331787" name="connsiteY8"/>
                <a:gd fmla="*/ 200269 w 331788" name="connsiteX9"/>
                <a:gd fmla="*/ 242888 h 331787" name="connsiteY9"/>
                <a:gd fmla="*/ 190500 w 331788" name="connsiteX10"/>
                <a:gd fmla="*/ 228600 h 331787" name="connsiteY10"/>
                <a:gd fmla="*/ 146452 w 331788" name="connsiteX11"/>
                <a:gd fmla="*/ 228600 h 331787" name="connsiteY11"/>
                <a:gd fmla="*/ 164590 w 331788" name="connsiteX12"/>
                <a:gd fmla="*/ 229897 h 331787" name="connsiteY12"/>
                <a:gd fmla="*/ 165885 w 331788" name="connsiteX13"/>
                <a:gd fmla="*/ 229897 h 331787" name="connsiteY13"/>
                <a:gd fmla="*/ 173659 w 331788" name="connsiteX14"/>
                <a:gd fmla="*/ 229897 h 331787" name="connsiteY14"/>
                <a:gd fmla="*/ 190501 w 331788" name="connsiteX15"/>
                <a:gd fmla="*/ 253240 h 331787" name="connsiteY15"/>
                <a:gd fmla="*/ 103699 w 331788" name="connsiteX16"/>
                <a:gd fmla="*/ 320675 h 331787" name="connsiteY16"/>
                <a:gd fmla="*/ 77788 w 331788" name="connsiteX17"/>
                <a:gd fmla="*/ 306410 h 331787" name="connsiteY17"/>
                <a:gd fmla="*/ 112768 w 331788" name="connsiteX18"/>
                <a:gd fmla="*/ 244162 h 331787" name="connsiteY18"/>
                <a:gd fmla="*/ 121837 w 331788" name="connsiteX19"/>
                <a:gd fmla="*/ 245459 h 331787" name="connsiteY19"/>
                <a:gd fmla="*/ 146452 w 331788" name="connsiteX20"/>
                <a:gd fmla="*/ 228600 h 331787" name="connsiteY20"/>
                <a:gd fmla="*/ 323851 w 331788" name="connsiteX21"/>
                <a:gd fmla="*/ 217487 h 331787" name="connsiteY21"/>
                <a:gd fmla="*/ 249631 w 331788" name="connsiteX22"/>
                <a:gd fmla="*/ 307975 h 331787" name="connsiteY22"/>
                <a:gd fmla="*/ 207963 w 331788" name="connsiteX23"/>
                <a:gd fmla="*/ 253682 h 331787" name="connsiteY23"/>
                <a:gd fmla="*/ 218380 w 331788" name="connsiteX24"/>
                <a:gd fmla="*/ 243341 h 331787" name="connsiteY24"/>
                <a:gd fmla="*/ 227495 w 331788" name="connsiteX25"/>
                <a:gd fmla="*/ 244634 h 331787" name="connsiteY25"/>
                <a:gd fmla="*/ 253537 w 331788" name="connsiteX26"/>
                <a:gd fmla="*/ 225243 h 331787" name="connsiteY26"/>
                <a:gd fmla="*/ 323851 w 331788" name="connsiteX27"/>
                <a:gd fmla="*/ 217487 h 331787" name="connsiteY27"/>
                <a:gd fmla="*/ 3175 w 331788" name="connsiteX28"/>
                <a:gd fmla="*/ 196850 h 331787" name="connsiteY28"/>
                <a:gd fmla="*/ 93642 w 331788" name="connsiteX29"/>
                <a:gd fmla="*/ 222902 h 331787" name="connsiteY29"/>
                <a:gd fmla="*/ 100013 w 331788" name="connsiteX30"/>
                <a:gd fmla="*/ 235927 h 331787" name="connsiteY30"/>
                <a:gd fmla="*/ 65610 w 331788" name="connsiteX31"/>
                <a:gd fmla="*/ 298450 h 331787" name="connsiteY31"/>
                <a:gd fmla="*/ 3175 w 331788" name="connsiteX32"/>
                <a:gd fmla="*/ 196850 h 331787" name="connsiteY32"/>
                <a:gd fmla="*/ 146517 w 331788" name="connsiteX33"/>
                <a:gd fmla="*/ 192087 h 331787" name="connsiteY33"/>
                <a:gd fmla="*/ 163513 w 331788" name="connsiteX34"/>
                <a:gd fmla="*/ 215900 h 331787" name="connsiteY34"/>
                <a:gd fmla="*/ 147825 w 331788" name="connsiteX35"/>
                <a:gd fmla="*/ 214577 h 331787" name="connsiteY35"/>
                <a:gd fmla="*/ 141288 w 331788" name="connsiteX36"/>
                <a:gd fmla="*/ 200025 h 331787" name="connsiteY36"/>
                <a:gd fmla="*/ 146517 w 331788" name="connsiteX37"/>
                <a:gd fmla="*/ 192087 h 331787" name="connsiteY37"/>
                <a:gd fmla="*/ 277877 w 331788" name="connsiteX38"/>
                <a:gd fmla="*/ 160337 h 331787" name="connsiteY38"/>
                <a:gd fmla="*/ 314326 w 331788" name="connsiteX39"/>
                <a:gd fmla="*/ 204624 h 331787" name="connsiteY39"/>
                <a:gd fmla="*/ 253143 w 331788" name="connsiteX40"/>
                <a:gd fmla="*/ 211137 h 331787" name="connsiteY40"/>
                <a:gd fmla="*/ 249238 w 331788" name="connsiteX41"/>
                <a:gd fmla="*/ 203322 h 331787" name="connsiteY41"/>
                <a:gd fmla="*/ 277877 w 331788" name="connsiteX42"/>
                <a:gd fmla="*/ 160337 h 331787" name="connsiteY42"/>
                <a:gd fmla="*/ 290513 w 331788" name="connsiteX43"/>
                <a:gd fmla="*/ 153987 h 331787" name="connsiteY43"/>
                <a:gd fmla="*/ 331788 w 331788" name="connsiteX44"/>
                <a:gd fmla="*/ 167061 h 331787" name="connsiteY44"/>
                <a:gd fmla="*/ 329125 w 331788" name="connsiteX45"/>
                <a:gd fmla="*/ 198437 h 331787" name="connsiteY45"/>
                <a:gd fmla="*/ 290513 w 331788" name="connsiteX46"/>
                <a:gd fmla="*/ 153987 h 331787" name="connsiteY46"/>
                <a:gd fmla="*/ 113341 w 331788" name="connsiteX47"/>
                <a:gd fmla="*/ 139700 h 331787" name="connsiteY47"/>
                <a:gd fmla="*/ 130085 w 331788" name="connsiteX48"/>
                <a:gd fmla="*/ 169324 h 331787" name="connsiteY48"/>
                <a:gd fmla="*/ 136525 w 331788" name="connsiteX49"/>
                <a:gd fmla="*/ 178340 h 331787" name="connsiteY49"/>
                <a:gd fmla="*/ 128797 w 331788" name="connsiteX50"/>
                <a:gd fmla="*/ 191219 h 331787" name="connsiteY50"/>
                <a:gd fmla="*/ 121069 w 331788" name="connsiteX51"/>
                <a:gd fmla="*/ 189932 h 331787" name="connsiteY51"/>
                <a:gd fmla="*/ 95310 w 331788" name="connsiteX52"/>
                <a:gd fmla="*/ 207963 h 331787" name="connsiteY52"/>
                <a:gd fmla="*/ 1288 w 331788" name="connsiteX53"/>
                <a:gd fmla="*/ 179628 h 331787" name="connsiteY53"/>
                <a:gd fmla="*/ 0 w 331788" name="connsiteX54"/>
                <a:gd fmla="*/ 165460 h 331787" name="connsiteY54"/>
                <a:gd fmla="*/ 1288 w 331788" name="connsiteX55"/>
                <a:gd fmla="*/ 151292 h 331787" name="connsiteY55"/>
                <a:gd fmla="*/ 113341 w 331788" name="connsiteX56"/>
                <a:gd fmla="*/ 139700 h 331787" name="connsiteY56"/>
                <a:gd fmla="*/ 186315 w 331788" name="connsiteX57"/>
                <a:gd fmla="*/ 138112 h 331787" name="connsiteY57"/>
                <a:gd fmla="*/ 268288 w 331788" name="connsiteX58"/>
                <a:gd fmla="*/ 149780 h 331787" name="connsiteY58"/>
                <a:gd fmla="*/ 238829 w 331788" name="connsiteX59"/>
                <a:gd fmla="*/ 193860 h 331787" name="connsiteY59"/>
                <a:gd fmla="*/ 227301 w 331788" name="connsiteX60"/>
                <a:gd fmla="*/ 191267 h 331787" name="connsiteY60"/>
                <a:gd fmla="*/ 200404 w 331788" name="connsiteX61"/>
                <a:gd fmla="*/ 214604 h 331787" name="connsiteY61"/>
                <a:gd fmla="*/ 179911 w 331788" name="connsiteX62"/>
                <a:gd fmla="*/ 215900 h 331787" name="connsiteY62"/>
                <a:gd fmla="*/ 155575 w 331788" name="connsiteX63"/>
                <a:gd fmla="*/ 179599 h 331787" name="connsiteY63"/>
                <a:gd fmla="*/ 173507 w 331788" name="connsiteX64"/>
                <a:gd fmla="*/ 154966 h 331787" name="connsiteY64"/>
                <a:gd fmla="*/ 186315 w 331788" name="connsiteX65"/>
                <a:gd fmla="*/ 138112 h 331787" name="connsiteY65"/>
                <a:gd fmla="*/ 168276 w 331788" name="connsiteX66"/>
                <a:gd fmla="*/ 138112 h 331787" name="connsiteY66"/>
                <a:gd fmla="*/ 161661 w 331788" name="connsiteX67"/>
                <a:gd fmla="*/ 145566 h 331787" name="connsiteY67"/>
                <a:gd fmla="*/ 145786 w 331788" name="connsiteX68"/>
                <a:gd fmla="*/ 166687 h 331787" name="connsiteY68"/>
                <a:gd fmla="*/ 141817 w 331788" name="connsiteX69"/>
                <a:gd fmla="*/ 161718 h 331787" name="connsiteY69"/>
                <a:gd fmla="*/ 128588 w 331788" name="connsiteX70"/>
                <a:gd fmla="*/ 139354 h 331787" name="connsiteY70"/>
                <a:gd fmla="*/ 168276 w 331788" name="connsiteX71"/>
                <a:gd fmla="*/ 138112 h 331787" name="connsiteY71"/>
                <a:gd fmla="*/ 220028 w 331788" name="connsiteX72"/>
                <a:gd fmla="*/ 103187 h 331787" name="connsiteY72"/>
                <a:gd fmla="*/ 232728 w 331788" name="connsiteX73"/>
                <a:gd fmla="*/ 105784 h 331787" name="connsiteY73"/>
                <a:gd fmla="*/ 237808 w 331788" name="connsiteX74"/>
                <a:gd fmla="*/ 105784 h 331787" name="connsiteY74"/>
                <a:gd fmla="*/ 246698 w 331788" name="connsiteX75"/>
                <a:gd fmla="*/ 118773 h 331787" name="connsiteY75"/>
                <a:gd fmla="*/ 255588 w 331788" name="connsiteX76"/>
                <a:gd fmla="*/ 131762 h 331787" name="connsiteY76"/>
                <a:gd fmla="*/ 198438 w 331788" name="connsiteX77"/>
                <a:gd fmla="*/ 125267 h 331787" name="connsiteY77"/>
                <a:gd fmla="*/ 220028 w 331788" name="connsiteX78"/>
                <a:gd fmla="*/ 103187 h 331787" name="connsiteY78"/>
                <a:gd fmla="*/ 317236 w 331788" name="connsiteX79"/>
                <a:gd fmla="*/ 98425 h 331787" name="connsiteY79"/>
                <a:gd fmla="*/ 331788 w 331788" name="connsiteX80"/>
                <a:gd fmla="*/ 152400 h 331787" name="connsiteY80"/>
                <a:gd fmla="*/ 292100 w 331788" name="connsiteX81"/>
                <a:gd fmla="*/ 140552 h 331787" name="connsiteY81"/>
                <a:gd fmla="*/ 317236 w 331788" name="connsiteX82"/>
                <a:gd fmla="*/ 98425 h 331787" name="connsiteY82"/>
                <a:gd fmla="*/ 286068 w 331788" name="connsiteX83"/>
                <a:gd fmla="*/ 52387 h 331787" name="connsiteY83"/>
                <a:gd fmla="*/ 309563 w 331788" name="connsiteX84"/>
                <a:gd fmla="*/ 84748 h 331787" name="connsiteY84"/>
                <a:gd fmla="*/ 278236 w 331788" name="connsiteX85"/>
                <a:gd fmla="*/ 136525 h 331787" name="connsiteY85"/>
                <a:gd fmla="*/ 276931 w 331788" name="connsiteX86"/>
                <a:gd fmla="*/ 136525 h 331787" name="connsiteY86"/>
                <a:gd fmla="*/ 258657 w 331788" name="connsiteX87"/>
                <a:gd fmla="*/ 110636 h 331787" name="connsiteY87"/>
                <a:gd fmla="*/ 250825 w 331788" name="connsiteX88"/>
                <a:gd fmla="*/ 98986 h 331787" name="connsiteY88"/>
                <a:gd fmla="*/ 259962 w 331788" name="connsiteX89"/>
                <a:gd fmla="*/ 78275 h 331787" name="connsiteY89"/>
                <a:gd fmla="*/ 258657 w 331788" name="connsiteX90"/>
                <a:gd fmla="*/ 70509 h 331787" name="connsiteY90"/>
                <a:gd fmla="*/ 286068 w 331788" name="connsiteX91"/>
                <a:gd fmla="*/ 52387 h 331787" name="connsiteY91"/>
                <a:gd fmla="*/ 73025 w 331788" name="connsiteX92"/>
                <a:gd fmla="*/ 28575 h 331787" name="connsiteY92"/>
                <a:gd fmla="*/ 107950 w 331788" name="connsiteX93"/>
                <a:gd fmla="*/ 126377 h 331787" name="connsiteY93"/>
                <a:gd fmla="*/ 3175 w 331788" name="connsiteX94"/>
                <a:gd fmla="*/ 138113 h 331787" name="connsiteY94"/>
                <a:gd fmla="*/ 73025 w 331788" name="connsiteX95"/>
                <a:gd fmla="*/ 28575 h 331787" name="connsiteY95"/>
                <a:gd fmla="*/ 203200 w 331788" name="connsiteX96"/>
                <a:gd fmla="*/ 4762 h 331787" name="connsiteY96"/>
                <a:gd fmla="*/ 274638 w 331788" name="connsiteX97"/>
                <a:gd fmla="*/ 41817 h 331787" name="connsiteY97"/>
                <a:gd fmla="*/ 251258 w 331788" name="connsiteX98"/>
                <a:gd fmla="*/ 57150 h 331787" name="connsiteY98"/>
                <a:gd fmla="*/ 233074 w 331788" name="connsiteX99"/>
                <a:gd fmla="*/ 50761 h 331787" name="connsiteY99"/>
                <a:gd fmla="*/ 225281 w 331788" name="connsiteX100"/>
                <a:gd fmla="*/ 52039 h 331787" name="connsiteY100"/>
                <a:gd fmla="*/ 203200 w 331788" name="connsiteX101"/>
                <a:gd fmla="*/ 4762 h 331787" name="connsiteY101"/>
                <a:gd fmla="*/ 165260 w 331788" name="connsiteX102"/>
                <a:gd fmla="*/ 0 h 331787" name="connsiteY102"/>
                <a:gd fmla="*/ 185786 w 331788" name="connsiteX103"/>
                <a:gd fmla="*/ 1290 h 331787" name="connsiteY103"/>
                <a:gd fmla="*/ 212725 w 331788" name="connsiteX104"/>
                <a:gd fmla="*/ 59333 h 331787" name="connsiteY104"/>
                <a:gd fmla="*/ 205028 w 331788" name="connsiteX105"/>
                <a:gd fmla="*/ 77390 h 331787" name="connsiteY105"/>
                <a:gd fmla="*/ 208876 w 331788" name="connsiteX106"/>
                <a:gd fmla="*/ 91579 h 331787" name="connsiteY106"/>
                <a:gd fmla="*/ 179371 w 331788" name="connsiteX107"/>
                <a:gd fmla="*/ 122535 h 331787" name="connsiteY107"/>
                <a:gd fmla="*/ 176806 w 331788" name="connsiteX108"/>
                <a:gd fmla="*/ 122535 h 331787" name="connsiteY108"/>
                <a:gd fmla="*/ 122927 w 331788" name="connsiteX109"/>
                <a:gd fmla="*/ 123825 h 331787" name="connsiteY109"/>
                <a:gd fmla="*/ 85725 w 331788" name="connsiteX110"/>
                <a:gd fmla="*/ 20637 h 331787" name="connsiteY110"/>
                <a:gd fmla="*/ 165260 w 331788" name="connsiteX111"/>
                <a:gd fmla="*/ 0 h 331787" name="connsiteY1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b="b" l="l" r="r" t="t"/>
              <a:pathLst>
                <a:path h="331787" w="331788">
                  <a:moveTo>
                    <a:pt x="199497" y="265112"/>
                  </a:moveTo>
                  <a:cubicBezTo>
                    <a:pt x="203360" y="270241"/>
                    <a:pt x="205935" y="274088"/>
                    <a:pt x="209798" y="279217"/>
                  </a:cubicBezTo>
                  <a:cubicBezTo>
                    <a:pt x="222674" y="295885"/>
                    <a:pt x="231688" y="307425"/>
                    <a:pt x="238126" y="315118"/>
                  </a:cubicBezTo>
                  <a:cubicBezTo>
                    <a:pt x="216236" y="325376"/>
                    <a:pt x="191771" y="331787"/>
                    <a:pt x="166018" y="331787"/>
                  </a:cubicBezTo>
                  <a:cubicBezTo>
                    <a:pt x="150566" y="331787"/>
                    <a:pt x="136402" y="329223"/>
                    <a:pt x="122238" y="325376"/>
                  </a:cubicBezTo>
                  <a:cubicBezTo>
                    <a:pt x="141553" y="312554"/>
                    <a:pt x="169881" y="293321"/>
                    <a:pt x="199497" y="265112"/>
                  </a:cubicBezTo>
                  <a:close/>
                  <a:moveTo>
                    <a:pt x="190500" y="228600"/>
                  </a:moveTo>
                  <a:cubicBezTo>
                    <a:pt x="194163" y="228600"/>
                    <a:pt x="197827" y="228600"/>
                    <a:pt x="201490" y="228600"/>
                  </a:cubicBezTo>
                  <a:cubicBezTo>
                    <a:pt x="202712" y="231198"/>
                    <a:pt x="203933" y="233796"/>
                    <a:pt x="206375" y="236394"/>
                  </a:cubicBezTo>
                  <a:cubicBezTo>
                    <a:pt x="203933" y="237693"/>
                    <a:pt x="201490" y="240290"/>
                    <a:pt x="200269" y="242888"/>
                  </a:cubicBezTo>
                  <a:cubicBezTo>
                    <a:pt x="196606" y="237693"/>
                    <a:pt x="194163" y="233796"/>
                    <a:pt x="190500" y="228600"/>
                  </a:cubicBezTo>
                  <a:close/>
                  <a:moveTo>
                    <a:pt x="146452" y="228600"/>
                  </a:moveTo>
                  <a:cubicBezTo>
                    <a:pt x="152930" y="228600"/>
                    <a:pt x="159408" y="229897"/>
                    <a:pt x="164590" y="229897"/>
                  </a:cubicBezTo>
                  <a:cubicBezTo>
                    <a:pt x="164590" y="229897"/>
                    <a:pt x="164590" y="229897"/>
                    <a:pt x="165885" y="229897"/>
                  </a:cubicBezTo>
                  <a:cubicBezTo>
                    <a:pt x="168477" y="229897"/>
                    <a:pt x="171068" y="229897"/>
                    <a:pt x="173659" y="229897"/>
                  </a:cubicBezTo>
                  <a:cubicBezTo>
                    <a:pt x="178841" y="237678"/>
                    <a:pt x="185319" y="245459"/>
                    <a:pt x="190501" y="253240"/>
                  </a:cubicBezTo>
                  <a:cubicBezTo>
                    <a:pt x="156817" y="286958"/>
                    <a:pt x="123132" y="309004"/>
                    <a:pt x="103699" y="320675"/>
                  </a:cubicBezTo>
                  <a:cubicBezTo>
                    <a:pt x="94630" y="316785"/>
                    <a:pt x="85561" y="311597"/>
                    <a:pt x="77788" y="306410"/>
                  </a:cubicBezTo>
                  <a:cubicBezTo>
                    <a:pt x="84266" y="293442"/>
                    <a:pt x="97221" y="271396"/>
                    <a:pt x="112768" y="244162"/>
                  </a:cubicBezTo>
                  <a:cubicBezTo>
                    <a:pt x="115359" y="245459"/>
                    <a:pt x="117950" y="245459"/>
                    <a:pt x="121837" y="245459"/>
                  </a:cubicBezTo>
                  <a:cubicBezTo>
                    <a:pt x="132201" y="245459"/>
                    <a:pt x="142566" y="238975"/>
                    <a:pt x="146452" y="228600"/>
                  </a:cubicBezTo>
                  <a:close/>
                  <a:moveTo>
                    <a:pt x="323851" y="217487"/>
                  </a:moveTo>
                  <a:cubicBezTo>
                    <a:pt x="310830" y="256268"/>
                    <a:pt x="284788" y="287292"/>
                    <a:pt x="249631" y="307975"/>
                  </a:cubicBezTo>
                  <a:cubicBezTo>
                    <a:pt x="240516" y="295048"/>
                    <a:pt x="224890" y="275658"/>
                    <a:pt x="207963" y="253682"/>
                  </a:cubicBezTo>
                  <a:cubicBezTo>
                    <a:pt x="211869" y="249804"/>
                    <a:pt x="214474" y="247219"/>
                    <a:pt x="218380" y="243341"/>
                  </a:cubicBezTo>
                  <a:cubicBezTo>
                    <a:pt x="220984" y="244634"/>
                    <a:pt x="223588" y="244634"/>
                    <a:pt x="227495" y="244634"/>
                  </a:cubicBezTo>
                  <a:cubicBezTo>
                    <a:pt x="239214" y="244634"/>
                    <a:pt x="250933" y="236878"/>
                    <a:pt x="253537" y="225243"/>
                  </a:cubicBezTo>
                  <a:cubicBezTo>
                    <a:pt x="280881" y="222658"/>
                    <a:pt x="304319" y="220073"/>
                    <a:pt x="323851" y="217487"/>
                  </a:cubicBezTo>
                  <a:close/>
                  <a:moveTo>
                    <a:pt x="3175" y="196850"/>
                  </a:moveTo>
                  <a:cubicBezTo>
                    <a:pt x="23562" y="204666"/>
                    <a:pt x="55417" y="215086"/>
                    <a:pt x="93642" y="222902"/>
                  </a:cubicBezTo>
                  <a:cubicBezTo>
                    <a:pt x="94916" y="228112"/>
                    <a:pt x="96190" y="232019"/>
                    <a:pt x="100013" y="235927"/>
                  </a:cubicBezTo>
                  <a:cubicBezTo>
                    <a:pt x="84723" y="261978"/>
                    <a:pt x="71981" y="284122"/>
                    <a:pt x="65610" y="298450"/>
                  </a:cubicBezTo>
                  <a:cubicBezTo>
                    <a:pt x="33755" y="273702"/>
                    <a:pt x="10820" y="237230"/>
                    <a:pt x="3175" y="196850"/>
                  </a:cubicBezTo>
                  <a:close/>
                  <a:moveTo>
                    <a:pt x="146517" y="192087"/>
                  </a:moveTo>
                  <a:cubicBezTo>
                    <a:pt x="151747" y="200025"/>
                    <a:pt x="156976" y="207963"/>
                    <a:pt x="163513" y="215900"/>
                  </a:cubicBezTo>
                  <a:cubicBezTo>
                    <a:pt x="158284" y="215900"/>
                    <a:pt x="153054" y="214577"/>
                    <a:pt x="147825" y="214577"/>
                  </a:cubicBezTo>
                  <a:cubicBezTo>
                    <a:pt x="147825" y="209286"/>
                    <a:pt x="145210" y="203994"/>
                    <a:pt x="141288" y="200025"/>
                  </a:cubicBezTo>
                  <a:cubicBezTo>
                    <a:pt x="142595" y="197379"/>
                    <a:pt x="145210" y="194733"/>
                    <a:pt x="146517" y="192087"/>
                  </a:cubicBezTo>
                  <a:close/>
                  <a:moveTo>
                    <a:pt x="277877" y="160337"/>
                  </a:moveTo>
                  <a:cubicBezTo>
                    <a:pt x="290894" y="175968"/>
                    <a:pt x="302610" y="190296"/>
                    <a:pt x="314326" y="204624"/>
                  </a:cubicBezTo>
                  <a:cubicBezTo>
                    <a:pt x="297403" y="205927"/>
                    <a:pt x="276575" y="208532"/>
                    <a:pt x="253143" y="211137"/>
                  </a:cubicBezTo>
                  <a:cubicBezTo>
                    <a:pt x="251842" y="207230"/>
                    <a:pt x="251842" y="204624"/>
                    <a:pt x="249238" y="203322"/>
                  </a:cubicBezTo>
                  <a:cubicBezTo>
                    <a:pt x="259652" y="188994"/>
                    <a:pt x="270066" y="174665"/>
                    <a:pt x="277877" y="160337"/>
                  </a:cubicBezTo>
                  <a:close/>
                  <a:moveTo>
                    <a:pt x="290513" y="153987"/>
                  </a:moveTo>
                  <a:cubicBezTo>
                    <a:pt x="306490" y="159216"/>
                    <a:pt x="321136" y="163139"/>
                    <a:pt x="331788" y="167061"/>
                  </a:cubicBezTo>
                  <a:cubicBezTo>
                    <a:pt x="331788" y="178827"/>
                    <a:pt x="330457" y="187978"/>
                    <a:pt x="329125" y="198437"/>
                  </a:cubicBezTo>
                  <a:cubicBezTo>
                    <a:pt x="317142" y="185364"/>
                    <a:pt x="303828" y="170983"/>
                    <a:pt x="290513" y="153987"/>
                  </a:cubicBezTo>
                  <a:close/>
                  <a:moveTo>
                    <a:pt x="113341" y="139700"/>
                  </a:moveTo>
                  <a:cubicBezTo>
                    <a:pt x="118493" y="150004"/>
                    <a:pt x="124933" y="160307"/>
                    <a:pt x="130085" y="169324"/>
                  </a:cubicBezTo>
                  <a:cubicBezTo>
                    <a:pt x="132661" y="171900"/>
                    <a:pt x="135237" y="175764"/>
                    <a:pt x="136525" y="178340"/>
                  </a:cubicBezTo>
                  <a:cubicBezTo>
                    <a:pt x="133949" y="183492"/>
                    <a:pt x="131373" y="187356"/>
                    <a:pt x="128797" y="191219"/>
                  </a:cubicBezTo>
                  <a:cubicBezTo>
                    <a:pt x="126221" y="189932"/>
                    <a:pt x="123645" y="189932"/>
                    <a:pt x="121069" y="189932"/>
                  </a:cubicBezTo>
                  <a:cubicBezTo>
                    <a:pt x="109478" y="189932"/>
                    <a:pt x="99174" y="197659"/>
                    <a:pt x="95310" y="207963"/>
                  </a:cubicBezTo>
                  <a:cubicBezTo>
                    <a:pt x="52807" y="200235"/>
                    <a:pt x="19320" y="187356"/>
                    <a:pt x="1288" y="179628"/>
                  </a:cubicBezTo>
                  <a:cubicBezTo>
                    <a:pt x="0" y="174476"/>
                    <a:pt x="0" y="170612"/>
                    <a:pt x="0" y="165460"/>
                  </a:cubicBezTo>
                  <a:cubicBezTo>
                    <a:pt x="0" y="160307"/>
                    <a:pt x="0" y="156444"/>
                    <a:pt x="1288" y="151292"/>
                  </a:cubicBezTo>
                  <a:cubicBezTo>
                    <a:pt x="23183" y="147428"/>
                    <a:pt x="64399" y="142276"/>
                    <a:pt x="113341" y="139700"/>
                  </a:cubicBezTo>
                  <a:close/>
                  <a:moveTo>
                    <a:pt x="186315" y="138112"/>
                  </a:moveTo>
                  <a:cubicBezTo>
                    <a:pt x="215774" y="139408"/>
                    <a:pt x="243952" y="143298"/>
                    <a:pt x="268288" y="149780"/>
                  </a:cubicBezTo>
                  <a:cubicBezTo>
                    <a:pt x="259322" y="164042"/>
                    <a:pt x="249076" y="179599"/>
                    <a:pt x="238829" y="193860"/>
                  </a:cubicBezTo>
                  <a:cubicBezTo>
                    <a:pt x="234986" y="192564"/>
                    <a:pt x="231144" y="191267"/>
                    <a:pt x="227301" y="191267"/>
                  </a:cubicBezTo>
                  <a:cubicBezTo>
                    <a:pt x="213212" y="191267"/>
                    <a:pt x="201685" y="201639"/>
                    <a:pt x="200404" y="214604"/>
                  </a:cubicBezTo>
                  <a:cubicBezTo>
                    <a:pt x="194000" y="214604"/>
                    <a:pt x="186315" y="214604"/>
                    <a:pt x="179911" y="215900"/>
                  </a:cubicBezTo>
                  <a:cubicBezTo>
                    <a:pt x="170945" y="202936"/>
                    <a:pt x="163260" y="191267"/>
                    <a:pt x="155575" y="179599"/>
                  </a:cubicBezTo>
                  <a:cubicBezTo>
                    <a:pt x="160698" y="171820"/>
                    <a:pt x="167102" y="162745"/>
                    <a:pt x="173507" y="154966"/>
                  </a:cubicBezTo>
                  <a:cubicBezTo>
                    <a:pt x="177349" y="148483"/>
                    <a:pt x="182472" y="143298"/>
                    <a:pt x="186315" y="138112"/>
                  </a:cubicBezTo>
                  <a:close/>
                  <a:moveTo>
                    <a:pt x="168276" y="138112"/>
                  </a:moveTo>
                  <a:cubicBezTo>
                    <a:pt x="165630" y="140597"/>
                    <a:pt x="164307" y="143081"/>
                    <a:pt x="161661" y="145566"/>
                  </a:cubicBezTo>
                  <a:cubicBezTo>
                    <a:pt x="156370" y="153020"/>
                    <a:pt x="151078" y="159232"/>
                    <a:pt x="145786" y="166687"/>
                  </a:cubicBezTo>
                  <a:cubicBezTo>
                    <a:pt x="144463" y="165445"/>
                    <a:pt x="143140" y="162960"/>
                    <a:pt x="141817" y="161718"/>
                  </a:cubicBezTo>
                  <a:cubicBezTo>
                    <a:pt x="137849" y="154263"/>
                    <a:pt x="132557" y="146808"/>
                    <a:pt x="128588" y="139354"/>
                  </a:cubicBezTo>
                  <a:cubicBezTo>
                    <a:pt x="141817" y="139354"/>
                    <a:pt x="155047" y="138112"/>
                    <a:pt x="168276" y="138112"/>
                  </a:cubicBezTo>
                  <a:close/>
                  <a:moveTo>
                    <a:pt x="220028" y="103187"/>
                  </a:moveTo>
                  <a:cubicBezTo>
                    <a:pt x="223838" y="104486"/>
                    <a:pt x="227648" y="105784"/>
                    <a:pt x="232728" y="105784"/>
                  </a:cubicBezTo>
                  <a:cubicBezTo>
                    <a:pt x="233998" y="105784"/>
                    <a:pt x="236538" y="105784"/>
                    <a:pt x="237808" y="105784"/>
                  </a:cubicBezTo>
                  <a:cubicBezTo>
                    <a:pt x="241618" y="109681"/>
                    <a:pt x="244158" y="114877"/>
                    <a:pt x="246698" y="118773"/>
                  </a:cubicBezTo>
                  <a:cubicBezTo>
                    <a:pt x="249238" y="122670"/>
                    <a:pt x="253048" y="127865"/>
                    <a:pt x="255588" y="131762"/>
                  </a:cubicBezTo>
                  <a:cubicBezTo>
                    <a:pt x="237808" y="129164"/>
                    <a:pt x="218758" y="126566"/>
                    <a:pt x="198438" y="125267"/>
                  </a:cubicBezTo>
                  <a:cubicBezTo>
                    <a:pt x="206058" y="117474"/>
                    <a:pt x="213678" y="109681"/>
                    <a:pt x="220028" y="103187"/>
                  </a:cubicBezTo>
                  <a:close/>
                  <a:moveTo>
                    <a:pt x="317236" y="98425"/>
                  </a:moveTo>
                  <a:cubicBezTo>
                    <a:pt x="325173" y="115539"/>
                    <a:pt x="329142" y="133969"/>
                    <a:pt x="331788" y="152400"/>
                  </a:cubicBezTo>
                  <a:cubicBezTo>
                    <a:pt x="319882" y="148450"/>
                    <a:pt x="306652" y="144501"/>
                    <a:pt x="292100" y="140552"/>
                  </a:cubicBezTo>
                  <a:cubicBezTo>
                    <a:pt x="301361" y="124754"/>
                    <a:pt x="310621" y="111589"/>
                    <a:pt x="317236" y="98425"/>
                  </a:cubicBezTo>
                  <a:close/>
                  <a:moveTo>
                    <a:pt x="286068" y="52387"/>
                  </a:moveTo>
                  <a:cubicBezTo>
                    <a:pt x="295205" y="61448"/>
                    <a:pt x="303037" y="71803"/>
                    <a:pt x="309563" y="84748"/>
                  </a:cubicBezTo>
                  <a:cubicBezTo>
                    <a:pt x="301731" y="98986"/>
                    <a:pt x="289984" y="117108"/>
                    <a:pt x="278236" y="136525"/>
                  </a:cubicBezTo>
                  <a:cubicBezTo>
                    <a:pt x="278236" y="136525"/>
                    <a:pt x="276931" y="136525"/>
                    <a:pt x="276931" y="136525"/>
                  </a:cubicBezTo>
                  <a:cubicBezTo>
                    <a:pt x="270404" y="127464"/>
                    <a:pt x="265183" y="119697"/>
                    <a:pt x="258657" y="110636"/>
                  </a:cubicBezTo>
                  <a:cubicBezTo>
                    <a:pt x="256046" y="106753"/>
                    <a:pt x="253436" y="102870"/>
                    <a:pt x="250825" y="98986"/>
                  </a:cubicBezTo>
                  <a:cubicBezTo>
                    <a:pt x="256046" y="93809"/>
                    <a:pt x="259962" y="86042"/>
                    <a:pt x="259962" y="78275"/>
                  </a:cubicBezTo>
                  <a:cubicBezTo>
                    <a:pt x="259962" y="75687"/>
                    <a:pt x="259962" y="73098"/>
                    <a:pt x="258657" y="70509"/>
                  </a:cubicBezTo>
                  <a:cubicBezTo>
                    <a:pt x="269099" y="62742"/>
                    <a:pt x="278236" y="57564"/>
                    <a:pt x="286068" y="52387"/>
                  </a:cubicBezTo>
                  <a:close/>
                  <a:moveTo>
                    <a:pt x="73025" y="28575"/>
                  </a:moveTo>
                  <a:cubicBezTo>
                    <a:pt x="79493" y="54655"/>
                    <a:pt x="92428" y="92472"/>
                    <a:pt x="107950" y="126377"/>
                  </a:cubicBezTo>
                  <a:cubicBezTo>
                    <a:pt x="63970" y="128985"/>
                    <a:pt x="25165" y="134201"/>
                    <a:pt x="3175" y="138113"/>
                  </a:cubicBezTo>
                  <a:cubicBezTo>
                    <a:pt x="10936" y="92472"/>
                    <a:pt x="36806" y="53351"/>
                    <a:pt x="73025" y="28575"/>
                  </a:cubicBezTo>
                  <a:close/>
                  <a:moveTo>
                    <a:pt x="203200" y="4762"/>
                  </a:moveTo>
                  <a:cubicBezTo>
                    <a:pt x="230476" y="11151"/>
                    <a:pt x="255155" y="23928"/>
                    <a:pt x="274638" y="41817"/>
                  </a:cubicBezTo>
                  <a:cubicBezTo>
                    <a:pt x="268144" y="45650"/>
                    <a:pt x="260350" y="52039"/>
                    <a:pt x="251258" y="57150"/>
                  </a:cubicBezTo>
                  <a:cubicBezTo>
                    <a:pt x="246063" y="53316"/>
                    <a:pt x="239568" y="50761"/>
                    <a:pt x="233074" y="50761"/>
                  </a:cubicBezTo>
                  <a:cubicBezTo>
                    <a:pt x="230476" y="50761"/>
                    <a:pt x="227879" y="50761"/>
                    <a:pt x="225281" y="52039"/>
                  </a:cubicBezTo>
                  <a:cubicBezTo>
                    <a:pt x="216189" y="34150"/>
                    <a:pt x="208395" y="17539"/>
                    <a:pt x="203200" y="4762"/>
                  </a:cubicBezTo>
                  <a:close/>
                  <a:moveTo>
                    <a:pt x="165260" y="0"/>
                  </a:moveTo>
                  <a:cubicBezTo>
                    <a:pt x="172957" y="0"/>
                    <a:pt x="179371" y="0"/>
                    <a:pt x="185786" y="1290"/>
                  </a:cubicBezTo>
                  <a:cubicBezTo>
                    <a:pt x="192200" y="15478"/>
                    <a:pt x="199897" y="36115"/>
                    <a:pt x="212725" y="59333"/>
                  </a:cubicBezTo>
                  <a:cubicBezTo>
                    <a:pt x="207594" y="63202"/>
                    <a:pt x="205028" y="69651"/>
                    <a:pt x="205028" y="77390"/>
                  </a:cubicBezTo>
                  <a:cubicBezTo>
                    <a:pt x="205028" y="82550"/>
                    <a:pt x="206311" y="87709"/>
                    <a:pt x="208876" y="91579"/>
                  </a:cubicBezTo>
                  <a:cubicBezTo>
                    <a:pt x="198614" y="100608"/>
                    <a:pt x="188351" y="110926"/>
                    <a:pt x="179371" y="122535"/>
                  </a:cubicBezTo>
                  <a:cubicBezTo>
                    <a:pt x="178089" y="122535"/>
                    <a:pt x="178089" y="122535"/>
                    <a:pt x="176806" y="122535"/>
                  </a:cubicBezTo>
                  <a:cubicBezTo>
                    <a:pt x="158846" y="122535"/>
                    <a:pt x="139604" y="123825"/>
                    <a:pt x="122927" y="123825"/>
                  </a:cubicBezTo>
                  <a:cubicBezTo>
                    <a:pt x="104967" y="87709"/>
                    <a:pt x="92139" y="45144"/>
                    <a:pt x="85725" y="20637"/>
                  </a:cubicBezTo>
                  <a:cubicBezTo>
                    <a:pt x="108816" y="7739"/>
                    <a:pt x="135755" y="0"/>
                    <a:pt x="16526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08" compatLnSpc="1" forceAA="0" fromWordArt="0" lIns="91416" numCol="1" rIns="91416" rot="0" rtlCol="0" spcCol="0" spcFirstLastPara="0" tIns="45708"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799">
                <a:cs typeface="+mn-ea"/>
                <a:sym typeface="+mn-lt"/>
              </a:endParaRPr>
            </a:p>
          </p:txBody>
        </p:sp>
      </p:grpSp>
      <p:grpSp>
        <p:nvGrpSpPr>
          <p:cNvPr id="108" name="组合 107">
            <a:extLst>
              <a:ext uri="{FF2B5EF4-FFF2-40B4-BE49-F238E27FC236}">
                <a16:creationId xmlns:a16="http://schemas.microsoft.com/office/drawing/2014/main" id="{78621779-87DA-4EEF-9D79-F42E1C3F29B7}"/>
              </a:ext>
            </a:extLst>
          </p:cNvPr>
          <p:cNvGrpSpPr/>
          <p:nvPr/>
        </p:nvGrpSpPr>
        <p:grpSpPr>
          <a:xfrm>
            <a:off x="6787726" y="4707455"/>
            <a:ext cx="456109" cy="456109"/>
            <a:chOff x="9893514" y="5335471"/>
            <a:chExt cx="456228" cy="456228"/>
          </a:xfrm>
          <a:effectLst/>
        </p:grpSpPr>
        <p:sp>
          <p:nvSpPr>
            <p:cNvPr id="109" name="矩形: 圆角 7">
              <a:extLst>
                <a:ext uri="{FF2B5EF4-FFF2-40B4-BE49-F238E27FC236}">
                  <a16:creationId xmlns:a16="http://schemas.microsoft.com/office/drawing/2014/main" id="{B548B258-D179-43AA-96FA-414FC6F93FE8}"/>
                </a:ext>
              </a:extLst>
            </p:cNvPr>
            <p:cNvSpPr/>
            <p:nvPr/>
          </p:nvSpPr>
          <p:spPr>
            <a:xfrm>
              <a:off x="9893514" y="5335471"/>
              <a:ext cx="456228" cy="456228"/>
            </a:xfrm>
            <a:prstGeom prst="roundRect">
              <a:avLst/>
            </a:prstGeom>
            <a:solidFill>
              <a:srgbClr val="8C7DA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cs typeface="+mn-ea"/>
                <a:sym typeface="+mn-lt"/>
              </a:endParaRPr>
            </a:p>
          </p:txBody>
        </p:sp>
        <p:sp>
          <p:nvSpPr>
            <p:cNvPr id="110" name="椭圆 8">
              <a:extLst>
                <a:ext uri="{FF2B5EF4-FFF2-40B4-BE49-F238E27FC236}">
                  <a16:creationId xmlns:a16="http://schemas.microsoft.com/office/drawing/2014/main" id="{0087CB57-E50F-40BF-9234-C3607BA01154}"/>
                </a:ext>
              </a:extLst>
            </p:cNvPr>
            <p:cNvSpPr/>
            <p:nvPr/>
          </p:nvSpPr>
          <p:spPr>
            <a:xfrm>
              <a:off x="9998305" y="5440262"/>
              <a:ext cx="246647" cy="246647"/>
            </a:xfrm>
            <a:custGeom>
              <a:gdLst>
                <a:gd fmla="*/ 157638 w 338138" name="connsiteX0"/>
                <a:gd fmla="*/ 144463 h 338138" name="connsiteY0"/>
                <a:gd fmla="*/ 165544 w 338138" name="connsiteX1"/>
                <a:gd fmla="*/ 148443 h 338138" name="connsiteY1"/>
                <a:gd fmla="*/ 249865 w 338138" name="connsiteX2"/>
                <a:gd fmla="*/ 233341 h 338138" name="connsiteY2"/>
                <a:gd fmla="*/ 280167 w 338138" name="connsiteX3"/>
                <a:gd fmla="*/ 232015 h 338138" name="connsiteY3"/>
                <a:gd fmla="*/ 286755 w 338138" name="connsiteX4"/>
                <a:gd fmla="*/ 234668 h 338138" name="connsiteY4"/>
                <a:gd fmla="*/ 335503 w 338138" name="connsiteX5"/>
                <a:gd fmla="*/ 283750 h 338138" name="connsiteY5"/>
                <a:gd fmla="*/ 338138 w 338138" name="connsiteX6"/>
                <a:gd fmla="*/ 293036 h 338138" name="connsiteY6"/>
                <a:gd fmla="*/ 330233 w 338138" name="connsiteX7"/>
                <a:gd fmla="*/ 298342 h 338138" name="connsiteY7"/>
                <a:gd fmla="*/ 311788 w 338138" name="connsiteX8"/>
                <a:gd fmla="*/ 303648 h 338138" name="connsiteY8"/>
                <a:gd fmla="*/ 303883 w 338138" name="connsiteX9"/>
                <a:gd fmla="*/ 310281 h 338138" name="connsiteY9"/>
                <a:gd fmla="*/ 299930 w 338138" name="connsiteX10"/>
                <a:gd fmla="*/ 331505 h 338138" name="connsiteY10"/>
                <a:gd fmla="*/ 293343 w 338138" name="connsiteX11"/>
                <a:gd fmla="*/ 338138 h 338138" name="connsiteY11"/>
                <a:gd fmla="*/ 290708 w 338138" name="connsiteX12"/>
                <a:gd fmla="*/ 338138 h 338138" name="connsiteY12"/>
                <a:gd fmla="*/ 284120 w 338138" name="connsiteX13"/>
                <a:gd fmla="*/ 335485 h 338138" name="connsiteY13"/>
                <a:gd fmla="*/ 235372 w 338138" name="connsiteX14"/>
                <a:gd fmla="*/ 286403 h 338138" name="connsiteY14"/>
                <a:gd fmla="*/ 232737 w 338138" name="connsiteX15"/>
                <a:gd fmla="*/ 279770 h 338138" name="connsiteY15"/>
                <a:gd fmla="*/ 234054 w 338138" name="connsiteX16"/>
                <a:gd fmla="*/ 249260 h 338138" name="connsiteY16"/>
                <a:gd fmla="*/ 149733 w 338138" name="connsiteX17"/>
                <a:gd fmla="*/ 164361 h 338138" name="connsiteY17"/>
                <a:gd fmla="*/ 149733 w 338138" name="connsiteX18"/>
                <a:gd fmla="*/ 148443 h 338138" name="connsiteY18"/>
                <a:gd fmla="*/ 157638 w 338138" name="connsiteX19"/>
                <a:gd fmla="*/ 144463 h 338138" name="connsiteY19"/>
                <a:gd fmla="*/ 145922 w 338138" name="connsiteX20"/>
                <a:gd fmla="*/ 120650 h 338138" name="connsiteY20"/>
                <a:gd fmla="*/ 169863 w 338138" name="connsiteX21"/>
                <a:gd fmla="*/ 137383 h 338138" name="connsiteY21"/>
                <a:gd fmla="*/ 157893 w 338138" name="connsiteX22"/>
                <a:gd fmla="*/ 133522 h 338138" name="connsiteY22"/>
                <a:gd fmla="*/ 141931 w 338138" name="connsiteX23"/>
                <a:gd fmla="*/ 141245 h 338138" name="connsiteY23"/>
                <a:gd fmla="*/ 137941 w 338138" name="connsiteX24"/>
                <a:gd fmla="*/ 168275 h 338138" name="connsiteY24"/>
                <a:gd fmla="*/ 120650 w 338138" name="connsiteX25"/>
                <a:gd fmla="*/ 145106 h 338138" name="connsiteY25"/>
                <a:gd fmla="*/ 145922 w 338138" name="connsiteX26"/>
                <a:gd fmla="*/ 120650 h 338138" name="connsiteY26"/>
                <a:gd fmla="*/ 146051 w 338138" name="connsiteX27"/>
                <a:gd fmla="*/ 60325 h 338138" name="connsiteY27"/>
                <a:gd fmla="*/ 230188 w 338138" name="connsiteX28"/>
                <a:gd fmla="*/ 145257 h 338138" name="connsiteY28"/>
                <a:gd fmla="*/ 219671 w 338138" name="connsiteX29"/>
                <a:gd fmla="*/ 186395 h 338138" name="connsiteY29"/>
                <a:gd fmla="*/ 193378 w 338138" name="connsiteX30"/>
                <a:gd fmla="*/ 161181 h 338138" name="connsiteY30"/>
                <a:gd fmla="*/ 196007 w 338138" name="connsiteX31"/>
                <a:gd fmla="*/ 145257 h 338138" name="connsiteY31"/>
                <a:gd fmla="*/ 146051 w 338138" name="connsiteX32"/>
                <a:gd fmla="*/ 94828 h 338138" name="connsiteY32"/>
                <a:gd fmla="*/ 96094 w 338138" name="connsiteX33"/>
                <a:gd fmla="*/ 145257 h 338138" name="connsiteY33"/>
                <a:gd fmla="*/ 146051 w 338138" name="connsiteX34"/>
                <a:gd fmla="*/ 195685 h 338138" name="connsiteY34"/>
                <a:gd fmla="*/ 161827 w 338138" name="connsiteX35"/>
                <a:gd fmla="*/ 193031 h 338138" name="connsiteY35"/>
                <a:gd fmla="*/ 188119 w 338138" name="connsiteX36"/>
                <a:gd fmla="*/ 219572 h 338138" name="connsiteY36"/>
                <a:gd fmla="*/ 146051 w 338138" name="connsiteX37"/>
                <a:gd fmla="*/ 230188 h 338138" name="connsiteY37"/>
                <a:gd fmla="*/ 61913 w 338138" name="connsiteX38"/>
                <a:gd fmla="*/ 145257 h 338138" name="connsiteY38"/>
                <a:gd fmla="*/ 146051 w 338138" name="connsiteX39"/>
                <a:gd fmla="*/ 60325 h 338138" name="connsiteY39"/>
                <a:gd fmla="*/ 145257 w 338138" name="connsiteX40"/>
                <a:gd fmla="*/ 0 h 338138" name="connsiteY40"/>
                <a:gd fmla="*/ 290513 w 338138" name="connsiteX41"/>
                <a:gd fmla="*/ 145257 h 338138" name="connsiteY41"/>
                <a:gd fmla="*/ 269385 w 338138" name="connsiteX42"/>
                <a:gd fmla="*/ 221846 h 338138" name="connsiteY42"/>
                <a:gd fmla="*/ 254859 w 338138" name="connsiteX43"/>
                <a:gd fmla="*/ 221846 h 338138" name="connsiteY43"/>
                <a:gd fmla="*/ 239013 w 338138" name="connsiteX44"/>
                <a:gd fmla="*/ 206000 h 338138" name="connsiteY44"/>
                <a:gd fmla="*/ 256180 w 338138" name="connsiteX45"/>
                <a:gd fmla="*/ 145257 h 338138" name="connsiteY45"/>
                <a:gd fmla="*/ 145257 w 338138" name="connsiteX46"/>
                <a:gd fmla="*/ 34333 h 338138" name="connsiteY46"/>
                <a:gd fmla="*/ 34333 w 338138" name="connsiteX47"/>
                <a:gd fmla="*/ 145257 h 338138" name="connsiteY47"/>
                <a:gd fmla="*/ 145257 w 338138" name="connsiteX48"/>
                <a:gd fmla="*/ 256180 h 338138" name="connsiteY48"/>
                <a:gd fmla="*/ 206000 w 338138" name="connsiteX49"/>
                <a:gd fmla="*/ 239013 h 338138" name="connsiteY49"/>
                <a:gd fmla="*/ 221847 w 338138" name="connsiteX50"/>
                <a:gd fmla="*/ 254859 h 338138" name="connsiteY50"/>
                <a:gd fmla="*/ 221847 w 338138" name="connsiteX51"/>
                <a:gd fmla="*/ 269385 h 338138" name="connsiteY51"/>
                <a:gd fmla="*/ 145257 w 338138" name="connsiteX52"/>
                <a:gd fmla="*/ 290513 h 338138" name="connsiteY52"/>
                <a:gd fmla="*/ 0 w 338138" name="connsiteX53"/>
                <a:gd fmla="*/ 145257 h 338138" name="connsiteY53"/>
                <a:gd fmla="*/ 145257 w 338138" name="connsiteX54"/>
                <a:gd fmla="*/ 0 h 338138" name="connsiteY5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b="b" l="l" r="r" t="t"/>
              <a:pathLst>
                <a:path h="338138" w="338138">
                  <a:moveTo>
                    <a:pt x="157638" y="144463"/>
                  </a:moveTo>
                  <a:cubicBezTo>
                    <a:pt x="160273" y="144463"/>
                    <a:pt x="162908" y="145790"/>
                    <a:pt x="165544" y="148443"/>
                  </a:cubicBezTo>
                  <a:cubicBezTo>
                    <a:pt x="165544" y="148443"/>
                    <a:pt x="165544" y="148443"/>
                    <a:pt x="249865" y="233341"/>
                  </a:cubicBezTo>
                  <a:cubicBezTo>
                    <a:pt x="249865" y="233341"/>
                    <a:pt x="249865" y="233341"/>
                    <a:pt x="280167" y="232015"/>
                  </a:cubicBezTo>
                  <a:cubicBezTo>
                    <a:pt x="282803" y="232015"/>
                    <a:pt x="285438" y="233341"/>
                    <a:pt x="286755" y="234668"/>
                  </a:cubicBezTo>
                  <a:cubicBezTo>
                    <a:pt x="286755" y="234668"/>
                    <a:pt x="286755" y="234668"/>
                    <a:pt x="335503" y="283750"/>
                  </a:cubicBezTo>
                  <a:cubicBezTo>
                    <a:pt x="338138" y="286403"/>
                    <a:pt x="338138" y="289056"/>
                    <a:pt x="338138" y="293036"/>
                  </a:cubicBezTo>
                  <a:cubicBezTo>
                    <a:pt x="336821" y="295689"/>
                    <a:pt x="334186" y="298342"/>
                    <a:pt x="330233" y="298342"/>
                  </a:cubicBezTo>
                  <a:cubicBezTo>
                    <a:pt x="330233" y="298342"/>
                    <a:pt x="330233" y="298342"/>
                    <a:pt x="311788" y="303648"/>
                  </a:cubicBezTo>
                  <a:cubicBezTo>
                    <a:pt x="307835" y="303648"/>
                    <a:pt x="305200" y="306301"/>
                    <a:pt x="303883" y="310281"/>
                  </a:cubicBezTo>
                  <a:cubicBezTo>
                    <a:pt x="303883" y="310281"/>
                    <a:pt x="303883" y="310281"/>
                    <a:pt x="299930" y="331505"/>
                  </a:cubicBezTo>
                  <a:cubicBezTo>
                    <a:pt x="298613" y="334158"/>
                    <a:pt x="295978" y="336812"/>
                    <a:pt x="293343" y="338138"/>
                  </a:cubicBezTo>
                  <a:cubicBezTo>
                    <a:pt x="292025" y="338138"/>
                    <a:pt x="292025" y="338138"/>
                    <a:pt x="290708" y="338138"/>
                  </a:cubicBezTo>
                  <a:cubicBezTo>
                    <a:pt x="288073" y="338138"/>
                    <a:pt x="285438" y="336812"/>
                    <a:pt x="284120" y="335485"/>
                  </a:cubicBezTo>
                  <a:cubicBezTo>
                    <a:pt x="284120" y="335485"/>
                    <a:pt x="284120" y="335485"/>
                    <a:pt x="235372" y="286403"/>
                  </a:cubicBezTo>
                  <a:cubicBezTo>
                    <a:pt x="232737" y="283750"/>
                    <a:pt x="232737" y="281097"/>
                    <a:pt x="232737" y="279770"/>
                  </a:cubicBezTo>
                  <a:cubicBezTo>
                    <a:pt x="232737" y="279770"/>
                    <a:pt x="232737" y="279770"/>
                    <a:pt x="234054" y="249260"/>
                  </a:cubicBezTo>
                  <a:cubicBezTo>
                    <a:pt x="234054" y="249260"/>
                    <a:pt x="234054" y="249260"/>
                    <a:pt x="149733" y="164361"/>
                  </a:cubicBezTo>
                  <a:cubicBezTo>
                    <a:pt x="144463" y="159055"/>
                    <a:pt x="144463" y="152422"/>
                    <a:pt x="149733" y="148443"/>
                  </a:cubicBezTo>
                  <a:cubicBezTo>
                    <a:pt x="151051" y="145790"/>
                    <a:pt x="155003" y="144463"/>
                    <a:pt x="157638" y="144463"/>
                  </a:cubicBezTo>
                  <a:close/>
                  <a:moveTo>
                    <a:pt x="145922" y="120650"/>
                  </a:moveTo>
                  <a:cubicBezTo>
                    <a:pt x="157893" y="120650"/>
                    <a:pt x="167203" y="128373"/>
                    <a:pt x="169863" y="137383"/>
                  </a:cubicBezTo>
                  <a:cubicBezTo>
                    <a:pt x="167203" y="134809"/>
                    <a:pt x="161883" y="133522"/>
                    <a:pt x="157893" y="133522"/>
                  </a:cubicBezTo>
                  <a:cubicBezTo>
                    <a:pt x="151242" y="133522"/>
                    <a:pt x="145922" y="136096"/>
                    <a:pt x="141931" y="141245"/>
                  </a:cubicBezTo>
                  <a:cubicBezTo>
                    <a:pt x="133951" y="147680"/>
                    <a:pt x="132620" y="160552"/>
                    <a:pt x="137941" y="168275"/>
                  </a:cubicBezTo>
                  <a:cubicBezTo>
                    <a:pt x="128630" y="165701"/>
                    <a:pt x="120650" y="156691"/>
                    <a:pt x="120650" y="145106"/>
                  </a:cubicBezTo>
                  <a:cubicBezTo>
                    <a:pt x="120650" y="132234"/>
                    <a:pt x="132620" y="120650"/>
                    <a:pt x="145922" y="120650"/>
                  </a:cubicBezTo>
                  <a:close/>
                  <a:moveTo>
                    <a:pt x="146051" y="60325"/>
                  </a:moveTo>
                  <a:cubicBezTo>
                    <a:pt x="192063" y="60325"/>
                    <a:pt x="230188" y="98810"/>
                    <a:pt x="230188" y="145257"/>
                  </a:cubicBezTo>
                  <a:cubicBezTo>
                    <a:pt x="230188" y="159854"/>
                    <a:pt x="226244" y="174452"/>
                    <a:pt x="219671" y="186395"/>
                  </a:cubicBezTo>
                  <a:lnTo>
                    <a:pt x="193378" y="161181"/>
                  </a:lnTo>
                  <a:cubicBezTo>
                    <a:pt x="196007" y="155873"/>
                    <a:pt x="196007" y="150565"/>
                    <a:pt x="196007" y="145257"/>
                  </a:cubicBezTo>
                  <a:cubicBezTo>
                    <a:pt x="196007" y="117388"/>
                    <a:pt x="173658" y="94828"/>
                    <a:pt x="146051" y="94828"/>
                  </a:cubicBezTo>
                  <a:cubicBezTo>
                    <a:pt x="118443" y="94828"/>
                    <a:pt x="96094" y="117388"/>
                    <a:pt x="96094" y="145257"/>
                  </a:cubicBezTo>
                  <a:cubicBezTo>
                    <a:pt x="96094" y="173125"/>
                    <a:pt x="118443" y="195685"/>
                    <a:pt x="146051" y="195685"/>
                  </a:cubicBezTo>
                  <a:cubicBezTo>
                    <a:pt x="151309" y="195685"/>
                    <a:pt x="156568" y="194358"/>
                    <a:pt x="161827" y="193031"/>
                  </a:cubicBezTo>
                  <a:cubicBezTo>
                    <a:pt x="161827" y="193031"/>
                    <a:pt x="161827" y="193031"/>
                    <a:pt x="188119" y="219572"/>
                  </a:cubicBezTo>
                  <a:cubicBezTo>
                    <a:pt x="174973" y="226207"/>
                    <a:pt x="161827" y="230188"/>
                    <a:pt x="146051" y="230188"/>
                  </a:cubicBezTo>
                  <a:cubicBezTo>
                    <a:pt x="100038" y="230188"/>
                    <a:pt x="61913" y="191703"/>
                    <a:pt x="61913" y="145257"/>
                  </a:cubicBezTo>
                  <a:cubicBezTo>
                    <a:pt x="61913" y="98810"/>
                    <a:pt x="100038" y="60325"/>
                    <a:pt x="146051" y="60325"/>
                  </a:cubicBezTo>
                  <a:close/>
                  <a:moveTo>
                    <a:pt x="145257" y="0"/>
                  </a:moveTo>
                  <a:cubicBezTo>
                    <a:pt x="225808" y="0"/>
                    <a:pt x="290513" y="64705"/>
                    <a:pt x="290513" y="145257"/>
                  </a:cubicBezTo>
                  <a:cubicBezTo>
                    <a:pt x="290513" y="172987"/>
                    <a:pt x="282590" y="199398"/>
                    <a:pt x="269385" y="221846"/>
                  </a:cubicBezTo>
                  <a:cubicBezTo>
                    <a:pt x="269385" y="221846"/>
                    <a:pt x="269385" y="221846"/>
                    <a:pt x="254859" y="221846"/>
                  </a:cubicBezTo>
                  <a:cubicBezTo>
                    <a:pt x="254859" y="221846"/>
                    <a:pt x="254859" y="221846"/>
                    <a:pt x="239013" y="206000"/>
                  </a:cubicBezTo>
                  <a:cubicBezTo>
                    <a:pt x="249577" y="188833"/>
                    <a:pt x="256180" y="167705"/>
                    <a:pt x="256180" y="145257"/>
                  </a:cubicBezTo>
                  <a:cubicBezTo>
                    <a:pt x="256180" y="84513"/>
                    <a:pt x="207321" y="34333"/>
                    <a:pt x="145257" y="34333"/>
                  </a:cubicBezTo>
                  <a:cubicBezTo>
                    <a:pt x="84513" y="34333"/>
                    <a:pt x="34333" y="84513"/>
                    <a:pt x="34333" y="145257"/>
                  </a:cubicBezTo>
                  <a:cubicBezTo>
                    <a:pt x="34333" y="207321"/>
                    <a:pt x="84513" y="256180"/>
                    <a:pt x="145257" y="256180"/>
                  </a:cubicBezTo>
                  <a:cubicBezTo>
                    <a:pt x="167705" y="256180"/>
                    <a:pt x="188834" y="249577"/>
                    <a:pt x="206000" y="239013"/>
                  </a:cubicBezTo>
                  <a:cubicBezTo>
                    <a:pt x="206000" y="239013"/>
                    <a:pt x="206000" y="239013"/>
                    <a:pt x="221847" y="254859"/>
                  </a:cubicBezTo>
                  <a:cubicBezTo>
                    <a:pt x="221847" y="254859"/>
                    <a:pt x="221847" y="254859"/>
                    <a:pt x="221847" y="269385"/>
                  </a:cubicBezTo>
                  <a:cubicBezTo>
                    <a:pt x="199398" y="282590"/>
                    <a:pt x="172988" y="290513"/>
                    <a:pt x="145257" y="290513"/>
                  </a:cubicBezTo>
                  <a:cubicBezTo>
                    <a:pt x="64705" y="290513"/>
                    <a:pt x="0" y="225808"/>
                    <a:pt x="0" y="145257"/>
                  </a:cubicBezTo>
                  <a:cubicBezTo>
                    <a:pt x="0" y="64705"/>
                    <a:pt x="64705" y="0"/>
                    <a:pt x="14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08" compatLnSpc="1" forceAA="0" fromWordArt="0" lIns="91416" numCol="1" rIns="91416" rot="0" rtlCol="0" spcCol="0" spcFirstLastPara="0" tIns="45708"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799">
                <a:cs typeface="+mn-ea"/>
                <a:sym typeface="+mn-lt"/>
              </a:endParaRPr>
            </a:p>
          </p:txBody>
        </p:sp>
      </p:grpSp>
      <p:grpSp>
        <p:nvGrpSpPr>
          <p:cNvPr id="111" name="组合 110">
            <a:extLst>
              <a:ext uri="{FF2B5EF4-FFF2-40B4-BE49-F238E27FC236}">
                <a16:creationId xmlns:a16="http://schemas.microsoft.com/office/drawing/2014/main" id="{A3644E18-5BBA-4F38-B930-E6A13A9D9F24}"/>
              </a:ext>
            </a:extLst>
          </p:cNvPr>
          <p:cNvGrpSpPr/>
          <p:nvPr/>
        </p:nvGrpSpPr>
        <p:grpSpPr>
          <a:xfrm>
            <a:off x="7443091" y="4707455"/>
            <a:ext cx="456109" cy="456109"/>
            <a:chOff x="10434146" y="5335471"/>
            <a:chExt cx="456228" cy="456228"/>
          </a:xfrm>
          <a:effectLst/>
        </p:grpSpPr>
        <p:sp>
          <p:nvSpPr>
            <p:cNvPr id="112" name="矩形: 圆角 10">
              <a:extLst>
                <a:ext uri="{FF2B5EF4-FFF2-40B4-BE49-F238E27FC236}">
                  <a16:creationId xmlns:a16="http://schemas.microsoft.com/office/drawing/2014/main" id="{64D1FA3B-0983-43EB-9A50-E4BC462A19A6}"/>
                </a:ext>
              </a:extLst>
            </p:cNvPr>
            <p:cNvSpPr/>
            <p:nvPr/>
          </p:nvSpPr>
          <p:spPr>
            <a:xfrm>
              <a:off x="10434146" y="5335471"/>
              <a:ext cx="456228" cy="456228"/>
            </a:xfrm>
            <a:prstGeom prst="roundRect">
              <a:avLst/>
            </a:prstGeom>
            <a:solidFill>
              <a:srgbClr val="F398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cs typeface="+mn-ea"/>
                <a:sym typeface="+mn-lt"/>
              </a:endParaRPr>
            </a:p>
          </p:txBody>
        </p:sp>
        <p:sp>
          <p:nvSpPr>
            <p:cNvPr id="113" name="椭圆 11">
              <a:extLst>
                <a:ext uri="{FF2B5EF4-FFF2-40B4-BE49-F238E27FC236}">
                  <a16:creationId xmlns:a16="http://schemas.microsoft.com/office/drawing/2014/main" id="{4642B111-F038-4C43-AD91-64210E2FAF72}"/>
                </a:ext>
              </a:extLst>
            </p:cNvPr>
            <p:cNvSpPr/>
            <p:nvPr/>
          </p:nvSpPr>
          <p:spPr>
            <a:xfrm>
              <a:off x="10538936" y="5441441"/>
              <a:ext cx="246647" cy="244286"/>
            </a:xfrm>
            <a:custGeom>
              <a:gdLst>
                <a:gd fmla="*/ 292147 w 331788" name="connsiteX0"/>
                <a:gd fmla="*/ 109538 h 328613" name="connsiteY0"/>
                <a:gd fmla="*/ 327025 w 331788" name="connsiteX1"/>
                <a:gd fmla="*/ 145621 h 328613" name="connsiteY1"/>
                <a:gd fmla="*/ 327025 w 331788" name="connsiteX2"/>
                <a:gd fmla="*/ 229385 h 328613" name="connsiteY2"/>
                <a:gd fmla="*/ 293438 w 331788" name="connsiteX3"/>
                <a:gd fmla="*/ 264179 h 328613" name="connsiteY3"/>
                <a:gd fmla="*/ 252101 w 331788" name="connsiteX4"/>
                <a:gd fmla="*/ 264179 h 328613" name="connsiteY4"/>
                <a:gd fmla="*/ 252101 w 331788" name="connsiteX5"/>
                <a:gd fmla="*/ 319593 h 328613" name="connsiteY5"/>
                <a:gd fmla="*/ 243059 w 331788" name="connsiteX6"/>
                <a:gd fmla="*/ 328613 h 328613" name="connsiteY6"/>
                <a:gd fmla="*/ 205596 w 331788" name="connsiteX7"/>
                <a:gd fmla="*/ 328613 h 328613" name="connsiteY7"/>
                <a:gd fmla="*/ 195262 w 331788" name="connsiteX8"/>
                <a:gd fmla="*/ 319593 h 328613" name="connsiteY8"/>
                <a:gd fmla="*/ 195262 w 331788" name="connsiteX9"/>
                <a:gd fmla="*/ 235829 h 328613" name="connsiteY9"/>
                <a:gd fmla="*/ 224973 w 331788" name="connsiteX10"/>
                <a:gd fmla="*/ 207478 h 328613" name="connsiteY10"/>
                <a:gd fmla="*/ 255976 w 331788" name="connsiteX11"/>
                <a:gd fmla="*/ 207478 h 328613" name="connsiteY11"/>
                <a:gd fmla="*/ 255976 w 331788" name="connsiteX12"/>
                <a:gd fmla="*/ 145621 h 328613" name="connsiteY12"/>
                <a:gd fmla="*/ 292147 w 331788" name="connsiteX13"/>
                <a:gd fmla="*/ 109538 h 328613" name="connsiteY13"/>
                <a:gd fmla="*/ 38473 w 331788" name="connsiteX14"/>
                <a:gd fmla="*/ 109538 h 328613" name="connsiteY14"/>
                <a:gd fmla="*/ 75079 w 331788" name="connsiteX15"/>
                <a:gd fmla="*/ 145621 h 328613" name="connsiteY15"/>
                <a:gd fmla="*/ 75079 w 331788" name="connsiteX16"/>
                <a:gd fmla="*/ 207478 h 328613" name="connsiteY16"/>
                <a:gd fmla="*/ 106456 w 331788" name="connsiteX17"/>
                <a:gd fmla="*/ 207478 h 328613" name="connsiteY17"/>
                <a:gd fmla="*/ 136525 w 331788" name="connsiteX18"/>
                <a:gd fmla="*/ 235829 h 328613" name="connsiteY18"/>
                <a:gd fmla="*/ 136525 w 331788" name="connsiteX19"/>
                <a:gd fmla="*/ 319593 h 328613" name="connsiteY19"/>
                <a:gd fmla="*/ 126066 w 331788" name="connsiteX20"/>
                <a:gd fmla="*/ 328613 h 328613" name="connsiteY20"/>
                <a:gd fmla="*/ 88153 w 331788" name="connsiteX21"/>
                <a:gd fmla="*/ 328613 h 328613" name="connsiteY21"/>
                <a:gd fmla="*/ 79001 w 331788" name="connsiteX22"/>
                <a:gd fmla="*/ 319593 h 328613" name="connsiteY22"/>
                <a:gd fmla="*/ 79001 w 331788" name="connsiteX23"/>
                <a:gd fmla="*/ 264179 h 328613" name="connsiteY23"/>
                <a:gd fmla="*/ 37166 w 331788" name="connsiteX24"/>
                <a:gd fmla="*/ 264179 h 328613" name="connsiteY24"/>
                <a:gd fmla="*/ 3175 w 331788" name="connsiteX25"/>
                <a:gd fmla="*/ 229385 h 328613" name="connsiteY25"/>
                <a:gd fmla="*/ 3175 w 331788" name="connsiteX26"/>
                <a:gd fmla="*/ 145621 h 328613" name="connsiteY26"/>
                <a:gd fmla="*/ 38473 w 331788" name="connsiteX27"/>
                <a:gd fmla="*/ 109538 h 328613" name="connsiteY27"/>
                <a:gd fmla="*/ 160734 w 331788" name="connsiteX28"/>
                <a:gd fmla="*/ 88900 h 328613" name="connsiteY28"/>
                <a:gd fmla="*/ 171053 w 331788" name="connsiteX29"/>
                <a:gd fmla="*/ 88900 h 328613" name="connsiteY29"/>
                <a:gd fmla="*/ 173633 w 331788" name="connsiteX30"/>
                <a:gd fmla="*/ 90195 h 328613" name="connsiteY30"/>
                <a:gd fmla="*/ 174923 w 331788" name="connsiteX31"/>
                <a:gd fmla="*/ 95375 h 328613" name="connsiteY31"/>
                <a:gd fmla="*/ 169763 w 331788" name="connsiteX32"/>
                <a:gd fmla="*/ 103146 h 328613" name="connsiteY32"/>
                <a:gd fmla="*/ 172343 w 331788" name="connsiteX33"/>
                <a:gd fmla="*/ 123867 h 328613" name="connsiteY33"/>
                <a:gd fmla="*/ 167184 w 331788" name="connsiteX34"/>
                <a:gd fmla="*/ 136818 h 328613" name="connsiteY34"/>
                <a:gd fmla="*/ 164604 w 331788" name="connsiteX35"/>
                <a:gd fmla="*/ 136818 h 328613" name="connsiteY35"/>
                <a:gd fmla="*/ 159444 w 331788" name="connsiteX36"/>
                <a:gd fmla="*/ 123867 h 328613" name="connsiteY36"/>
                <a:gd fmla="*/ 162024 w 331788" name="connsiteX37"/>
                <a:gd fmla="*/ 103146 h 328613" name="connsiteY37"/>
                <a:gd fmla="*/ 156865 w 331788" name="connsiteX38"/>
                <a:gd fmla="*/ 95375 h 328613" name="connsiteY38"/>
                <a:gd fmla="*/ 158155 w 331788" name="connsiteX39"/>
                <a:gd fmla="*/ 90195 h 328613" name="connsiteY39"/>
                <a:gd fmla="*/ 160734 w 331788" name="connsiteX40"/>
                <a:gd fmla="*/ 88900 h 328613" name="connsiteY40"/>
                <a:gd fmla="*/ 136182 w 331788" name="connsiteX41"/>
                <a:gd fmla="*/ 88900 h 328613" name="connsiteY41"/>
                <a:gd fmla="*/ 138766 w 331788" name="connsiteX42"/>
                <a:gd fmla="*/ 91502 h 328613" name="connsiteY42"/>
                <a:gd fmla="*/ 165893 w 331788" name="connsiteX43"/>
                <a:gd fmla="*/ 165652 h 328613" name="connsiteY43"/>
                <a:gd fmla="*/ 193021 w 331788" name="connsiteX44"/>
                <a:gd fmla="*/ 91502 h 328613" name="connsiteY44"/>
                <a:gd fmla="*/ 196897 w 331788" name="connsiteX45"/>
                <a:gd fmla="*/ 90201 h 328613" name="connsiteY45"/>
                <a:gd fmla="*/ 208523 w 331788" name="connsiteX46"/>
                <a:gd fmla="*/ 92802 h 328613" name="connsiteY46"/>
                <a:gd fmla="*/ 231775 w 331788" name="connsiteX47"/>
                <a:gd fmla="*/ 125325 h 328613" name="connsiteY47"/>
                <a:gd fmla="*/ 231775 w 331788" name="connsiteX48"/>
                <a:gd fmla="*/ 176059 h 328613" name="connsiteY48"/>
                <a:gd fmla="*/ 226608 w 331788" name="connsiteX49"/>
                <a:gd fmla="*/ 182563 h 328613" name="connsiteY49"/>
                <a:gd fmla="*/ 105179 w 331788" name="connsiteX50"/>
                <a:gd fmla="*/ 182563 h 328613" name="connsiteY50"/>
                <a:gd fmla="*/ 100012 w 331788" name="connsiteX51"/>
                <a:gd fmla="*/ 176059 h 328613" name="connsiteY51"/>
                <a:gd fmla="*/ 100012 w 331788" name="connsiteX52"/>
                <a:gd fmla="*/ 125325 h 328613" name="connsiteY52"/>
                <a:gd fmla="*/ 123264 w 331788" name="connsiteX53"/>
                <a:gd fmla="*/ 92802 h 328613" name="connsiteY53"/>
                <a:gd fmla="*/ 134890 w 331788" name="connsiteX54"/>
                <a:gd fmla="*/ 90201 h 328613" name="connsiteY54"/>
                <a:gd fmla="*/ 136182 w 331788" name="connsiteX55"/>
                <a:gd fmla="*/ 88900 h 328613" name="connsiteY55"/>
                <a:gd fmla="*/ 292100 w 331788" name="connsiteX56"/>
                <a:gd fmla="*/ 19050 h 328613" name="connsiteY56"/>
                <a:gd fmla="*/ 331788 w 331788" name="connsiteX57"/>
                <a:gd fmla="*/ 58738 h 328613" name="connsiteY57"/>
                <a:gd fmla="*/ 292100 w 331788" name="connsiteX58"/>
                <a:gd fmla="*/ 98426 h 328613" name="connsiteY58"/>
                <a:gd fmla="*/ 252412 w 331788" name="connsiteX59"/>
                <a:gd fmla="*/ 58738 h 328613" name="connsiteY59"/>
                <a:gd fmla="*/ 292100 w 331788" name="connsiteX60"/>
                <a:gd fmla="*/ 19050 h 328613" name="connsiteY60"/>
                <a:gd fmla="*/ 39688 w 331788" name="connsiteX61"/>
                <a:gd fmla="*/ 19050 h 328613" name="connsiteY61"/>
                <a:gd fmla="*/ 79376 w 331788" name="connsiteX62"/>
                <a:gd fmla="*/ 58738 h 328613" name="connsiteY62"/>
                <a:gd fmla="*/ 39688 w 331788" name="connsiteX63"/>
                <a:gd fmla="*/ 98426 h 328613" name="connsiteY63"/>
                <a:gd fmla="*/ 0 w 331788" name="connsiteX64"/>
                <a:gd fmla="*/ 58738 h 328613" name="connsiteY64"/>
                <a:gd fmla="*/ 39688 w 331788" name="connsiteX65"/>
                <a:gd fmla="*/ 19050 h 328613" name="connsiteY65"/>
                <a:gd fmla="*/ 165894 w 331788" name="connsiteX66"/>
                <a:gd fmla="*/ 0 h 328613" name="connsiteY66"/>
                <a:gd fmla="*/ 204788 w 331788" name="connsiteX67"/>
                <a:gd fmla="*/ 39688 h 328613" name="connsiteY67"/>
                <a:gd fmla="*/ 165894 w 331788" name="connsiteX68"/>
                <a:gd fmla="*/ 79376 h 328613" name="connsiteY68"/>
                <a:gd fmla="*/ 127000 w 331788" name="connsiteX69"/>
                <a:gd fmla="*/ 39688 h 328613" name="connsiteY69"/>
                <a:gd fmla="*/ 165894 w 331788" name="connsiteX70"/>
                <a:gd fmla="*/ 0 h 328613" name="connsiteY7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b="b" l="l" r="r" t="t"/>
              <a:pathLst>
                <a:path h="328613" w="331788">
                  <a:moveTo>
                    <a:pt x="292147" y="109538"/>
                  </a:moveTo>
                  <a:cubicBezTo>
                    <a:pt x="311524" y="109538"/>
                    <a:pt x="327025" y="126291"/>
                    <a:pt x="327025" y="145621"/>
                  </a:cubicBezTo>
                  <a:cubicBezTo>
                    <a:pt x="327025" y="145621"/>
                    <a:pt x="327025" y="145621"/>
                    <a:pt x="327025" y="229385"/>
                  </a:cubicBezTo>
                  <a:cubicBezTo>
                    <a:pt x="327025" y="248715"/>
                    <a:pt x="311524" y="264179"/>
                    <a:pt x="293438" y="264179"/>
                  </a:cubicBezTo>
                  <a:cubicBezTo>
                    <a:pt x="293438" y="264179"/>
                    <a:pt x="293438" y="264179"/>
                    <a:pt x="252101" y="264179"/>
                  </a:cubicBezTo>
                  <a:cubicBezTo>
                    <a:pt x="252101" y="264179"/>
                    <a:pt x="252101" y="264179"/>
                    <a:pt x="252101" y="319593"/>
                  </a:cubicBezTo>
                  <a:cubicBezTo>
                    <a:pt x="252101" y="324747"/>
                    <a:pt x="248226" y="328613"/>
                    <a:pt x="243059" y="328613"/>
                  </a:cubicBezTo>
                  <a:cubicBezTo>
                    <a:pt x="243059" y="328613"/>
                    <a:pt x="243059" y="328613"/>
                    <a:pt x="205596" y="328613"/>
                  </a:cubicBezTo>
                  <a:cubicBezTo>
                    <a:pt x="199138" y="328613"/>
                    <a:pt x="195262" y="324747"/>
                    <a:pt x="195262" y="319593"/>
                  </a:cubicBezTo>
                  <a:cubicBezTo>
                    <a:pt x="195262" y="319593"/>
                    <a:pt x="195262" y="319593"/>
                    <a:pt x="195262" y="235829"/>
                  </a:cubicBezTo>
                  <a:cubicBezTo>
                    <a:pt x="195262" y="220364"/>
                    <a:pt x="208180" y="207478"/>
                    <a:pt x="224973" y="207478"/>
                  </a:cubicBezTo>
                  <a:cubicBezTo>
                    <a:pt x="224973" y="207478"/>
                    <a:pt x="224973" y="207478"/>
                    <a:pt x="255976" y="207478"/>
                  </a:cubicBezTo>
                  <a:cubicBezTo>
                    <a:pt x="255976" y="207478"/>
                    <a:pt x="255976" y="207478"/>
                    <a:pt x="255976" y="145621"/>
                  </a:cubicBezTo>
                  <a:cubicBezTo>
                    <a:pt x="255976" y="126291"/>
                    <a:pt x="271478" y="109538"/>
                    <a:pt x="292147" y="109538"/>
                  </a:cubicBezTo>
                  <a:close/>
                  <a:moveTo>
                    <a:pt x="38473" y="109538"/>
                  </a:moveTo>
                  <a:cubicBezTo>
                    <a:pt x="59391" y="109538"/>
                    <a:pt x="75079" y="126291"/>
                    <a:pt x="75079" y="145621"/>
                  </a:cubicBezTo>
                  <a:cubicBezTo>
                    <a:pt x="75079" y="145621"/>
                    <a:pt x="75079" y="145621"/>
                    <a:pt x="75079" y="207478"/>
                  </a:cubicBezTo>
                  <a:cubicBezTo>
                    <a:pt x="75079" y="207478"/>
                    <a:pt x="75079" y="207478"/>
                    <a:pt x="106456" y="207478"/>
                  </a:cubicBezTo>
                  <a:cubicBezTo>
                    <a:pt x="123451" y="207478"/>
                    <a:pt x="136525" y="220364"/>
                    <a:pt x="136525" y="235829"/>
                  </a:cubicBezTo>
                  <a:cubicBezTo>
                    <a:pt x="136525" y="235829"/>
                    <a:pt x="136525" y="235829"/>
                    <a:pt x="136525" y="319593"/>
                  </a:cubicBezTo>
                  <a:cubicBezTo>
                    <a:pt x="136525" y="324747"/>
                    <a:pt x="132603" y="328613"/>
                    <a:pt x="126066" y="328613"/>
                  </a:cubicBezTo>
                  <a:cubicBezTo>
                    <a:pt x="126066" y="328613"/>
                    <a:pt x="126066" y="328613"/>
                    <a:pt x="88153" y="328613"/>
                  </a:cubicBezTo>
                  <a:cubicBezTo>
                    <a:pt x="82923" y="328613"/>
                    <a:pt x="79001" y="324747"/>
                    <a:pt x="79001" y="319593"/>
                  </a:cubicBezTo>
                  <a:cubicBezTo>
                    <a:pt x="79001" y="319593"/>
                    <a:pt x="79001" y="319593"/>
                    <a:pt x="79001" y="264179"/>
                  </a:cubicBezTo>
                  <a:cubicBezTo>
                    <a:pt x="79001" y="264179"/>
                    <a:pt x="79001" y="264179"/>
                    <a:pt x="37166" y="264179"/>
                  </a:cubicBezTo>
                  <a:cubicBezTo>
                    <a:pt x="18863" y="264179"/>
                    <a:pt x="3175" y="248715"/>
                    <a:pt x="3175" y="229385"/>
                  </a:cubicBezTo>
                  <a:cubicBezTo>
                    <a:pt x="3175" y="229385"/>
                    <a:pt x="3175" y="229385"/>
                    <a:pt x="3175" y="145621"/>
                  </a:cubicBezTo>
                  <a:cubicBezTo>
                    <a:pt x="3175" y="126291"/>
                    <a:pt x="18863" y="109538"/>
                    <a:pt x="38473" y="109538"/>
                  </a:cubicBezTo>
                  <a:close/>
                  <a:moveTo>
                    <a:pt x="160734" y="88900"/>
                  </a:moveTo>
                  <a:cubicBezTo>
                    <a:pt x="160734" y="88900"/>
                    <a:pt x="160734" y="88900"/>
                    <a:pt x="171053" y="88900"/>
                  </a:cubicBezTo>
                  <a:cubicBezTo>
                    <a:pt x="172343" y="88900"/>
                    <a:pt x="173633" y="90195"/>
                    <a:pt x="173633" y="90195"/>
                  </a:cubicBezTo>
                  <a:cubicBezTo>
                    <a:pt x="174923" y="92785"/>
                    <a:pt x="176213" y="94080"/>
                    <a:pt x="174923" y="95375"/>
                  </a:cubicBezTo>
                  <a:cubicBezTo>
                    <a:pt x="174923" y="95375"/>
                    <a:pt x="174923" y="95375"/>
                    <a:pt x="169763" y="103146"/>
                  </a:cubicBezTo>
                  <a:cubicBezTo>
                    <a:pt x="169763" y="103146"/>
                    <a:pt x="169763" y="103146"/>
                    <a:pt x="172343" y="123867"/>
                  </a:cubicBezTo>
                  <a:cubicBezTo>
                    <a:pt x="172343" y="123867"/>
                    <a:pt x="172343" y="123867"/>
                    <a:pt x="167184" y="136818"/>
                  </a:cubicBezTo>
                  <a:cubicBezTo>
                    <a:pt x="167184" y="138113"/>
                    <a:pt x="164604" y="138113"/>
                    <a:pt x="164604" y="136818"/>
                  </a:cubicBezTo>
                  <a:cubicBezTo>
                    <a:pt x="164604" y="136818"/>
                    <a:pt x="164604" y="136818"/>
                    <a:pt x="159444" y="123867"/>
                  </a:cubicBezTo>
                  <a:cubicBezTo>
                    <a:pt x="159444" y="123867"/>
                    <a:pt x="159444" y="123867"/>
                    <a:pt x="162024" y="103146"/>
                  </a:cubicBezTo>
                  <a:cubicBezTo>
                    <a:pt x="162024" y="103146"/>
                    <a:pt x="162024" y="103146"/>
                    <a:pt x="156865" y="95375"/>
                  </a:cubicBezTo>
                  <a:cubicBezTo>
                    <a:pt x="155575" y="94080"/>
                    <a:pt x="156865" y="92785"/>
                    <a:pt x="158155" y="90195"/>
                  </a:cubicBezTo>
                  <a:cubicBezTo>
                    <a:pt x="158155" y="90195"/>
                    <a:pt x="159444" y="88900"/>
                    <a:pt x="160734" y="88900"/>
                  </a:cubicBezTo>
                  <a:close/>
                  <a:moveTo>
                    <a:pt x="136182" y="88900"/>
                  </a:moveTo>
                  <a:cubicBezTo>
                    <a:pt x="137474" y="88900"/>
                    <a:pt x="138766" y="90201"/>
                    <a:pt x="138766" y="91502"/>
                  </a:cubicBezTo>
                  <a:cubicBezTo>
                    <a:pt x="138766" y="91502"/>
                    <a:pt x="138766" y="91502"/>
                    <a:pt x="165893" y="165652"/>
                  </a:cubicBezTo>
                  <a:cubicBezTo>
                    <a:pt x="165893" y="165652"/>
                    <a:pt x="165893" y="165652"/>
                    <a:pt x="193021" y="91502"/>
                  </a:cubicBezTo>
                  <a:cubicBezTo>
                    <a:pt x="193021" y="90201"/>
                    <a:pt x="195605" y="88900"/>
                    <a:pt x="196897" y="90201"/>
                  </a:cubicBezTo>
                  <a:cubicBezTo>
                    <a:pt x="196897" y="90201"/>
                    <a:pt x="196897" y="90201"/>
                    <a:pt x="208523" y="92802"/>
                  </a:cubicBezTo>
                  <a:cubicBezTo>
                    <a:pt x="222733" y="98006"/>
                    <a:pt x="231775" y="111015"/>
                    <a:pt x="231775" y="125325"/>
                  </a:cubicBezTo>
                  <a:cubicBezTo>
                    <a:pt x="231775" y="125325"/>
                    <a:pt x="231775" y="125325"/>
                    <a:pt x="231775" y="176059"/>
                  </a:cubicBezTo>
                  <a:cubicBezTo>
                    <a:pt x="231775" y="179961"/>
                    <a:pt x="229192" y="182563"/>
                    <a:pt x="226608" y="182563"/>
                  </a:cubicBezTo>
                  <a:cubicBezTo>
                    <a:pt x="226608" y="182563"/>
                    <a:pt x="226608" y="182563"/>
                    <a:pt x="105179" y="182563"/>
                  </a:cubicBezTo>
                  <a:cubicBezTo>
                    <a:pt x="102595" y="182563"/>
                    <a:pt x="100012" y="179961"/>
                    <a:pt x="100012" y="176059"/>
                  </a:cubicBezTo>
                  <a:cubicBezTo>
                    <a:pt x="100012" y="176059"/>
                    <a:pt x="100012" y="176059"/>
                    <a:pt x="100012" y="125325"/>
                  </a:cubicBezTo>
                  <a:cubicBezTo>
                    <a:pt x="100012" y="111015"/>
                    <a:pt x="109054" y="98006"/>
                    <a:pt x="123264" y="92802"/>
                  </a:cubicBezTo>
                  <a:cubicBezTo>
                    <a:pt x="123264" y="92802"/>
                    <a:pt x="123264" y="92802"/>
                    <a:pt x="134890" y="90201"/>
                  </a:cubicBezTo>
                  <a:cubicBezTo>
                    <a:pt x="134890" y="88900"/>
                    <a:pt x="134890" y="88900"/>
                    <a:pt x="136182" y="88900"/>
                  </a:cubicBezTo>
                  <a:close/>
                  <a:moveTo>
                    <a:pt x="292100" y="19050"/>
                  </a:moveTo>
                  <a:cubicBezTo>
                    <a:pt x="314019" y="19050"/>
                    <a:pt x="331788" y="36819"/>
                    <a:pt x="331788" y="58738"/>
                  </a:cubicBezTo>
                  <a:cubicBezTo>
                    <a:pt x="331788" y="80657"/>
                    <a:pt x="314019" y="98426"/>
                    <a:pt x="292100" y="98426"/>
                  </a:cubicBezTo>
                  <a:cubicBezTo>
                    <a:pt x="270181" y="98426"/>
                    <a:pt x="252412" y="80657"/>
                    <a:pt x="252412" y="58738"/>
                  </a:cubicBezTo>
                  <a:cubicBezTo>
                    <a:pt x="252412" y="36819"/>
                    <a:pt x="270181" y="19050"/>
                    <a:pt x="292100" y="19050"/>
                  </a:cubicBezTo>
                  <a:close/>
                  <a:moveTo>
                    <a:pt x="39688" y="19050"/>
                  </a:moveTo>
                  <a:cubicBezTo>
                    <a:pt x="61607" y="19050"/>
                    <a:pt x="79376" y="36819"/>
                    <a:pt x="79376" y="58738"/>
                  </a:cubicBezTo>
                  <a:cubicBezTo>
                    <a:pt x="79376" y="80657"/>
                    <a:pt x="61607" y="98426"/>
                    <a:pt x="39688" y="98426"/>
                  </a:cubicBezTo>
                  <a:cubicBezTo>
                    <a:pt x="17769" y="98426"/>
                    <a:pt x="0" y="80657"/>
                    <a:pt x="0" y="58738"/>
                  </a:cubicBezTo>
                  <a:cubicBezTo>
                    <a:pt x="0" y="36819"/>
                    <a:pt x="17769" y="19050"/>
                    <a:pt x="39688" y="19050"/>
                  </a:cubicBezTo>
                  <a:close/>
                  <a:moveTo>
                    <a:pt x="165894" y="0"/>
                  </a:moveTo>
                  <a:cubicBezTo>
                    <a:pt x="187375" y="0"/>
                    <a:pt x="204788" y="17769"/>
                    <a:pt x="204788" y="39688"/>
                  </a:cubicBezTo>
                  <a:cubicBezTo>
                    <a:pt x="204788" y="61607"/>
                    <a:pt x="187375" y="79376"/>
                    <a:pt x="165894" y="79376"/>
                  </a:cubicBezTo>
                  <a:cubicBezTo>
                    <a:pt x="144413" y="79376"/>
                    <a:pt x="127000" y="61607"/>
                    <a:pt x="127000" y="39688"/>
                  </a:cubicBezTo>
                  <a:cubicBezTo>
                    <a:pt x="127000" y="17769"/>
                    <a:pt x="144413" y="0"/>
                    <a:pt x="16589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08" compatLnSpc="1" forceAA="0" fromWordArt="0" lIns="91416" numCol="1" rIns="91416" rot="0" rtlCol="0" spcCol="0" spcFirstLastPara="0" tIns="45708"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799">
                <a:cs typeface="+mn-ea"/>
                <a:sym typeface="+mn-lt"/>
              </a:endParaRPr>
            </a:p>
          </p:txBody>
        </p:sp>
      </p:grpSp>
      <p:grpSp>
        <p:nvGrpSpPr>
          <p:cNvPr id="114" name="组合 113">
            <a:extLst>
              <a:ext uri="{FF2B5EF4-FFF2-40B4-BE49-F238E27FC236}">
                <a16:creationId xmlns:a16="http://schemas.microsoft.com/office/drawing/2014/main" id="{B00AF411-D82B-4653-96BF-C4BDB7537711}"/>
              </a:ext>
            </a:extLst>
          </p:cNvPr>
          <p:cNvGrpSpPr/>
          <p:nvPr/>
        </p:nvGrpSpPr>
        <p:grpSpPr>
          <a:xfrm>
            <a:off x="8098457" y="4707455"/>
            <a:ext cx="456109" cy="456109"/>
            <a:chOff x="10974777" y="5335471"/>
            <a:chExt cx="456228" cy="456228"/>
          </a:xfrm>
          <a:effectLst/>
        </p:grpSpPr>
        <p:sp>
          <p:nvSpPr>
            <p:cNvPr id="115" name="矩形: 圆角 13">
              <a:extLst>
                <a:ext uri="{FF2B5EF4-FFF2-40B4-BE49-F238E27FC236}">
                  <a16:creationId xmlns:a16="http://schemas.microsoft.com/office/drawing/2014/main" id="{552B187F-570B-4D1F-993F-A67C963D8AE9}"/>
                </a:ext>
              </a:extLst>
            </p:cNvPr>
            <p:cNvSpPr/>
            <p:nvPr/>
          </p:nvSpPr>
          <p:spPr>
            <a:xfrm>
              <a:off x="10974777" y="5335471"/>
              <a:ext cx="456228" cy="456228"/>
            </a:xfrm>
            <a:prstGeom prst="roundRect">
              <a:avLst/>
            </a:prstGeom>
            <a:solidFill>
              <a:srgbClr val="8C7DA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cs typeface="+mn-ea"/>
                <a:sym typeface="+mn-lt"/>
              </a:endParaRPr>
            </a:p>
          </p:txBody>
        </p:sp>
        <p:sp>
          <p:nvSpPr>
            <p:cNvPr id="116" name="椭圆 14">
              <a:extLst>
                <a:ext uri="{FF2B5EF4-FFF2-40B4-BE49-F238E27FC236}">
                  <a16:creationId xmlns:a16="http://schemas.microsoft.com/office/drawing/2014/main" id="{3354B75D-A3E0-4ABB-8CF2-6D9E46A2CA3F}"/>
                </a:ext>
              </a:extLst>
            </p:cNvPr>
            <p:cNvSpPr/>
            <p:nvPr/>
          </p:nvSpPr>
          <p:spPr>
            <a:xfrm>
              <a:off x="11099630" y="5440262"/>
              <a:ext cx="206523" cy="246647"/>
            </a:xfrm>
            <a:custGeom>
              <a:gdLst>
                <a:gd fmla="*/ 132196 w 277813" name="connsiteX0"/>
                <a:gd fmla="*/ 133350 h 331788" name="connsiteY0"/>
                <a:gd fmla="*/ 132196 w 277813" name="connsiteX1"/>
                <a:gd fmla="*/ 152673 h 331788" name="connsiteY1"/>
                <a:gd fmla="*/ 99724 w 277813" name="connsiteX2"/>
                <a:gd fmla="*/ 186167 h 331788" name="connsiteY2"/>
                <a:gd fmla="*/ 134793 w 277813" name="connsiteX3"/>
                <a:gd fmla="*/ 220949 h 331788" name="connsiteY3"/>
                <a:gd fmla="*/ 154276 w 277813" name="connsiteX4"/>
                <a:gd fmla="*/ 237696 h 331788" name="connsiteY4"/>
                <a:gd fmla="*/ 136092 w 277813" name="connsiteX5"/>
                <a:gd fmla="*/ 249290 h 331788" name="connsiteY5"/>
                <a:gd fmla="*/ 104920 w 277813" name="connsiteX6"/>
                <a:gd fmla="*/ 241561 h 331788" name="connsiteY6"/>
                <a:gd fmla="*/ 98425 w 277813" name="connsiteX7"/>
                <a:gd fmla="*/ 263460 h 331788" name="connsiteY7"/>
                <a:gd fmla="*/ 130897 w 277813" name="connsiteX8"/>
                <a:gd fmla="*/ 272478 h 331788" name="connsiteY8"/>
                <a:gd fmla="*/ 130897 w 277813" name="connsiteX9"/>
                <a:gd fmla="*/ 290513 h 331788" name="connsiteY9"/>
                <a:gd fmla="*/ 150380 w 277813" name="connsiteX10"/>
                <a:gd fmla="*/ 290513 h 331788" name="connsiteY10"/>
                <a:gd fmla="*/ 150380 w 277813" name="connsiteX11"/>
                <a:gd fmla="*/ 271190 h 331788" name="connsiteY11"/>
                <a:gd fmla="*/ 184150 w 277813" name="connsiteX12"/>
                <a:gd fmla="*/ 235120 h 331788" name="connsiteY12"/>
                <a:gd fmla="*/ 152978 w 277813" name="connsiteX13"/>
                <a:gd fmla="*/ 199049 h 331788" name="connsiteY13"/>
                <a:gd fmla="*/ 129598 w 277813" name="connsiteX14"/>
                <a:gd fmla="*/ 182303 h 331788" name="connsiteY14"/>
                <a:gd fmla="*/ 146483 w 277813" name="connsiteX15"/>
                <a:gd fmla="*/ 171997 h 331788" name="connsiteY15"/>
                <a:gd fmla="*/ 173759 w 277813" name="connsiteX16"/>
                <a:gd fmla="*/ 178438 h 331788" name="connsiteY16"/>
                <a:gd fmla="*/ 178955 w 277813" name="connsiteX17"/>
                <a:gd fmla="*/ 156538 h 331788" name="connsiteY17"/>
                <a:gd fmla="*/ 151679 w 277813" name="connsiteX18"/>
                <a:gd fmla="*/ 151385 h 331788" name="connsiteY18"/>
                <a:gd fmla="*/ 151679 w 277813" name="connsiteX19"/>
                <a:gd fmla="*/ 133350 h 331788" name="connsiteY19"/>
                <a:gd fmla="*/ 132196 w 277813" name="connsiteX20"/>
                <a:gd fmla="*/ 133350 h 331788" name="connsiteY20"/>
                <a:gd fmla="*/ 136310 w 277813" name="connsiteX21"/>
                <a:gd fmla="*/ 0 h 331788" name="connsiteY21"/>
                <a:gd fmla="*/ 167467 w 277813" name="connsiteX22"/>
                <a:gd fmla="*/ 3888 h 331788" name="connsiteY22"/>
                <a:gd fmla="*/ 158380 w 277813" name="connsiteX23"/>
                <a:gd fmla="*/ 25921 h 331788" name="connsiteY23"/>
                <a:gd fmla="*/ 184343 w 277813" name="connsiteX24"/>
                <a:gd fmla="*/ 6480 h 331788" name="connsiteY24"/>
                <a:gd fmla="*/ 214202 w 277813" name="connsiteX25"/>
                <a:gd fmla="*/ 9072 h 331788" name="connsiteY25"/>
                <a:gd fmla="*/ 188238 w 277813" name="connsiteX26"/>
                <a:gd fmla="*/ 62210 h 331788" name="connsiteY26"/>
                <a:gd fmla="*/ 215500 w 277813" name="connsiteX27"/>
                <a:gd fmla="*/ 62210 h 331788" name="connsiteY27"/>
                <a:gd fmla="*/ 215500 w 277813" name="connsiteX28"/>
                <a:gd fmla="*/ 81651 h 331788" name="connsiteY28"/>
                <a:gd fmla="*/ 183045 w 277813" name="connsiteX29"/>
                <a:gd fmla="*/ 81651 h 331788" name="connsiteY29"/>
                <a:gd fmla="*/ 277813 w 277813" name="connsiteX30"/>
                <a:gd fmla="*/ 243657 h 331788" name="connsiteY30"/>
                <a:gd fmla="*/ 138907 w 277813" name="connsiteX31"/>
                <a:gd fmla="*/ 331788 h 331788" name="connsiteY31"/>
                <a:gd fmla="*/ 0 w 277813" name="connsiteX32"/>
                <a:gd fmla="*/ 243657 h 331788" name="connsiteY32"/>
                <a:gd fmla="*/ 94768 w 277813" name="connsiteX33"/>
                <a:gd fmla="*/ 81651 h 331788" name="connsiteY33"/>
                <a:gd fmla="*/ 68804 w 277813" name="connsiteX34"/>
                <a:gd fmla="*/ 81651 h 331788" name="connsiteY34"/>
                <a:gd fmla="*/ 68804 w 277813" name="connsiteX35"/>
                <a:gd fmla="*/ 60914 h 331788" name="connsiteY35"/>
                <a:gd fmla="*/ 96066 w 277813" name="connsiteX36"/>
                <a:gd fmla="*/ 62210 h 331788" name="connsiteY36"/>
                <a:gd fmla="*/ 66208 w 277813" name="connsiteX37"/>
                <a:gd fmla="*/ 5184 h 331788" name="connsiteY37"/>
                <a:gd fmla="*/ 110347 w 277813" name="connsiteX38"/>
                <a:gd fmla="*/ 6480 h 331788" name="connsiteY38"/>
                <a:gd fmla="*/ 127223 w 277813" name="connsiteX39"/>
                <a:gd fmla="*/ 28513 h 331788" name="connsiteY39"/>
                <a:gd fmla="*/ 136310 w 277813" name="connsiteX40"/>
                <a:gd fmla="*/ 0 h 331788" name="connsiteY4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b="b" l="l" r="r" t="t"/>
              <a:pathLst>
                <a:path h="331788" w="277813">
                  <a:moveTo>
                    <a:pt x="132196" y="133350"/>
                  </a:moveTo>
                  <a:cubicBezTo>
                    <a:pt x="132196" y="133350"/>
                    <a:pt x="132196" y="133350"/>
                    <a:pt x="132196" y="152673"/>
                  </a:cubicBezTo>
                  <a:cubicBezTo>
                    <a:pt x="111414" y="156538"/>
                    <a:pt x="99724" y="169420"/>
                    <a:pt x="99724" y="186167"/>
                  </a:cubicBezTo>
                  <a:cubicBezTo>
                    <a:pt x="99724" y="204202"/>
                    <a:pt x="114012" y="214508"/>
                    <a:pt x="134793" y="220949"/>
                  </a:cubicBezTo>
                  <a:cubicBezTo>
                    <a:pt x="149081" y="226102"/>
                    <a:pt x="154276" y="231255"/>
                    <a:pt x="154276" y="237696"/>
                  </a:cubicBezTo>
                  <a:cubicBezTo>
                    <a:pt x="154276" y="245425"/>
                    <a:pt x="147782" y="249290"/>
                    <a:pt x="136092" y="249290"/>
                  </a:cubicBezTo>
                  <a:cubicBezTo>
                    <a:pt x="124403" y="249290"/>
                    <a:pt x="112713" y="245425"/>
                    <a:pt x="104920" y="241561"/>
                  </a:cubicBezTo>
                  <a:cubicBezTo>
                    <a:pt x="104920" y="241561"/>
                    <a:pt x="104920" y="241561"/>
                    <a:pt x="98425" y="263460"/>
                  </a:cubicBezTo>
                  <a:cubicBezTo>
                    <a:pt x="106218" y="267325"/>
                    <a:pt x="117908" y="271190"/>
                    <a:pt x="130897" y="272478"/>
                  </a:cubicBezTo>
                  <a:cubicBezTo>
                    <a:pt x="130897" y="272478"/>
                    <a:pt x="130897" y="272478"/>
                    <a:pt x="130897" y="290513"/>
                  </a:cubicBezTo>
                  <a:cubicBezTo>
                    <a:pt x="130897" y="290513"/>
                    <a:pt x="130897" y="290513"/>
                    <a:pt x="150380" y="290513"/>
                  </a:cubicBezTo>
                  <a:cubicBezTo>
                    <a:pt x="150380" y="290513"/>
                    <a:pt x="150380" y="290513"/>
                    <a:pt x="150380" y="271190"/>
                  </a:cubicBezTo>
                  <a:cubicBezTo>
                    <a:pt x="172460" y="267325"/>
                    <a:pt x="184150" y="251866"/>
                    <a:pt x="184150" y="235120"/>
                  </a:cubicBezTo>
                  <a:cubicBezTo>
                    <a:pt x="184150" y="218373"/>
                    <a:pt x="175058" y="208067"/>
                    <a:pt x="152978" y="199049"/>
                  </a:cubicBezTo>
                  <a:cubicBezTo>
                    <a:pt x="136092" y="193897"/>
                    <a:pt x="129598" y="188744"/>
                    <a:pt x="129598" y="182303"/>
                  </a:cubicBezTo>
                  <a:cubicBezTo>
                    <a:pt x="129598" y="177150"/>
                    <a:pt x="133495" y="171997"/>
                    <a:pt x="146483" y="171997"/>
                  </a:cubicBezTo>
                  <a:cubicBezTo>
                    <a:pt x="159472" y="171997"/>
                    <a:pt x="168564" y="177150"/>
                    <a:pt x="173759" y="178438"/>
                  </a:cubicBezTo>
                  <a:cubicBezTo>
                    <a:pt x="173759" y="178438"/>
                    <a:pt x="173759" y="178438"/>
                    <a:pt x="178955" y="156538"/>
                  </a:cubicBezTo>
                  <a:cubicBezTo>
                    <a:pt x="172460" y="153962"/>
                    <a:pt x="164667" y="151385"/>
                    <a:pt x="151679" y="151385"/>
                  </a:cubicBezTo>
                  <a:cubicBezTo>
                    <a:pt x="151679" y="151385"/>
                    <a:pt x="151679" y="151385"/>
                    <a:pt x="151679" y="133350"/>
                  </a:cubicBezTo>
                  <a:cubicBezTo>
                    <a:pt x="151679" y="133350"/>
                    <a:pt x="151679" y="133350"/>
                    <a:pt x="132196" y="133350"/>
                  </a:cubicBezTo>
                  <a:close/>
                  <a:moveTo>
                    <a:pt x="136310" y="0"/>
                  </a:moveTo>
                  <a:cubicBezTo>
                    <a:pt x="136310" y="0"/>
                    <a:pt x="136310" y="0"/>
                    <a:pt x="167467" y="3888"/>
                  </a:cubicBezTo>
                  <a:cubicBezTo>
                    <a:pt x="167467" y="3888"/>
                    <a:pt x="167467" y="3888"/>
                    <a:pt x="158380" y="25921"/>
                  </a:cubicBezTo>
                  <a:cubicBezTo>
                    <a:pt x="158380" y="25921"/>
                    <a:pt x="158380" y="25921"/>
                    <a:pt x="184343" y="6480"/>
                  </a:cubicBezTo>
                  <a:cubicBezTo>
                    <a:pt x="184343" y="6480"/>
                    <a:pt x="184343" y="6480"/>
                    <a:pt x="214202" y="9072"/>
                  </a:cubicBezTo>
                  <a:cubicBezTo>
                    <a:pt x="214202" y="9072"/>
                    <a:pt x="214202" y="9072"/>
                    <a:pt x="188238" y="62210"/>
                  </a:cubicBezTo>
                  <a:cubicBezTo>
                    <a:pt x="188238" y="62210"/>
                    <a:pt x="188238" y="62210"/>
                    <a:pt x="215500" y="62210"/>
                  </a:cubicBezTo>
                  <a:cubicBezTo>
                    <a:pt x="215500" y="62210"/>
                    <a:pt x="215500" y="62210"/>
                    <a:pt x="215500" y="81651"/>
                  </a:cubicBezTo>
                  <a:cubicBezTo>
                    <a:pt x="215500" y="81651"/>
                    <a:pt x="215500" y="81651"/>
                    <a:pt x="183045" y="81651"/>
                  </a:cubicBezTo>
                  <a:cubicBezTo>
                    <a:pt x="237569" y="114052"/>
                    <a:pt x="277813" y="198295"/>
                    <a:pt x="277813" y="243657"/>
                  </a:cubicBezTo>
                  <a:cubicBezTo>
                    <a:pt x="277813" y="299387"/>
                    <a:pt x="215500" y="331788"/>
                    <a:pt x="138907" y="331788"/>
                  </a:cubicBezTo>
                  <a:cubicBezTo>
                    <a:pt x="62313" y="331788"/>
                    <a:pt x="0" y="299387"/>
                    <a:pt x="0" y="243657"/>
                  </a:cubicBezTo>
                  <a:cubicBezTo>
                    <a:pt x="0" y="198295"/>
                    <a:pt x="40244" y="114052"/>
                    <a:pt x="94768" y="81651"/>
                  </a:cubicBezTo>
                  <a:cubicBezTo>
                    <a:pt x="94768" y="81651"/>
                    <a:pt x="94768" y="81651"/>
                    <a:pt x="68804" y="81651"/>
                  </a:cubicBezTo>
                  <a:cubicBezTo>
                    <a:pt x="68804" y="81651"/>
                    <a:pt x="68804" y="81651"/>
                    <a:pt x="68804" y="60914"/>
                  </a:cubicBezTo>
                  <a:cubicBezTo>
                    <a:pt x="68804" y="60914"/>
                    <a:pt x="68804" y="60914"/>
                    <a:pt x="96066" y="62210"/>
                  </a:cubicBezTo>
                  <a:cubicBezTo>
                    <a:pt x="96066" y="62210"/>
                    <a:pt x="96066" y="62210"/>
                    <a:pt x="66208" y="5184"/>
                  </a:cubicBezTo>
                  <a:cubicBezTo>
                    <a:pt x="66208" y="5184"/>
                    <a:pt x="66208" y="5184"/>
                    <a:pt x="110347" y="6480"/>
                  </a:cubicBezTo>
                  <a:cubicBezTo>
                    <a:pt x="110347" y="6480"/>
                    <a:pt x="110347" y="6480"/>
                    <a:pt x="127223" y="28513"/>
                  </a:cubicBezTo>
                  <a:cubicBezTo>
                    <a:pt x="127223" y="28513"/>
                    <a:pt x="127223" y="28513"/>
                    <a:pt x="13631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08" compatLnSpc="1" forceAA="0" fromWordArt="0" lIns="91416" numCol="1" rIns="91416" rot="0" rtlCol="0" spcCol="0" spcFirstLastPara="0" tIns="45708"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799">
                <a:cs typeface="+mn-ea"/>
                <a:sym typeface="+mn-lt"/>
              </a:endParaRPr>
            </a:p>
          </p:txBody>
        </p:sp>
      </p:grpSp>
      <p:grpSp>
        <p:nvGrpSpPr>
          <p:cNvPr id="117" name="组合 116">
            <a:extLst>
              <a:ext uri="{FF2B5EF4-FFF2-40B4-BE49-F238E27FC236}">
                <a16:creationId xmlns:a16="http://schemas.microsoft.com/office/drawing/2014/main" id="{B46CB6F3-BA6A-4BD8-9FDB-001165E4CC04}"/>
              </a:ext>
            </a:extLst>
          </p:cNvPr>
          <p:cNvGrpSpPr/>
          <p:nvPr/>
        </p:nvGrpSpPr>
        <p:grpSpPr>
          <a:xfrm>
            <a:off x="5476996" y="4707455"/>
            <a:ext cx="456109" cy="456109"/>
            <a:chOff x="8812252" y="5335471"/>
            <a:chExt cx="456228" cy="456228"/>
          </a:xfrm>
          <a:effectLst/>
        </p:grpSpPr>
        <p:sp>
          <p:nvSpPr>
            <p:cNvPr id="118" name="矩形: 圆角 28">
              <a:extLst>
                <a:ext uri="{FF2B5EF4-FFF2-40B4-BE49-F238E27FC236}">
                  <a16:creationId xmlns:a16="http://schemas.microsoft.com/office/drawing/2014/main" id="{D3EBF62B-CD1E-4136-9EFF-5CE2D1C00A74}"/>
                </a:ext>
              </a:extLst>
            </p:cNvPr>
            <p:cNvSpPr/>
            <p:nvPr/>
          </p:nvSpPr>
          <p:spPr>
            <a:xfrm>
              <a:off x="8812252" y="5335471"/>
              <a:ext cx="456228" cy="456228"/>
            </a:xfrm>
            <a:prstGeom prst="roundRect">
              <a:avLst/>
            </a:prstGeom>
            <a:solidFill>
              <a:srgbClr val="EFB0B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08" compatLnSpc="1" forceAA="0" fromWordArt="0" lIns="91416" numCol="1" rIns="91416" rot="0" rtlCol="0" spcCol="0" spcFirstLastPara="0" tIns="45708"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799">
                <a:cs typeface="+mn-ea"/>
                <a:sym typeface="+mn-lt"/>
              </a:endParaRPr>
            </a:p>
          </p:txBody>
        </p:sp>
        <p:sp>
          <p:nvSpPr>
            <p:cNvPr id="119" name="椭圆 17">
              <a:extLst>
                <a:ext uri="{FF2B5EF4-FFF2-40B4-BE49-F238E27FC236}">
                  <a16:creationId xmlns:a16="http://schemas.microsoft.com/office/drawing/2014/main" id="{EC9B03C6-1A1B-41CA-B0DA-1CE6B5BA8DA2}"/>
                </a:ext>
              </a:extLst>
            </p:cNvPr>
            <p:cNvSpPr/>
            <p:nvPr/>
          </p:nvSpPr>
          <p:spPr>
            <a:xfrm>
              <a:off x="8925148" y="5440262"/>
              <a:ext cx="230435" cy="246647"/>
            </a:xfrm>
            <a:custGeom>
              <a:gdLst>
                <a:gd fmla="*/ 270013 w 315913" name="connsiteX0"/>
                <a:gd fmla="*/ 244475 h 338138" name="connsiteY0"/>
                <a:gd fmla="*/ 315913 w 315913" name="connsiteX1"/>
                <a:gd fmla="*/ 290647 h 338138" name="connsiteY1"/>
                <a:gd fmla="*/ 315913 w 315913" name="connsiteX2"/>
                <a:gd fmla="*/ 331542 h 338138" name="connsiteY2"/>
                <a:gd fmla="*/ 313290 w 315913" name="connsiteX3"/>
                <a:gd fmla="*/ 335500 h 338138" name="connsiteY3"/>
                <a:gd fmla="*/ 309356 w 315913" name="connsiteX4"/>
                <a:gd fmla="*/ 338138 h 338138" name="connsiteY4"/>
                <a:gd fmla="*/ 231982 w 315913" name="connsiteX5"/>
                <a:gd fmla="*/ 338138 h 338138" name="connsiteY5"/>
                <a:gd fmla="*/ 225425 w 315913" name="connsiteX6"/>
                <a:gd fmla="*/ 331542 h 338138" name="connsiteY6"/>
                <a:gd fmla="*/ 225425 w 315913" name="connsiteX7"/>
                <a:gd fmla="*/ 290647 h 338138" name="connsiteY7"/>
                <a:gd fmla="*/ 270013 w 315913" name="connsiteX8"/>
                <a:gd fmla="*/ 244475 h 338138" name="connsiteY8"/>
                <a:gd fmla="*/ 157956 w 315913" name="connsiteX9"/>
                <a:gd fmla="*/ 244475 h 338138" name="connsiteY9"/>
                <a:gd fmla="*/ 203200 w 315913" name="connsiteX10"/>
                <a:gd fmla="*/ 290647 h 338138" name="connsiteY10"/>
                <a:gd fmla="*/ 203200 w 315913" name="connsiteX11"/>
                <a:gd fmla="*/ 331542 h 338138" name="connsiteY11"/>
                <a:gd fmla="*/ 201869 w 315913" name="connsiteX12"/>
                <a:gd fmla="*/ 335500 h 338138" name="connsiteY12"/>
                <a:gd fmla="*/ 196546 w 315913" name="connsiteX13"/>
                <a:gd fmla="*/ 338138 h 338138" name="connsiteY13"/>
                <a:gd fmla="*/ 119365 w 315913" name="connsiteX14"/>
                <a:gd fmla="*/ 338138 h 338138" name="connsiteY14"/>
                <a:gd fmla="*/ 112712 w 315913" name="connsiteX15"/>
                <a:gd fmla="*/ 331542 h 338138" name="connsiteY15"/>
                <a:gd fmla="*/ 112712 w 315913" name="connsiteX16"/>
                <a:gd fmla="*/ 290647 h 338138" name="connsiteY16"/>
                <a:gd fmla="*/ 157956 w 315913" name="connsiteX17"/>
                <a:gd fmla="*/ 244475 h 338138" name="connsiteY17"/>
                <a:gd fmla="*/ 45900 w 315913" name="connsiteX18"/>
                <a:gd fmla="*/ 244475 h 338138" name="connsiteY18"/>
                <a:gd fmla="*/ 90488 w 315913" name="connsiteX19"/>
                <a:gd fmla="*/ 290647 h 338138" name="connsiteY19"/>
                <a:gd fmla="*/ 90488 w 315913" name="connsiteX20"/>
                <a:gd fmla="*/ 331542 h 338138" name="connsiteY20"/>
                <a:gd fmla="*/ 89176 w 315913" name="connsiteX21"/>
                <a:gd fmla="*/ 335500 h 338138" name="connsiteY21"/>
                <a:gd fmla="*/ 83931 w 315913" name="connsiteX22"/>
                <a:gd fmla="*/ 338138 h 338138" name="connsiteY22"/>
                <a:gd fmla="*/ 6557 w 315913" name="connsiteX23"/>
                <a:gd fmla="*/ 338138 h 338138" name="connsiteY23"/>
                <a:gd fmla="*/ 0 w 315913" name="connsiteX24"/>
                <a:gd fmla="*/ 331542 h 338138" name="connsiteY24"/>
                <a:gd fmla="*/ 0 w 315913" name="connsiteX25"/>
                <a:gd fmla="*/ 290647 h 338138" name="connsiteY25"/>
                <a:gd fmla="*/ 45900 w 315913" name="connsiteX26"/>
                <a:gd fmla="*/ 244475 h 338138" name="connsiteY26"/>
                <a:gd fmla="*/ 271463 w 315913" name="connsiteX27"/>
                <a:gd fmla="*/ 180975 h 338138" name="connsiteY27"/>
                <a:gd fmla="*/ 301625 w 315913" name="connsiteX28"/>
                <a:gd fmla="*/ 211138 h 338138" name="connsiteY28"/>
                <a:gd fmla="*/ 271463 w 315913" name="connsiteX29"/>
                <a:gd fmla="*/ 241300 h 338138" name="connsiteY29"/>
                <a:gd fmla="*/ 241300 w 315913" name="connsiteX30"/>
                <a:gd fmla="*/ 211138 h 338138" name="connsiteY30"/>
                <a:gd fmla="*/ 271463 w 315913" name="connsiteX31"/>
                <a:gd fmla="*/ 180975 h 338138" name="connsiteY31"/>
                <a:gd fmla="*/ 159420 w 315913" name="connsiteX32"/>
                <a:gd fmla="*/ 180975 h 338138" name="connsiteY32"/>
                <a:gd fmla="*/ 188912 w 315913" name="connsiteX33"/>
                <a:gd fmla="*/ 211138 h 338138" name="connsiteY33"/>
                <a:gd fmla="*/ 159420 w 315913" name="connsiteX34"/>
                <a:gd fmla="*/ 241300 h 338138" name="connsiteY34"/>
                <a:gd fmla="*/ 128587 w 315913" name="connsiteX35"/>
                <a:gd fmla="*/ 211138 h 338138" name="connsiteY35"/>
                <a:gd fmla="*/ 159420 w 315913" name="connsiteX36"/>
                <a:gd fmla="*/ 180975 h 338138" name="connsiteY36"/>
                <a:gd fmla="*/ 46038 w 315913" name="connsiteX37"/>
                <a:gd fmla="*/ 180975 h 338138" name="connsiteY37"/>
                <a:gd fmla="*/ 76201 w 315913" name="connsiteX38"/>
                <a:gd fmla="*/ 211138 h 338138" name="connsiteY38"/>
                <a:gd fmla="*/ 46038 w 315913" name="connsiteX39"/>
                <a:gd fmla="*/ 241301 h 338138" name="connsiteY39"/>
                <a:gd fmla="*/ 15875 w 315913" name="connsiteX40"/>
                <a:gd fmla="*/ 211138 h 338138" name="connsiteY40"/>
                <a:gd fmla="*/ 46038 w 315913" name="connsiteX41"/>
                <a:gd fmla="*/ 180975 h 338138" name="connsiteY41"/>
                <a:gd fmla="*/ 270005 w 315913" name="connsiteX42"/>
                <a:gd fmla="*/ 77788 h 338138" name="connsiteY42"/>
                <a:gd fmla="*/ 238125 w 315913" name="connsiteX43"/>
                <a:gd fmla="*/ 109792 h 338138" name="connsiteY43"/>
                <a:gd fmla="*/ 238125 w 315913" name="connsiteX44"/>
                <a:gd fmla="*/ 144463 h 338138" name="connsiteY44"/>
                <a:gd fmla="*/ 303213 w 315913" name="connsiteX45"/>
                <a:gd fmla="*/ 144463 h 338138" name="connsiteY45"/>
                <a:gd fmla="*/ 303213 w 315913" name="connsiteX46"/>
                <a:gd fmla="*/ 109792 h 338138" name="connsiteY46"/>
                <a:gd fmla="*/ 270005 w 315913" name="connsiteX47"/>
                <a:gd fmla="*/ 77788 h 338138" name="connsiteY47"/>
                <a:gd fmla="*/ 270013 w 315913" name="connsiteX48"/>
                <a:gd fmla="*/ 65088 h 338138" name="connsiteY48"/>
                <a:gd fmla="*/ 315913 w 315913" name="connsiteX49"/>
                <a:gd fmla="*/ 109941 h 338138" name="connsiteY49"/>
                <a:gd fmla="*/ 315913 w 315913" name="connsiteX50"/>
                <a:gd fmla="*/ 150836 h 338138" name="connsiteY50"/>
                <a:gd fmla="*/ 313290 w 315913" name="connsiteX51"/>
                <a:gd fmla="*/ 156113 h 338138" name="connsiteY51"/>
                <a:gd fmla="*/ 309356 w 315913" name="connsiteX52"/>
                <a:gd fmla="*/ 158751 h 338138" name="connsiteY52"/>
                <a:gd fmla="*/ 231982 w 315913" name="connsiteX53"/>
                <a:gd fmla="*/ 158751 h 338138" name="connsiteY53"/>
                <a:gd fmla="*/ 225425 w 315913" name="connsiteX54"/>
                <a:gd fmla="*/ 150836 h 338138" name="connsiteY54"/>
                <a:gd fmla="*/ 225425 w 315913" name="connsiteX55"/>
                <a:gd fmla="*/ 109941 h 338138" name="connsiteY55"/>
                <a:gd fmla="*/ 270013 w 315913" name="connsiteX56"/>
                <a:gd fmla="*/ 65088 h 338138" name="connsiteY56"/>
                <a:gd fmla="*/ 157956 w 315913" name="connsiteX57"/>
                <a:gd fmla="*/ 65088 h 338138" name="connsiteY57"/>
                <a:gd fmla="*/ 203200 w 315913" name="connsiteX58"/>
                <a:gd fmla="*/ 109941 h 338138" name="connsiteY58"/>
                <a:gd fmla="*/ 203200 w 315913" name="connsiteX59"/>
                <a:gd fmla="*/ 150836 h 338138" name="connsiteY59"/>
                <a:gd fmla="*/ 201869 w 315913" name="connsiteX60"/>
                <a:gd fmla="*/ 156113 h 338138" name="connsiteY60"/>
                <a:gd fmla="*/ 196546 w 315913" name="connsiteX61"/>
                <a:gd fmla="*/ 158751 h 338138" name="connsiteY61"/>
                <a:gd fmla="*/ 119365 w 315913" name="connsiteX62"/>
                <a:gd fmla="*/ 158751 h 338138" name="connsiteY62"/>
                <a:gd fmla="*/ 112712 w 315913" name="connsiteX63"/>
                <a:gd fmla="*/ 150836 h 338138" name="connsiteY63"/>
                <a:gd fmla="*/ 112712 w 315913" name="connsiteX64"/>
                <a:gd fmla="*/ 109941 h 338138" name="connsiteY64"/>
                <a:gd fmla="*/ 157956 w 315913" name="connsiteX65"/>
                <a:gd fmla="*/ 65088 h 338138" name="connsiteY65"/>
                <a:gd fmla="*/ 45900 w 315913" name="connsiteX66"/>
                <a:gd fmla="*/ 65088 h 338138" name="connsiteY66"/>
                <a:gd fmla="*/ 90488 w 315913" name="connsiteX67"/>
                <a:gd fmla="*/ 109941 h 338138" name="connsiteY67"/>
                <a:gd fmla="*/ 90488 w 315913" name="connsiteX68"/>
                <a:gd fmla="*/ 150836 h 338138" name="connsiteY68"/>
                <a:gd fmla="*/ 89176 w 315913" name="connsiteX69"/>
                <a:gd fmla="*/ 156113 h 338138" name="connsiteY69"/>
                <a:gd fmla="*/ 83931 w 315913" name="connsiteX70"/>
                <a:gd fmla="*/ 158751 h 338138" name="connsiteY70"/>
                <a:gd fmla="*/ 6557 w 315913" name="connsiteX71"/>
                <a:gd fmla="*/ 158751 h 338138" name="connsiteY71"/>
                <a:gd fmla="*/ 0 w 315913" name="connsiteX72"/>
                <a:gd fmla="*/ 150836 h 338138" name="connsiteY72"/>
                <a:gd fmla="*/ 0 w 315913" name="connsiteX73"/>
                <a:gd fmla="*/ 109941 h 338138" name="connsiteY73"/>
                <a:gd fmla="*/ 45900 w 315913" name="connsiteX74"/>
                <a:gd fmla="*/ 65088 h 338138" name="connsiteY74"/>
                <a:gd fmla="*/ 270669 w 315913" name="connsiteX75"/>
                <a:gd fmla="*/ 14288 h 338138" name="connsiteY75"/>
                <a:gd fmla="*/ 254000 w 315913" name="connsiteX76"/>
                <a:gd fmla="*/ 30957 h 338138" name="connsiteY76"/>
                <a:gd fmla="*/ 270669 w 315913" name="connsiteX77"/>
                <a:gd fmla="*/ 47626 h 338138" name="connsiteY77"/>
                <a:gd fmla="*/ 287338 w 315913" name="connsiteX78"/>
                <a:gd fmla="*/ 30957 h 338138" name="connsiteY78"/>
                <a:gd fmla="*/ 270669 w 315913" name="connsiteX79"/>
                <a:gd fmla="*/ 14288 h 338138" name="connsiteY79"/>
                <a:gd fmla="*/ 271463 w 315913" name="connsiteX80"/>
                <a:gd fmla="*/ 0 h 338138" name="connsiteY80"/>
                <a:gd fmla="*/ 301625 w 315913" name="connsiteX81"/>
                <a:gd fmla="*/ 30957 h 338138" name="connsiteY81"/>
                <a:gd fmla="*/ 271463 w 315913" name="connsiteX82"/>
                <a:gd fmla="*/ 61913 h 338138" name="connsiteY82"/>
                <a:gd fmla="*/ 241300 w 315913" name="connsiteX83"/>
                <a:gd fmla="*/ 30957 h 338138" name="connsiteY83"/>
                <a:gd fmla="*/ 271463 w 315913" name="connsiteX84"/>
                <a:gd fmla="*/ 0 h 338138" name="connsiteY84"/>
                <a:gd fmla="*/ 159420 w 315913" name="connsiteX85"/>
                <a:gd fmla="*/ 0 h 338138" name="connsiteY85"/>
                <a:gd fmla="*/ 188912 w 315913" name="connsiteX86"/>
                <a:gd fmla="*/ 30957 h 338138" name="connsiteY86"/>
                <a:gd fmla="*/ 159420 w 315913" name="connsiteX87"/>
                <a:gd fmla="*/ 61913 h 338138" name="connsiteY87"/>
                <a:gd fmla="*/ 128587 w 315913" name="connsiteX88"/>
                <a:gd fmla="*/ 30957 h 338138" name="connsiteY88"/>
                <a:gd fmla="*/ 159420 w 315913" name="connsiteX89"/>
                <a:gd fmla="*/ 0 h 338138" name="connsiteY89"/>
                <a:gd fmla="*/ 46037 w 315913" name="connsiteX90"/>
                <a:gd fmla="*/ 0 h 338138" name="connsiteY90"/>
                <a:gd fmla="*/ 76200 w 315913" name="connsiteX91"/>
                <a:gd fmla="*/ 30957 h 338138" name="connsiteY91"/>
                <a:gd fmla="*/ 46037 w 315913" name="connsiteX92"/>
                <a:gd fmla="*/ 61913 h 338138" name="connsiteY92"/>
                <a:gd fmla="*/ 15875 w 315913" name="connsiteX93"/>
                <a:gd fmla="*/ 30957 h 338138" name="connsiteY93"/>
                <a:gd fmla="*/ 46037 w 315913" name="connsiteX94"/>
                <a:gd fmla="*/ 0 h 338138" name="connsiteY9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b="b" l="l" r="r" t="t"/>
              <a:pathLst>
                <a:path h="338138" w="315913">
                  <a:moveTo>
                    <a:pt x="270013" y="244475"/>
                  </a:moveTo>
                  <a:cubicBezTo>
                    <a:pt x="294930" y="244475"/>
                    <a:pt x="315913" y="265582"/>
                    <a:pt x="315913" y="290647"/>
                  </a:cubicBezTo>
                  <a:cubicBezTo>
                    <a:pt x="315913" y="290647"/>
                    <a:pt x="315913" y="290647"/>
                    <a:pt x="315913" y="331542"/>
                  </a:cubicBezTo>
                  <a:cubicBezTo>
                    <a:pt x="315913" y="332861"/>
                    <a:pt x="314602" y="335500"/>
                    <a:pt x="313290" y="335500"/>
                  </a:cubicBezTo>
                  <a:cubicBezTo>
                    <a:pt x="313290" y="336819"/>
                    <a:pt x="310667" y="338138"/>
                    <a:pt x="309356" y="338138"/>
                  </a:cubicBezTo>
                  <a:cubicBezTo>
                    <a:pt x="309356" y="338138"/>
                    <a:pt x="309356" y="338138"/>
                    <a:pt x="231982" y="338138"/>
                  </a:cubicBezTo>
                  <a:cubicBezTo>
                    <a:pt x="228048" y="338138"/>
                    <a:pt x="225425" y="335500"/>
                    <a:pt x="225425" y="331542"/>
                  </a:cubicBezTo>
                  <a:cubicBezTo>
                    <a:pt x="225425" y="331542"/>
                    <a:pt x="225425" y="331542"/>
                    <a:pt x="225425" y="290647"/>
                  </a:cubicBezTo>
                  <a:cubicBezTo>
                    <a:pt x="225425" y="265582"/>
                    <a:pt x="246408" y="244475"/>
                    <a:pt x="270013" y="244475"/>
                  </a:cubicBezTo>
                  <a:close/>
                  <a:moveTo>
                    <a:pt x="157956" y="244475"/>
                  </a:moveTo>
                  <a:cubicBezTo>
                    <a:pt x="183239" y="244475"/>
                    <a:pt x="203200" y="265582"/>
                    <a:pt x="203200" y="290647"/>
                  </a:cubicBezTo>
                  <a:cubicBezTo>
                    <a:pt x="203200" y="290647"/>
                    <a:pt x="203200" y="290647"/>
                    <a:pt x="203200" y="331542"/>
                  </a:cubicBezTo>
                  <a:cubicBezTo>
                    <a:pt x="203200" y="332861"/>
                    <a:pt x="203200" y="335500"/>
                    <a:pt x="201869" y="335500"/>
                  </a:cubicBezTo>
                  <a:cubicBezTo>
                    <a:pt x="200538" y="336819"/>
                    <a:pt x="199208" y="338138"/>
                    <a:pt x="196546" y="338138"/>
                  </a:cubicBezTo>
                  <a:cubicBezTo>
                    <a:pt x="196546" y="338138"/>
                    <a:pt x="196546" y="338138"/>
                    <a:pt x="119365" y="338138"/>
                  </a:cubicBezTo>
                  <a:cubicBezTo>
                    <a:pt x="115373" y="338138"/>
                    <a:pt x="112712" y="335500"/>
                    <a:pt x="112712" y="331542"/>
                  </a:cubicBezTo>
                  <a:cubicBezTo>
                    <a:pt x="112712" y="331542"/>
                    <a:pt x="112712" y="331542"/>
                    <a:pt x="112712" y="290647"/>
                  </a:cubicBezTo>
                  <a:cubicBezTo>
                    <a:pt x="112712" y="265582"/>
                    <a:pt x="132672" y="244475"/>
                    <a:pt x="157956" y="244475"/>
                  </a:cubicBezTo>
                  <a:close/>
                  <a:moveTo>
                    <a:pt x="45900" y="244475"/>
                  </a:moveTo>
                  <a:cubicBezTo>
                    <a:pt x="69505" y="244475"/>
                    <a:pt x="90488" y="265582"/>
                    <a:pt x="90488" y="290647"/>
                  </a:cubicBezTo>
                  <a:cubicBezTo>
                    <a:pt x="90488" y="290647"/>
                    <a:pt x="90488" y="290647"/>
                    <a:pt x="90488" y="331542"/>
                  </a:cubicBezTo>
                  <a:cubicBezTo>
                    <a:pt x="90488" y="332861"/>
                    <a:pt x="90488" y="335500"/>
                    <a:pt x="89176" y="335500"/>
                  </a:cubicBezTo>
                  <a:cubicBezTo>
                    <a:pt x="87865" y="336819"/>
                    <a:pt x="85242" y="338138"/>
                    <a:pt x="83931" y="338138"/>
                  </a:cubicBezTo>
                  <a:cubicBezTo>
                    <a:pt x="83931" y="338138"/>
                    <a:pt x="83931" y="338138"/>
                    <a:pt x="6557" y="338138"/>
                  </a:cubicBezTo>
                  <a:cubicBezTo>
                    <a:pt x="3934" y="338138"/>
                    <a:pt x="0" y="335500"/>
                    <a:pt x="0" y="331542"/>
                  </a:cubicBezTo>
                  <a:cubicBezTo>
                    <a:pt x="0" y="331542"/>
                    <a:pt x="0" y="331542"/>
                    <a:pt x="0" y="290647"/>
                  </a:cubicBezTo>
                  <a:cubicBezTo>
                    <a:pt x="0" y="265582"/>
                    <a:pt x="20983" y="244475"/>
                    <a:pt x="45900" y="244475"/>
                  </a:cubicBezTo>
                  <a:close/>
                  <a:moveTo>
                    <a:pt x="271463" y="180975"/>
                  </a:moveTo>
                  <a:cubicBezTo>
                    <a:pt x="287200" y="180975"/>
                    <a:pt x="301625" y="194089"/>
                    <a:pt x="301625" y="211138"/>
                  </a:cubicBezTo>
                  <a:cubicBezTo>
                    <a:pt x="301625" y="228186"/>
                    <a:pt x="287200" y="241300"/>
                    <a:pt x="271463" y="241300"/>
                  </a:cubicBezTo>
                  <a:cubicBezTo>
                    <a:pt x="254414" y="241300"/>
                    <a:pt x="241300" y="228186"/>
                    <a:pt x="241300" y="211138"/>
                  </a:cubicBezTo>
                  <a:cubicBezTo>
                    <a:pt x="241300" y="194089"/>
                    <a:pt x="254414" y="180975"/>
                    <a:pt x="271463" y="180975"/>
                  </a:cubicBezTo>
                  <a:close/>
                  <a:moveTo>
                    <a:pt x="159420" y="180975"/>
                  </a:moveTo>
                  <a:cubicBezTo>
                    <a:pt x="175506" y="180975"/>
                    <a:pt x="188912" y="194089"/>
                    <a:pt x="188912" y="211138"/>
                  </a:cubicBezTo>
                  <a:cubicBezTo>
                    <a:pt x="188912" y="228186"/>
                    <a:pt x="175506" y="241300"/>
                    <a:pt x="159420" y="241300"/>
                  </a:cubicBezTo>
                  <a:cubicBezTo>
                    <a:pt x="141992" y="241300"/>
                    <a:pt x="128587" y="228186"/>
                    <a:pt x="128587" y="211138"/>
                  </a:cubicBezTo>
                  <a:cubicBezTo>
                    <a:pt x="128587" y="194089"/>
                    <a:pt x="141992" y="180975"/>
                    <a:pt x="159420" y="180975"/>
                  </a:cubicBezTo>
                  <a:close/>
                  <a:moveTo>
                    <a:pt x="46038" y="180975"/>
                  </a:moveTo>
                  <a:cubicBezTo>
                    <a:pt x="62697" y="180975"/>
                    <a:pt x="76201" y="194479"/>
                    <a:pt x="76201" y="211138"/>
                  </a:cubicBezTo>
                  <a:cubicBezTo>
                    <a:pt x="76201" y="227797"/>
                    <a:pt x="62697" y="241301"/>
                    <a:pt x="46038" y="241301"/>
                  </a:cubicBezTo>
                  <a:cubicBezTo>
                    <a:pt x="29379" y="241301"/>
                    <a:pt x="15875" y="227797"/>
                    <a:pt x="15875" y="211138"/>
                  </a:cubicBezTo>
                  <a:cubicBezTo>
                    <a:pt x="15875" y="194479"/>
                    <a:pt x="29379" y="180975"/>
                    <a:pt x="46038" y="180975"/>
                  </a:cubicBezTo>
                  <a:close/>
                  <a:moveTo>
                    <a:pt x="270005" y="77788"/>
                  </a:moveTo>
                  <a:cubicBezTo>
                    <a:pt x="252736" y="77788"/>
                    <a:pt x="238125" y="92457"/>
                    <a:pt x="238125" y="109792"/>
                  </a:cubicBezTo>
                  <a:cubicBezTo>
                    <a:pt x="238125" y="109792"/>
                    <a:pt x="238125" y="109792"/>
                    <a:pt x="238125" y="144463"/>
                  </a:cubicBezTo>
                  <a:cubicBezTo>
                    <a:pt x="238125" y="144463"/>
                    <a:pt x="238125" y="144463"/>
                    <a:pt x="303213" y="144463"/>
                  </a:cubicBezTo>
                  <a:lnTo>
                    <a:pt x="303213" y="109792"/>
                  </a:lnTo>
                  <a:cubicBezTo>
                    <a:pt x="303213" y="92457"/>
                    <a:pt x="288602" y="77788"/>
                    <a:pt x="270005" y="77788"/>
                  </a:cubicBezTo>
                  <a:close/>
                  <a:moveTo>
                    <a:pt x="270013" y="65088"/>
                  </a:moveTo>
                  <a:cubicBezTo>
                    <a:pt x="294930" y="65088"/>
                    <a:pt x="315913" y="84876"/>
                    <a:pt x="315913" y="109941"/>
                  </a:cubicBezTo>
                  <a:cubicBezTo>
                    <a:pt x="315913" y="109941"/>
                    <a:pt x="315913" y="109941"/>
                    <a:pt x="315913" y="150836"/>
                  </a:cubicBezTo>
                  <a:cubicBezTo>
                    <a:pt x="315913" y="153474"/>
                    <a:pt x="314602" y="154794"/>
                    <a:pt x="313290" y="156113"/>
                  </a:cubicBezTo>
                  <a:cubicBezTo>
                    <a:pt x="313290" y="157432"/>
                    <a:pt x="310667" y="158751"/>
                    <a:pt x="309356" y="158751"/>
                  </a:cubicBezTo>
                  <a:cubicBezTo>
                    <a:pt x="309356" y="158751"/>
                    <a:pt x="309356" y="158751"/>
                    <a:pt x="231982" y="158751"/>
                  </a:cubicBezTo>
                  <a:cubicBezTo>
                    <a:pt x="228048" y="158751"/>
                    <a:pt x="225425" y="154794"/>
                    <a:pt x="225425" y="150836"/>
                  </a:cubicBezTo>
                  <a:cubicBezTo>
                    <a:pt x="225425" y="150836"/>
                    <a:pt x="225425" y="150836"/>
                    <a:pt x="225425" y="109941"/>
                  </a:cubicBezTo>
                  <a:cubicBezTo>
                    <a:pt x="225425" y="84876"/>
                    <a:pt x="246408" y="65088"/>
                    <a:pt x="270013" y="65088"/>
                  </a:cubicBezTo>
                  <a:close/>
                  <a:moveTo>
                    <a:pt x="157956" y="65088"/>
                  </a:moveTo>
                  <a:cubicBezTo>
                    <a:pt x="183239" y="65088"/>
                    <a:pt x="203200" y="84876"/>
                    <a:pt x="203200" y="109941"/>
                  </a:cubicBezTo>
                  <a:cubicBezTo>
                    <a:pt x="203200" y="109941"/>
                    <a:pt x="203200" y="109941"/>
                    <a:pt x="203200" y="150836"/>
                  </a:cubicBezTo>
                  <a:cubicBezTo>
                    <a:pt x="203200" y="153474"/>
                    <a:pt x="203200" y="154794"/>
                    <a:pt x="201869" y="156113"/>
                  </a:cubicBezTo>
                  <a:cubicBezTo>
                    <a:pt x="200538" y="157432"/>
                    <a:pt x="199208" y="158751"/>
                    <a:pt x="196546" y="158751"/>
                  </a:cubicBezTo>
                  <a:cubicBezTo>
                    <a:pt x="196546" y="158751"/>
                    <a:pt x="196546" y="158751"/>
                    <a:pt x="119365" y="158751"/>
                  </a:cubicBezTo>
                  <a:cubicBezTo>
                    <a:pt x="115373" y="158751"/>
                    <a:pt x="112712" y="154794"/>
                    <a:pt x="112712" y="150836"/>
                  </a:cubicBezTo>
                  <a:cubicBezTo>
                    <a:pt x="112712" y="150836"/>
                    <a:pt x="112712" y="150836"/>
                    <a:pt x="112712" y="109941"/>
                  </a:cubicBezTo>
                  <a:cubicBezTo>
                    <a:pt x="112712" y="84876"/>
                    <a:pt x="132672" y="65088"/>
                    <a:pt x="157956" y="65088"/>
                  </a:cubicBezTo>
                  <a:close/>
                  <a:moveTo>
                    <a:pt x="45900" y="65088"/>
                  </a:moveTo>
                  <a:cubicBezTo>
                    <a:pt x="69505" y="65088"/>
                    <a:pt x="90488" y="84876"/>
                    <a:pt x="90488" y="109941"/>
                  </a:cubicBezTo>
                  <a:cubicBezTo>
                    <a:pt x="90488" y="109941"/>
                    <a:pt x="90488" y="109941"/>
                    <a:pt x="90488" y="150836"/>
                  </a:cubicBezTo>
                  <a:cubicBezTo>
                    <a:pt x="90488" y="153474"/>
                    <a:pt x="90488" y="154794"/>
                    <a:pt x="89176" y="156113"/>
                  </a:cubicBezTo>
                  <a:cubicBezTo>
                    <a:pt x="87865" y="157432"/>
                    <a:pt x="85242" y="158751"/>
                    <a:pt x="83931" y="158751"/>
                  </a:cubicBezTo>
                  <a:cubicBezTo>
                    <a:pt x="83931" y="158751"/>
                    <a:pt x="83931" y="158751"/>
                    <a:pt x="6557" y="158751"/>
                  </a:cubicBezTo>
                  <a:cubicBezTo>
                    <a:pt x="3934" y="158751"/>
                    <a:pt x="0" y="154794"/>
                    <a:pt x="0" y="150836"/>
                  </a:cubicBezTo>
                  <a:cubicBezTo>
                    <a:pt x="0" y="150836"/>
                    <a:pt x="0" y="150836"/>
                    <a:pt x="0" y="109941"/>
                  </a:cubicBezTo>
                  <a:cubicBezTo>
                    <a:pt x="0" y="84876"/>
                    <a:pt x="20983" y="65088"/>
                    <a:pt x="45900" y="65088"/>
                  </a:cubicBezTo>
                  <a:close/>
                  <a:moveTo>
                    <a:pt x="270669" y="14288"/>
                  </a:moveTo>
                  <a:cubicBezTo>
                    <a:pt x="261463" y="14288"/>
                    <a:pt x="254000" y="21751"/>
                    <a:pt x="254000" y="30957"/>
                  </a:cubicBezTo>
                  <a:cubicBezTo>
                    <a:pt x="254000" y="40163"/>
                    <a:pt x="261463" y="47626"/>
                    <a:pt x="270669" y="47626"/>
                  </a:cubicBezTo>
                  <a:cubicBezTo>
                    <a:pt x="279875" y="47626"/>
                    <a:pt x="287338" y="40163"/>
                    <a:pt x="287338" y="30957"/>
                  </a:cubicBezTo>
                  <a:cubicBezTo>
                    <a:pt x="287338" y="21751"/>
                    <a:pt x="279875" y="14288"/>
                    <a:pt x="270669" y="14288"/>
                  </a:cubicBezTo>
                  <a:close/>
                  <a:moveTo>
                    <a:pt x="271463" y="0"/>
                  </a:moveTo>
                  <a:cubicBezTo>
                    <a:pt x="287200" y="0"/>
                    <a:pt x="301625" y="13459"/>
                    <a:pt x="301625" y="30957"/>
                  </a:cubicBezTo>
                  <a:cubicBezTo>
                    <a:pt x="301625" y="48454"/>
                    <a:pt x="287200" y="61913"/>
                    <a:pt x="271463" y="61913"/>
                  </a:cubicBezTo>
                  <a:cubicBezTo>
                    <a:pt x="254414" y="61913"/>
                    <a:pt x="241300" y="48454"/>
                    <a:pt x="241300" y="30957"/>
                  </a:cubicBezTo>
                  <a:cubicBezTo>
                    <a:pt x="241300" y="13459"/>
                    <a:pt x="254414" y="0"/>
                    <a:pt x="271463" y="0"/>
                  </a:cubicBezTo>
                  <a:close/>
                  <a:moveTo>
                    <a:pt x="159420" y="0"/>
                  </a:moveTo>
                  <a:cubicBezTo>
                    <a:pt x="175506" y="0"/>
                    <a:pt x="188912" y="13459"/>
                    <a:pt x="188912" y="30957"/>
                  </a:cubicBezTo>
                  <a:cubicBezTo>
                    <a:pt x="188912" y="48454"/>
                    <a:pt x="175506" y="61913"/>
                    <a:pt x="159420" y="61913"/>
                  </a:cubicBezTo>
                  <a:cubicBezTo>
                    <a:pt x="141992" y="61913"/>
                    <a:pt x="128587" y="48454"/>
                    <a:pt x="128587" y="30957"/>
                  </a:cubicBezTo>
                  <a:cubicBezTo>
                    <a:pt x="128587" y="13459"/>
                    <a:pt x="141992" y="0"/>
                    <a:pt x="159420" y="0"/>
                  </a:cubicBezTo>
                  <a:close/>
                  <a:moveTo>
                    <a:pt x="46037" y="0"/>
                  </a:moveTo>
                  <a:cubicBezTo>
                    <a:pt x="63086" y="0"/>
                    <a:pt x="76200" y="13459"/>
                    <a:pt x="76200" y="30957"/>
                  </a:cubicBezTo>
                  <a:cubicBezTo>
                    <a:pt x="76200" y="48454"/>
                    <a:pt x="63086" y="61913"/>
                    <a:pt x="46037" y="61913"/>
                  </a:cubicBezTo>
                  <a:cubicBezTo>
                    <a:pt x="28989" y="61913"/>
                    <a:pt x="15875" y="48454"/>
                    <a:pt x="15875" y="30957"/>
                  </a:cubicBezTo>
                  <a:cubicBezTo>
                    <a:pt x="15875" y="13459"/>
                    <a:pt x="28989" y="0"/>
                    <a:pt x="4603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08" compatLnSpc="1" forceAA="0" fromWordArt="0" lIns="91416" numCol="1" rIns="91416" rot="0" rtlCol="0" spcCol="0" spcFirstLastPara="0" tIns="45708"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799">
                <a:cs typeface="+mn-ea"/>
                <a:sym typeface="+mn-lt"/>
              </a:endParaRPr>
            </a:p>
          </p:txBody>
        </p:sp>
      </p:grpSp>
    </p:spTree>
    <p:custDataLst>
      <p:tags r:id="rId4"/>
    </p:custDataLst>
    <p:extLst>
      <p:ext uri="{BB962C8B-B14F-4D97-AF65-F5344CB8AC3E}">
        <p14:creationId val="4161219848"/>
      </p:ext>
    </p:extLst>
  </p:cSld>
  <p:clrMapOvr>
    <a:masterClrMapping/>
  </p:clrMapOvr>
  <p:transition spd="slow">
    <p:comb/>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9"/>
                                        </p:tgtEl>
                                        <p:attrNameLst>
                                          <p:attrName>style.visibility</p:attrName>
                                        </p:attrNameLst>
                                      </p:cBhvr>
                                      <p:to>
                                        <p:strVal val="visible"/>
                                      </p:to>
                                    </p:set>
                                    <p:animEffect filter="fade" transition="in">
                                      <p:cBhvr>
                                        <p:cTn dur="500" id="7"/>
                                        <p:tgtEl>
                                          <p:spTgt spid="9"/>
                                        </p:tgtEl>
                                      </p:cBhvr>
                                    </p:animEffect>
                                  </p:childTnLst>
                                </p:cTn>
                              </p:par>
                            </p:childTnLst>
                          </p:cTn>
                        </p:par>
                        <p:par>
                          <p:cTn fill="hold" id="8" nodeType="afterGroup">
                            <p:stCondLst>
                              <p:cond delay="500"/>
                            </p:stCondLst>
                            <p:childTnLst>
                              <p:par>
                                <p:cTn fill="hold" grpId="0" id="9" nodeType="afterEffect" presetClass="entr" presetID="47" presetSubtype="0">
                                  <p:stCondLst>
                                    <p:cond delay="0"/>
                                  </p:stCondLst>
                                  <p:childTnLst>
                                    <p:set>
                                      <p:cBhvr>
                                        <p:cTn dur="1" fill="hold" id="10">
                                          <p:stCondLst>
                                            <p:cond delay="0"/>
                                          </p:stCondLst>
                                        </p:cTn>
                                        <p:tgtEl>
                                          <p:spTgt spid="85"/>
                                        </p:tgtEl>
                                        <p:attrNameLst>
                                          <p:attrName>style.visibility</p:attrName>
                                        </p:attrNameLst>
                                      </p:cBhvr>
                                      <p:to>
                                        <p:strVal val="visible"/>
                                      </p:to>
                                    </p:set>
                                    <p:animEffect filter="fade" transition="in">
                                      <p:cBhvr>
                                        <p:cTn dur="1000" id="11"/>
                                        <p:tgtEl>
                                          <p:spTgt spid="85"/>
                                        </p:tgtEl>
                                      </p:cBhvr>
                                    </p:animEffect>
                                    <p:anim calcmode="lin" valueType="num">
                                      <p:cBhvr>
                                        <p:cTn dur="1000" fill="hold" id="12"/>
                                        <p:tgtEl>
                                          <p:spTgt spid="85"/>
                                        </p:tgtEl>
                                        <p:attrNameLst>
                                          <p:attrName>ppt_x</p:attrName>
                                        </p:attrNameLst>
                                      </p:cBhvr>
                                      <p:tavLst>
                                        <p:tav tm="0">
                                          <p:val>
                                            <p:strVal val="#ppt_x"/>
                                          </p:val>
                                        </p:tav>
                                        <p:tav tm="100000">
                                          <p:val>
                                            <p:strVal val="#ppt_x"/>
                                          </p:val>
                                        </p:tav>
                                      </p:tavLst>
                                    </p:anim>
                                    <p:anim calcmode="lin" valueType="num">
                                      <p:cBhvr>
                                        <p:cTn dur="1000" fill="hold" id="13"/>
                                        <p:tgtEl>
                                          <p:spTgt spid="85"/>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id="15" nodeType="afterEffect" presetClass="entr" presetID="23" presetSubtype="36">
                                  <p:stCondLst>
                                    <p:cond delay="0"/>
                                  </p:stCondLst>
                                  <p:childTnLst>
                                    <p:set>
                                      <p:cBhvr>
                                        <p:cTn dur="1" fill="hold" id="16">
                                          <p:stCondLst>
                                            <p:cond delay="0"/>
                                          </p:stCondLst>
                                        </p:cTn>
                                        <p:tgtEl>
                                          <p:spTgt spid="12"/>
                                        </p:tgtEl>
                                        <p:attrNameLst>
                                          <p:attrName>style.visibility</p:attrName>
                                        </p:attrNameLst>
                                      </p:cBhvr>
                                      <p:to>
                                        <p:strVal val="visible"/>
                                      </p:to>
                                    </p:set>
                                    <p:anim calcmode="lin" valueType="num">
                                      <p:cBhvr>
                                        <p:cTn dur="500" fill="hold" id="17"/>
                                        <p:tgtEl>
                                          <p:spTgt spid="12"/>
                                        </p:tgtEl>
                                        <p:attrNameLst>
                                          <p:attrName>ppt_w</p:attrName>
                                        </p:attrNameLst>
                                      </p:cBhvr>
                                      <p:tavLst>
                                        <p:tav tm="0">
                                          <p:val>
                                            <p:strVal val="(6*min(max(#ppt_w*#ppt_h,.3),1)-7.4)/-.7*#ppt_w"/>
                                          </p:val>
                                        </p:tav>
                                        <p:tav tm="100000">
                                          <p:val>
                                            <p:strVal val="#ppt_w"/>
                                          </p:val>
                                        </p:tav>
                                      </p:tavLst>
                                    </p:anim>
                                    <p:anim calcmode="lin" valueType="num">
                                      <p:cBhvr>
                                        <p:cTn dur="500" fill="hold" id="18"/>
                                        <p:tgtEl>
                                          <p:spTgt spid="12"/>
                                        </p:tgtEl>
                                        <p:attrNameLst>
                                          <p:attrName>ppt_h</p:attrName>
                                        </p:attrNameLst>
                                      </p:cBhvr>
                                      <p:tavLst>
                                        <p:tav tm="0">
                                          <p:val>
                                            <p:strVal val="(6*min(max(#ppt_w*#ppt_h,.3),1)-7.4)/-.7*#ppt_h"/>
                                          </p:val>
                                        </p:tav>
                                        <p:tav tm="100000">
                                          <p:val>
                                            <p:strVal val="#ppt_h"/>
                                          </p:val>
                                        </p:tav>
                                      </p:tavLst>
                                    </p:anim>
                                    <p:anim calcmode="lin" valueType="num">
                                      <p:cBhvr>
                                        <p:cTn dur="500" fill="hold" id="19"/>
                                        <p:tgtEl>
                                          <p:spTgt spid="12"/>
                                        </p:tgtEl>
                                        <p:attrNameLst>
                                          <p:attrName>ppt_x</p:attrName>
                                        </p:attrNameLst>
                                      </p:cBhvr>
                                      <p:tavLst>
                                        <p:tav tm="0">
                                          <p:val>
                                            <p:fltVal val="0.5"/>
                                          </p:val>
                                        </p:tav>
                                        <p:tav tm="100000">
                                          <p:val>
                                            <p:strVal val="#ppt_x"/>
                                          </p:val>
                                        </p:tav>
                                      </p:tavLst>
                                    </p:anim>
                                    <p:anim calcmode="lin" valueType="num">
                                      <p:cBhvr>
                                        <p:cTn dur="500" fill="hold" id="20"/>
                                        <p:tgtEl>
                                          <p:spTgt spid="12"/>
                                        </p:tgtEl>
                                        <p:attrNameLst>
                                          <p:attrName>ppt_y</p:attrName>
                                        </p:attrNameLst>
                                      </p:cBhvr>
                                      <p:tavLst>
                                        <p:tav tm="0">
                                          <p:val>
                                            <p:strVal val="1+(6*min(max(#ppt_w*#ppt_h,.3),1)-7.4)/-.7*#ppt_h/2"/>
                                          </p:val>
                                        </p:tav>
                                        <p:tav tm="100000">
                                          <p:val>
                                            <p:strVal val="#ppt_y"/>
                                          </p:val>
                                        </p:tav>
                                      </p:tavLst>
                                    </p:anim>
                                  </p:childTnLst>
                                </p:cTn>
                              </p:par>
                            </p:childTnLst>
                          </p:cTn>
                        </p:par>
                        <p:par>
                          <p:cTn fill="hold" id="21" nodeType="afterGroup">
                            <p:stCondLst>
                              <p:cond delay="2000"/>
                            </p:stCondLst>
                            <p:childTnLst>
                              <p:par>
                                <p:cTn fill="hold" grpId="0" id="22" nodeType="afterEffect" presetClass="entr" presetID="22" presetSubtype="8">
                                  <p:stCondLst>
                                    <p:cond delay="0"/>
                                  </p:stCondLst>
                                  <p:childTnLst>
                                    <p:set>
                                      <p:cBhvr>
                                        <p:cTn dur="1" fill="hold" id="23">
                                          <p:stCondLst>
                                            <p:cond delay="0"/>
                                          </p:stCondLst>
                                        </p:cTn>
                                        <p:tgtEl>
                                          <p:spTgt spid="104"/>
                                        </p:tgtEl>
                                        <p:attrNameLst>
                                          <p:attrName>style.visibility</p:attrName>
                                        </p:attrNameLst>
                                      </p:cBhvr>
                                      <p:to>
                                        <p:strVal val="visible"/>
                                      </p:to>
                                    </p:set>
                                    <p:animEffect filter="wipe(left)" transition="in">
                                      <p:cBhvr>
                                        <p:cTn dur="500" id="24"/>
                                        <p:tgtEl>
                                          <p:spTgt spid="104"/>
                                        </p:tgtEl>
                                      </p:cBhvr>
                                    </p:animEffect>
                                  </p:childTnLst>
                                </p:cTn>
                              </p:par>
                            </p:childTnLst>
                          </p:cTn>
                        </p:par>
                        <p:par>
                          <p:cTn fill="hold" id="25" nodeType="afterGroup">
                            <p:stCondLst>
                              <p:cond delay="2500"/>
                            </p:stCondLst>
                            <p:childTnLst>
                              <p:par>
                                <p:cTn fill="hold" id="26" nodeType="afterEffect" presetClass="entr" presetID="2" presetSubtype="2">
                                  <p:stCondLst>
                                    <p:cond delay="0"/>
                                  </p:stCondLst>
                                  <p:childTnLst>
                                    <p:set>
                                      <p:cBhvr>
                                        <p:cTn dur="1" fill="hold" id="27">
                                          <p:stCondLst>
                                            <p:cond delay="0"/>
                                          </p:stCondLst>
                                        </p:cTn>
                                        <p:tgtEl>
                                          <p:spTgt spid="117"/>
                                        </p:tgtEl>
                                        <p:attrNameLst>
                                          <p:attrName>style.visibility</p:attrName>
                                        </p:attrNameLst>
                                      </p:cBhvr>
                                      <p:to>
                                        <p:strVal val="visible"/>
                                      </p:to>
                                    </p:set>
                                    <p:anim calcmode="lin" valueType="num">
                                      <p:cBhvr additive="base">
                                        <p:cTn dur="1000" fill="hold" id="28"/>
                                        <p:tgtEl>
                                          <p:spTgt spid="117"/>
                                        </p:tgtEl>
                                        <p:attrNameLst>
                                          <p:attrName>ppt_x</p:attrName>
                                        </p:attrNameLst>
                                      </p:cBhvr>
                                      <p:tavLst>
                                        <p:tav tm="0">
                                          <p:val>
                                            <p:strVal val="1+#ppt_w/2"/>
                                          </p:val>
                                        </p:tav>
                                        <p:tav tm="100000">
                                          <p:val>
                                            <p:strVal val="#ppt_x"/>
                                          </p:val>
                                        </p:tav>
                                      </p:tavLst>
                                    </p:anim>
                                    <p:anim calcmode="lin" valueType="num">
                                      <p:cBhvr additive="base">
                                        <p:cTn dur="1000" fill="hold" id="29"/>
                                        <p:tgtEl>
                                          <p:spTgt spid="117"/>
                                        </p:tgtEl>
                                        <p:attrNameLst>
                                          <p:attrName>ppt_y</p:attrName>
                                        </p:attrNameLst>
                                      </p:cBhvr>
                                      <p:tavLst>
                                        <p:tav tm="0">
                                          <p:val>
                                            <p:strVal val="#ppt_y"/>
                                          </p:val>
                                        </p:tav>
                                        <p:tav tm="100000">
                                          <p:val>
                                            <p:strVal val="#ppt_y"/>
                                          </p:val>
                                        </p:tav>
                                      </p:tavLst>
                                    </p:anim>
                                  </p:childTnLst>
                                </p:cTn>
                              </p:par>
                              <p:par>
                                <p:cTn fill="hold" id="30" nodeType="withEffect" presetClass="entr" presetID="2" presetSubtype="2">
                                  <p:stCondLst>
                                    <p:cond delay="250"/>
                                  </p:stCondLst>
                                  <p:childTnLst>
                                    <p:set>
                                      <p:cBhvr>
                                        <p:cTn dur="1" fill="hold" id="31">
                                          <p:stCondLst>
                                            <p:cond delay="0"/>
                                          </p:stCondLst>
                                        </p:cTn>
                                        <p:tgtEl>
                                          <p:spTgt spid="105"/>
                                        </p:tgtEl>
                                        <p:attrNameLst>
                                          <p:attrName>style.visibility</p:attrName>
                                        </p:attrNameLst>
                                      </p:cBhvr>
                                      <p:to>
                                        <p:strVal val="visible"/>
                                      </p:to>
                                    </p:set>
                                    <p:anim calcmode="lin" valueType="num">
                                      <p:cBhvr additive="base">
                                        <p:cTn dur="1000" fill="hold" id="32"/>
                                        <p:tgtEl>
                                          <p:spTgt spid="105"/>
                                        </p:tgtEl>
                                        <p:attrNameLst>
                                          <p:attrName>ppt_x</p:attrName>
                                        </p:attrNameLst>
                                      </p:cBhvr>
                                      <p:tavLst>
                                        <p:tav tm="0">
                                          <p:val>
                                            <p:strVal val="1+#ppt_w/2"/>
                                          </p:val>
                                        </p:tav>
                                        <p:tav tm="100000">
                                          <p:val>
                                            <p:strVal val="#ppt_x"/>
                                          </p:val>
                                        </p:tav>
                                      </p:tavLst>
                                    </p:anim>
                                    <p:anim calcmode="lin" valueType="num">
                                      <p:cBhvr additive="base">
                                        <p:cTn dur="1000" fill="hold" id="33"/>
                                        <p:tgtEl>
                                          <p:spTgt spid="105"/>
                                        </p:tgtEl>
                                        <p:attrNameLst>
                                          <p:attrName>ppt_y</p:attrName>
                                        </p:attrNameLst>
                                      </p:cBhvr>
                                      <p:tavLst>
                                        <p:tav tm="0">
                                          <p:val>
                                            <p:strVal val="#ppt_y"/>
                                          </p:val>
                                        </p:tav>
                                        <p:tav tm="100000">
                                          <p:val>
                                            <p:strVal val="#ppt_y"/>
                                          </p:val>
                                        </p:tav>
                                      </p:tavLst>
                                    </p:anim>
                                  </p:childTnLst>
                                </p:cTn>
                              </p:par>
                              <p:par>
                                <p:cTn fill="hold" id="34" nodeType="withEffect" presetClass="entr" presetID="2" presetSubtype="2">
                                  <p:stCondLst>
                                    <p:cond delay="500"/>
                                  </p:stCondLst>
                                  <p:childTnLst>
                                    <p:set>
                                      <p:cBhvr>
                                        <p:cTn dur="1" fill="hold" id="35">
                                          <p:stCondLst>
                                            <p:cond delay="0"/>
                                          </p:stCondLst>
                                        </p:cTn>
                                        <p:tgtEl>
                                          <p:spTgt spid="108"/>
                                        </p:tgtEl>
                                        <p:attrNameLst>
                                          <p:attrName>style.visibility</p:attrName>
                                        </p:attrNameLst>
                                      </p:cBhvr>
                                      <p:to>
                                        <p:strVal val="visible"/>
                                      </p:to>
                                    </p:set>
                                    <p:anim calcmode="lin" valueType="num">
                                      <p:cBhvr additive="base">
                                        <p:cTn dur="1000" fill="hold" id="36"/>
                                        <p:tgtEl>
                                          <p:spTgt spid="108"/>
                                        </p:tgtEl>
                                        <p:attrNameLst>
                                          <p:attrName>ppt_x</p:attrName>
                                        </p:attrNameLst>
                                      </p:cBhvr>
                                      <p:tavLst>
                                        <p:tav tm="0">
                                          <p:val>
                                            <p:strVal val="1+#ppt_w/2"/>
                                          </p:val>
                                        </p:tav>
                                        <p:tav tm="100000">
                                          <p:val>
                                            <p:strVal val="#ppt_x"/>
                                          </p:val>
                                        </p:tav>
                                      </p:tavLst>
                                    </p:anim>
                                    <p:anim calcmode="lin" valueType="num">
                                      <p:cBhvr additive="base">
                                        <p:cTn dur="1000" fill="hold" id="37"/>
                                        <p:tgtEl>
                                          <p:spTgt spid="108"/>
                                        </p:tgtEl>
                                        <p:attrNameLst>
                                          <p:attrName>ppt_y</p:attrName>
                                        </p:attrNameLst>
                                      </p:cBhvr>
                                      <p:tavLst>
                                        <p:tav tm="0">
                                          <p:val>
                                            <p:strVal val="#ppt_y"/>
                                          </p:val>
                                        </p:tav>
                                        <p:tav tm="100000">
                                          <p:val>
                                            <p:strVal val="#ppt_y"/>
                                          </p:val>
                                        </p:tav>
                                      </p:tavLst>
                                    </p:anim>
                                  </p:childTnLst>
                                </p:cTn>
                              </p:par>
                              <p:par>
                                <p:cTn fill="hold" id="38" nodeType="withEffect" presetClass="entr" presetID="2" presetSubtype="2">
                                  <p:stCondLst>
                                    <p:cond delay="750"/>
                                  </p:stCondLst>
                                  <p:childTnLst>
                                    <p:set>
                                      <p:cBhvr>
                                        <p:cTn dur="1" fill="hold" id="39">
                                          <p:stCondLst>
                                            <p:cond delay="0"/>
                                          </p:stCondLst>
                                        </p:cTn>
                                        <p:tgtEl>
                                          <p:spTgt spid="111"/>
                                        </p:tgtEl>
                                        <p:attrNameLst>
                                          <p:attrName>style.visibility</p:attrName>
                                        </p:attrNameLst>
                                      </p:cBhvr>
                                      <p:to>
                                        <p:strVal val="visible"/>
                                      </p:to>
                                    </p:set>
                                    <p:anim calcmode="lin" valueType="num">
                                      <p:cBhvr additive="base">
                                        <p:cTn dur="1000" fill="hold" id="40"/>
                                        <p:tgtEl>
                                          <p:spTgt spid="111"/>
                                        </p:tgtEl>
                                        <p:attrNameLst>
                                          <p:attrName>ppt_x</p:attrName>
                                        </p:attrNameLst>
                                      </p:cBhvr>
                                      <p:tavLst>
                                        <p:tav tm="0">
                                          <p:val>
                                            <p:strVal val="1+#ppt_w/2"/>
                                          </p:val>
                                        </p:tav>
                                        <p:tav tm="100000">
                                          <p:val>
                                            <p:strVal val="#ppt_x"/>
                                          </p:val>
                                        </p:tav>
                                      </p:tavLst>
                                    </p:anim>
                                    <p:anim calcmode="lin" valueType="num">
                                      <p:cBhvr additive="base">
                                        <p:cTn dur="1000" fill="hold" id="41"/>
                                        <p:tgtEl>
                                          <p:spTgt spid="111"/>
                                        </p:tgtEl>
                                        <p:attrNameLst>
                                          <p:attrName>ppt_y</p:attrName>
                                        </p:attrNameLst>
                                      </p:cBhvr>
                                      <p:tavLst>
                                        <p:tav tm="0">
                                          <p:val>
                                            <p:strVal val="#ppt_y"/>
                                          </p:val>
                                        </p:tav>
                                        <p:tav tm="100000">
                                          <p:val>
                                            <p:strVal val="#ppt_y"/>
                                          </p:val>
                                        </p:tav>
                                      </p:tavLst>
                                    </p:anim>
                                  </p:childTnLst>
                                </p:cTn>
                              </p:par>
                              <p:par>
                                <p:cTn fill="hold" id="42" nodeType="withEffect" presetClass="entr" presetID="2" presetSubtype="2">
                                  <p:stCondLst>
                                    <p:cond delay="1000"/>
                                  </p:stCondLst>
                                  <p:childTnLst>
                                    <p:set>
                                      <p:cBhvr>
                                        <p:cTn dur="1" fill="hold" id="43">
                                          <p:stCondLst>
                                            <p:cond delay="0"/>
                                          </p:stCondLst>
                                        </p:cTn>
                                        <p:tgtEl>
                                          <p:spTgt spid="114"/>
                                        </p:tgtEl>
                                        <p:attrNameLst>
                                          <p:attrName>style.visibility</p:attrName>
                                        </p:attrNameLst>
                                      </p:cBhvr>
                                      <p:to>
                                        <p:strVal val="visible"/>
                                      </p:to>
                                    </p:set>
                                    <p:anim calcmode="lin" valueType="num">
                                      <p:cBhvr additive="base">
                                        <p:cTn dur="1000" fill="hold" id="44"/>
                                        <p:tgtEl>
                                          <p:spTgt spid="114"/>
                                        </p:tgtEl>
                                        <p:attrNameLst>
                                          <p:attrName>ppt_x</p:attrName>
                                        </p:attrNameLst>
                                      </p:cBhvr>
                                      <p:tavLst>
                                        <p:tav tm="0">
                                          <p:val>
                                            <p:strVal val="1+#ppt_w/2"/>
                                          </p:val>
                                        </p:tav>
                                        <p:tav tm="100000">
                                          <p:val>
                                            <p:strVal val="#ppt_x"/>
                                          </p:val>
                                        </p:tav>
                                      </p:tavLst>
                                    </p:anim>
                                    <p:anim calcmode="lin" valueType="num">
                                      <p:cBhvr additive="base">
                                        <p:cTn dur="1000" fill="hold" id="45"/>
                                        <p:tgtEl>
                                          <p:spTgt spid="11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5"/>
      <p:bldP grpId="0" spid="104"/>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7" name="组合 46">
            <a:extLst>
              <a:ext uri="{FF2B5EF4-FFF2-40B4-BE49-F238E27FC236}">
                <a16:creationId xmlns:a16="http://schemas.microsoft.com/office/drawing/2014/main" id="{A1C319DA-5523-4F0C-B74C-8F9459971345}"/>
              </a:ext>
            </a:extLst>
          </p:cNvPr>
          <p:cNvGrpSpPr/>
          <p:nvPr/>
        </p:nvGrpSpPr>
        <p:grpSpPr>
          <a:xfrm>
            <a:off x="4587005" y="414382"/>
            <a:ext cx="3014814" cy="726505"/>
            <a:chOff x="5335746" y="2484877"/>
            <a:chExt cx="4648785" cy="726505"/>
          </a:xfrm>
        </p:grpSpPr>
        <p:sp>
          <p:nvSpPr>
            <p:cNvPr id="48" name="文本框 47">
              <a:extLst>
                <a:ext uri="{FF2B5EF4-FFF2-40B4-BE49-F238E27FC236}">
                  <a16:creationId xmlns:a16="http://schemas.microsoft.com/office/drawing/2014/main" id="{6ADE4F16-4522-4226-9C5C-E6F6CA114476}"/>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业绩展示</a:t>
              </a:r>
            </a:p>
          </p:txBody>
        </p:sp>
        <p:sp>
          <p:nvSpPr>
            <p:cNvPr id="49" name="文本框 48">
              <a:extLst>
                <a:ext uri="{FF2B5EF4-FFF2-40B4-BE49-F238E27FC236}">
                  <a16:creationId xmlns:a16="http://schemas.microsoft.com/office/drawing/2014/main" id="{9E5BBAB0-45A6-4C80-BF4D-3F505DDA7A94}"/>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业绩展示</a:t>
              </a:r>
            </a:p>
          </p:txBody>
        </p:sp>
      </p:grpSp>
      <p:grpSp>
        <p:nvGrpSpPr>
          <p:cNvPr id="50" name="PA-组合 5">
            <a:extLst>
              <a:ext uri="{FF2B5EF4-FFF2-40B4-BE49-F238E27FC236}">
                <a16:creationId xmlns:a16="http://schemas.microsoft.com/office/drawing/2014/main" id="{1259D2BC-FF8B-47EE-950B-DFEE72037DF6}"/>
              </a:ext>
            </a:extLst>
          </p:cNvPr>
          <p:cNvGrpSpPr/>
          <p:nvPr>
            <p:custDataLst>
              <p:tags r:id="rId3"/>
            </p:custDataLst>
          </p:nvPr>
        </p:nvGrpSpPr>
        <p:grpSpPr>
          <a:xfrm>
            <a:off x="1092200" y="1498787"/>
            <a:ext cx="9994900" cy="4988646"/>
            <a:chOff x="1258912" y="1315065"/>
            <a:chExt cx="9994900" cy="4988646"/>
          </a:xfrm>
        </p:grpSpPr>
        <p:sp>
          <p:nvSpPr>
            <p:cNvPr id="51" name="PA-speed ">
              <a:extLst>
                <a:ext uri="{FF2B5EF4-FFF2-40B4-BE49-F238E27FC236}">
                  <a16:creationId xmlns:a16="http://schemas.microsoft.com/office/drawing/2014/main" id="{6BCCD58B-A460-49C7-BDF7-CA92492846C7}"/>
                </a:ext>
              </a:extLst>
            </p:cNvPr>
            <p:cNvSpPr txBox="1">
              <a:spLocks noChangeArrowheads="1"/>
            </p:cNvSpPr>
            <p:nvPr>
              <p:custDataLst>
                <p:tags r:id="rId4"/>
              </p:custDataLst>
            </p:nvPr>
          </p:nvSpPr>
          <p:spPr bwMode="auto">
            <a:xfrm>
              <a:off x="6846900" y="1320039"/>
              <a:ext cx="3925295" cy="340488"/>
            </a:xfrm>
            <a:prstGeom prst="rect">
              <a:avLst/>
            </a:prstGeom>
            <a:noFill/>
            <a:scene3d>
              <a:camera prst="orthographicFront">
                <a:rot lat="0" lon="0" rev="0"/>
              </a:camera>
              <a:lightRig dir="t" rig="threePt"/>
            </a:scene3d>
            <a:sp3d prstMaterial="matte">
              <a:bevelT h="1270" w="1270"/>
            </a:sp3d>
          </p:spPr>
          <p:txBody>
            <a:bodyPr anchor="t" anchorCtr="0" bIns="46800" lIns="90000" rIns="90000" tIns="46800" wrap="square">
              <a:spAutoFit/>
            </a:bodyPr>
            <a:lstStyle>
              <a:defPPr>
                <a:defRPr lang="ko-KR"/>
              </a:defPPr>
              <a:lvl1pPr fontAlgn="base">
                <a:lnSpc>
                  <a:spcPct val="90000"/>
                </a:lnSpc>
                <a:spcBef>
                  <a:spcPct val="0"/>
                </a:spcBef>
                <a:spcAft>
                  <a:spcPct val="0"/>
                </a:spcAft>
                <a:buClr>
                  <a:prstClr val="white"/>
                </a:buClr>
                <a:defRPr b="1" kumimoji="1" sz="1400">
                  <a:solidFill>
                    <a:schemeClr val="tx1">
                      <a:lumMod val="95000"/>
                      <a:lumOff val="5000"/>
                    </a:schemeClr>
                  </a:solidFill>
                  <a:latin charset="0" panose="020b0604030504040204" pitchFamily="34" typeface="Tahoma"/>
                  <a:ea charset="0" panose="020b0604030504040204" pitchFamily="34" typeface="Tahoma"/>
                  <a:cs charset="0" panose="020b0604030504040204" pitchFamily="34" typeface="Tahoma"/>
                </a:defRPr>
              </a:lvl1pPr>
              <a:lvl2pPr fontAlgn="base">
                <a:spcBef>
                  <a:spcPct val="0"/>
                </a:spcBef>
                <a:spcAft>
                  <a:spcPct val="0"/>
                </a:spcAft>
                <a:defRPr kumimoji="1">
                  <a:latin charset="-127" panose="020b0600000101010101" pitchFamily="50" typeface="Gulim"/>
                  <a:ea charset="-127" panose="020b0600000101010101" pitchFamily="50" typeface="Gulim"/>
                </a:defRPr>
              </a:lvl2pPr>
              <a:lvl3pPr fontAlgn="base">
                <a:spcBef>
                  <a:spcPct val="0"/>
                </a:spcBef>
                <a:spcAft>
                  <a:spcPct val="0"/>
                </a:spcAft>
                <a:defRPr kumimoji="1">
                  <a:latin charset="-127" panose="020b0600000101010101" pitchFamily="50" typeface="Gulim"/>
                  <a:ea charset="-127" panose="020b0600000101010101" pitchFamily="50" typeface="Gulim"/>
                </a:defRPr>
              </a:lvl3pPr>
              <a:lvl4pPr fontAlgn="base">
                <a:spcBef>
                  <a:spcPct val="0"/>
                </a:spcBef>
                <a:spcAft>
                  <a:spcPct val="0"/>
                </a:spcAft>
                <a:defRPr kumimoji="1">
                  <a:latin charset="-127" panose="020b0600000101010101" pitchFamily="50" typeface="Gulim"/>
                  <a:ea charset="-127" panose="020b0600000101010101" pitchFamily="50" typeface="Gulim"/>
                </a:defRPr>
              </a:lvl4pPr>
              <a:lvl5pPr fontAlgn="base">
                <a:spcBef>
                  <a:spcPct val="0"/>
                </a:spcBef>
                <a:spcAft>
                  <a:spcPct val="0"/>
                </a:spcAft>
                <a:defRPr kumimoji="1">
                  <a:latin charset="-127" panose="020b0600000101010101" pitchFamily="50" typeface="Gulim"/>
                  <a:ea charset="-127" panose="020b0600000101010101" pitchFamily="50" typeface="Gulim"/>
                </a:defRPr>
              </a:lvl5pPr>
              <a:lvl6pPr>
                <a:defRPr kumimoji="1">
                  <a:latin charset="-127" panose="020b0600000101010101" pitchFamily="50" typeface="Gulim"/>
                  <a:ea charset="-127" panose="020b0600000101010101" pitchFamily="50" typeface="Gulim"/>
                </a:defRPr>
              </a:lvl6pPr>
              <a:lvl7pPr>
                <a:defRPr kumimoji="1">
                  <a:latin charset="-127" panose="020b0600000101010101" pitchFamily="50" typeface="Gulim"/>
                  <a:ea charset="-127" panose="020b0600000101010101" pitchFamily="50" typeface="Gulim"/>
                </a:defRPr>
              </a:lvl7pPr>
              <a:lvl8pPr>
                <a:defRPr kumimoji="1">
                  <a:latin charset="-127" panose="020b0600000101010101" pitchFamily="50" typeface="Gulim"/>
                  <a:ea charset="-127" panose="020b0600000101010101" pitchFamily="50" typeface="Gulim"/>
                </a:defRPr>
              </a:lvl8pPr>
              <a:lvl9pPr>
                <a:defRPr kumimoji="1">
                  <a:latin charset="-127" panose="020b0600000101010101" pitchFamily="50" typeface="Gulim"/>
                  <a:ea charset="-127" panose="020b0600000101010101" pitchFamily="50" typeface="Gulim"/>
                </a:defRPr>
              </a:lvl9pPr>
            </a:lstStyle>
            <a:p>
              <a:r>
                <a:rPr altLang="en-US" b="0" lang="zh-CN" sz="1800">
                  <a:solidFill>
                    <a:schemeClr val="tx1">
                      <a:lumMod val="85000"/>
                      <a:lumOff val="15000"/>
                    </a:schemeClr>
                  </a:solidFill>
                  <a:latin typeface="+mn-lt"/>
                  <a:ea typeface="+mn-ea"/>
                  <a:cs typeface="+mn-ea"/>
                  <a:sym typeface="+mn-lt"/>
                </a:rPr>
                <a:t>输入标题</a:t>
              </a:r>
            </a:p>
          </p:txBody>
        </p:sp>
        <p:sp>
          <p:nvSpPr>
            <p:cNvPr id="52" name="PA-矩形 3">
              <a:extLst>
                <a:ext uri="{FF2B5EF4-FFF2-40B4-BE49-F238E27FC236}">
                  <a16:creationId xmlns:a16="http://schemas.microsoft.com/office/drawing/2014/main" id="{9EACF211-A93E-422E-BD66-365B09CE32FE}"/>
                </a:ext>
              </a:extLst>
            </p:cNvPr>
            <p:cNvSpPr txBox="1">
              <a:spLocks noChangeArrowheads="1"/>
            </p:cNvSpPr>
            <p:nvPr>
              <p:custDataLst>
                <p:tags r:id="rId5"/>
              </p:custDataLst>
            </p:nvPr>
          </p:nvSpPr>
          <p:spPr bwMode="auto">
            <a:xfrm>
              <a:off x="6846900" y="1616312"/>
              <a:ext cx="4406911" cy="751968"/>
            </a:xfrm>
            <a:prstGeom prst="rect">
              <a:avLst/>
            </a:prstGeom>
          </p:spPr>
          <p:txBody>
            <a:bodyPr anchor="t" anchorCtr="0" bIns="46800" lIns="90000" rIns="90000" tIns="46800" wrap="square">
              <a:spAutoFit/>
            </a:bodyPr>
            <a:lstStyle>
              <a:lvl1pPr eaLnBrk="0" hangingPunct="0" indent="-342900" marL="342900">
                <a:spcBef>
                  <a:spcPct val="20000"/>
                </a:spcBef>
                <a:buFont charset="0" panose="020b0604020202020204" pitchFamily="34" typeface="Arial"/>
                <a:buNone/>
                <a:defRPr altLang="ko-KR" lang="en-US" smtClean="0" sz="2000">
                  <a:latin charset="0" panose="020b0604020202020204" pitchFamily="34" typeface="Microsoft Sans Serif"/>
                  <a:ea typeface="+mj-ea"/>
                  <a:cs charset="0" panose="020b0604020202020204" pitchFamily="34" typeface="Microsoft Sans Serif"/>
                </a:defRPr>
              </a:lvl1pPr>
              <a:lvl2pPr eaLnBrk="0" hangingPunct="0" indent="-285750" marL="742950">
                <a:spcBef>
                  <a:spcPct val="20000"/>
                </a:spcBef>
                <a:buFont charset="0" panose="020b0604020202020204" pitchFamily="34" typeface="Arial"/>
                <a:buChar char="–"/>
                <a:defRPr sz="2800">
                  <a:latin typeface="+mn-lt"/>
                  <a:ea typeface="+mn-ea"/>
                </a:defRPr>
              </a:lvl2pPr>
              <a:lvl3pPr eaLnBrk="0" hangingPunct="0" indent="-228600" marL="1143000">
                <a:spcBef>
                  <a:spcPct val="20000"/>
                </a:spcBef>
                <a:buFont charset="0" panose="020b0604020202020204" pitchFamily="34" typeface="Arial"/>
                <a:buChar char="•"/>
                <a:defRPr sz="2400">
                  <a:latin typeface="+mn-lt"/>
                  <a:ea typeface="+mn-ea"/>
                </a:defRPr>
              </a:lvl3pPr>
              <a:lvl4pPr eaLnBrk="0" hangingPunct="0" indent="-228600" marL="1600200">
                <a:spcBef>
                  <a:spcPct val="20000"/>
                </a:spcBef>
                <a:buFont charset="0" panose="020b0604020202020204" pitchFamily="34" typeface="Arial"/>
                <a:buChar char="–"/>
                <a:defRPr sz="2000">
                  <a:latin typeface="+mn-lt"/>
                  <a:ea typeface="+mn-ea"/>
                </a:defRPr>
              </a:lvl4pPr>
              <a:lvl5pPr eaLnBrk="0" hangingPunct="0" indent="-228600" marL="2057400">
                <a:spcBef>
                  <a:spcPct val="20000"/>
                </a:spcBef>
                <a:buFont charset="0" panose="020b0604020202020204" pitchFamily="34" typeface="Arial"/>
                <a:buChar char="»"/>
                <a:defRPr sz="2000">
                  <a:latin typeface="+mn-lt"/>
                  <a:ea typeface="+mn-ea"/>
                </a:defRPr>
              </a:lvl5pPr>
              <a:lvl6pPr indent="-228600" marL="2514600">
                <a:spcBef>
                  <a:spcPct val="20000"/>
                </a:spcBef>
                <a:buFont charset="0" panose="020b0604020202020204" pitchFamily="34" typeface="Arial"/>
                <a:buChar char="•"/>
                <a:defRPr sz="2000">
                  <a:latin typeface="+mn-lt"/>
                  <a:ea typeface="+mn-ea"/>
                </a:defRPr>
              </a:lvl6pPr>
              <a:lvl7pPr indent="-228600" marL="2971800">
                <a:spcBef>
                  <a:spcPct val="20000"/>
                </a:spcBef>
                <a:buFont charset="0" panose="020b0604020202020204" pitchFamily="34" typeface="Arial"/>
                <a:buChar char="•"/>
                <a:defRPr sz="2000">
                  <a:latin typeface="+mn-lt"/>
                  <a:ea typeface="+mn-ea"/>
                </a:defRPr>
              </a:lvl7pPr>
              <a:lvl8pPr indent="-228600" marL="3429000">
                <a:spcBef>
                  <a:spcPct val="20000"/>
                </a:spcBef>
                <a:buFont charset="0" panose="020b0604020202020204" pitchFamily="34" typeface="Arial"/>
                <a:buChar char="•"/>
                <a:defRPr sz="2000">
                  <a:latin typeface="+mn-lt"/>
                  <a:ea typeface="+mn-ea"/>
                </a:defRPr>
              </a:lvl8pPr>
              <a:lvl9pPr indent="-228600" marL="3886200">
                <a:spcBef>
                  <a:spcPct val="20000"/>
                </a:spcBef>
                <a:buFont charset="0" panose="020b0604020202020204" pitchFamily="34" typeface="Arial"/>
                <a:buChar char="•"/>
                <a:defRPr sz="2000">
                  <a:latin typeface="+mn-lt"/>
                  <a:ea typeface="+mn-ea"/>
                </a:defRPr>
              </a:lvl9pPr>
            </a:lstStyle>
            <a:p>
              <a:pPr indent="0" marL="0">
                <a:lnSpc>
                  <a:spcPct val="120000"/>
                </a:lnSpc>
              </a:pPr>
              <a:r>
                <a:rPr altLang="en-US" lang="zh-CN" spc="300" sz="1200">
                  <a:latin typeface="+mn-lt"/>
                  <a:ea typeface="+mn-ea"/>
                  <a:cs typeface="+mn-ea"/>
                  <a:sym typeface="+mn-lt"/>
                </a:rPr>
                <a:t>在此录入上述图表的描述说明，在此录入上述图表的描述说明。在此录入上述图表的描述说明，在此录入上述图表的描述说明。</a:t>
              </a:r>
            </a:p>
          </p:txBody>
        </p:sp>
        <p:grpSp>
          <p:nvGrpSpPr>
            <p:cNvPr id="53" name="组合 52">
              <a:extLst>
                <a:ext uri="{FF2B5EF4-FFF2-40B4-BE49-F238E27FC236}">
                  <a16:creationId xmlns:a16="http://schemas.microsoft.com/office/drawing/2014/main" id="{7EF9FEC6-B9D0-45A0-BD25-6BD08075662A}"/>
                </a:ext>
              </a:extLst>
            </p:cNvPr>
            <p:cNvGrpSpPr/>
            <p:nvPr/>
          </p:nvGrpSpPr>
          <p:grpSpPr>
            <a:xfrm>
              <a:off x="5808510" y="5087115"/>
              <a:ext cx="862800" cy="862800"/>
              <a:chOff x="5808510" y="5087115"/>
              <a:chExt cx="862800" cy="862800"/>
            </a:xfrm>
          </p:grpSpPr>
          <p:sp>
            <p:nvSpPr>
              <p:cNvPr id="122" name="PA-椭圆 68">
                <a:extLst>
                  <a:ext uri="{FF2B5EF4-FFF2-40B4-BE49-F238E27FC236}">
                    <a16:creationId xmlns:a16="http://schemas.microsoft.com/office/drawing/2014/main" id="{1936393B-114D-4F9D-A21B-664D69335DBE}"/>
                  </a:ext>
                </a:extLst>
              </p:cNvPr>
              <p:cNvSpPr/>
              <p:nvPr>
                <p:custDataLst>
                  <p:tags r:id="rId6"/>
                </p:custDataLst>
              </p:nvPr>
            </p:nvSpPr>
            <p:spPr>
              <a:xfrm>
                <a:off x="5808510" y="5087115"/>
                <a:ext cx="862800" cy="862800"/>
              </a:xfrm>
              <a:prstGeom prst="ellipse">
                <a:avLst/>
              </a:prstGeom>
              <a:solidFill>
                <a:srgbClr val="8C7D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ko-KR">
                  <a:solidFill>
                    <a:schemeClr val="tx1">
                      <a:lumMod val="65000"/>
                      <a:lumOff val="35000"/>
                    </a:schemeClr>
                  </a:solidFill>
                  <a:cs typeface="+mn-ea"/>
                  <a:sym typeface="+mn-lt"/>
                </a:endParaRPr>
              </a:p>
            </p:txBody>
          </p:sp>
          <p:grpSp>
            <p:nvGrpSpPr>
              <p:cNvPr id="123" name="Group 69">
                <a:extLst>
                  <a:ext uri="{FF2B5EF4-FFF2-40B4-BE49-F238E27FC236}">
                    <a16:creationId xmlns:a16="http://schemas.microsoft.com/office/drawing/2014/main" id="{317A610A-AC7D-4F64-B792-EF75AADE6FEB}"/>
                  </a:ext>
                </a:extLst>
              </p:cNvPr>
              <p:cNvGrpSpPr/>
              <p:nvPr/>
            </p:nvGrpSpPr>
            <p:grpSpPr>
              <a:xfrm>
                <a:off x="6028291" y="5281615"/>
                <a:ext cx="423238" cy="473800"/>
                <a:chOff x="10166350" y="5273676"/>
                <a:chExt cx="823912" cy="922338"/>
              </a:xfrm>
            </p:grpSpPr>
            <p:sp>
              <p:nvSpPr>
                <p:cNvPr id="124" name="PA-任意多边形 172">
                  <a:extLst>
                    <a:ext uri="{FF2B5EF4-FFF2-40B4-BE49-F238E27FC236}">
                      <a16:creationId xmlns:a16="http://schemas.microsoft.com/office/drawing/2014/main" id="{69C5FF3F-89BA-4413-90A5-874D7B0CAA6A}"/>
                    </a:ext>
                  </a:extLst>
                </p:cNvPr>
                <p:cNvSpPr/>
                <p:nvPr>
                  <p:custDataLst>
                    <p:tags r:id="rId7"/>
                  </p:custDataLst>
                </p:nvPr>
              </p:nvSpPr>
              <p:spPr bwMode="auto">
                <a:xfrm>
                  <a:off x="10380662" y="5734051"/>
                  <a:ext cx="292100" cy="198438"/>
                </a:xfrm>
                <a:custGeom>
                  <a:gdLst>
                    <a:gd fmla="*/ 184 w 184" name="T0"/>
                    <a:gd fmla="*/ 88 h 125" name="T1"/>
                    <a:gd fmla="*/ 166 w 184" name="T2"/>
                    <a:gd fmla="*/ 88 h 125" name="T3"/>
                    <a:gd fmla="*/ 166 w 184" name="T4"/>
                    <a:gd fmla="*/ 88 h 125" name="T5"/>
                    <a:gd fmla="*/ 163 w 184" name="T6"/>
                    <a:gd fmla="*/ 88 h 125" name="T7"/>
                    <a:gd fmla="*/ 131 w 184" name="T8"/>
                    <a:gd fmla="*/ 88 h 125" name="T9"/>
                    <a:gd fmla="*/ 138 w 184" name="T10"/>
                    <a:gd fmla="*/ 60 h 125" name="T11"/>
                    <a:gd fmla="*/ 138 w 184" name="T12"/>
                    <a:gd fmla="*/ 29 h 125" name="T13"/>
                    <a:gd fmla="*/ 138 w 184" name="T14"/>
                    <a:gd fmla="*/ 29 h 125" name="T15"/>
                    <a:gd fmla="*/ 138 w 184" name="T16"/>
                    <a:gd fmla="*/ 23 h 125" name="T17"/>
                    <a:gd fmla="*/ 137 w 184" name="T18"/>
                    <a:gd fmla="*/ 18 h 125" name="T19"/>
                    <a:gd fmla="*/ 134 w 184" name="T20"/>
                    <a:gd fmla="*/ 12 h 125" name="T21"/>
                    <a:gd fmla="*/ 131 w 184" name="T22"/>
                    <a:gd fmla="*/ 9 h 125" name="T23"/>
                    <a:gd fmla="*/ 126 w 184" name="T24"/>
                    <a:gd fmla="*/ 5 h 125" name="T25"/>
                    <a:gd fmla="*/ 122 w 184" name="T26"/>
                    <a:gd fmla="*/ 3 h 125" name="T27"/>
                    <a:gd fmla="*/ 116 w 184" name="T28"/>
                    <a:gd fmla="*/ 0 h 125" name="T29"/>
                    <a:gd fmla="*/ 110 w 184" name="T30"/>
                    <a:gd fmla="*/ 0 h 125" name="T31"/>
                    <a:gd fmla="*/ 101 w 184" name="T32"/>
                    <a:gd fmla="*/ 0 h 125" name="T33"/>
                    <a:gd fmla="*/ 101 w 184" name="T34"/>
                    <a:gd fmla="*/ 0 h 125" name="T35"/>
                    <a:gd fmla="*/ 100 w 184" name="T36"/>
                    <a:gd fmla="*/ 0 h 125" name="T37"/>
                    <a:gd fmla="*/ 100 w 184" name="T38"/>
                    <a:gd fmla="*/ 43 h 125" name="T39"/>
                    <a:gd fmla="*/ 89 w 184" name="T40"/>
                    <a:gd fmla="*/ 58 h 125" name="T41"/>
                    <a:gd fmla="*/ 49 w 184" name="T42"/>
                    <a:gd fmla="*/ 103 h 125" name="T43"/>
                    <a:gd fmla="*/ 49 w 184" name="T44"/>
                    <a:gd fmla="*/ 103 h 125" name="T45"/>
                    <a:gd fmla="*/ 42 w 184" name="T46"/>
                    <a:gd fmla="*/ 113 h 125" name="T47"/>
                    <a:gd fmla="*/ 37 w 184" name="T48"/>
                    <a:gd fmla="*/ 125 h 125" name="T49"/>
                    <a:gd fmla="*/ 0 w 184" name="T50"/>
                    <a:gd fmla="*/ 125 h 125"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25" w="184">
                      <a:moveTo>
                        <a:pt x="184" y="88"/>
                      </a:moveTo>
                      <a:lnTo>
                        <a:pt x="166" y="88"/>
                      </a:lnTo>
                      <a:lnTo>
                        <a:pt x="166" y="88"/>
                      </a:lnTo>
                      <a:lnTo>
                        <a:pt x="163" y="88"/>
                      </a:lnTo>
                      <a:lnTo>
                        <a:pt x="131" y="88"/>
                      </a:lnTo>
                      <a:lnTo>
                        <a:pt x="138" y="60"/>
                      </a:lnTo>
                      <a:lnTo>
                        <a:pt x="138" y="29"/>
                      </a:lnTo>
                      <a:lnTo>
                        <a:pt x="138" y="29"/>
                      </a:lnTo>
                      <a:lnTo>
                        <a:pt x="138" y="23"/>
                      </a:lnTo>
                      <a:lnTo>
                        <a:pt x="137" y="18"/>
                      </a:lnTo>
                      <a:lnTo>
                        <a:pt x="134" y="12"/>
                      </a:lnTo>
                      <a:lnTo>
                        <a:pt x="131" y="9"/>
                      </a:lnTo>
                      <a:lnTo>
                        <a:pt x="126" y="5"/>
                      </a:lnTo>
                      <a:lnTo>
                        <a:pt x="122" y="3"/>
                      </a:lnTo>
                      <a:lnTo>
                        <a:pt x="116" y="0"/>
                      </a:lnTo>
                      <a:lnTo>
                        <a:pt x="110" y="0"/>
                      </a:lnTo>
                      <a:lnTo>
                        <a:pt x="101" y="0"/>
                      </a:lnTo>
                      <a:lnTo>
                        <a:pt x="101" y="0"/>
                      </a:lnTo>
                      <a:lnTo>
                        <a:pt x="100" y="0"/>
                      </a:lnTo>
                      <a:lnTo>
                        <a:pt x="100" y="43"/>
                      </a:lnTo>
                      <a:lnTo>
                        <a:pt x="89" y="58"/>
                      </a:lnTo>
                      <a:lnTo>
                        <a:pt x="49" y="103"/>
                      </a:lnTo>
                      <a:lnTo>
                        <a:pt x="49" y="103"/>
                      </a:lnTo>
                      <a:lnTo>
                        <a:pt x="42" y="113"/>
                      </a:lnTo>
                      <a:lnTo>
                        <a:pt x="37" y="125"/>
                      </a:lnTo>
                      <a:lnTo>
                        <a:pt x="0" y="125"/>
                      </a:lnTo>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25" name="PA-任意多边形 173">
                  <a:extLst>
                    <a:ext uri="{FF2B5EF4-FFF2-40B4-BE49-F238E27FC236}">
                      <a16:creationId xmlns:a16="http://schemas.microsoft.com/office/drawing/2014/main" id="{0C24A717-FBDC-4A84-BFEB-45D3DB28D12F}"/>
                    </a:ext>
                  </a:extLst>
                </p:cNvPr>
                <p:cNvSpPr/>
                <p:nvPr>
                  <p:custDataLst>
                    <p:tags r:id="rId8"/>
                  </p:custDataLst>
                </p:nvPr>
              </p:nvSpPr>
              <p:spPr bwMode="auto">
                <a:xfrm>
                  <a:off x="10414000" y="6122988"/>
                  <a:ext cx="225425" cy="30163"/>
                </a:xfrm>
                <a:custGeom>
                  <a:gdLst>
                    <a:gd fmla="*/ 0 w 142" name="T0"/>
                    <a:gd fmla="*/ 0 h 19" name="T1"/>
                    <a:gd fmla="*/ 24 w 142" name="T2"/>
                    <a:gd fmla="*/ 0 h 19" name="T3"/>
                    <a:gd fmla="*/ 24 w 142" name="T4"/>
                    <a:gd fmla="*/ 0 h 19" name="T5"/>
                    <a:gd fmla="*/ 31 w 142" name="T6"/>
                    <a:gd fmla="*/ 9 h 19" name="T7"/>
                    <a:gd fmla="*/ 42 w 142" name="T8"/>
                    <a:gd fmla="*/ 15 h 19" name="T9"/>
                    <a:gd fmla="*/ 52 w 142" name="T10"/>
                    <a:gd fmla="*/ 19 h 19" name="T11"/>
                    <a:gd fmla="*/ 64 w 142" name="T12"/>
                    <a:gd fmla="*/ 19 h 19" name="T13"/>
                    <a:gd fmla="*/ 96 w 142" name="T14"/>
                    <a:gd fmla="*/ 19 h 19" name="T15"/>
                    <a:gd fmla="*/ 142 w 142" name="T16"/>
                    <a:gd fmla="*/ 19 h 1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 w="142">
                      <a:moveTo>
                        <a:pt x="0" y="0"/>
                      </a:moveTo>
                      <a:lnTo>
                        <a:pt x="24" y="0"/>
                      </a:lnTo>
                      <a:lnTo>
                        <a:pt x="24" y="0"/>
                      </a:lnTo>
                      <a:lnTo>
                        <a:pt x="31" y="9"/>
                      </a:lnTo>
                      <a:lnTo>
                        <a:pt x="42" y="15"/>
                      </a:lnTo>
                      <a:lnTo>
                        <a:pt x="52" y="19"/>
                      </a:lnTo>
                      <a:lnTo>
                        <a:pt x="64" y="19"/>
                      </a:lnTo>
                      <a:lnTo>
                        <a:pt x="96" y="19"/>
                      </a:lnTo>
                      <a:lnTo>
                        <a:pt x="142" y="19"/>
                      </a:lnTo>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26" name="PA-任意多边形 174">
                  <a:extLst>
                    <a:ext uri="{FF2B5EF4-FFF2-40B4-BE49-F238E27FC236}">
                      <a16:creationId xmlns:a16="http://schemas.microsoft.com/office/drawing/2014/main" id="{2843726D-0BDF-4D90-85C2-08579AFA64CA}"/>
                    </a:ext>
                  </a:extLst>
                </p:cNvPr>
                <p:cNvSpPr/>
                <p:nvPr>
                  <p:custDataLst>
                    <p:tags r:id="rId9"/>
                  </p:custDataLst>
                </p:nvPr>
              </p:nvSpPr>
              <p:spPr bwMode="auto">
                <a:xfrm>
                  <a:off x="10639425" y="5497513"/>
                  <a:ext cx="350837" cy="314325"/>
                </a:xfrm>
                <a:custGeom>
                  <a:gdLst>
                    <a:gd fmla="*/ 0 w 221" name="T0"/>
                    <a:gd fmla="*/ 109 h 198" name="T1"/>
                    <a:gd fmla="*/ 0 w 221" name="T2"/>
                    <a:gd fmla="*/ 157 h 198" name="T3"/>
                    <a:gd fmla="*/ 138 w 221" name="T4"/>
                    <a:gd fmla="*/ 157 h 198" name="T5"/>
                    <a:gd fmla="*/ 138 w 221" name="T6"/>
                    <a:gd fmla="*/ 198 h 198" name="T7"/>
                    <a:gd fmla="*/ 180 w 221" name="T8"/>
                    <a:gd fmla="*/ 157 h 198" name="T9"/>
                    <a:gd fmla="*/ 221 w 221" name="T10"/>
                    <a:gd fmla="*/ 157 h 198" name="T11"/>
                    <a:gd fmla="*/ 221 w 221" name="T12"/>
                    <a:gd fmla="*/ 0 h 198" name="T13"/>
                    <a:gd fmla="*/ 67 w 221" name="T14"/>
                    <a:gd fmla="*/ 0 h 19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98" w="221">
                      <a:moveTo>
                        <a:pt x="0" y="109"/>
                      </a:moveTo>
                      <a:lnTo>
                        <a:pt x="0" y="157"/>
                      </a:lnTo>
                      <a:lnTo>
                        <a:pt x="138" y="157"/>
                      </a:lnTo>
                      <a:lnTo>
                        <a:pt x="138" y="198"/>
                      </a:lnTo>
                      <a:lnTo>
                        <a:pt x="180" y="157"/>
                      </a:lnTo>
                      <a:lnTo>
                        <a:pt x="221" y="157"/>
                      </a:lnTo>
                      <a:lnTo>
                        <a:pt x="221" y="0"/>
                      </a:lnTo>
                      <a:lnTo>
                        <a:pt x="67" y="0"/>
                      </a:lnTo>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27" name="PA-任意多边形 175">
                  <a:extLst>
                    <a:ext uri="{FF2B5EF4-FFF2-40B4-BE49-F238E27FC236}">
                      <a16:creationId xmlns:a16="http://schemas.microsoft.com/office/drawing/2014/main" id="{15ADD8C1-9549-4F13-8C41-3F7E91C4E8E2}"/>
                    </a:ext>
                  </a:extLst>
                </p:cNvPr>
                <p:cNvSpPr/>
                <p:nvPr>
                  <p:custDataLst>
                    <p:tags r:id="rId10"/>
                  </p:custDataLst>
                </p:nvPr>
              </p:nvSpPr>
              <p:spPr bwMode="auto">
                <a:xfrm>
                  <a:off x="10188575" y="5273676"/>
                  <a:ext cx="552450" cy="493713"/>
                </a:xfrm>
                <a:custGeom>
                  <a:gdLst>
                    <a:gd fmla="*/ 348 w 348" name="T0"/>
                    <a:gd fmla="*/ 0 h 311" name="T1"/>
                    <a:gd fmla="*/ 0 w 348" name="T2"/>
                    <a:gd fmla="*/ 0 h 311" name="T3"/>
                    <a:gd fmla="*/ 0 w 348" name="T4"/>
                    <a:gd fmla="*/ 246 h 311" name="T5"/>
                    <a:gd fmla="*/ 65 w 348" name="T6"/>
                    <a:gd fmla="*/ 246 h 311" name="T7"/>
                    <a:gd fmla="*/ 130 w 348" name="T8"/>
                    <a:gd fmla="*/ 311 h 311" name="T9"/>
                    <a:gd fmla="*/ 130 w 348" name="T10"/>
                    <a:gd fmla="*/ 246 h 311" name="T11"/>
                    <a:gd fmla="*/ 348 w 348" name="T12"/>
                    <a:gd fmla="*/ 246 h 311" name="T13"/>
                    <a:gd fmla="*/ 348 w 348" name="T14"/>
                    <a:gd fmla="*/ 0 h 31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11" w="348">
                      <a:moveTo>
                        <a:pt x="348" y="0"/>
                      </a:moveTo>
                      <a:lnTo>
                        <a:pt x="0" y="0"/>
                      </a:lnTo>
                      <a:lnTo>
                        <a:pt x="0" y="246"/>
                      </a:lnTo>
                      <a:lnTo>
                        <a:pt x="65" y="246"/>
                      </a:lnTo>
                      <a:lnTo>
                        <a:pt x="130" y="311"/>
                      </a:lnTo>
                      <a:lnTo>
                        <a:pt x="130" y="246"/>
                      </a:lnTo>
                      <a:lnTo>
                        <a:pt x="348" y="246"/>
                      </a:lnTo>
                      <a:lnTo>
                        <a:pt x="348" y="0"/>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28" name="PA-任意多边形 176">
                  <a:extLst>
                    <a:ext uri="{FF2B5EF4-FFF2-40B4-BE49-F238E27FC236}">
                      <a16:creationId xmlns:a16="http://schemas.microsoft.com/office/drawing/2014/main" id="{6FF0CE67-029F-47F5-AE1C-8A6F55BA5DD6}"/>
                    </a:ext>
                  </a:extLst>
                </p:cNvPr>
                <p:cNvSpPr/>
                <p:nvPr>
                  <p:custDataLst>
                    <p:tags r:id="rId11"/>
                  </p:custDataLst>
                </p:nvPr>
              </p:nvSpPr>
              <p:spPr bwMode="auto">
                <a:xfrm>
                  <a:off x="10466387" y="5875338"/>
                  <a:ext cx="123825" cy="155575"/>
                </a:xfrm>
                <a:custGeom>
                  <a:gdLst>
                    <a:gd fmla="*/ 74 w 78" name="T0"/>
                    <a:gd fmla="*/ 0 h 98" name="T1"/>
                    <a:gd fmla="*/ 74 w 78" name="T2"/>
                    <a:gd fmla="*/ 0 h 98" name="T3"/>
                    <a:gd fmla="*/ 77 w 78" name="T4"/>
                    <a:gd fmla="*/ 11 h 98" name="T5"/>
                    <a:gd fmla="*/ 78 w 78" name="T6"/>
                    <a:gd fmla="*/ 23 h 98" name="T7"/>
                    <a:gd fmla="*/ 78 w 78" name="T8"/>
                    <a:gd fmla="*/ 35 h 98" name="T9"/>
                    <a:gd fmla="*/ 75 w 78" name="T10"/>
                    <a:gd fmla="*/ 46 h 98" name="T11"/>
                    <a:gd fmla="*/ 75 w 78" name="T12"/>
                    <a:gd fmla="*/ 46 h 98" name="T13"/>
                    <a:gd fmla="*/ 71 w 78" name="T14"/>
                    <a:gd fmla="*/ 58 h 98" name="T15"/>
                    <a:gd fmla="*/ 63 w 78" name="T16"/>
                    <a:gd fmla="*/ 70 h 98" name="T17"/>
                    <a:gd fmla="*/ 54 w 78" name="T18"/>
                    <a:gd fmla="*/ 81 h 98" name="T19"/>
                    <a:gd fmla="*/ 46 w 78" name="T20"/>
                    <a:gd fmla="*/ 88 h 98" name="T21"/>
                    <a:gd fmla="*/ 35 w 78" name="T22"/>
                    <a:gd fmla="*/ 94 h 98" name="T23"/>
                    <a:gd fmla="*/ 23 w 78" name="T24"/>
                    <a:gd fmla="*/ 97 h 98" name="T25"/>
                    <a:gd fmla="*/ 11 w 78" name="T26"/>
                    <a:gd fmla="*/ 98 h 98" name="T27"/>
                    <a:gd fmla="*/ 0 w 78" name="T28"/>
                    <a:gd fmla="*/ 95 h 98"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98" w="78">
                      <a:moveTo>
                        <a:pt x="74" y="0"/>
                      </a:moveTo>
                      <a:lnTo>
                        <a:pt x="74" y="0"/>
                      </a:lnTo>
                      <a:lnTo>
                        <a:pt x="77" y="11"/>
                      </a:lnTo>
                      <a:lnTo>
                        <a:pt x="78" y="23"/>
                      </a:lnTo>
                      <a:lnTo>
                        <a:pt x="78" y="35"/>
                      </a:lnTo>
                      <a:lnTo>
                        <a:pt x="75" y="46"/>
                      </a:lnTo>
                      <a:lnTo>
                        <a:pt x="75" y="46"/>
                      </a:lnTo>
                      <a:lnTo>
                        <a:pt x="71" y="58"/>
                      </a:lnTo>
                      <a:lnTo>
                        <a:pt x="63" y="70"/>
                      </a:lnTo>
                      <a:lnTo>
                        <a:pt x="54" y="81"/>
                      </a:lnTo>
                      <a:lnTo>
                        <a:pt x="46" y="88"/>
                      </a:lnTo>
                      <a:lnTo>
                        <a:pt x="35" y="94"/>
                      </a:lnTo>
                      <a:lnTo>
                        <a:pt x="23" y="97"/>
                      </a:lnTo>
                      <a:lnTo>
                        <a:pt x="11" y="98"/>
                      </a:lnTo>
                      <a:lnTo>
                        <a:pt x="0" y="95"/>
                      </a:lnTo>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29" name="PA-任意多边形 177">
                  <a:extLst>
                    <a:ext uri="{FF2B5EF4-FFF2-40B4-BE49-F238E27FC236}">
                      <a16:creationId xmlns:a16="http://schemas.microsoft.com/office/drawing/2014/main" id="{6BA46FB7-A6E5-49B8-BE0D-BC1207B8436E}"/>
                    </a:ext>
                  </a:extLst>
                </p:cNvPr>
                <p:cNvSpPr/>
                <p:nvPr>
                  <p:custDataLst>
                    <p:tags r:id="rId12"/>
                  </p:custDataLst>
                </p:nvPr>
              </p:nvSpPr>
              <p:spPr bwMode="auto">
                <a:xfrm>
                  <a:off x="10598150" y="5870576"/>
                  <a:ext cx="168275" cy="71438"/>
                </a:xfrm>
                <a:custGeom>
                  <a:gdLst>
                    <a:gd fmla="*/ 106 w 106" name="T0"/>
                    <a:gd fmla="*/ 23 h 45" name="T1"/>
                    <a:gd fmla="*/ 106 w 106" name="T2"/>
                    <a:gd fmla="*/ 23 h 45" name="T3"/>
                    <a:gd fmla="*/ 106 w 106" name="T4"/>
                    <a:gd fmla="*/ 27 h 45" name="T5"/>
                    <a:gd fmla="*/ 105 w 106" name="T6"/>
                    <a:gd fmla="*/ 32 h 45" name="T7"/>
                    <a:gd fmla="*/ 101 w 106" name="T8"/>
                    <a:gd fmla="*/ 39 h 45" name="T9"/>
                    <a:gd fmla="*/ 93 w 106" name="T10"/>
                    <a:gd fmla="*/ 43 h 45" name="T11"/>
                    <a:gd fmla="*/ 89 w 106" name="T12"/>
                    <a:gd fmla="*/ 45 h 45" name="T13"/>
                    <a:gd fmla="*/ 84 w 106" name="T14"/>
                    <a:gd fmla="*/ 45 h 45" name="T15"/>
                    <a:gd fmla="*/ 22 w 106" name="T16"/>
                    <a:gd fmla="*/ 45 h 45" name="T17"/>
                    <a:gd fmla="*/ 22 w 106" name="T18"/>
                    <a:gd fmla="*/ 45 h 45" name="T19"/>
                    <a:gd fmla="*/ 17 w 106" name="T20"/>
                    <a:gd fmla="*/ 45 h 45" name="T21"/>
                    <a:gd fmla="*/ 13 w 106" name="T22"/>
                    <a:gd fmla="*/ 43 h 45" name="T23"/>
                    <a:gd fmla="*/ 7 w 106" name="T24"/>
                    <a:gd fmla="*/ 39 h 45" name="T25"/>
                    <a:gd fmla="*/ 1 w 106" name="T26"/>
                    <a:gd fmla="*/ 32 h 45" name="T27"/>
                    <a:gd fmla="*/ 0 w 106" name="T28"/>
                    <a:gd fmla="*/ 27 h 45" name="T29"/>
                    <a:gd fmla="*/ 0 w 106" name="T30"/>
                    <a:gd fmla="*/ 23 h 45" name="T31"/>
                    <a:gd fmla="*/ 0 w 106" name="T32"/>
                    <a:gd fmla="*/ 23 h 45" name="T33"/>
                    <a:gd fmla="*/ 0 w 106" name="T34"/>
                    <a:gd fmla="*/ 23 h 45" name="T35"/>
                    <a:gd fmla="*/ 0 w 106" name="T36"/>
                    <a:gd fmla="*/ 18 h 45" name="T37"/>
                    <a:gd fmla="*/ 1 w 106" name="T38"/>
                    <a:gd fmla="*/ 15 h 45" name="T39"/>
                    <a:gd fmla="*/ 7 w 106" name="T40"/>
                    <a:gd fmla="*/ 8 h 45" name="T41"/>
                    <a:gd fmla="*/ 13 w 106" name="T42"/>
                    <a:gd fmla="*/ 3 h 45" name="T43"/>
                    <a:gd fmla="*/ 17 w 106" name="T44"/>
                    <a:gd fmla="*/ 2 h 45" name="T45"/>
                    <a:gd fmla="*/ 22 w 106" name="T46"/>
                    <a:gd fmla="*/ 0 h 45" name="T47"/>
                    <a:gd fmla="*/ 84 w 106" name="T48"/>
                    <a:gd fmla="*/ 0 h 45" name="T49"/>
                    <a:gd fmla="*/ 84 w 106" name="T50"/>
                    <a:gd fmla="*/ 0 h 45" name="T51"/>
                    <a:gd fmla="*/ 89 w 106" name="T52"/>
                    <a:gd fmla="*/ 2 h 45" name="T53"/>
                    <a:gd fmla="*/ 93 w 106" name="T54"/>
                    <a:gd fmla="*/ 3 h 45" name="T55"/>
                    <a:gd fmla="*/ 101 w 106" name="T56"/>
                    <a:gd fmla="*/ 8 h 45" name="T57"/>
                    <a:gd fmla="*/ 105 w 106" name="T58"/>
                    <a:gd fmla="*/ 15 h 45" name="T59"/>
                    <a:gd fmla="*/ 106 w 106" name="T60"/>
                    <a:gd fmla="*/ 18 h 45" name="T61"/>
                    <a:gd fmla="*/ 106 w 106" name="T62"/>
                    <a:gd fmla="*/ 23 h 45" name="T63"/>
                    <a:gd fmla="*/ 106 w 106" name="T64"/>
                    <a:gd fmla="*/ 23 h 45"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45" w="105">
                      <a:moveTo>
                        <a:pt x="106" y="23"/>
                      </a:moveTo>
                      <a:lnTo>
                        <a:pt x="106" y="23"/>
                      </a:lnTo>
                      <a:lnTo>
                        <a:pt x="106" y="27"/>
                      </a:lnTo>
                      <a:lnTo>
                        <a:pt x="105" y="32"/>
                      </a:lnTo>
                      <a:lnTo>
                        <a:pt x="101" y="39"/>
                      </a:lnTo>
                      <a:lnTo>
                        <a:pt x="93" y="43"/>
                      </a:lnTo>
                      <a:lnTo>
                        <a:pt x="89" y="45"/>
                      </a:lnTo>
                      <a:lnTo>
                        <a:pt x="84" y="45"/>
                      </a:lnTo>
                      <a:lnTo>
                        <a:pt x="22" y="45"/>
                      </a:lnTo>
                      <a:lnTo>
                        <a:pt x="22" y="45"/>
                      </a:lnTo>
                      <a:lnTo>
                        <a:pt x="17" y="45"/>
                      </a:lnTo>
                      <a:lnTo>
                        <a:pt x="13" y="43"/>
                      </a:lnTo>
                      <a:lnTo>
                        <a:pt x="7" y="39"/>
                      </a:lnTo>
                      <a:lnTo>
                        <a:pt x="1" y="32"/>
                      </a:lnTo>
                      <a:lnTo>
                        <a:pt x="0" y="27"/>
                      </a:lnTo>
                      <a:lnTo>
                        <a:pt x="0" y="23"/>
                      </a:lnTo>
                      <a:lnTo>
                        <a:pt x="0" y="23"/>
                      </a:lnTo>
                      <a:lnTo>
                        <a:pt x="0" y="23"/>
                      </a:lnTo>
                      <a:lnTo>
                        <a:pt x="0" y="18"/>
                      </a:lnTo>
                      <a:lnTo>
                        <a:pt x="1" y="15"/>
                      </a:lnTo>
                      <a:lnTo>
                        <a:pt x="7" y="8"/>
                      </a:lnTo>
                      <a:lnTo>
                        <a:pt x="13" y="3"/>
                      </a:lnTo>
                      <a:lnTo>
                        <a:pt x="17" y="2"/>
                      </a:lnTo>
                      <a:lnTo>
                        <a:pt x="22" y="0"/>
                      </a:lnTo>
                      <a:lnTo>
                        <a:pt x="84" y="0"/>
                      </a:lnTo>
                      <a:lnTo>
                        <a:pt x="84" y="0"/>
                      </a:lnTo>
                      <a:lnTo>
                        <a:pt x="89" y="2"/>
                      </a:lnTo>
                      <a:lnTo>
                        <a:pt x="93" y="3"/>
                      </a:lnTo>
                      <a:lnTo>
                        <a:pt x="101" y="8"/>
                      </a:lnTo>
                      <a:lnTo>
                        <a:pt x="105" y="15"/>
                      </a:lnTo>
                      <a:lnTo>
                        <a:pt x="106" y="18"/>
                      </a:lnTo>
                      <a:lnTo>
                        <a:pt x="106" y="23"/>
                      </a:lnTo>
                      <a:lnTo>
                        <a:pt x="106" y="23"/>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30" name="PA-任意多边形 178">
                  <a:extLst>
                    <a:ext uri="{FF2B5EF4-FFF2-40B4-BE49-F238E27FC236}">
                      <a16:creationId xmlns:a16="http://schemas.microsoft.com/office/drawing/2014/main" id="{E1B620B9-7011-44FC-88DF-67AD496815B1}"/>
                    </a:ext>
                  </a:extLst>
                </p:cNvPr>
                <p:cNvSpPr/>
                <p:nvPr>
                  <p:custDataLst>
                    <p:tags r:id="rId13"/>
                  </p:custDataLst>
                </p:nvPr>
              </p:nvSpPr>
              <p:spPr bwMode="auto">
                <a:xfrm>
                  <a:off x="10579100" y="5942013"/>
                  <a:ext cx="169862" cy="69850"/>
                </a:xfrm>
                <a:custGeom>
                  <a:gdLst>
                    <a:gd fmla="*/ 107 w 107" name="T0"/>
                    <a:gd fmla="*/ 22 h 44" name="T1"/>
                    <a:gd fmla="*/ 107 w 107" name="T2"/>
                    <a:gd fmla="*/ 22 h 44" name="T3"/>
                    <a:gd fmla="*/ 107 w 107" name="T4"/>
                    <a:gd fmla="*/ 27 h 44" name="T5"/>
                    <a:gd fmla="*/ 105 w 107" name="T6"/>
                    <a:gd fmla="*/ 31 h 44" name="T7"/>
                    <a:gd fmla="*/ 101 w 107" name="T8"/>
                    <a:gd fmla="*/ 39 h 44" name="T9"/>
                    <a:gd fmla="*/ 93 w 107" name="T10"/>
                    <a:gd fmla="*/ 43 h 44" name="T11"/>
                    <a:gd fmla="*/ 89 w 107" name="T12"/>
                    <a:gd fmla="*/ 44 h 44" name="T13"/>
                    <a:gd fmla="*/ 84 w 107" name="T14"/>
                    <a:gd fmla="*/ 44 h 44" name="T15"/>
                    <a:gd fmla="*/ 22 w 107" name="T16"/>
                    <a:gd fmla="*/ 44 h 44" name="T17"/>
                    <a:gd fmla="*/ 22 w 107" name="T18"/>
                    <a:gd fmla="*/ 44 h 44" name="T19"/>
                    <a:gd fmla="*/ 18 w 107" name="T20"/>
                    <a:gd fmla="*/ 44 h 44" name="T21"/>
                    <a:gd fmla="*/ 13 w 107" name="T22"/>
                    <a:gd fmla="*/ 43 h 44" name="T23"/>
                    <a:gd fmla="*/ 7 w 107" name="T24"/>
                    <a:gd fmla="*/ 39 h 44" name="T25"/>
                    <a:gd fmla="*/ 1 w 107" name="T26"/>
                    <a:gd fmla="*/ 31 h 44" name="T27"/>
                    <a:gd fmla="*/ 0 w 107" name="T28"/>
                    <a:gd fmla="*/ 27 h 44" name="T29"/>
                    <a:gd fmla="*/ 0 w 107" name="T30"/>
                    <a:gd fmla="*/ 22 h 44" name="T31"/>
                    <a:gd fmla="*/ 0 w 107" name="T32"/>
                    <a:gd fmla="*/ 22 h 44" name="T33"/>
                    <a:gd fmla="*/ 0 w 107" name="T34"/>
                    <a:gd fmla="*/ 22 h 44" name="T35"/>
                    <a:gd fmla="*/ 0 w 107" name="T36"/>
                    <a:gd fmla="*/ 18 h 44" name="T37"/>
                    <a:gd fmla="*/ 1 w 107" name="T38"/>
                    <a:gd fmla="*/ 15 h 44" name="T39"/>
                    <a:gd fmla="*/ 7 w 107" name="T40"/>
                    <a:gd fmla="*/ 7 h 44" name="T41"/>
                    <a:gd fmla="*/ 13 w 107" name="T42"/>
                    <a:gd fmla="*/ 3 h 44" name="T43"/>
                    <a:gd fmla="*/ 18 w 107" name="T44"/>
                    <a:gd fmla="*/ 1 h 44" name="T45"/>
                    <a:gd fmla="*/ 22 w 107" name="T46"/>
                    <a:gd fmla="*/ 0 h 44" name="T47"/>
                    <a:gd fmla="*/ 84 w 107" name="T48"/>
                    <a:gd fmla="*/ 0 h 44" name="T49"/>
                    <a:gd fmla="*/ 84 w 107" name="T50"/>
                    <a:gd fmla="*/ 0 h 44" name="T51"/>
                    <a:gd fmla="*/ 89 w 107" name="T52"/>
                    <a:gd fmla="*/ 1 h 44" name="T53"/>
                    <a:gd fmla="*/ 93 w 107" name="T54"/>
                    <a:gd fmla="*/ 3 h 44" name="T55"/>
                    <a:gd fmla="*/ 101 w 107" name="T56"/>
                    <a:gd fmla="*/ 7 h 44" name="T57"/>
                    <a:gd fmla="*/ 105 w 107" name="T58"/>
                    <a:gd fmla="*/ 15 h 44" name="T59"/>
                    <a:gd fmla="*/ 107 w 107" name="T60"/>
                    <a:gd fmla="*/ 18 h 44" name="T61"/>
                    <a:gd fmla="*/ 107 w 107" name="T62"/>
                    <a:gd fmla="*/ 22 h 44" name="T63"/>
                    <a:gd fmla="*/ 107 w 107" name="T64"/>
                    <a:gd fmla="*/ 22 h 44"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44" w="107">
                      <a:moveTo>
                        <a:pt x="107" y="22"/>
                      </a:moveTo>
                      <a:lnTo>
                        <a:pt x="107" y="22"/>
                      </a:lnTo>
                      <a:lnTo>
                        <a:pt x="107" y="27"/>
                      </a:lnTo>
                      <a:lnTo>
                        <a:pt x="105" y="31"/>
                      </a:lnTo>
                      <a:lnTo>
                        <a:pt x="101" y="39"/>
                      </a:lnTo>
                      <a:lnTo>
                        <a:pt x="93" y="43"/>
                      </a:lnTo>
                      <a:lnTo>
                        <a:pt x="89" y="44"/>
                      </a:lnTo>
                      <a:lnTo>
                        <a:pt x="84" y="44"/>
                      </a:lnTo>
                      <a:lnTo>
                        <a:pt x="22" y="44"/>
                      </a:lnTo>
                      <a:lnTo>
                        <a:pt x="22" y="44"/>
                      </a:lnTo>
                      <a:lnTo>
                        <a:pt x="18" y="44"/>
                      </a:lnTo>
                      <a:lnTo>
                        <a:pt x="13" y="43"/>
                      </a:lnTo>
                      <a:lnTo>
                        <a:pt x="7" y="39"/>
                      </a:lnTo>
                      <a:lnTo>
                        <a:pt x="1" y="31"/>
                      </a:lnTo>
                      <a:lnTo>
                        <a:pt x="0" y="27"/>
                      </a:lnTo>
                      <a:lnTo>
                        <a:pt x="0" y="22"/>
                      </a:lnTo>
                      <a:lnTo>
                        <a:pt x="0" y="22"/>
                      </a:lnTo>
                      <a:lnTo>
                        <a:pt x="0" y="22"/>
                      </a:lnTo>
                      <a:lnTo>
                        <a:pt x="0" y="18"/>
                      </a:lnTo>
                      <a:lnTo>
                        <a:pt x="1" y="15"/>
                      </a:lnTo>
                      <a:lnTo>
                        <a:pt x="7" y="7"/>
                      </a:lnTo>
                      <a:lnTo>
                        <a:pt x="13" y="3"/>
                      </a:lnTo>
                      <a:lnTo>
                        <a:pt x="18" y="1"/>
                      </a:lnTo>
                      <a:lnTo>
                        <a:pt x="22" y="0"/>
                      </a:lnTo>
                      <a:lnTo>
                        <a:pt x="84" y="0"/>
                      </a:lnTo>
                      <a:lnTo>
                        <a:pt x="84" y="0"/>
                      </a:lnTo>
                      <a:lnTo>
                        <a:pt x="89" y="1"/>
                      </a:lnTo>
                      <a:lnTo>
                        <a:pt x="93" y="3"/>
                      </a:lnTo>
                      <a:lnTo>
                        <a:pt x="101" y="7"/>
                      </a:lnTo>
                      <a:lnTo>
                        <a:pt x="105" y="15"/>
                      </a:lnTo>
                      <a:lnTo>
                        <a:pt x="107" y="18"/>
                      </a:lnTo>
                      <a:lnTo>
                        <a:pt x="107" y="22"/>
                      </a:lnTo>
                      <a:lnTo>
                        <a:pt x="107" y="22"/>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31" name="PA-任意多边形 179">
                  <a:extLst>
                    <a:ext uri="{FF2B5EF4-FFF2-40B4-BE49-F238E27FC236}">
                      <a16:creationId xmlns:a16="http://schemas.microsoft.com/office/drawing/2014/main" id="{A3EE1FBC-2725-4B3A-81E9-93486CF97551}"/>
                    </a:ext>
                  </a:extLst>
                </p:cNvPr>
                <p:cNvSpPr/>
                <p:nvPr>
                  <p:custDataLst>
                    <p:tags r:id="rId14"/>
                  </p:custDataLst>
                </p:nvPr>
              </p:nvSpPr>
              <p:spPr bwMode="auto">
                <a:xfrm>
                  <a:off x="10569575" y="6011863"/>
                  <a:ext cx="169862" cy="71438"/>
                </a:xfrm>
                <a:custGeom>
                  <a:gdLst>
                    <a:gd fmla="*/ 107 w 107" name="T0"/>
                    <a:gd fmla="*/ 23 h 45" name="T1"/>
                    <a:gd fmla="*/ 107 w 107" name="T2"/>
                    <a:gd fmla="*/ 23 h 45" name="T3"/>
                    <a:gd fmla="*/ 107 w 107" name="T4"/>
                    <a:gd fmla="*/ 27 h 45" name="T5"/>
                    <a:gd fmla="*/ 105 w 107" name="T6"/>
                    <a:gd fmla="*/ 32 h 45" name="T7"/>
                    <a:gd fmla="*/ 101 w 107" name="T8"/>
                    <a:gd fmla="*/ 39 h 45" name="T9"/>
                    <a:gd fmla="*/ 93 w 107" name="T10"/>
                    <a:gd fmla="*/ 43 h 45" name="T11"/>
                    <a:gd fmla="*/ 89 w 107" name="T12"/>
                    <a:gd fmla="*/ 45 h 45" name="T13"/>
                    <a:gd fmla="*/ 84 w 107" name="T14"/>
                    <a:gd fmla="*/ 45 h 45" name="T15"/>
                    <a:gd fmla="*/ 22 w 107" name="T16"/>
                    <a:gd fmla="*/ 45 h 45" name="T17"/>
                    <a:gd fmla="*/ 22 w 107" name="T18"/>
                    <a:gd fmla="*/ 45 h 45" name="T19"/>
                    <a:gd fmla="*/ 18 w 107" name="T20"/>
                    <a:gd fmla="*/ 45 h 45" name="T21"/>
                    <a:gd fmla="*/ 13 w 107" name="T22"/>
                    <a:gd fmla="*/ 43 h 45" name="T23"/>
                    <a:gd fmla="*/ 7 w 107" name="T24"/>
                    <a:gd fmla="*/ 39 h 45" name="T25"/>
                    <a:gd fmla="*/ 1 w 107" name="T26"/>
                    <a:gd fmla="*/ 32 h 45" name="T27"/>
                    <a:gd fmla="*/ 0 w 107" name="T28"/>
                    <a:gd fmla="*/ 27 h 45" name="T29"/>
                    <a:gd fmla="*/ 0 w 107" name="T30"/>
                    <a:gd fmla="*/ 23 h 45" name="T31"/>
                    <a:gd fmla="*/ 0 w 107" name="T32"/>
                    <a:gd fmla="*/ 23 h 45" name="T33"/>
                    <a:gd fmla="*/ 0 w 107" name="T34"/>
                    <a:gd fmla="*/ 23 h 45" name="T35"/>
                    <a:gd fmla="*/ 0 w 107" name="T36"/>
                    <a:gd fmla="*/ 18 h 45" name="T37"/>
                    <a:gd fmla="*/ 1 w 107" name="T38"/>
                    <a:gd fmla="*/ 15 h 45" name="T39"/>
                    <a:gd fmla="*/ 7 w 107" name="T40"/>
                    <a:gd fmla="*/ 8 h 45" name="T41"/>
                    <a:gd fmla="*/ 13 w 107" name="T42"/>
                    <a:gd fmla="*/ 3 h 45" name="T43"/>
                    <a:gd fmla="*/ 18 w 107" name="T44"/>
                    <a:gd fmla="*/ 2 h 45" name="T45"/>
                    <a:gd fmla="*/ 22 w 107" name="T46"/>
                    <a:gd fmla="*/ 0 h 45" name="T47"/>
                    <a:gd fmla="*/ 84 w 107" name="T48"/>
                    <a:gd fmla="*/ 0 h 45" name="T49"/>
                    <a:gd fmla="*/ 84 w 107" name="T50"/>
                    <a:gd fmla="*/ 0 h 45" name="T51"/>
                    <a:gd fmla="*/ 89 w 107" name="T52"/>
                    <a:gd fmla="*/ 2 h 45" name="T53"/>
                    <a:gd fmla="*/ 93 w 107" name="T54"/>
                    <a:gd fmla="*/ 3 h 45" name="T55"/>
                    <a:gd fmla="*/ 101 w 107" name="T56"/>
                    <a:gd fmla="*/ 8 h 45" name="T57"/>
                    <a:gd fmla="*/ 105 w 107" name="T58"/>
                    <a:gd fmla="*/ 15 h 45" name="T59"/>
                    <a:gd fmla="*/ 107 w 107" name="T60"/>
                    <a:gd fmla="*/ 18 h 45" name="T61"/>
                    <a:gd fmla="*/ 107 w 107" name="T62"/>
                    <a:gd fmla="*/ 23 h 45" name="T63"/>
                    <a:gd fmla="*/ 107 w 107" name="T64"/>
                    <a:gd fmla="*/ 23 h 45"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45" w="107">
                      <a:moveTo>
                        <a:pt x="107" y="23"/>
                      </a:moveTo>
                      <a:lnTo>
                        <a:pt x="107" y="23"/>
                      </a:lnTo>
                      <a:lnTo>
                        <a:pt x="107" y="27"/>
                      </a:lnTo>
                      <a:lnTo>
                        <a:pt x="105" y="32"/>
                      </a:lnTo>
                      <a:lnTo>
                        <a:pt x="101" y="39"/>
                      </a:lnTo>
                      <a:lnTo>
                        <a:pt x="93" y="43"/>
                      </a:lnTo>
                      <a:lnTo>
                        <a:pt x="89" y="45"/>
                      </a:lnTo>
                      <a:lnTo>
                        <a:pt x="84" y="45"/>
                      </a:lnTo>
                      <a:lnTo>
                        <a:pt x="22" y="45"/>
                      </a:lnTo>
                      <a:lnTo>
                        <a:pt x="22" y="45"/>
                      </a:lnTo>
                      <a:lnTo>
                        <a:pt x="18" y="45"/>
                      </a:lnTo>
                      <a:lnTo>
                        <a:pt x="13" y="43"/>
                      </a:lnTo>
                      <a:lnTo>
                        <a:pt x="7" y="39"/>
                      </a:lnTo>
                      <a:lnTo>
                        <a:pt x="1" y="32"/>
                      </a:lnTo>
                      <a:lnTo>
                        <a:pt x="0" y="27"/>
                      </a:lnTo>
                      <a:lnTo>
                        <a:pt x="0" y="23"/>
                      </a:lnTo>
                      <a:lnTo>
                        <a:pt x="0" y="23"/>
                      </a:lnTo>
                      <a:lnTo>
                        <a:pt x="0" y="23"/>
                      </a:lnTo>
                      <a:lnTo>
                        <a:pt x="0" y="18"/>
                      </a:lnTo>
                      <a:lnTo>
                        <a:pt x="1" y="15"/>
                      </a:lnTo>
                      <a:lnTo>
                        <a:pt x="7" y="8"/>
                      </a:lnTo>
                      <a:lnTo>
                        <a:pt x="13" y="3"/>
                      </a:lnTo>
                      <a:lnTo>
                        <a:pt x="18" y="2"/>
                      </a:lnTo>
                      <a:lnTo>
                        <a:pt x="22" y="0"/>
                      </a:lnTo>
                      <a:lnTo>
                        <a:pt x="84" y="0"/>
                      </a:lnTo>
                      <a:lnTo>
                        <a:pt x="84" y="0"/>
                      </a:lnTo>
                      <a:lnTo>
                        <a:pt x="89" y="2"/>
                      </a:lnTo>
                      <a:lnTo>
                        <a:pt x="93" y="3"/>
                      </a:lnTo>
                      <a:lnTo>
                        <a:pt x="101" y="8"/>
                      </a:lnTo>
                      <a:lnTo>
                        <a:pt x="105" y="15"/>
                      </a:lnTo>
                      <a:lnTo>
                        <a:pt x="107" y="18"/>
                      </a:lnTo>
                      <a:lnTo>
                        <a:pt x="107" y="23"/>
                      </a:lnTo>
                      <a:lnTo>
                        <a:pt x="107" y="23"/>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32" name="PA-任意多边形 180">
                  <a:extLst>
                    <a:ext uri="{FF2B5EF4-FFF2-40B4-BE49-F238E27FC236}">
                      <a16:creationId xmlns:a16="http://schemas.microsoft.com/office/drawing/2014/main" id="{CD524117-5180-49EA-BB78-7C46B03084A8}"/>
                    </a:ext>
                  </a:extLst>
                </p:cNvPr>
                <p:cNvSpPr/>
                <p:nvPr>
                  <p:custDataLst>
                    <p:tags r:id="rId15"/>
                  </p:custDataLst>
                </p:nvPr>
              </p:nvSpPr>
              <p:spPr bwMode="auto">
                <a:xfrm>
                  <a:off x="10569575" y="6083301"/>
                  <a:ext cx="141287" cy="69850"/>
                </a:xfrm>
                <a:custGeom>
                  <a:gdLst>
                    <a:gd fmla="*/ 89 w 89" name="T0"/>
                    <a:gd fmla="*/ 22 h 44" name="T1"/>
                    <a:gd fmla="*/ 89 w 89" name="T2"/>
                    <a:gd fmla="*/ 22 h 44" name="T3"/>
                    <a:gd fmla="*/ 89 w 89" name="T4"/>
                    <a:gd fmla="*/ 27 h 44" name="T5"/>
                    <a:gd fmla="*/ 87 w 89" name="T6"/>
                    <a:gd fmla="*/ 31 h 44" name="T7"/>
                    <a:gd fmla="*/ 83 w 89" name="T8"/>
                    <a:gd fmla="*/ 39 h 44" name="T9"/>
                    <a:gd fmla="*/ 75 w 89" name="T10"/>
                    <a:gd fmla="*/ 43 h 44" name="T11"/>
                    <a:gd fmla="*/ 71 w 89" name="T12"/>
                    <a:gd fmla="*/ 44 h 44" name="T13"/>
                    <a:gd fmla="*/ 67 w 89" name="T14"/>
                    <a:gd fmla="*/ 44 h 44" name="T15"/>
                    <a:gd fmla="*/ 22 w 89" name="T16"/>
                    <a:gd fmla="*/ 44 h 44" name="T17"/>
                    <a:gd fmla="*/ 22 w 89" name="T18"/>
                    <a:gd fmla="*/ 44 h 44" name="T19"/>
                    <a:gd fmla="*/ 18 w 89" name="T20"/>
                    <a:gd fmla="*/ 44 h 44" name="T21"/>
                    <a:gd fmla="*/ 13 w 89" name="T22"/>
                    <a:gd fmla="*/ 43 h 44" name="T23"/>
                    <a:gd fmla="*/ 7 w 89" name="T24"/>
                    <a:gd fmla="*/ 39 h 44" name="T25"/>
                    <a:gd fmla="*/ 1 w 89" name="T26"/>
                    <a:gd fmla="*/ 31 h 44" name="T27"/>
                    <a:gd fmla="*/ 0 w 89" name="T28"/>
                    <a:gd fmla="*/ 27 h 44" name="T29"/>
                    <a:gd fmla="*/ 0 w 89" name="T30"/>
                    <a:gd fmla="*/ 22 h 44" name="T31"/>
                    <a:gd fmla="*/ 0 w 89" name="T32"/>
                    <a:gd fmla="*/ 22 h 44" name="T33"/>
                    <a:gd fmla="*/ 0 w 89" name="T34"/>
                    <a:gd fmla="*/ 22 h 44" name="T35"/>
                    <a:gd fmla="*/ 0 w 89" name="T36"/>
                    <a:gd fmla="*/ 18 h 44" name="T37"/>
                    <a:gd fmla="*/ 1 w 89" name="T38"/>
                    <a:gd fmla="*/ 15 h 44" name="T39"/>
                    <a:gd fmla="*/ 7 w 89" name="T40"/>
                    <a:gd fmla="*/ 7 h 44" name="T41"/>
                    <a:gd fmla="*/ 13 w 89" name="T42"/>
                    <a:gd fmla="*/ 3 h 44" name="T43"/>
                    <a:gd fmla="*/ 18 w 89" name="T44"/>
                    <a:gd fmla="*/ 1 h 44" name="T45"/>
                    <a:gd fmla="*/ 22 w 89" name="T46"/>
                    <a:gd fmla="*/ 0 h 44" name="T47"/>
                    <a:gd fmla="*/ 67 w 89" name="T48"/>
                    <a:gd fmla="*/ 0 h 44" name="T49"/>
                    <a:gd fmla="*/ 67 w 89" name="T50"/>
                    <a:gd fmla="*/ 0 h 44" name="T51"/>
                    <a:gd fmla="*/ 71 w 89" name="T52"/>
                    <a:gd fmla="*/ 1 h 44" name="T53"/>
                    <a:gd fmla="*/ 75 w 89" name="T54"/>
                    <a:gd fmla="*/ 3 h 44" name="T55"/>
                    <a:gd fmla="*/ 83 w 89" name="T56"/>
                    <a:gd fmla="*/ 7 h 44" name="T57"/>
                    <a:gd fmla="*/ 87 w 89" name="T58"/>
                    <a:gd fmla="*/ 15 h 44" name="T59"/>
                    <a:gd fmla="*/ 89 w 89" name="T60"/>
                    <a:gd fmla="*/ 18 h 44" name="T61"/>
                    <a:gd fmla="*/ 89 w 89" name="T62"/>
                    <a:gd fmla="*/ 22 h 44" name="T63"/>
                    <a:gd fmla="*/ 89 w 89" name="T64"/>
                    <a:gd fmla="*/ 22 h 44"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44" w="89">
                      <a:moveTo>
                        <a:pt x="89" y="22"/>
                      </a:moveTo>
                      <a:lnTo>
                        <a:pt x="89" y="22"/>
                      </a:lnTo>
                      <a:lnTo>
                        <a:pt x="89" y="27"/>
                      </a:lnTo>
                      <a:lnTo>
                        <a:pt x="87" y="31"/>
                      </a:lnTo>
                      <a:lnTo>
                        <a:pt x="83" y="39"/>
                      </a:lnTo>
                      <a:lnTo>
                        <a:pt x="75" y="43"/>
                      </a:lnTo>
                      <a:lnTo>
                        <a:pt x="71" y="44"/>
                      </a:lnTo>
                      <a:lnTo>
                        <a:pt x="67" y="44"/>
                      </a:lnTo>
                      <a:lnTo>
                        <a:pt x="22" y="44"/>
                      </a:lnTo>
                      <a:lnTo>
                        <a:pt x="22" y="44"/>
                      </a:lnTo>
                      <a:lnTo>
                        <a:pt x="18" y="44"/>
                      </a:lnTo>
                      <a:lnTo>
                        <a:pt x="13" y="43"/>
                      </a:lnTo>
                      <a:lnTo>
                        <a:pt x="7" y="39"/>
                      </a:lnTo>
                      <a:lnTo>
                        <a:pt x="1" y="31"/>
                      </a:lnTo>
                      <a:lnTo>
                        <a:pt x="0" y="27"/>
                      </a:lnTo>
                      <a:lnTo>
                        <a:pt x="0" y="22"/>
                      </a:lnTo>
                      <a:lnTo>
                        <a:pt x="0" y="22"/>
                      </a:lnTo>
                      <a:lnTo>
                        <a:pt x="0" y="22"/>
                      </a:lnTo>
                      <a:lnTo>
                        <a:pt x="0" y="18"/>
                      </a:lnTo>
                      <a:lnTo>
                        <a:pt x="1" y="15"/>
                      </a:lnTo>
                      <a:lnTo>
                        <a:pt x="7" y="7"/>
                      </a:lnTo>
                      <a:lnTo>
                        <a:pt x="13" y="3"/>
                      </a:lnTo>
                      <a:lnTo>
                        <a:pt x="18" y="1"/>
                      </a:lnTo>
                      <a:lnTo>
                        <a:pt x="22" y="0"/>
                      </a:lnTo>
                      <a:lnTo>
                        <a:pt x="67" y="0"/>
                      </a:lnTo>
                      <a:lnTo>
                        <a:pt x="67" y="0"/>
                      </a:lnTo>
                      <a:lnTo>
                        <a:pt x="71" y="1"/>
                      </a:lnTo>
                      <a:lnTo>
                        <a:pt x="75" y="3"/>
                      </a:lnTo>
                      <a:lnTo>
                        <a:pt x="83" y="7"/>
                      </a:lnTo>
                      <a:lnTo>
                        <a:pt x="87" y="15"/>
                      </a:lnTo>
                      <a:lnTo>
                        <a:pt x="89" y="18"/>
                      </a:lnTo>
                      <a:lnTo>
                        <a:pt x="89" y="22"/>
                      </a:lnTo>
                      <a:lnTo>
                        <a:pt x="89" y="22"/>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33" name="PA-任意多边形 181">
                  <a:extLst>
                    <a:ext uri="{FF2B5EF4-FFF2-40B4-BE49-F238E27FC236}">
                      <a16:creationId xmlns:a16="http://schemas.microsoft.com/office/drawing/2014/main" id="{9BB9AE79-EF16-4A32-B332-6592EE299CC2}"/>
                    </a:ext>
                  </a:extLst>
                </p:cNvPr>
                <p:cNvSpPr/>
                <p:nvPr>
                  <p:custDataLst>
                    <p:tags r:id="rId16"/>
                  </p:custDataLst>
                </p:nvPr>
              </p:nvSpPr>
              <p:spPr bwMode="auto">
                <a:xfrm>
                  <a:off x="10371137" y="5918201"/>
                  <a:ext cx="53975" cy="244475"/>
                </a:xfrm>
                <a:custGeom>
                  <a:gdLst>
                    <a:gd fmla="*/ 0 w 34" name="T0"/>
                    <a:gd fmla="*/ 0 h 154" name="T1"/>
                    <a:gd fmla="*/ 34 w 34" name="T2"/>
                    <a:gd fmla="*/ 0 h 154" name="T3"/>
                    <a:gd fmla="*/ 34 w 34" name="T4"/>
                    <a:gd fmla="*/ 154 h 154" name="T5"/>
                    <a:gd fmla="*/ 0 w 34" name="T6"/>
                    <a:gd fmla="*/ 154 h 154" name="T7"/>
                  </a:gdLst>
                  <a:cxnLst>
                    <a:cxn ang="0">
                      <a:pos x="T0" y="T1"/>
                    </a:cxn>
                    <a:cxn ang="0">
                      <a:pos x="T2" y="T3"/>
                    </a:cxn>
                    <a:cxn ang="0">
                      <a:pos x="T4" y="T5"/>
                    </a:cxn>
                    <a:cxn ang="0">
                      <a:pos x="T6" y="T7"/>
                    </a:cxn>
                  </a:cxnLst>
                  <a:rect b="b" l="0" r="r" t="0"/>
                  <a:pathLst>
                    <a:path h="154" w="34">
                      <a:moveTo>
                        <a:pt x="0" y="0"/>
                      </a:moveTo>
                      <a:lnTo>
                        <a:pt x="34" y="0"/>
                      </a:lnTo>
                      <a:lnTo>
                        <a:pt x="34" y="154"/>
                      </a:lnTo>
                      <a:lnTo>
                        <a:pt x="0" y="154"/>
                      </a:lnTo>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34" name="PA-任意多边形 182">
                  <a:extLst>
                    <a:ext uri="{FF2B5EF4-FFF2-40B4-BE49-F238E27FC236}">
                      <a16:creationId xmlns:a16="http://schemas.microsoft.com/office/drawing/2014/main" id="{2712E0B9-984D-4A38-A3F5-6D1612AFB8CB}"/>
                    </a:ext>
                  </a:extLst>
                </p:cNvPr>
                <p:cNvSpPr/>
                <p:nvPr>
                  <p:custDataLst>
                    <p:tags r:id="rId17"/>
                  </p:custDataLst>
                </p:nvPr>
              </p:nvSpPr>
              <p:spPr bwMode="auto">
                <a:xfrm>
                  <a:off x="10302875" y="6126163"/>
                  <a:ext cx="41275" cy="36513"/>
                </a:xfrm>
                <a:custGeom>
                  <a:gdLst>
                    <a:gd fmla="*/ 26 w 26" name="T0"/>
                    <a:gd fmla="*/ 12 h 23" name="T1"/>
                    <a:gd fmla="*/ 26 w 26" name="T2"/>
                    <a:gd fmla="*/ 12 h 23" name="T3"/>
                    <a:gd fmla="*/ 24 w 26" name="T4"/>
                    <a:gd fmla="*/ 16 h 23" name="T5"/>
                    <a:gd fmla="*/ 23 w 26" name="T6"/>
                    <a:gd fmla="*/ 20 h 23" name="T7"/>
                    <a:gd fmla="*/ 18 w 26" name="T8"/>
                    <a:gd fmla="*/ 23 h 23" name="T9"/>
                    <a:gd fmla="*/ 14 w 26" name="T10"/>
                    <a:gd fmla="*/ 23 h 23" name="T11"/>
                    <a:gd fmla="*/ 14 w 26" name="T12"/>
                    <a:gd fmla="*/ 23 h 23" name="T13"/>
                    <a:gd fmla="*/ 8 w 26" name="T14"/>
                    <a:gd fmla="*/ 23 h 23" name="T15"/>
                    <a:gd fmla="*/ 5 w 26" name="T16"/>
                    <a:gd fmla="*/ 20 h 23" name="T17"/>
                    <a:gd fmla="*/ 2 w 26" name="T18"/>
                    <a:gd fmla="*/ 16 h 23" name="T19"/>
                    <a:gd fmla="*/ 0 w 26" name="T20"/>
                    <a:gd fmla="*/ 12 h 23" name="T21"/>
                    <a:gd fmla="*/ 0 w 26" name="T22"/>
                    <a:gd fmla="*/ 12 h 23" name="T23"/>
                    <a:gd fmla="*/ 2 w 26" name="T24"/>
                    <a:gd fmla="*/ 7 h 23" name="T25"/>
                    <a:gd fmla="*/ 5 w 26" name="T26"/>
                    <a:gd fmla="*/ 3 h 23" name="T27"/>
                    <a:gd fmla="*/ 8 w 26" name="T28"/>
                    <a:gd fmla="*/ 0 h 23" name="T29"/>
                    <a:gd fmla="*/ 14 w 26" name="T30"/>
                    <a:gd fmla="*/ 0 h 23" name="T31"/>
                    <a:gd fmla="*/ 14 w 26" name="T32"/>
                    <a:gd fmla="*/ 0 h 23" name="T33"/>
                    <a:gd fmla="*/ 18 w 26" name="T34"/>
                    <a:gd fmla="*/ 0 h 23" name="T35"/>
                    <a:gd fmla="*/ 23 w 26" name="T36"/>
                    <a:gd fmla="*/ 3 h 23" name="T37"/>
                    <a:gd fmla="*/ 24 w 26" name="T38"/>
                    <a:gd fmla="*/ 7 h 23" name="T39"/>
                    <a:gd fmla="*/ 26 w 26" name="T40"/>
                    <a:gd fmla="*/ 12 h 23" name="T41"/>
                    <a:gd fmla="*/ 26 w 26" name="T42"/>
                    <a:gd fmla="*/ 12 h 2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3" w="26">
                      <a:moveTo>
                        <a:pt x="26" y="12"/>
                      </a:moveTo>
                      <a:lnTo>
                        <a:pt x="26" y="12"/>
                      </a:lnTo>
                      <a:lnTo>
                        <a:pt x="24" y="16"/>
                      </a:lnTo>
                      <a:lnTo>
                        <a:pt x="23" y="20"/>
                      </a:lnTo>
                      <a:lnTo>
                        <a:pt x="18" y="23"/>
                      </a:lnTo>
                      <a:lnTo>
                        <a:pt x="14" y="23"/>
                      </a:lnTo>
                      <a:lnTo>
                        <a:pt x="14" y="23"/>
                      </a:lnTo>
                      <a:lnTo>
                        <a:pt x="8" y="23"/>
                      </a:lnTo>
                      <a:lnTo>
                        <a:pt x="5" y="20"/>
                      </a:lnTo>
                      <a:lnTo>
                        <a:pt x="2" y="16"/>
                      </a:lnTo>
                      <a:lnTo>
                        <a:pt x="0" y="12"/>
                      </a:lnTo>
                      <a:lnTo>
                        <a:pt x="0" y="12"/>
                      </a:lnTo>
                      <a:lnTo>
                        <a:pt x="2" y="7"/>
                      </a:lnTo>
                      <a:lnTo>
                        <a:pt x="5" y="3"/>
                      </a:lnTo>
                      <a:lnTo>
                        <a:pt x="8" y="0"/>
                      </a:lnTo>
                      <a:lnTo>
                        <a:pt x="14" y="0"/>
                      </a:lnTo>
                      <a:lnTo>
                        <a:pt x="14" y="0"/>
                      </a:lnTo>
                      <a:lnTo>
                        <a:pt x="18" y="0"/>
                      </a:lnTo>
                      <a:lnTo>
                        <a:pt x="23" y="3"/>
                      </a:lnTo>
                      <a:lnTo>
                        <a:pt x="24" y="7"/>
                      </a:lnTo>
                      <a:lnTo>
                        <a:pt x="26" y="12"/>
                      </a:lnTo>
                      <a:lnTo>
                        <a:pt x="26" y="12"/>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35" name="PA-任意多边形 183">
                  <a:extLst>
                    <a:ext uri="{FF2B5EF4-FFF2-40B4-BE49-F238E27FC236}">
                      <a16:creationId xmlns:a16="http://schemas.microsoft.com/office/drawing/2014/main" id="{F4437B18-3751-4FD9-9726-255B35B1C2A2}"/>
                    </a:ext>
                  </a:extLst>
                </p:cNvPr>
                <p:cNvSpPr/>
                <p:nvPr>
                  <p:custDataLst>
                    <p:tags r:id="rId18"/>
                  </p:custDataLst>
                </p:nvPr>
              </p:nvSpPr>
              <p:spPr bwMode="auto">
                <a:xfrm>
                  <a:off x="10166350" y="5918201"/>
                  <a:ext cx="212725" cy="277813"/>
                </a:xfrm>
                <a:custGeom>
                  <a:gdLst>
                    <a:gd fmla="*/ 0 w 134" name="T0"/>
                    <a:gd fmla="*/ 0 h 175" name="T1"/>
                    <a:gd fmla="*/ 134 w 134" name="T2"/>
                    <a:gd fmla="*/ 0 h 175" name="T3"/>
                    <a:gd fmla="*/ 134 w 134" name="T4"/>
                    <a:gd fmla="*/ 175 h 175" name="T5"/>
                    <a:gd fmla="*/ 0 w 134" name="T6"/>
                    <a:gd fmla="*/ 175 h 175" name="T7"/>
                  </a:gdLst>
                  <a:cxnLst>
                    <a:cxn ang="0">
                      <a:pos x="T0" y="T1"/>
                    </a:cxn>
                    <a:cxn ang="0">
                      <a:pos x="T2" y="T3"/>
                    </a:cxn>
                    <a:cxn ang="0">
                      <a:pos x="T4" y="T5"/>
                    </a:cxn>
                    <a:cxn ang="0">
                      <a:pos x="T6" y="T7"/>
                    </a:cxn>
                  </a:cxnLst>
                  <a:rect b="b" l="0" r="r" t="0"/>
                  <a:pathLst>
                    <a:path h="175" w="134">
                      <a:moveTo>
                        <a:pt x="0" y="0"/>
                      </a:moveTo>
                      <a:lnTo>
                        <a:pt x="134" y="0"/>
                      </a:lnTo>
                      <a:lnTo>
                        <a:pt x="134" y="175"/>
                      </a:lnTo>
                      <a:lnTo>
                        <a:pt x="0" y="175"/>
                      </a:lnTo>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36" name="PA-Line 184">
                  <a:extLst>
                    <a:ext uri="{FF2B5EF4-FFF2-40B4-BE49-F238E27FC236}">
                      <a16:creationId xmlns:a16="http://schemas.microsoft.com/office/drawing/2014/main" id="{4418DAA9-645D-495A-84CA-37B411AA41AF}"/>
                    </a:ext>
                  </a:extLst>
                </p:cNvPr>
                <p:cNvSpPr>
                  <a:spLocks noChangeShapeType="1"/>
                </p:cNvSpPr>
                <p:nvPr>
                  <p:custDataLst>
                    <p:tags r:id="rId19"/>
                  </p:custDataLst>
                </p:nvPr>
              </p:nvSpPr>
              <p:spPr bwMode="auto">
                <a:xfrm>
                  <a:off x="10298112" y="5411788"/>
                  <a:ext cx="330200" cy="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37" name="PA-Line 185">
                  <a:extLst>
                    <a:ext uri="{FF2B5EF4-FFF2-40B4-BE49-F238E27FC236}">
                      <a16:creationId xmlns:a16="http://schemas.microsoft.com/office/drawing/2014/main" id="{6BCFEAC7-A8A4-4C55-AE9E-F9E270DB5D18}"/>
                    </a:ext>
                  </a:extLst>
                </p:cNvPr>
                <p:cNvSpPr>
                  <a:spLocks noChangeShapeType="1"/>
                </p:cNvSpPr>
                <p:nvPr>
                  <p:custDataLst>
                    <p:tags r:id="rId20"/>
                  </p:custDataLst>
                </p:nvPr>
              </p:nvSpPr>
              <p:spPr bwMode="auto">
                <a:xfrm>
                  <a:off x="10298112" y="5470526"/>
                  <a:ext cx="330200" cy="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38" name="PA-Line 186">
                  <a:extLst>
                    <a:ext uri="{FF2B5EF4-FFF2-40B4-BE49-F238E27FC236}">
                      <a16:creationId xmlns:a16="http://schemas.microsoft.com/office/drawing/2014/main" id="{5D7B8765-E7F7-486B-B83F-760576AB2AFF}"/>
                    </a:ext>
                  </a:extLst>
                </p:cNvPr>
                <p:cNvSpPr>
                  <a:spLocks noChangeShapeType="1"/>
                </p:cNvSpPr>
                <p:nvPr>
                  <p:custDataLst>
                    <p:tags r:id="rId21"/>
                  </p:custDataLst>
                </p:nvPr>
              </p:nvSpPr>
              <p:spPr bwMode="auto">
                <a:xfrm>
                  <a:off x="10298112" y="5529263"/>
                  <a:ext cx="330200" cy="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grpSp>
        </p:grpSp>
        <p:grpSp>
          <p:nvGrpSpPr>
            <p:cNvPr id="54" name="组合 53">
              <a:extLst>
                <a:ext uri="{FF2B5EF4-FFF2-40B4-BE49-F238E27FC236}">
                  <a16:creationId xmlns:a16="http://schemas.microsoft.com/office/drawing/2014/main" id="{5989CF02-9C40-439F-87B9-44260CC974AC}"/>
                </a:ext>
              </a:extLst>
            </p:cNvPr>
            <p:cNvGrpSpPr/>
            <p:nvPr/>
          </p:nvGrpSpPr>
          <p:grpSpPr>
            <a:xfrm>
              <a:off x="5775007" y="3811799"/>
              <a:ext cx="862800" cy="862800"/>
              <a:chOff x="5775007" y="3811799"/>
              <a:chExt cx="862800" cy="862800"/>
            </a:xfrm>
          </p:grpSpPr>
          <p:sp>
            <p:nvSpPr>
              <p:cNvPr id="107" name="PA-椭圆 87">
                <a:extLst>
                  <a:ext uri="{FF2B5EF4-FFF2-40B4-BE49-F238E27FC236}">
                    <a16:creationId xmlns:a16="http://schemas.microsoft.com/office/drawing/2014/main" id="{32F5BFBA-DF15-4656-896C-A9A10790BB9F}"/>
                  </a:ext>
                </a:extLst>
              </p:cNvPr>
              <p:cNvSpPr/>
              <p:nvPr>
                <p:custDataLst>
                  <p:tags r:id="rId22"/>
                </p:custDataLst>
              </p:nvPr>
            </p:nvSpPr>
            <p:spPr>
              <a:xfrm>
                <a:off x="5775007" y="3811799"/>
                <a:ext cx="862800" cy="862800"/>
              </a:xfrm>
              <a:prstGeom prst="ellipse">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ko-KR">
                  <a:solidFill>
                    <a:schemeClr val="tx1">
                      <a:lumMod val="65000"/>
                      <a:lumOff val="35000"/>
                    </a:schemeClr>
                  </a:solidFill>
                  <a:cs typeface="+mn-ea"/>
                  <a:sym typeface="+mn-lt"/>
                </a:endParaRPr>
              </a:p>
            </p:txBody>
          </p:sp>
          <p:grpSp>
            <p:nvGrpSpPr>
              <p:cNvPr id="108" name="Group 86">
                <a:extLst>
                  <a:ext uri="{FF2B5EF4-FFF2-40B4-BE49-F238E27FC236}">
                    <a16:creationId xmlns:a16="http://schemas.microsoft.com/office/drawing/2014/main" id="{D9CD6192-F61A-4880-B23C-D5EB299B4ED7}"/>
                  </a:ext>
                </a:extLst>
              </p:cNvPr>
              <p:cNvGrpSpPr/>
              <p:nvPr/>
            </p:nvGrpSpPr>
            <p:grpSpPr>
              <a:xfrm>
                <a:off x="5958498" y="4017308"/>
                <a:ext cx="495818" cy="451782"/>
                <a:chOff x="7245350" y="3721101"/>
                <a:chExt cx="965200" cy="879475"/>
              </a:xfrm>
            </p:grpSpPr>
            <p:sp>
              <p:nvSpPr>
                <p:cNvPr id="109" name="PA-Line 146">
                  <a:extLst>
                    <a:ext uri="{FF2B5EF4-FFF2-40B4-BE49-F238E27FC236}">
                      <a16:creationId xmlns:a16="http://schemas.microsoft.com/office/drawing/2014/main" id="{04CE1C08-53F3-4B75-B372-42B30276211D}"/>
                    </a:ext>
                  </a:extLst>
                </p:cNvPr>
                <p:cNvSpPr>
                  <a:spLocks noChangeShapeType="1"/>
                </p:cNvSpPr>
                <p:nvPr>
                  <p:custDataLst>
                    <p:tags r:id="rId23"/>
                  </p:custDataLst>
                </p:nvPr>
              </p:nvSpPr>
              <p:spPr bwMode="auto">
                <a:xfrm flipH="1">
                  <a:off x="7816850" y="4206876"/>
                  <a:ext cx="0" cy="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10" name="PA-任意多边形 147">
                  <a:extLst>
                    <a:ext uri="{FF2B5EF4-FFF2-40B4-BE49-F238E27FC236}">
                      <a16:creationId xmlns:a16="http://schemas.microsoft.com/office/drawing/2014/main" id="{032C590A-AE38-4D1A-BA49-EB238D90F964}"/>
                    </a:ext>
                  </a:extLst>
                </p:cNvPr>
                <p:cNvSpPr/>
                <p:nvPr>
                  <p:custDataLst>
                    <p:tags r:id="rId24"/>
                  </p:custDataLst>
                </p:nvPr>
              </p:nvSpPr>
              <p:spPr bwMode="auto">
                <a:xfrm>
                  <a:off x="7332662" y="3721101"/>
                  <a:ext cx="598487" cy="598488"/>
                </a:xfrm>
                <a:custGeom>
                  <a:gdLst>
                    <a:gd fmla="*/ 322 w 377" name="T0"/>
                    <a:gd fmla="*/ 57 h 377" name="T1"/>
                    <a:gd fmla="*/ 292 w 377" name="T2"/>
                    <a:gd fmla="*/ 33 h 377" name="T3"/>
                    <a:gd fmla="*/ 259 w 377" name="T4"/>
                    <a:gd fmla="*/ 15 h 377" name="T5"/>
                    <a:gd fmla="*/ 225 w 377" name="T6"/>
                    <a:gd fmla="*/ 5 h 377" name="T7"/>
                    <a:gd fmla="*/ 188 w 377" name="T8"/>
                    <a:gd fmla="*/ 0 h 377" name="T9"/>
                    <a:gd fmla="*/ 169 w 377" name="T10"/>
                    <a:gd fmla="*/ 2 h 377" name="T11"/>
                    <a:gd fmla="*/ 133 w 377" name="T12"/>
                    <a:gd fmla="*/ 9 h 377" name="T13"/>
                    <a:gd fmla="*/ 99 w 377" name="T14"/>
                    <a:gd fmla="*/ 23 h 377" name="T15"/>
                    <a:gd fmla="*/ 68 w 377" name="T16"/>
                    <a:gd fmla="*/ 43 h 377" name="T17"/>
                    <a:gd fmla="*/ 55 w 377" name="T18"/>
                    <a:gd fmla="*/ 57 h 377" name="T19"/>
                    <a:gd fmla="*/ 31 w 377" name="T20"/>
                    <a:gd fmla="*/ 85 h 377" name="T21"/>
                    <a:gd fmla="*/ 13 w 377" name="T22"/>
                    <a:gd fmla="*/ 118 h 377" name="T23"/>
                    <a:gd fmla="*/ 3 w 377" name="T24"/>
                    <a:gd fmla="*/ 153 h 377" name="T25"/>
                    <a:gd fmla="*/ 0 w 377" name="T26"/>
                    <a:gd fmla="*/ 189 h 377" name="T27"/>
                    <a:gd fmla="*/ 1 w 377" name="T28"/>
                    <a:gd fmla="*/ 208 h 377" name="T29"/>
                    <a:gd fmla="*/ 9 w 377" name="T30"/>
                    <a:gd fmla="*/ 245 h 377" name="T31"/>
                    <a:gd fmla="*/ 22 w 377" name="T32"/>
                    <a:gd fmla="*/ 279 h 377" name="T33"/>
                    <a:gd fmla="*/ 43 w 377" name="T34"/>
                    <a:gd fmla="*/ 309 h 377" name="T35"/>
                    <a:gd fmla="*/ 68 w 377" name="T36"/>
                    <a:gd fmla="*/ 334 h 377" name="T37"/>
                    <a:gd fmla="*/ 98 w 377" name="T38"/>
                    <a:gd fmla="*/ 355 h 377" name="T39"/>
                    <a:gd fmla="*/ 132 w 377" name="T40"/>
                    <a:gd fmla="*/ 370 h 377" name="T41"/>
                    <a:gd fmla="*/ 169 w 377" name="T42"/>
                    <a:gd fmla="*/ 377 h 377" name="T43"/>
                    <a:gd fmla="*/ 188 w 377" name="T44"/>
                    <a:gd fmla="*/ 377 h 377" name="T45"/>
                    <a:gd fmla="*/ 225 w 377" name="T46"/>
                    <a:gd fmla="*/ 374 h 377" name="T47"/>
                    <a:gd fmla="*/ 261 w 377" name="T48"/>
                    <a:gd fmla="*/ 364 h 377" name="T49"/>
                    <a:gd fmla="*/ 292 w 377" name="T50"/>
                    <a:gd fmla="*/ 346 h 377" name="T51"/>
                    <a:gd fmla="*/ 322 w 377" name="T52"/>
                    <a:gd fmla="*/ 322 h 377" name="T53"/>
                    <a:gd fmla="*/ 334 w 377" name="T54"/>
                    <a:gd fmla="*/ 309 h 377" name="T55"/>
                    <a:gd fmla="*/ 354 w 377" name="T56"/>
                    <a:gd fmla="*/ 278 h 377" name="T57"/>
                    <a:gd fmla="*/ 368 w 377" name="T58"/>
                    <a:gd fmla="*/ 244 h 377" name="T59"/>
                    <a:gd fmla="*/ 375 w 377" name="T60"/>
                    <a:gd fmla="*/ 208 h 377" name="T61"/>
                    <a:gd fmla="*/ 377 w 377" name="T62"/>
                    <a:gd fmla="*/ 189 h 377" name="T63"/>
                    <a:gd fmla="*/ 372 w 377" name="T64"/>
                    <a:gd fmla="*/ 152 h 377" name="T65"/>
                    <a:gd fmla="*/ 362 w 377" name="T66"/>
                    <a:gd fmla="*/ 118 h 377" name="T67"/>
                    <a:gd fmla="*/ 345 w 377" name="T68"/>
                    <a:gd fmla="*/ 85 h 377" name="T69"/>
                    <a:gd fmla="*/ 322 w 377" name="T70"/>
                    <a:gd fmla="*/ 57 h 377"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377" w="377">
                      <a:moveTo>
                        <a:pt x="322" y="57"/>
                      </a:moveTo>
                      <a:lnTo>
                        <a:pt x="322" y="57"/>
                      </a:lnTo>
                      <a:lnTo>
                        <a:pt x="307" y="43"/>
                      </a:lnTo>
                      <a:lnTo>
                        <a:pt x="292" y="33"/>
                      </a:lnTo>
                      <a:lnTo>
                        <a:pt x="277" y="23"/>
                      </a:lnTo>
                      <a:lnTo>
                        <a:pt x="259" y="15"/>
                      </a:lnTo>
                      <a:lnTo>
                        <a:pt x="243" y="9"/>
                      </a:lnTo>
                      <a:lnTo>
                        <a:pt x="225" y="5"/>
                      </a:lnTo>
                      <a:lnTo>
                        <a:pt x="206" y="2"/>
                      </a:lnTo>
                      <a:lnTo>
                        <a:pt x="188" y="0"/>
                      </a:lnTo>
                      <a:lnTo>
                        <a:pt x="188" y="0"/>
                      </a:lnTo>
                      <a:lnTo>
                        <a:pt x="169" y="2"/>
                      </a:lnTo>
                      <a:lnTo>
                        <a:pt x="151" y="5"/>
                      </a:lnTo>
                      <a:lnTo>
                        <a:pt x="133" y="9"/>
                      </a:lnTo>
                      <a:lnTo>
                        <a:pt x="116" y="15"/>
                      </a:lnTo>
                      <a:lnTo>
                        <a:pt x="99" y="23"/>
                      </a:lnTo>
                      <a:lnTo>
                        <a:pt x="83" y="33"/>
                      </a:lnTo>
                      <a:lnTo>
                        <a:pt x="68" y="43"/>
                      </a:lnTo>
                      <a:lnTo>
                        <a:pt x="55" y="57"/>
                      </a:lnTo>
                      <a:lnTo>
                        <a:pt x="55" y="57"/>
                      </a:lnTo>
                      <a:lnTo>
                        <a:pt x="41" y="70"/>
                      </a:lnTo>
                      <a:lnTo>
                        <a:pt x="31" y="85"/>
                      </a:lnTo>
                      <a:lnTo>
                        <a:pt x="22" y="101"/>
                      </a:lnTo>
                      <a:lnTo>
                        <a:pt x="13" y="118"/>
                      </a:lnTo>
                      <a:lnTo>
                        <a:pt x="7" y="135"/>
                      </a:lnTo>
                      <a:lnTo>
                        <a:pt x="3" y="153"/>
                      </a:lnTo>
                      <a:lnTo>
                        <a:pt x="0" y="171"/>
                      </a:lnTo>
                      <a:lnTo>
                        <a:pt x="0" y="189"/>
                      </a:lnTo>
                      <a:lnTo>
                        <a:pt x="0" y="189"/>
                      </a:lnTo>
                      <a:lnTo>
                        <a:pt x="1" y="208"/>
                      </a:lnTo>
                      <a:lnTo>
                        <a:pt x="3" y="227"/>
                      </a:lnTo>
                      <a:lnTo>
                        <a:pt x="9" y="245"/>
                      </a:lnTo>
                      <a:lnTo>
                        <a:pt x="15" y="263"/>
                      </a:lnTo>
                      <a:lnTo>
                        <a:pt x="22" y="279"/>
                      </a:lnTo>
                      <a:lnTo>
                        <a:pt x="33" y="294"/>
                      </a:lnTo>
                      <a:lnTo>
                        <a:pt x="43" y="309"/>
                      </a:lnTo>
                      <a:lnTo>
                        <a:pt x="55" y="322"/>
                      </a:lnTo>
                      <a:lnTo>
                        <a:pt x="68" y="334"/>
                      </a:lnTo>
                      <a:lnTo>
                        <a:pt x="83" y="346"/>
                      </a:lnTo>
                      <a:lnTo>
                        <a:pt x="98" y="355"/>
                      </a:lnTo>
                      <a:lnTo>
                        <a:pt x="116" y="362"/>
                      </a:lnTo>
                      <a:lnTo>
                        <a:pt x="132" y="370"/>
                      </a:lnTo>
                      <a:lnTo>
                        <a:pt x="150" y="374"/>
                      </a:lnTo>
                      <a:lnTo>
                        <a:pt x="169" y="377"/>
                      </a:lnTo>
                      <a:lnTo>
                        <a:pt x="188" y="377"/>
                      </a:lnTo>
                      <a:lnTo>
                        <a:pt x="188" y="377"/>
                      </a:lnTo>
                      <a:lnTo>
                        <a:pt x="208" y="377"/>
                      </a:lnTo>
                      <a:lnTo>
                        <a:pt x="225" y="374"/>
                      </a:lnTo>
                      <a:lnTo>
                        <a:pt x="243" y="370"/>
                      </a:lnTo>
                      <a:lnTo>
                        <a:pt x="261" y="364"/>
                      </a:lnTo>
                      <a:lnTo>
                        <a:pt x="277" y="355"/>
                      </a:lnTo>
                      <a:lnTo>
                        <a:pt x="292" y="346"/>
                      </a:lnTo>
                      <a:lnTo>
                        <a:pt x="308" y="334"/>
                      </a:lnTo>
                      <a:lnTo>
                        <a:pt x="322" y="322"/>
                      </a:lnTo>
                      <a:lnTo>
                        <a:pt x="322" y="322"/>
                      </a:lnTo>
                      <a:lnTo>
                        <a:pt x="334" y="309"/>
                      </a:lnTo>
                      <a:lnTo>
                        <a:pt x="345" y="294"/>
                      </a:lnTo>
                      <a:lnTo>
                        <a:pt x="354" y="278"/>
                      </a:lnTo>
                      <a:lnTo>
                        <a:pt x="362" y="261"/>
                      </a:lnTo>
                      <a:lnTo>
                        <a:pt x="368" y="244"/>
                      </a:lnTo>
                      <a:lnTo>
                        <a:pt x="372" y="226"/>
                      </a:lnTo>
                      <a:lnTo>
                        <a:pt x="375" y="208"/>
                      </a:lnTo>
                      <a:lnTo>
                        <a:pt x="377" y="189"/>
                      </a:lnTo>
                      <a:lnTo>
                        <a:pt x="377" y="189"/>
                      </a:lnTo>
                      <a:lnTo>
                        <a:pt x="375" y="171"/>
                      </a:lnTo>
                      <a:lnTo>
                        <a:pt x="372" y="152"/>
                      </a:lnTo>
                      <a:lnTo>
                        <a:pt x="368" y="134"/>
                      </a:lnTo>
                      <a:lnTo>
                        <a:pt x="362" y="118"/>
                      </a:lnTo>
                      <a:lnTo>
                        <a:pt x="354" y="101"/>
                      </a:lnTo>
                      <a:lnTo>
                        <a:pt x="345" y="85"/>
                      </a:lnTo>
                      <a:lnTo>
                        <a:pt x="334" y="70"/>
                      </a:lnTo>
                      <a:lnTo>
                        <a:pt x="322" y="57"/>
                      </a:lnTo>
                      <a:lnTo>
                        <a:pt x="322" y="57"/>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11" name="PA-任意多边形 148">
                  <a:extLst>
                    <a:ext uri="{FF2B5EF4-FFF2-40B4-BE49-F238E27FC236}">
                      <a16:creationId xmlns:a16="http://schemas.microsoft.com/office/drawing/2014/main" id="{101FEDC5-5395-45E3-8017-AAA5489C9172}"/>
                    </a:ext>
                  </a:extLst>
                </p:cNvPr>
                <p:cNvSpPr/>
                <p:nvPr>
                  <p:custDataLst>
                    <p:tags r:id="rId25"/>
                  </p:custDataLst>
                </p:nvPr>
              </p:nvSpPr>
              <p:spPr bwMode="auto">
                <a:xfrm>
                  <a:off x="7388225" y="3778251"/>
                  <a:ext cx="485775" cy="487363"/>
                </a:xfrm>
                <a:custGeom>
                  <a:gdLst>
                    <a:gd fmla="*/ 261 w 306" name="T0"/>
                    <a:gd fmla="*/ 261 h 307" name="T1"/>
                    <a:gd fmla="*/ 238 w 306" name="T2"/>
                    <a:gd fmla="*/ 280 h 307" name="T3"/>
                    <a:gd fmla="*/ 211 w 306" name="T4"/>
                    <a:gd fmla="*/ 295 h 307" name="T5"/>
                    <a:gd fmla="*/ 183 w 306" name="T6"/>
                    <a:gd fmla="*/ 304 h 307" name="T7"/>
                    <a:gd fmla="*/ 153 w 306" name="T8"/>
                    <a:gd fmla="*/ 307 h 307" name="T9"/>
                    <a:gd fmla="*/ 137 w 306" name="T10"/>
                    <a:gd fmla="*/ 306 h 307" name="T11"/>
                    <a:gd fmla="*/ 107 w 306" name="T12"/>
                    <a:gd fmla="*/ 300 h 307" name="T13"/>
                    <a:gd fmla="*/ 81 w 306" name="T14"/>
                    <a:gd fmla="*/ 288 h 307" name="T15"/>
                    <a:gd fmla="*/ 55 w 306" name="T16"/>
                    <a:gd fmla="*/ 271 h 307" name="T17"/>
                    <a:gd fmla="*/ 35 w 306" name="T18"/>
                    <a:gd fmla="*/ 251 h 307" name="T19"/>
                    <a:gd fmla="*/ 18 w 306" name="T20"/>
                    <a:gd fmla="*/ 227 h 307" name="T21"/>
                    <a:gd fmla="*/ 6 w 306" name="T22"/>
                    <a:gd fmla="*/ 199 h 307" name="T23"/>
                    <a:gd fmla="*/ 0 w 306" name="T24"/>
                    <a:gd fmla="*/ 169 h 307" name="T25"/>
                    <a:gd fmla="*/ 0 w 306" name="T26"/>
                    <a:gd fmla="*/ 153 h 307" name="T27"/>
                    <a:gd fmla="*/ 3 w 306" name="T28"/>
                    <a:gd fmla="*/ 123 h 307" name="T29"/>
                    <a:gd fmla="*/ 11 w 306" name="T30"/>
                    <a:gd fmla="*/ 95 h 307" name="T31"/>
                    <a:gd fmla="*/ 26 w 306" name="T32"/>
                    <a:gd fmla="*/ 68 h 307" name="T33"/>
                    <a:gd fmla="*/ 45 w 306" name="T34"/>
                    <a:gd fmla="*/ 45 h 307" name="T35"/>
                    <a:gd fmla="*/ 55 w 306" name="T36"/>
                    <a:gd fmla="*/ 36 h 307" name="T37"/>
                    <a:gd fmla="*/ 81 w 306" name="T38"/>
                    <a:gd fmla="*/ 18 h 307" name="T39"/>
                    <a:gd fmla="*/ 109 w 306" name="T40"/>
                    <a:gd fmla="*/ 7 h 307" name="T41"/>
                    <a:gd fmla="*/ 138 w 306" name="T42"/>
                    <a:gd fmla="*/ 2 h 307" name="T43"/>
                    <a:gd fmla="*/ 153 w 306" name="T44"/>
                    <a:gd fmla="*/ 0 h 307" name="T45"/>
                    <a:gd fmla="*/ 183 w 306" name="T46"/>
                    <a:gd fmla="*/ 3 h 307" name="T47"/>
                    <a:gd fmla="*/ 211 w 306" name="T48"/>
                    <a:gd fmla="*/ 12 h 307" name="T49"/>
                    <a:gd fmla="*/ 238 w 306" name="T50"/>
                    <a:gd fmla="*/ 25 h 307" name="T51"/>
                    <a:gd fmla="*/ 261 w 306" name="T52"/>
                    <a:gd fmla="*/ 45 h 307" name="T53"/>
                    <a:gd fmla="*/ 272 w 306" name="T54"/>
                    <a:gd fmla="*/ 56 h 307" name="T55"/>
                    <a:gd fmla="*/ 288 w 306" name="T56"/>
                    <a:gd fmla="*/ 82 h 307" name="T57"/>
                    <a:gd fmla="*/ 300 w 306" name="T58"/>
                    <a:gd fmla="*/ 108 h 307" name="T59"/>
                    <a:gd fmla="*/ 306 w 306" name="T60"/>
                    <a:gd fmla="*/ 138 h 307" name="T61"/>
                    <a:gd fmla="*/ 306 w 306" name="T62"/>
                    <a:gd fmla="*/ 153 h 307" name="T63"/>
                    <a:gd fmla="*/ 303 w 306" name="T64"/>
                    <a:gd fmla="*/ 184 h 307" name="T65"/>
                    <a:gd fmla="*/ 294 w 306" name="T66"/>
                    <a:gd fmla="*/ 212 h 307" name="T67"/>
                    <a:gd fmla="*/ 281 w 306" name="T68"/>
                    <a:gd fmla="*/ 237 h 307" name="T69"/>
                    <a:gd fmla="*/ 261 w 306" name="T70"/>
                    <a:gd fmla="*/ 261 h 307"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307" w="306">
                      <a:moveTo>
                        <a:pt x="261" y="261"/>
                      </a:moveTo>
                      <a:lnTo>
                        <a:pt x="261" y="261"/>
                      </a:lnTo>
                      <a:lnTo>
                        <a:pt x="250" y="271"/>
                      </a:lnTo>
                      <a:lnTo>
                        <a:pt x="238" y="280"/>
                      </a:lnTo>
                      <a:lnTo>
                        <a:pt x="226" y="288"/>
                      </a:lnTo>
                      <a:lnTo>
                        <a:pt x="211" y="295"/>
                      </a:lnTo>
                      <a:lnTo>
                        <a:pt x="198" y="300"/>
                      </a:lnTo>
                      <a:lnTo>
                        <a:pt x="183" y="304"/>
                      </a:lnTo>
                      <a:lnTo>
                        <a:pt x="168" y="306"/>
                      </a:lnTo>
                      <a:lnTo>
                        <a:pt x="153" y="307"/>
                      </a:lnTo>
                      <a:lnTo>
                        <a:pt x="153" y="307"/>
                      </a:lnTo>
                      <a:lnTo>
                        <a:pt x="137" y="306"/>
                      </a:lnTo>
                      <a:lnTo>
                        <a:pt x="122" y="304"/>
                      </a:lnTo>
                      <a:lnTo>
                        <a:pt x="107" y="300"/>
                      </a:lnTo>
                      <a:lnTo>
                        <a:pt x="94" y="295"/>
                      </a:lnTo>
                      <a:lnTo>
                        <a:pt x="81" y="288"/>
                      </a:lnTo>
                      <a:lnTo>
                        <a:pt x="67" y="280"/>
                      </a:lnTo>
                      <a:lnTo>
                        <a:pt x="55" y="271"/>
                      </a:lnTo>
                      <a:lnTo>
                        <a:pt x="45" y="261"/>
                      </a:lnTo>
                      <a:lnTo>
                        <a:pt x="35" y="251"/>
                      </a:lnTo>
                      <a:lnTo>
                        <a:pt x="26" y="239"/>
                      </a:lnTo>
                      <a:lnTo>
                        <a:pt x="18" y="227"/>
                      </a:lnTo>
                      <a:lnTo>
                        <a:pt x="12" y="214"/>
                      </a:lnTo>
                      <a:lnTo>
                        <a:pt x="6" y="199"/>
                      </a:lnTo>
                      <a:lnTo>
                        <a:pt x="3" y="184"/>
                      </a:lnTo>
                      <a:lnTo>
                        <a:pt x="0" y="169"/>
                      </a:lnTo>
                      <a:lnTo>
                        <a:pt x="0" y="153"/>
                      </a:lnTo>
                      <a:lnTo>
                        <a:pt x="0" y="153"/>
                      </a:lnTo>
                      <a:lnTo>
                        <a:pt x="0" y="138"/>
                      </a:lnTo>
                      <a:lnTo>
                        <a:pt x="3" y="123"/>
                      </a:lnTo>
                      <a:lnTo>
                        <a:pt x="6" y="108"/>
                      </a:lnTo>
                      <a:lnTo>
                        <a:pt x="11" y="95"/>
                      </a:lnTo>
                      <a:lnTo>
                        <a:pt x="18" y="82"/>
                      </a:lnTo>
                      <a:lnTo>
                        <a:pt x="26" y="68"/>
                      </a:lnTo>
                      <a:lnTo>
                        <a:pt x="35" y="56"/>
                      </a:lnTo>
                      <a:lnTo>
                        <a:pt x="45" y="45"/>
                      </a:lnTo>
                      <a:lnTo>
                        <a:pt x="45" y="45"/>
                      </a:lnTo>
                      <a:lnTo>
                        <a:pt x="55" y="36"/>
                      </a:lnTo>
                      <a:lnTo>
                        <a:pt x="69" y="25"/>
                      </a:lnTo>
                      <a:lnTo>
                        <a:pt x="81" y="18"/>
                      </a:lnTo>
                      <a:lnTo>
                        <a:pt x="94" y="12"/>
                      </a:lnTo>
                      <a:lnTo>
                        <a:pt x="109" y="7"/>
                      </a:lnTo>
                      <a:lnTo>
                        <a:pt x="124" y="3"/>
                      </a:lnTo>
                      <a:lnTo>
                        <a:pt x="138" y="2"/>
                      </a:lnTo>
                      <a:lnTo>
                        <a:pt x="153" y="0"/>
                      </a:lnTo>
                      <a:lnTo>
                        <a:pt x="153" y="0"/>
                      </a:lnTo>
                      <a:lnTo>
                        <a:pt x="168" y="2"/>
                      </a:lnTo>
                      <a:lnTo>
                        <a:pt x="183" y="3"/>
                      </a:lnTo>
                      <a:lnTo>
                        <a:pt x="198" y="6"/>
                      </a:lnTo>
                      <a:lnTo>
                        <a:pt x="211" y="12"/>
                      </a:lnTo>
                      <a:lnTo>
                        <a:pt x="224" y="18"/>
                      </a:lnTo>
                      <a:lnTo>
                        <a:pt x="238" y="25"/>
                      </a:lnTo>
                      <a:lnTo>
                        <a:pt x="250" y="34"/>
                      </a:lnTo>
                      <a:lnTo>
                        <a:pt x="261" y="45"/>
                      </a:lnTo>
                      <a:lnTo>
                        <a:pt x="261" y="45"/>
                      </a:lnTo>
                      <a:lnTo>
                        <a:pt x="272" y="56"/>
                      </a:lnTo>
                      <a:lnTo>
                        <a:pt x="281" y="68"/>
                      </a:lnTo>
                      <a:lnTo>
                        <a:pt x="288" y="82"/>
                      </a:lnTo>
                      <a:lnTo>
                        <a:pt x="294" y="95"/>
                      </a:lnTo>
                      <a:lnTo>
                        <a:pt x="300" y="108"/>
                      </a:lnTo>
                      <a:lnTo>
                        <a:pt x="303" y="123"/>
                      </a:lnTo>
                      <a:lnTo>
                        <a:pt x="306" y="138"/>
                      </a:lnTo>
                      <a:lnTo>
                        <a:pt x="306" y="153"/>
                      </a:lnTo>
                      <a:lnTo>
                        <a:pt x="306" y="153"/>
                      </a:lnTo>
                      <a:lnTo>
                        <a:pt x="306" y="169"/>
                      </a:lnTo>
                      <a:lnTo>
                        <a:pt x="303" y="184"/>
                      </a:lnTo>
                      <a:lnTo>
                        <a:pt x="300" y="197"/>
                      </a:lnTo>
                      <a:lnTo>
                        <a:pt x="294" y="212"/>
                      </a:lnTo>
                      <a:lnTo>
                        <a:pt x="288" y="225"/>
                      </a:lnTo>
                      <a:lnTo>
                        <a:pt x="281" y="237"/>
                      </a:lnTo>
                      <a:lnTo>
                        <a:pt x="272" y="251"/>
                      </a:lnTo>
                      <a:lnTo>
                        <a:pt x="261" y="261"/>
                      </a:lnTo>
                      <a:lnTo>
                        <a:pt x="261" y="261"/>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12" name="PA-任意多边形 149">
                  <a:extLst>
                    <a:ext uri="{FF2B5EF4-FFF2-40B4-BE49-F238E27FC236}">
                      <a16:creationId xmlns:a16="http://schemas.microsoft.com/office/drawing/2014/main" id="{E29757D3-4C5D-4C7D-A1CC-AB65838B4BD5}"/>
                    </a:ext>
                  </a:extLst>
                </p:cNvPr>
                <p:cNvSpPr/>
                <p:nvPr>
                  <p:custDataLst>
                    <p:tags r:id="rId26"/>
                  </p:custDataLst>
                </p:nvPr>
              </p:nvSpPr>
              <p:spPr bwMode="auto">
                <a:xfrm>
                  <a:off x="7815262" y="4203701"/>
                  <a:ext cx="88900" cy="92075"/>
                </a:xfrm>
                <a:custGeom>
                  <a:gdLst>
                    <a:gd fmla="*/ 56 w 56" name="T0"/>
                    <a:gd fmla="*/ 24 h 58" name="T1"/>
                    <a:gd fmla="*/ 56 w 56" name="T2"/>
                    <a:gd fmla="*/ 24 h 58" name="T3"/>
                    <a:gd fmla="*/ 33 w 56" name="T4"/>
                    <a:gd fmla="*/ 0 h 58" name="T5"/>
                    <a:gd fmla="*/ 33 w 56" name="T6"/>
                    <a:gd fmla="*/ 0 h 58" name="T7"/>
                    <a:gd fmla="*/ 18 w 56" name="T8"/>
                    <a:gd fmla="*/ 18 h 58" name="T9"/>
                    <a:gd fmla="*/ 18 w 56" name="T10"/>
                    <a:gd fmla="*/ 18 h 58" name="T11"/>
                    <a:gd fmla="*/ 0 w 56" name="T12"/>
                    <a:gd fmla="*/ 35 h 58" name="T13"/>
                    <a:gd fmla="*/ 0 w 56" name="T14"/>
                    <a:gd fmla="*/ 35 h 58" name="T15"/>
                    <a:gd fmla="*/ 24 w 56" name="T16"/>
                    <a:gd fmla="*/ 58 h 5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7" w="56">
                      <a:moveTo>
                        <a:pt x="56" y="24"/>
                      </a:moveTo>
                      <a:lnTo>
                        <a:pt x="56" y="24"/>
                      </a:lnTo>
                      <a:lnTo>
                        <a:pt x="33" y="0"/>
                      </a:lnTo>
                      <a:lnTo>
                        <a:pt x="33" y="0"/>
                      </a:lnTo>
                      <a:lnTo>
                        <a:pt x="18" y="18"/>
                      </a:lnTo>
                      <a:lnTo>
                        <a:pt x="18" y="18"/>
                      </a:lnTo>
                      <a:lnTo>
                        <a:pt x="0" y="35"/>
                      </a:lnTo>
                      <a:lnTo>
                        <a:pt x="0" y="35"/>
                      </a:lnTo>
                      <a:lnTo>
                        <a:pt x="24" y="58"/>
                      </a:lnTo>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13" name="PA-任意多边形 150">
                  <a:extLst>
                    <a:ext uri="{FF2B5EF4-FFF2-40B4-BE49-F238E27FC236}">
                      <a16:creationId xmlns:a16="http://schemas.microsoft.com/office/drawing/2014/main" id="{CE9671F0-0AF5-4AAB-A0C0-57898C54CD31}"/>
                    </a:ext>
                  </a:extLst>
                </p:cNvPr>
                <p:cNvSpPr/>
                <p:nvPr>
                  <p:custDataLst>
                    <p:tags r:id="rId27"/>
                  </p:custDataLst>
                </p:nvPr>
              </p:nvSpPr>
              <p:spPr bwMode="auto">
                <a:xfrm>
                  <a:off x="7834312" y="4222751"/>
                  <a:ext cx="355600" cy="355600"/>
                </a:xfrm>
                <a:custGeom>
                  <a:gdLst>
                    <a:gd fmla="*/ 224 w 224" name="T0"/>
                    <a:gd fmla="*/ 171 h 224" name="T1"/>
                    <a:gd fmla="*/ 169 w 224" name="T2"/>
                    <a:gd fmla="*/ 224 h 224" name="T3"/>
                    <a:gd fmla="*/ 0 w 224" name="T4"/>
                    <a:gd fmla="*/ 55 h 224" name="T5"/>
                    <a:gd fmla="*/ 53 w 224" name="T6"/>
                    <a:gd fmla="*/ 0 h 224" name="T7"/>
                    <a:gd fmla="*/ 224 w 224" name="T8"/>
                    <a:gd fmla="*/ 171 h 224" name="T9"/>
                  </a:gdLst>
                  <a:cxnLst>
                    <a:cxn ang="0">
                      <a:pos x="T0" y="T1"/>
                    </a:cxn>
                    <a:cxn ang="0">
                      <a:pos x="T2" y="T3"/>
                    </a:cxn>
                    <a:cxn ang="0">
                      <a:pos x="T4" y="T5"/>
                    </a:cxn>
                    <a:cxn ang="0">
                      <a:pos x="T6" y="T7"/>
                    </a:cxn>
                    <a:cxn ang="0">
                      <a:pos x="T8" y="T9"/>
                    </a:cxn>
                  </a:cxnLst>
                  <a:rect b="b" l="0" r="r" t="0"/>
                  <a:pathLst>
                    <a:path h="224" w="224">
                      <a:moveTo>
                        <a:pt x="224" y="171"/>
                      </a:moveTo>
                      <a:lnTo>
                        <a:pt x="169" y="224"/>
                      </a:lnTo>
                      <a:lnTo>
                        <a:pt x="0" y="55"/>
                      </a:lnTo>
                      <a:lnTo>
                        <a:pt x="53" y="0"/>
                      </a:lnTo>
                      <a:lnTo>
                        <a:pt x="224" y="171"/>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14" name="PA-任意多边形 151">
                  <a:extLst>
                    <a:ext uri="{FF2B5EF4-FFF2-40B4-BE49-F238E27FC236}">
                      <a16:creationId xmlns:a16="http://schemas.microsoft.com/office/drawing/2014/main" id="{AB5BA0C1-203B-4ED4-A7F9-0FB5D6421B14}"/>
                    </a:ext>
                  </a:extLst>
                </p:cNvPr>
                <p:cNvSpPr/>
                <p:nvPr>
                  <p:custDataLst>
                    <p:tags r:id="rId28"/>
                  </p:custDataLst>
                </p:nvPr>
              </p:nvSpPr>
              <p:spPr bwMode="auto">
                <a:xfrm>
                  <a:off x="7834312" y="4222751"/>
                  <a:ext cx="117475" cy="117475"/>
                </a:xfrm>
                <a:custGeom>
                  <a:gdLst>
                    <a:gd fmla="*/ 74 w 74" name="T0"/>
                    <a:gd fmla="*/ 20 h 74" name="T1"/>
                    <a:gd fmla="*/ 19 w 74" name="T2"/>
                    <a:gd fmla="*/ 74 h 74" name="T3"/>
                    <a:gd fmla="*/ 0 w 74" name="T4"/>
                    <a:gd fmla="*/ 55 h 74" name="T5"/>
                    <a:gd fmla="*/ 53 w 74" name="T6"/>
                    <a:gd fmla="*/ 0 h 74" name="T7"/>
                    <a:gd fmla="*/ 74 w 74" name="T8"/>
                    <a:gd fmla="*/ 20 h 74" name="T9"/>
                  </a:gdLst>
                  <a:cxnLst>
                    <a:cxn ang="0">
                      <a:pos x="T0" y="T1"/>
                    </a:cxn>
                    <a:cxn ang="0">
                      <a:pos x="T2" y="T3"/>
                    </a:cxn>
                    <a:cxn ang="0">
                      <a:pos x="T4" y="T5"/>
                    </a:cxn>
                    <a:cxn ang="0">
                      <a:pos x="T6" y="T7"/>
                    </a:cxn>
                    <a:cxn ang="0">
                      <a:pos x="T8" y="T9"/>
                    </a:cxn>
                  </a:cxnLst>
                  <a:rect b="b" l="0" r="r" t="0"/>
                  <a:pathLst>
                    <a:path h="74" w="74">
                      <a:moveTo>
                        <a:pt x="74" y="20"/>
                      </a:moveTo>
                      <a:lnTo>
                        <a:pt x="19" y="74"/>
                      </a:lnTo>
                      <a:lnTo>
                        <a:pt x="0" y="55"/>
                      </a:lnTo>
                      <a:lnTo>
                        <a:pt x="53" y="0"/>
                      </a:lnTo>
                      <a:lnTo>
                        <a:pt x="74" y="20"/>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15" name="PA-任意多边形 152">
                  <a:extLst>
                    <a:ext uri="{FF2B5EF4-FFF2-40B4-BE49-F238E27FC236}">
                      <a16:creationId xmlns:a16="http://schemas.microsoft.com/office/drawing/2014/main" id="{D57776EC-EE47-45F8-80E3-2E7321B086A0}"/>
                    </a:ext>
                  </a:extLst>
                </p:cNvPr>
                <p:cNvSpPr/>
                <p:nvPr>
                  <p:custDataLst>
                    <p:tags r:id="rId29"/>
                  </p:custDataLst>
                </p:nvPr>
              </p:nvSpPr>
              <p:spPr bwMode="auto">
                <a:xfrm>
                  <a:off x="8102600" y="4494213"/>
                  <a:ext cx="107950" cy="106363"/>
                </a:xfrm>
                <a:custGeom>
                  <a:gdLst>
                    <a:gd fmla="*/ 68 w 68" name="T0"/>
                    <a:gd fmla="*/ 12 h 67" name="T1"/>
                    <a:gd fmla="*/ 68 w 68" name="T2"/>
                    <a:gd fmla="*/ 12 h 67" name="T3"/>
                    <a:gd fmla="*/ 67 w 68" name="T4"/>
                    <a:gd fmla="*/ 24 h 67" name="T5"/>
                    <a:gd fmla="*/ 64 w 68" name="T6"/>
                    <a:gd fmla="*/ 34 h 67" name="T7"/>
                    <a:gd fmla="*/ 58 w 68" name="T8"/>
                    <a:gd fmla="*/ 43 h 67" name="T9"/>
                    <a:gd fmla="*/ 52 w 68" name="T10"/>
                    <a:gd fmla="*/ 50 h 67" name="T11"/>
                    <a:gd fmla="*/ 43 w 68" name="T12"/>
                    <a:gd fmla="*/ 58 h 67" name="T13"/>
                    <a:gd fmla="*/ 34 w 68" name="T14"/>
                    <a:gd fmla="*/ 62 h 67" name="T15"/>
                    <a:gd fmla="*/ 24 w 68" name="T16"/>
                    <a:gd fmla="*/ 65 h 67" name="T17"/>
                    <a:gd fmla="*/ 13 w 68" name="T18"/>
                    <a:gd fmla="*/ 67 h 67" name="T19"/>
                    <a:gd fmla="*/ 13 w 68" name="T20"/>
                    <a:gd fmla="*/ 67 h 67" name="T21"/>
                    <a:gd fmla="*/ 0 w 68" name="T22"/>
                    <a:gd fmla="*/ 53 h 67" name="T23"/>
                    <a:gd fmla="*/ 0 w 68" name="T24"/>
                    <a:gd fmla="*/ 53 h 67" name="T25"/>
                    <a:gd fmla="*/ 55 w 68" name="T26"/>
                    <a:gd fmla="*/ 0 h 67" name="T27"/>
                    <a:gd fmla="*/ 55 w 68" name="T28"/>
                    <a:gd fmla="*/ 0 h 67" name="T29"/>
                    <a:gd fmla="*/ 68 w 68" name="T30"/>
                    <a:gd fmla="*/ 12 h 67" name="T31"/>
                    <a:gd fmla="*/ 68 w 68" name="T32"/>
                    <a:gd fmla="*/ 12 h 67"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7" w="68">
                      <a:moveTo>
                        <a:pt x="68" y="12"/>
                      </a:moveTo>
                      <a:lnTo>
                        <a:pt x="68" y="12"/>
                      </a:lnTo>
                      <a:lnTo>
                        <a:pt x="67" y="24"/>
                      </a:lnTo>
                      <a:lnTo>
                        <a:pt x="64" y="34"/>
                      </a:lnTo>
                      <a:lnTo>
                        <a:pt x="58" y="43"/>
                      </a:lnTo>
                      <a:lnTo>
                        <a:pt x="52" y="50"/>
                      </a:lnTo>
                      <a:lnTo>
                        <a:pt x="43" y="58"/>
                      </a:lnTo>
                      <a:lnTo>
                        <a:pt x="34" y="62"/>
                      </a:lnTo>
                      <a:lnTo>
                        <a:pt x="24" y="65"/>
                      </a:lnTo>
                      <a:lnTo>
                        <a:pt x="13" y="67"/>
                      </a:lnTo>
                      <a:lnTo>
                        <a:pt x="13" y="67"/>
                      </a:lnTo>
                      <a:lnTo>
                        <a:pt x="0" y="53"/>
                      </a:lnTo>
                      <a:lnTo>
                        <a:pt x="0" y="53"/>
                      </a:lnTo>
                      <a:lnTo>
                        <a:pt x="55" y="0"/>
                      </a:lnTo>
                      <a:lnTo>
                        <a:pt x="55" y="0"/>
                      </a:lnTo>
                      <a:lnTo>
                        <a:pt x="68" y="12"/>
                      </a:lnTo>
                      <a:lnTo>
                        <a:pt x="68" y="12"/>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16" name="PA-任意多边形 153">
                  <a:extLst>
                    <a:ext uri="{FF2B5EF4-FFF2-40B4-BE49-F238E27FC236}">
                      <a16:creationId xmlns:a16="http://schemas.microsoft.com/office/drawing/2014/main" id="{47A9205B-8024-4C47-BAA6-FC4C34FA4FA4}"/>
                    </a:ext>
                  </a:extLst>
                </p:cNvPr>
                <p:cNvSpPr/>
                <p:nvPr>
                  <p:custDataLst>
                    <p:tags r:id="rId30"/>
                  </p:custDataLst>
                </p:nvPr>
              </p:nvSpPr>
              <p:spPr bwMode="auto">
                <a:xfrm>
                  <a:off x="7259637" y="3871913"/>
                  <a:ext cx="927100" cy="485775"/>
                </a:xfrm>
                <a:custGeom>
                  <a:gdLst>
                    <a:gd fmla="*/ 0 w 584" name="T0"/>
                    <a:gd fmla="*/ 252 h 306" name="T1"/>
                    <a:gd fmla="*/ 86 w 584" name="T2"/>
                    <a:gd fmla="*/ 306 h 306" name="T3"/>
                    <a:gd fmla="*/ 234 w 584" name="T4"/>
                    <a:gd fmla="*/ 95 h 306" name="T5"/>
                    <a:gd fmla="*/ 477 w 584" name="T6"/>
                    <a:gd fmla="*/ 125 h 306" name="T7"/>
                    <a:gd fmla="*/ 584 w 584" name="T8"/>
                    <a:gd fmla="*/ 0 h 306" name="T9"/>
                  </a:gdLst>
                  <a:cxnLst>
                    <a:cxn ang="0">
                      <a:pos x="T0" y="T1"/>
                    </a:cxn>
                    <a:cxn ang="0">
                      <a:pos x="T2" y="T3"/>
                    </a:cxn>
                    <a:cxn ang="0">
                      <a:pos x="T4" y="T5"/>
                    </a:cxn>
                    <a:cxn ang="0">
                      <a:pos x="T6" y="T7"/>
                    </a:cxn>
                    <a:cxn ang="0">
                      <a:pos x="T8" y="T9"/>
                    </a:cxn>
                  </a:cxnLst>
                  <a:rect b="b" l="0" r="r" t="0"/>
                  <a:pathLst>
                    <a:path h="306" w="584">
                      <a:moveTo>
                        <a:pt x="0" y="252"/>
                      </a:moveTo>
                      <a:lnTo>
                        <a:pt x="86" y="306"/>
                      </a:lnTo>
                      <a:lnTo>
                        <a:pt x="234" y="95"/>
                      </a:lnTo>
                      <a:lnTo>
                        <a:pt x="477" y="125"/>
                      </a:lnTo>
                      <a:lnTo>
                        <a:pt x="584" y="0"/>
                      </a:lnTo>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17" name="PA-任意多边形 154">
                  <a:extLst>
                    <a:ext uri="{FF2B5EF4-FFF2-40B4-BE49-F238E27FC236}">
                      <a16:creationId xmlns:a16="http://schemas.microsoft.com/office/drawing/2014/main" id="{5011DF85-1E90-4484-AF02-0A59D0FC6839}"/>
                    </a:ext>
                  </a:extLst>
                </p:cNvPr>
                <p:cNvSpPr/>
                <p:nvPr>
                  <p:custDataLst>
                    <p:tags r:id="rId31"/>
                  </p:custDataLst>
                </p:nvPr>
              </p:nvSpPr>
              <p:spPr bwMode="auto">
                <a:xfrm>
                  <a:off x="7615237" y="3997326"/>
                  <a:ext cx="47625" cy="47625"/>
                </a:xfrm>
                <a:custGeom>
                  <a:gdLst>
                    <a:gd fmla="*/ 30 w 30" name="T0"/>
                    <a:gd fmla="*/ 15 h 30" name="T1"/>
                    <a:gd fmla="*/ 30 w 30" name="T2"/>
                    <a:gd fmla="*/ 15 h 30" name="T3"/>
                    <a:gd fmla="*/ 28 w 30" name="T4"/>
                    <a:gd fmla="*/ 21 h 30" name="T5"/>
                    <a:gd fmla="*/ 25 w 30" name="T6"/>
                    <a:gd fmla="*/ 25 h 30" name="T7"/>
                    <a:gd fmla="*/ 21 w 30" name="T8"/>
                    <a:gd fmla="*/ 30 h 30" name="T9"/>
                    <a:gd fmla="*/ 15 w 30" name="T10"/>
                    <a:gd fmla="*/ 30 h 30" name="T11"/>
                    <a:gd fmla="*/ 15 w 30" name="T12"/>
                    <a:gd fmla="*/ 30 h 30" name="T13"/>
                    <a:gd fmla="*/ 9 w 30" name="T14"/>
                    <a:gd fmla="*/ 30 h 30" name="T15"/>
                    <a:gd fmla="*/ 4 w 30" name="T16"/>
                    <a:gd fmla="*/ 25 h 30" name="T17"/>
                    <a:gd fmla="*/ 0 w 30" name="T18"/>
                    <a:gd fmla="*/ 21 h 30" name="T19"/>
                    <a:gd fmla="*/ 0 w 30" name="T20"/>
                    <a:gd fmla="*/ 15 h 30" name="T21"/>
                    <a:gd fmla="*/ 0 w 30" name="T22"/>
                    <a:gd fmla="*/ 15 h 30" name="T23"/>
                    <a:gd fmla="*/ 0 w 30" name="T24"/>
                    <a:gd fmla="*/ 10 h 30" name="T25"/>
                    <a:gd fmla="*/ 4 w 30" name="T26"/>
                    <a:gd fmla="*/ 4 h 30" name="T27"/>
                    <a:gd fmla="*/ 9 w 30" name="T28"/>
                    <a:gd fmla="*/ 1 h 30" name="T29"/>
                    <a:gd fmla="*/ 15 w 30" name="T30"/>
                    <a:gd fmla="*/ 0 h 30" name="T31"/>
                    <a:gd fmla="*/ 15 w 30" name="T32"/>
                    <a:gd fmla="*/ 0 h 30" name="T33"/>
                    <a:gd fmla="*/ 21 w 30" name="T34"/>
                    <a:gd fmla="*/ 1 h 30" name="T35"/>
                    <a:gd fmla="*/ 25 w 30" name="T36"/>
                    <a:gd fmla="*/ 4 h 30" name="T37"/>
                    <a:gd fmla="*/ 28 w 30" name="T38"/>
                    <a:gd fmla="*/ 10 h 30" name="T39"/>
                    <a:gd fmla="*/ 30 w 30" name="T40"/>
                    <a:gd fmla="*/ 15 h 30" name="T41"/>
                    <a:gd fmla="*/ 30 w 30" name="T42"/>
                    <a:gd fmla="*/ 15 h 3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30" w="30">
                      <a:moveTo>
                        <a:pt x="30" y="15"/>
                      </a:moveTo>
                      <a:lnTo>
                        <a:pt x="30" y="15"/>
                      </a:lnTo>
                      <a:lnTo>
                        <a:pt x="28" y="21"/>
                      </a:lnTo>
                      <a:lnTo>
                        <a:pt x="25" y="25"/>
                      </a:lnTo>
                      <a:lnTo>
                        <a:pt x="21" y="30"/>
                      </a:lnTo>
                      <a:lnTo>
                        <a:pt x="15" y="30"/>
                      </a:lnTo>
                      <a:lnTo>
                        <a:pt x="15" y="30"/>
                      </a:lnTo>
                      <a:lnTo>
                        <a:pt x="9" y="30"/>
                      </a:lnTo>
                      <a:lnTo>
                        <a:pt x="4" y="25"/>
                      </a:lnTo>
                      <a:lnTo>
                        <a:pt x="0" y="21"/>
                      </a:lnTo>
                      <a:lnTo>
                        <a:pt x="0" y="15"/>
                      </a:lnTo>
                      <a:lnTo>
                        <a:pt x="0" y="15"/>
                      </a:lnTo>
                      <a:lnTo>
                        <a:pt x="0" y="10"/>
                      </a:lnTo>
                      <a:lnTo>
                        <a:pt x="4" y="4"/>
                      </a:lnTo>
                      <a:lnTo>
                        <a:pt x="9" y="1"/>
                      </a:lnTo>
                      <a:lnTo>
                        <a:pt x="15" y="0"/>
                      </a:lnTo>
                      <a:lnTo>
                        <a:pt x="15" y="0"/>
                      </a:lnTo>
                      <a:lnTo>
                        <a:pt x="21" y="1"/>
                      </a:lnTo>
                      <a:lnTo>
                        <a:pt x="25" y="4"/>
                      </a:lnTo>
                      <a:lnTo>
                        <a:pt x="28" y="10"/>
                      </a:lnTo>
                      <a:lnTo>
                        <a:pt x="30" y="15"/>
                      </a:lnTo>
                      <a:lnTo>
                        <a:pt x="30" y="15"/>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18" name="PA-任意多边形 155">
                  <a:extLst>
                    <a:ext uri="{FF2B5EF4-FFF2-40B4-BE49-F238E27FC236}">
                      <a16:creationId xmlns:a16="http://schemas.microsoft.com/office/drawing/2014/main" id="{96C2AF58-9727-4019-818F-ADBA0569CE34}"/>
                    </a:ext>
                  </a:extLst>
                </p:cNvPr>
                <p:cNvSpPr/>
                <p:nvPr>
                  <p:custDataLst>
                    <p:tags r:id="rId32"/>
                  </p:custDataLst>
                </p:nvPr>
              </p:nvSpPr>
              <p:spPr bwMode="auto">
                <a:xfrm>
                  <a:off x="7372350" y="4333876"/>
                  <a:ext cx="47625" cy="47625"/>
                </a:xfrm>
                <a:custGeom>
                  <a:gdLst>
                    <a:gd fmla="*/ 30 w 30" name="T0"/>
                    <a:gd fmla="*/ 15 h 30" name="T1"/>
                    <a:gd fmla="*/ 30 w 30" name="T2"/>
                    <a:gd fmla="*/ 15 h 30" name="T3"/>
                    <a:gd fmla="*/ 28 w 30" name="T4"/>
                    <a:gd fmla="*/ 21 h 30" name="T5"/>
                    <a:gd fmla="*/ 25 w 30" name="T6"/>
                    <a:gd fmla="*/ 25 h 30" name="T7"/>
                    <a:gd fmla="*/ 21 w 30" name="T8"/>
                    <a:gd fmla="*/ 28 h 30" name="T9"/>
                    <a:gd fmla="*/ 15 w 30" name="T10"/>
                    <a:gd fmla="*/ 30 h 30" name="T11"/>
                    <a:gd fmla="*/ 15 w 30" name="T12"/>
                    <a:gd fmla="*/ 30 h 30" name="T13"/>
                    <a:gd fmla="*/ 9 w 30" name="T14"/>
                    <a:gd fmla="*/ 28 h 30" name="T15"/>
                    <a:gd fmla="*/ 5 w 30" name="T16"/>
                    <a:gd fmla="*/ 25 h 30" name="T17"/>
                    <a:gd fmla="*/ 2 w 30" name="T18"/>
                    <a:gd fmla="*/ 21 h 30" name="T19"/>
                    <a:gd fmla="*/ 0 w 30" name="T20"/>
                    <a:gd fmla="*/ 15 h 30" name="T21"/>
                    <a:gd fmla="*/ 0 w 30" name="T22"/>
                    <a:gd fmla="*/ 15 h 30" name="T23"/>
                    <a:gd fmla="*/ 2 w 30" name="T24"/>
                    <a:gd fmla="*/ 9 h 30" name="T25"/>
                    <a:gd fmla="*/ 5 w 30" name="T26"/>
                    <a:gd fmla="*/ 4 h 30" name="T27"/>
                    <a:gd fmla="*/ 9 w 30" name="T28"/>
                    <a:gd fmla="*/ 2 h 30" name="T29"/>
                    <a:gd fmla="*/ 15 w 30" name="T30"/>
                    <a:gd fmla="*/ 0 h 30" name="T31"/>
                    <a:gd fmla="*/ 15 w 30" name="T32"/>
                    <a:gd fmla="*/ 0 h 30" name="T33"/>
                    <a:gd fmla="*/ 21 w 30" name="T34"/>
                    <a:gd fmla="*/ 2 h 30" name="T35"/>
                    <a:gd fmla="*/ 25 w 30" name="T36"/>
                    <a:gd fmla="*/ 4 h 30" name="T37"/>
                    <a:gd fmla="*/ 28 w 30" name="T38"/>
                    <a:gd fmla="*/ 9 h 30" name="T39"/>
                    <a:gd fmla="*/ 30 w 30" name="T40"/>
                    <a:gd fmla="*/ 15 h 30" name="T41"/>
                    <a:gd fmla="*/ 30 w 30" name="T42"/>
                    <a:gd fmla="*/ 15 h 3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30" w="30">
                      <a:moveTo>
                        <a:pt x="30" y="15"/>
                      </a:moveTo>
                      <a:lnTo>
                        <a:pt x="30" y="15"/>
                      </a:lnTo>
                      <a:lnTo>
                        <a:pt x="28" y="21"/>
                      </a:lnTo>
                      <a:lnTo>
                        <a:pt x="25" y="25"/>
                      </a:lnTo>
                      <a:lnTo>
                        <a:pt x="21" y="28"/>
                      </a:lnTo>
                      <a:lnTo>
                        <a:pt x="15" y="30"/>
                      </a:lnTo>
                      <a:lnTo>
                        <a:pt x="15" y="30"/>
                      </a:lnTo>
                      <a:lnTo>
                        <a:pt x="9" y="28"/>
                      </a:lnTo>
                      <a:lnTo>
                        <a:pt x="5" y="25"/>
                      </a:lnTo>
                      <a:lnTo>
                        <a:pt x="2" y="21"/>
                      </a:lnTo>
                      <a:lnTo>
                        <a:pt x="0" y="15"/>
                      </a:lnTo>
                      <a:lnTo>
                        <a:pt x="0" y="15"/>
                      </a:lnTo>
                      <a:lnTo>
                        <a:pt x="2" y="9"/>
                      </a:lnTo>
                      <a:lnTo>
                        <a:pt x="5" y="4"/>
                      </a:lnTo>
                      <a:lnTo>
                        <a:pt x="9" y="2"/>
                      </a:lnTo>
                      <a:lnTo>
                        <a:pt x="15" y="0"/>
                      </a:lnTo>
                      <a:lnTo>
                        <a:pt x="15" y="0"/>
                      </a:lnTo>
                      <a:lnTo>
                        <a:pt x="21" y="2"/>
                      </a:lnTo>
                      <a:lnTo>
                        <a:pt x="25" y="4"/>
                      </a:lnTo>
                      <a:lnTo>
                        <a:pt x="28" y="9"/>
                      </a:lnTo>
                      <a:lnTo>
                        <a:pt x="30" y="15"/>
                      </a:lnTo>
                      <a:lnTo>
                        <a:pt x="30" y="15"/>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19" name="PA-任意多边形 156">
                  <a:extLst>
                    <a:ext uri="{FF2B5EF4-FFF2-40B4-BE49-F238E27FC236}">
                      <a16:creationId xmlns:a16="http://schemas.microsoft.com/office/drawing/2014/main" id="{130FC6D2-A9BF-4746-B136-53FCF7B4839E}"/>
                    </a:ext>
                  </a:extLst>
                </p:cNvPr>
                <p:cNvSpPr/>
                <p:nvPr>
                  <p:custDataLst>
                    <p:tags r:id="rId33"/>
                  </p:custDataLst>
                </p:nvPr>
              </p:nvSpPr>
              <p:spPr bwMode="auto">
                <a:xfrm>
                  <a:off x="7245350" y="4254501"/>
                  <a:ext cx="47625" cy="46038"/>
                </a:xfrm>
                <a:custGeom>
                  <a:gdLst>
                    <a:gd fmla="*/ 30 w 30" name="T0"/>
                    <a:gd fmla="*/ 14 h 29" name="T1"/>
                    <a:gd fmla="*/ 30 w 30" name="T2"/>
                    <a:gd fmla="*/ 14 h 29" name="T3"/>
                    <a:gd fmla="*/ 28 w 30" name="T4"/>
                    <a:gd fmla="*/ 20 h 29" name="T5"/>
                    <a:gd fmla="*/ 25 w 30" name="T6"/>
                    <a:gd fmla="*/ 25 h 29" name="T7"/>
                    <a:gd fmla="*/ 21 w 30" name="T8"/>
                    <a:gd fmla="*/ 28 h 29" name="T9"/>
                    <a:gd fmla="*/ 15 w 30" name="T10"/>
                    <a:gd fmla="*/ 29 h 29" name="T11"/>
                    <a:gd fmla="*/ 15 w 30" name="T12"/>
                    <a:gd fmla="*/ 29 h 29" name="T13"/>
                    <a:gd fmla="*/ 9 w 30" name="T14"/>
                    <a:gd fmla="*/ 28 h 29" name="T15"/>
                    <a:gd fmla="*/ 4 w 30" name="T16"/>
                    <a:gd fmla="*/ 25 h 29" name="T17"/>
                    <a:gd fmla="*/ 2 w 30" name="T18"/>
                    <a:gd fmla="*/ 20 h 29" name="T19"/>
                    <a:gd fmla="*/ 0 w 30" name="T20"/>
                    <a:gd fmla="*/ 14 h 29" name="T21"/>
                    <a:gd fmla="*/ 0 w 30" name="T22"/>
                    <a:gd fmla="*/ 14 h 29" name="T23"/>
                    <a:gd fmla="*/ 2 w 30" name="T24"/>
                    <a:gd fmla="*/ 9 h 29" name="T25"/>
                    <a:gd fmla="*/ 4 w 30" name="T26"/>
                    <a:gd fmla="*/ 4 h 29" name="T27"/>
                    <a:gd fmla="*/ 9 w 30" name="T28"/>
                    <a:gd fmla="*/ 1 h 29" name="T29"/>
                    <a:gd fmla="*/ 15 w 30" name="T30"/>
                    <a:gd fmla="*/ 0 h 29" name="T31"/>
                    <a:gd fmla="*/ 15 w 30" name="T32"/>
                    <a:gd fmla="*/ 0 h 29" name="T33"/>
                    <a:gd fmla="*/ 21 w 30" name="T34"/>
                    <a:gd fmla="*/ 1 h 29" name="T35"/>
                    <a:gd fmla="*/ 25 w 30" name="T36"/>
                    <a:gd fmla="*/ 4 h 29" name="T37"/>
                    <a:gd fmla="*/ 28 w 30" name="T38"/>
                    <a:gd fmla="*/ 9 h 29" name="T39"/>
                    <a:gd fmla="*/ 30 w 30" name="T40"/>
                    <a:gd fmla="*/ 14 h 29" name="T41"/>
                    <a:gd fmla="*/ 30 w 30" name="T42"/>
                    <a:gd fmla="*/ 14 h 29"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28" w="30">
                      <a:moveTo>
                        <a:pt x="30" y="14"/>
                      </a:moveTo>
                      <a:lnTo>
                        <a:pt x="30" y="14"/>
                      </a:lnTo>
                      <a:lnTo>
                        <a:pt x="28" y="20"/>
                      </a:lnTo>
                      <a:lnTo>
                        <a:pt x="25" y="25"/>
                      </a:lnTo>
                      <a:lnTo>
                        <a:pt x="21" y="28"/>
                      </a:lnTo>
                      <a:lnTo>
                        <a:pt x="15" y="29"/>
                      </a:lnTo>
                      <a:lnTo>
                        <a:pt x="15" y="29"/>
                      </a:lnTo>
                      <a:lnTo>
                        <a:pt x="9" y="28"/>
                      </a:lnTo>
                      <a:lnTo>
                        <a:pt x="4" y="25"/>
                      </a:lnTo>
                      <a:lnTo>
                        <a:pt x="2" y="20"/>
                      </a:lnTo>
                      <a:lnTo>
                        <a:pt x="0" y="14"/>
                      </a:lnTo>
                      <a:lnTo>
                        <a:pt x="0" y="14"/>
                      </a:lnTo>
                      <a:lnTo>
                        <a:pt x="2" y="9"/>
                      </a:lnTo>
                      <a:lnTo>
                        <a:pt x="4" y="4"/>
                      </a:lnTo>
                      <a:lnTo>
                        <a:pt x="9" y="1"/>
                      </a:lnTo>
                      <a:lnTo>
                        <a:pt x="15" y="0"/>
                      </a:lnTo>
                      <a:lnTo>
                        <a:pt x="15" y="0"/>
                      </a:lnTo>
                      <a:lnTo>
                        <a:pt x="21" y="1"/>
                      </a:lnTo>
                      <a:lnTo>
                        <a:pt x="25" y="4"/>
                      </a:lnTo>
                      <a:lnTo>
                        <a:pt x="28" y="9"/>
                      </a:lnTo>
                      <a:lnTo>
                        <a:pt x="30" y="14"/>
                      </a:lnTo>
                      <a:lnTo>
                        <a:pt x="30" y="14"/>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20" name="PA-任意多边形 157">
                  <a:extLst>
                    <a:ext uri="{FF2B5EF4-FFF2-40B4-BE49-F238E27FC236}">
                      <a16:creationId xmlns:a16="http://schemas.microsoft.com/office/drawing/2014/main" id="{39EC99DF-E0A5-42A6-8C09-0474777E57A3}"/>
                    </a:ext>
                  </a:extLst>
                </p:cNvPr>
                <p:cNvSpPr/>
                <p:nvPr>
                  <p:custDataLst>
                    <p:tags r:id="rId34"/>
                  </p:custDataLst>
                </p:nvPr>
              </p:nvSpPr>
              <p:spPr bwMode="auto">
                <a:xfrm>
                  <a:off x="7994650" y="4046538"/>
                  <a:ext cx="46037" cy="47625"/>
                </a:xfrm>
                <a:custGeom>
                  <a:gdLst>
                    <a:gd fmla="*/ 29 w 29" name="T0"/>
                    <a:gd fmla="*/ 15 h 30" name="T1"/>
                    <a:gd fmla="*/ 29 w 29" name="T2"/>
                    <a:gd fmla="*/ 15 h 30" name="T3"/>
                    <a:gd fmla="*/ 28 w 29" name="T4"/>
                    <a:gd fmla="*/ 21 h 30" name="T5"/>
                    <a:gd fmla="*/ 25 w 29" name="T6"/>
                    <a:gd fmla="*/ 25 h 30" name="T7"/>
                    <a:gd fmla="*/ 20 w 29" name="T8"/>
                    <a:gd fmla="*/ 28 h 30" name="T9"/>
                    <a:gd fmla="*/ 14 w 29" name="T10"/>
                    <a:gd fmla="*/ 30 h 30" name="T11"/>
                    <a:gd fmla="*/ 14 w 29" name="T12"/>
                    <a:gd fmla="*/ 30 h 30" name="T13"/>
                    <a:gd fmla="*/ 8 w 29" name="T14"/>
                    <a:gd fmla="*/ 28 h 30" name="T15"/>
                    <a:gd fmla="*/ 4 w 29" name="T16"/>
                    <a:gd fmla="*/ 25 h 30" name="T17"/>
                    <a:gd fmla="*/ 1 w 29" name="T18"/>
                    <a:gd fmla="*/ 21 h 30" name="T19"/>
                    <a:gd fmla="*/ 0 w 29" name="T20"/>
                    <a:gd fmla="*/ 15 h 30" name="T21"/>
                    <a:gd fmla="*/ 0 w 29" name="T22"/>
                    <a:gd fmla="*/ 15 h 30" name="T23"/>
                    <a:gd fmla="*/ 1 w 29" name="T24"/>
                    <a:gd fmla="*/ 9 h 30" name="T25"/>
                    <a:gd fmla="*/ 4 w 29" name="T26"/>
                    <a:gd fmla="*/ 5 h 30" name="T27"/>
                    <a:gd fmla="*/ 8 w 29" name="T28"/>
                    <a:gd fmla="*/ 2 h 30" name="T29"/>
                    <a:gd fmla="*/ 14 w 29" name="T30"/>
                    <a:gd fmla="*/ 0 h 30" name="T31"/>
                    <a:gd fmla="*/ 14 w 29" name="T32"/>
                    <a:gd fmla="*/ 0 h 30" name="T33"/>
                    <a:gd fmla="*/ 20 w 29" name="T34"/>
                    <a:gd fmla="*/ 2 h 30" name="T35"/>
                    <a:gd fmla="*/ 25 w 29" name="T36"/>
                    <a:gd fmla="*/ 5 h 30" name="T37"/>
                    <a:gd fmla="*/ 28 w 29" name="T38"/>
                    <a:gd fmla="*/ 9 h 30" name="T39"/>
                    <a:gd fmla="*/ 29 w 29" name="T40"/>
                    <a:gd fmla="*/ 15 h 30" name="T41"/>
                    <a:gd fmla="*/ 29 w 29" name="T42"/>
                    <a:gd fmla="*/ 15 h 3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30" w="28">
                      <a:moveTo>
                        <a:pt x="29" y="15"/>
                      </a:moveTo>
                      <a:lnTo>
                        <a:pt x="29" y="15"/>
                      </a:lnTo>
                      <a:lnTo>
                        <a:pt x="28" y="21"/>
                      </a:lnTo>
                      <a:lnTo>
                        <a:pt x="25" y="25"/>
                      </a:lnTo>
                      <a:lnTo>
                        <a:pt x="20" y="28"/>
                      </a:lnTo>
                      <a:lnTo>
                        <a:pt x="14" y="30"/>
                      </a:lnTo>
                      <a:lnTo>
                        <a:pt x="14" y="30"/>
                      </a:lnTo>
                      <a:lnTo>
                        <a:pt x="8" y="28"/>
                      </a:lnTo>
                      <a:lnTo>
                        <a:pt x="4" y="25"/>
                      </a:lnTo>
                      <a:lnTo>
                        <a:pt x="1" y="21"/>
                      </a:lnTo>
                      <a:lnTo>
                        <a:pt x="0" y="15"/>
                      </a:lnTo>
                      <a:lnTo>
                        <a:pt x="0" y="15"/>
                      </a:lnTo>
                      <a:lnTo>
                        <a:pt x="1" y="9"/>
                      </a:lnTo>
                      <a:lnTo>
                        <a:pt x="4" y="5"/>
                      </a:lnTo>
                      <a:lnTo>
                        <a:pt x="8" y="2"/>
                      </a:lnTo>
                      <a:lnTo>
                        <a:pt x="14" y="0"/>
                      </a:lnTo>
                      <a:lnTo>
                        <a:pt x="14" y="0"/>
                      </a:lnTo>
                      <a:lnTo>
                        <a:pt x="20" y="2"/>
                      </a:lnTo>
                      <a:lnTo>
                        <a:pt x="25" y="5"/>
                      </a:lnTo>
                      <a:lnTo>
                        <a:pt x="28" y="9"/>
                      </a:lnTo>
                      <a:lnTo>
                        <a:pt x="29" y="15"/>
                      </a:lnTo>
                      <a:lnTo>
                        <a:pt x="29" y="15"/>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21" name="PA-任意多边形 158">
                  <a:extLst>
                    <a:ext uri="{FF2B5EF4-FFF2-40B4-BE49-F238E27FC236}">
                      <a16:creationId xmlns:a16="http://schemas.microsoft.com/office/drawing/2014/main" id="{FA7DA307-7551-4A8B-8A65-0C97EDDAF08D}"/>
                    </a:ext>
                  </a:extLst>
                </p:cNvPr>
                <p:cNvSpPr/>
                <p:nvPr>
                  <p:custDataLst>
                    <p:tags r:id="rId35"/>
                  </p:custDataLst>
                </p:nvPr>
              </p:nvSpPr>
              <p:spPr bwMode="auto">
                <a:xfrm>
                  <a:off x="8158162" y="3857626"/>
                  <a:ext cx="47625" cy="47625"/>
                </a:xfrm>
                <a:custGeom>
                  <a:gdLst>
                    <a:gd fmla="*/ 30 w 30" name="T0"/>
                    <a:gd fmla="*/ 15 h 30" name="T1"/>
                    <a:gd fmla="*/ 30 w 30" name="T2"/>
                    <a:gd fmla="*/ 15 h 30" name="T3"/>
                    <a:gd fmla="*/ 29 w 30" name="T4"/>
                    <a:gd fmla="*/ 20 h 30" name="T5"/>
                    <a:gd fmla="*/ 26 w 30" name="T6"/>
                    <a:gd fmla="*/ 26 h 30" name="T7"/>
                    <a:gd fmla="*/ 21 w 30" name="T8"/>
                    <a:gd fmla="*/ 29 h 30" name="T9"/>
                    <a:gd fmla="*/ 15 w 30" name="T10"/>
                    <a:gd fmla="*/ 30 h 30" name="T11"/>
                    <a:gd fmla="*/ 15 w 30" name="T12"/>
                    <a:gd fmla="*/ 30 h 30" name="T13"/>
                    <a:gd fmla="*/ 9 w 30" name="T14"/>
                    <a:gd fmla="*/ 29 h 30" name="T15"/>
                    <a:gd fmla="*/ 5 w 30" name="T16"/>
                    <a:gd fmla="*/ 26 h 30" name="T17"/>
                    <a:gd fmla="*/ 2 w 30" name="T18"/>
                    <a:gd fmla="*/ 20 h 30" name="T19"/>
                    <a:gd fmla="*/ 0 w 30" name="T20"/>
                    <a:gd fmla="*/ 15 h 30" name="T21"/>
                    <a:gd fmla="*/ 0 w 30" name="T22"/>
                    <a:gd fmla="*/ 15 h 30" name="T23"/>
                    <a:gd fmla="*/ 2 w 30" name="T24"/>
                    <a:gd fmla="*/ 9 h 30" name="T25"/>
                    <a:gd fmla="*/ 5 w 30" name="T26"/>
                    <a:gd fmla="*/ 3 h 30" name="T27"/>
                    <a:gd fmla="*/ 9 w 30" name="T28"/>
                    <a:gd fmla="*/ 0 h 30" name="T29"/>
                    <a:gd fmla="*/ 15 w 30" name="T30"/>
                    <a:gd fmla="*/ 0 h 30" name="T31"/>
                    <a:gd fmla="*/ 15 w 30" name="T32"/>
                    <a:gd fmla="*/ 0 h 30" name="T33"/>
                    <a:gd fmla="*/ 21 w 30" name="T34"/>
                    <a:gd fmla="*/ 0 h 30" name="T35"/>
                    <a:gd fmla="*/ 26 w 30" name="T36"/>
                    <a:gd fmla="*/ 3 h 30" name="T37"/>
                    <a:gd fmla="*/ 29 w 30" name="T38"/>
                    <a:gd fmla="*/ 9 h 30" name="T39"/>
                    <a:gd fmla="*/ 30 w 30" name="T40"/>
                    <a:gd fmla="*/ 15 h 30" name="T41"/>
                    <a:gd fmla="*/ 30 w 30" name="T42"/>
                    <a:gd fmla="*/ 15 h 3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30" w="30">
                      <a:moveTo>
                        <a:pt x="30" y="15"/>
                      </a:moveTo>
                      <a:lnTo>
                        <a:pt x="30" y="15"/>
                      </a:lnTo>
                      <a:lnTo>
                        <a:pt x="29" y="20"/>
                      </a:lnTo>
                      <a:lnTo>
                        <a:pt x="26" y="26"/>
                      </a:lnTo>
                      <a:lnTo>
                        <a:pt x="21" y="29"/>
                      </a:lnTo>
                      <a:lnTo>
                        <a:pt x="15" y="30"/>
                      </a:lnTo>
                      <a:lnTo>
                        <a:pt x="15" y="30"/>
                      </a:lnTo>
                      <a:lnTo>
                        <a:pt x="9" y="29"/>
                      </a:lnTo>
                      <a:lnTo>
                        <a:pt x="5" y="26"/>
                      </a:lnTo>
                      <a:lnTo>
                        <a:pt x="2" y="20"/>
                      </a:lnTo>
                      <a:lnTo>
                        <a:pt x="0" y="15"/>
                      </a:lnTo>
                      <a:lnTo>
                        <a:pt x="0" y="15"/>
                      </a:lnTo>
                      <a:lnTo>
                        <a:pt x="2" y="9"/>
                      </a:lnTo>
                      <a:lnTo>
                        <a:pt x="5" y="3"/>
                      </a:lnTo>
                      <a:lnTo>
                        <a:pt x="9" y="0"/>
                      </a:lnTo>
                      <a:lnTo>
                        <a:pt x="15" y="0"/>
                      </a:lnTo>
                      <a:lnTo>
                        <a:pt x="15" y="0"/>
                      </a:lnTo>
                      <a:lnTo>
                        <a:pt x="21" y="0"/>
                      </a:lnTo>
                      <a:lnTo>
                        <a:pt x="26" y="3"/>
                      </a:lnTo>
                      <a:lnTo>
                        <a:pt x="29" y="9"/>
                      </a:lnTo>
                      <a:lnTo>
                        <a:pt x="30" y="15"/>
                      </a:lnTo>
                      <a:lnTo>
                        <a:pt x="30" y="15"/>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grpSp>
        </p:grpSp>
        <p:grpSp>
          <p:nvGrpSpPr>
            <p:cNvPr id="55" name="组合 54">
              <a:extLst>
                <a:ext uri="{FF2B5EF4-FFF2-40B4-BE49-F238E27FC236}">
                  <a16:creationId xmlns:a16="http://schemas.microsoft.com/office/drawing/2014/main" id="{7EA4AAEA-5347-4010-8C51-77073F0F70A5}"/>
                </a:ext>
              </a:extLst>
            </p:cNvPr>
            <p:cNvGrpSpPr/>
            <p:nvPr/>
          </p:nvGrpSpPr>
          <p:grpSpPr>
            <a:xfrm>
              <a:off x="5775007" y="2564384"/>
              <a:ext cx="862800" cy="862800"/>
              <a:chOff x="5775007" y="2564384"/>
              <a:chExt cx="862800" cy="862800"/>
            </a:xfrm>
          </p:grpSpPr>
          <p:sp>
            <p:nvSpPr>
              <p:cNvPr id="87" name="PA-椭圆 103">
                <a:extLst>
                  <a:ext uri="{FF2B5EF4-FFF2-40B4-BE49-F238E27FC236}">
                    <a16:creationId xmlns:a16="http://schemas.microsoft.com/office/drawing/2014/main" id="{2DBD163C-38F8-4F98-9B6E-48F9F8B89F34}"/>
                  </a:ext>
                </a:extLst>
              </p:cNvPr>
              <p:cNvSpPr/>
              <p:nvPr>
                <p:custDataLst>
                  <p:tags r:id="rId36"/>
                </p:custDataLst>
              </p:nvPr>
            </p:nvSpPr>
            <p:spPr>
              <a:xfrm>
                <a:off x="5775007" y="2564384"/>
                <a:ext cx="862800" cy="862800"/>
              </a:xfrm>
              <a:prstGeom prst="ellipse">
                <a:avLst/>
              </a:prstGeom>
              <a:solidFill>
                <a:srgbClr val="B2D4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ko-KR">
                  <a:solidFill>
                    <a:schemeClr val="tx1">
                      <a:lumMod val="65000"/>
                      <a:lumOff val="35000"/>
                    </a:schemeClr>
                  </a:solidFill>
                  <a:cs typeface="+mn-ea"/>
                  <a:sym typeface="+mn-lt"/>
                </a:endParaRPr>
              </a:p>
            </p:txBody>
          </p:sp>
          <p:grpSp>
            <p:nvGrpSpPr>
              <p:cNvPr id="88" name="Group 102">
                <a:extLst>
                  <a:ext uri="{FF2B5EF4-FFF2-40B4-BE49-F238E27FC236}">
                    <a16:creationId xmlns:a16="http://schemas.microsoft.com/office/drawing/2014/main" id="{4C586C24-838C-40D9-982A-1E13BD0EBA54}"/>
                  </a:ext>
                </a:extLst>
              </p:cNvPr>
              <p:cNvGrpSpPr/>
              <p:nvPr/>
            </p:nvGrpSpPr>
            <p:grpSpPr>
              <a:xfrm>
                <a:off x="5974401" y="2758885"/>
                <a:ext cx="464012" cy="473798"/>
                <a:chOff x="8702675" y="5268913"/>
                <a:chExt cx="903287" cy="922338"/>
              </a:xfrm>
            </p:grpSpPr>
            <p:sp>
              <p:nvSpPr>
                <p:cNvPr id="89" name="PA-任意多边形 306">
                  <a:extLst>
                    <a:ext uri="{FF2B5EF4-FFF2-40B4-BE49-F238E27FC236}">
                      <a16:creationId xmlns:a16="http://schemas.microsoft.com/office/drawing/2014/main" id="{C9ABA3DF-E722-42D1-95E5-042F464A3BA3}"/>
                    </a:ext>
                  </a:extLst>
                </p:cNvPr>
                <p:cNvSpPr/>
                <p:nvPr>
                  <p:custDataLst>
                    <p:tags r:id="rId37"/>
                  </p:custDataLst>
                </p:nvPr>
              </p:nvSpPr>
              <p:spPr bwMode="auto">
                <a:xfrm>
                  <a:off x="9029700" y="5395913"/>
                  <a:ext cx="247650" cy="195263"/>
                </a:xfrm>
                <a:custGeom>
                  <a:gdLst>
                    <a:gd fmla="*/ 156 w 156" name="T0"/>
                    <a:gd fmla="*/ 123 h 123" name="T1"/>
                    <a:gd fmla="*/ 156 w 156" name="T2"/>
                    <a:gd fmla="*/ 123 h 123" name="T3"/>
                    <a:gd fmla="*/ 156 w 156" name="T4"/>
                    <a:gd fmla="*/ 37 h 123" name="T5"/>
                    <a:gd fmla="*/ 156 w 156" name="T6"/>
                    <a:gd fmla="*/ 37 h 123" name="T7"/>
                    <a:gd fmla="*/ 154 w 156" name="T8"/>
                    <a:gd fmla="*/ 28 h 123" name="T9"/>
                    <a:gd fmla="*/ 151 w 156" name="T10"/>
                    <a:gd fmla="*/ 19 h 123" name="T11"/>
                    <a:gd fmla="*/ 144 w 156" name="T12"/>
                    <a:gd fmla="*/ 13 h 123" name="T13"/>
                    <a:gd fmla="*/ 136 w 156" name="T14"/>
                    <a:gd fmla="*/ 9 h 123" name="T15"/>
                    <a:gd fmla="*/ 136 w 156" name="T16"/>
                    <a:gd fmla="*/ 9 h 123" name="T17"/>
                    <a:gd fmla="*/ 122 w 156" name="T18"/>
                    <a:gd fmla="*/ 6 h 123" name="T19"/>
                    <a:gd fmla="*/ 108 w 156" name="T20"/>
                    <a:gd fmla="*/ 3 h 123" name="T21"/>
                    <a:gd fmla="*/ 93 w 156" name="T22"/>
                    <a:gd fmla="*/ 1 h 123" name="T23"/>
                    <a:gd fmla="*/ 79 w 156" name="T24"/>
                    <a:gd fmla="*/ 0 h 123" name="T25"/>
                    <a:gd fmla="*/ 64 w 156" name="T26"/>
                    <a:gd fmla="*/ 1 h 123" name="T27"/>
                    <a:gd fmla="*/ 49 w 156" name="T28"/>
                    <a:gd fmla="*/ 3 h 123" name="T29"/>
                    <a:gd fmla="*/ 34 w 156" name="T30"/>
                    <a:gd fmla="*/ 6 h 123" name="T31"/>
                    <a:gd fmla="*/ 19 w 156" name="T32"/>
                    <a:gd fmla="*/ 9 h 123" name="T33"/>
                    <a:gd fmla="*/ 19 w 156" name="T34"/>
                    <a:gd fmla="*/ 9 h 123" name="T35"/>
                    <a:gd fmla="*/ 12 w 156" name="T36"/>
                    <a:gd fmla="*/ 13 h 123" name="T37"/>
                    <a:gd fmla="*/ 6 w 156" name="T38"/>
                    <a:gd fmla="*/ 19 h 123" name="T39"/>
                    <a:gd fmla="*/ 2 w 156" name="T40"/>
                    <a:gd fmla="*/ 28 h 123" name="T41"/>
                    <a:gd fmla="*/ 0 w 156" name="T42"/>
                    <a:gd fmla="*/ 37 h 123" name="T43"/>
                    <a:gd fmla="*/ 0 w 156" name="T44"/>
                    <a:gd fmla="*/ 37 h 123" name="T45"/>
                    <a:gd fmla="*/ 0 w 156" name="T46"/>
                    <a:gd fmla="*/ 123 h 123" name="T47"/>
                    <a:gd fmla="*/ 156 w 156" name="T48"/>
                    <a:gd fmla="*/ 123 h 123"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23" w="156">
                      <a:moveTo>
                        <a:pt x="156" y="123"/>
                      </a:moveTo>
                      <a:lnTo>
                        <a:pt x="156" y="123"/>
                      </a:lnTo>
                      <a:lnTo>
                        <a:pt x="156" y="37"/>
                      </a:lnTo>
                      <a:lnTo>
                        <a:pt x="156" y="37"/>
                      </a:lnTo>
                      <a:lnTo>
                        <a:pt x="154" y="28"/>
                      </a:lnTo>
                      <a:lnTo>
                        <a:pt x="151" y="19"/>
                      </a:lnTo>
                      <a:lnTo>
                        <a:pt x="144" y="13"/>
                      </a:lnTo>
                      <a:lnTo>
                        <a:pt x="136" y="9"/>
                      </a:lnTo>
                      <a:lnTo>
                        <a:pt x="136" y="9"/>
                      </a:lnTo>
                      <a:lnTo>
                        <a:pt x="122" y="6"/>
                      </a:lnTo>
                      <a:lnTo>
                        <a:pt x="108" y="3"/>
                      </a:lnTo>
                      <a:lnTo>
                        <a:pt x="93" y="1"/>
                      </a:lnTo>
                      <a:lnTo>
                        <a:pt x="79" y="0"/>
                      </a:lnTo>
                      <a:lnTo>
                        <a:pt x="64" y="1"/>
                      </a:lnTo>
                      <a:lnTo>
                        <a:pt x="49" y="3"/>
                      </a:lnTo>
                      <a:lnTo>
                        <a:pt x="34" y="6"/>
                      </a:lnTo>
                      <a:lnTo>
                        <a:pt x="19" y="9"/>
                      </a:lnTo>
                      <a:lnTo>
                        <a:pt x="19" y="9"/>
                      </a:lnTo>
                      <a:lnTo>
                        <a:pt x="12" y="13"/>
                      </a:lnTo>
                      <a:lnTo>
                        <a:pt x="6" y="19"/>
                      </a:lnTo>
                      <a:lnTo>
                        <a:pt x="2" y="28"/>
                      </a:lnTo>
                      <a:lnTo>
                        <a:pt x="0" y="37"/>
                      </a:lnTo>
                      <a:lnTo>
                        <a:pt x="0" y="37"/>
                      </a:lnTo>
                      <a:lnTo>
                        <a:pt x="0" y="123"/>
                      </a:lnTo>
                      <a:lnTo>
                        <a:pt x="156" y="123"/>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90" name="PA-任意多边形 307">
                  <a:extLst>
                    <a:ext uri="{FF2B5EF4-FFF2-40B4-BE49-F238E27FC236}">
                      <a16:creationId xmlns:a16="http://schemas.microsoft.com/office/drawing/2014/main" id="{3265D2B3-1CC3-4DD5-A359-061FC839FD3D}"/>
                    </a:ext>
                  </a:extLst>
                </p:cNvPr>
                <p:cNvSpPr/>
                <p:nvPr>
                  <p:custDataLst>
                    <p:tags r:id="rId38"/>
                  </p:custDataLst>
                </p:nvPr>
              </p:nvSpPr>
              <p:spPr bwMode="auto">
                <a:xfrm>
                  <a:off x="9091613" y="5268913"/>
                  <a:ext cx="123825" cy="123825"/>
                </a:xfrm>
                <a:custGeom>
                  <a:gdLst>
                    <a:gd fmla="*/ 78 w 78" name="T0"/>
                    <a:gd fmla="*/ 40 h 78" name="T1"/>
                    <a:gd fmla="*/ 78 w 78" name="T2"/>
                    <a:gd fmla="*/ 40 h 78" name="T3"/>
                    <a:gd fmla="*/ 78 w 78" name="T4"/>
                    <a:gd fmla="*/ 47 h 78" name="T5"/>
                    <a:gd fmla="*/ 75 w 78" name="T6"/>
                    <a:gd fmla="*/ 55 h 78" name="T7"/>
                    <a:gd fmla="*/ 72 w 78" name="T8"/>
                    <a:gd fmla="*/ 62 h 78" name="T9"/>
                    <a:gd fmla="*/ 68 w 78" name="T10"/>
                    <a:gd fmla="*/ 68 h 78" name="T11"/>
                    <a:gd fmla="*/ 62 w 78" name="T12"/>
                    <a:gd fmla="*/ 72 h 78" name="T13"/>
                    <a:gd fmla="*/ 54 w 78" name="T14"/>
                    <a:gd fmla="*/ 75 h 78" name="T15"/>
                    <a:gd fmla="*/ 47 w 78" name="T16"/>
                    <a:gd fmla="*/ 78 h 78" name="T17"/>
                    <a:gd fmla="*/ 40 w 78" name="T18"/>
                    <a:gd fmla="*/ 78 h 78" name="T19"/>
                    <a:gd fmla="*/ 40 w 78" name="T20"/>
                    <a:gd fmla="*/ 78 h 78" name="T21"/>
                    <a:gd fmla="*/ 31 w 78" name="T22"/>
                    <a:gd fmla="*/ 78 h 78" name="T23"/>
                    <a:gd fmla="*/ 23 w 78" name="T24"/>
                    <a:gd fmla="*/ 75 h 78" name="T25"/>
                    <a:gd fmla="*/ 17 w 78" name="T26"/>
                    <a:gd fmla="*/ 72 h 78" name="T27"/>
                    <a:gd fmla="*/ 11 w 78" name="T28"/>
                    <a:gd fmla="*/ 68 h 78" name="T29"/>
                    <a:gd fmla="*/ 7 w 78" name="T30"/>
                    <a:gd fmla="*/ 62 h 78" name="T31"/>
                    <a:gd fmla="*/ 3 w 78" name="T32"/>
                    <a:gd fmla="*/ 55 h 78" name="T33"/>
                    <a:gd fmla="*/ 1 w 78" name="T34"/>
                    <a:gd fmla="*/ 47 h 78" name="T35"/>
                    <a:gd fmla="*/ 0 w 78" name="T36"/>
                    <a:gd fmla="*/ 40 h 78" name="T37"/>
                    <a:gd fmla="*/ 0 w 78" name="T38"/>
                    <a:gd fmla="*/ 40 h 78" name="T39"/>
                    <a:gd fmla="*/ 1 w 78" name="T40"/>
                    <a:gd fmla="*/ 31 h 78" name="T41"/>
                    <a:gd fmla="*/ 3 w 78" name="T42"/>
                    <a:gd fmla="*/ 24 h 78" name="T43"/>
                    <a:gd fmla="*/ 7 w 78" name="T44"/>
                    <a:gd fmla="*/ 18 h 78" name="T45"/>
                    <a:gd fmla="*/ 11 w 78" name="T46"/>
                    <a:gd fmla="*/ 12 h 78" name="T47"/>
                    <a:gd fmla="*/ 17 w 78" name="T48"/>
                    <a:gd fmla="*/ 7 h 78" name="T49"/>
                    <a:gd fmla="*/ 23 w 78" name="T50"/>
                    <a:gd fmla="*/ 3 h 78" name="T51"/>
                    <a:gd fmla="*/ 31 w 78" name="T52"/>
                    <a:gd fmla="*/ 1 h 78" name="T53"/>
                    <a:gd fmla="*/ 40 w 78" name="T54"/>
                    <a:gd fmla="*/ 0 h 78" name="T55"/>
                    <a:gd fmla="*/ 40 w 78" name="T56"/>
                    <a:gd fmla="*/ 0 h 78" name="T57"/>
                    <a:gd fmla="*/ 47 w 78" name="T58"/>
                    <a:gd fmla="*/ 1 h 78" name="T59"/>
                    <a:gd fmla="*/ 54 w 78" name="T60"/>
                    <a:gd fmla="*/ 3 h 78" name="T61"/>
                    <a:gd fmla="*/ 62 w 78" name="T62"/>
                    <a:gd fmla="*/ 7 h 78" name="T63"/>
                    <a:gd fmla="*/ 68 w 78" name="T64"/>
                    <a:gd fmla="*/ 12 h 78" name="T65"/>
                    <a:gd fmla="*/ 72 w 78" name="T66"/>
                    <a:gd fmla="*/ 18 h 78" name="T67"/>
                    <a:gd fmla="*/ 75 w 78" name="T68"/>
                    <a:gd fmla="*/ 24 h 78" name="T69"/>
                    <a:gd fmla="*/ 78 w 78" name="T70"/>
                    <a:gd fmla="*/ 31 h 78" name="T71"/>
                    <a:gd fmla="*/ 78 w 78" name="T72"/>
                    <a:gd fmla="*/ 40 h 78" name="T73"/>
                    <a:gd fmla="*/ 78 w 78" name="T74"/>
                    <a:gd fmla="*/ 40 h 78"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78" w="78">
                      <a:moveTo>
                        <a:pt x="78" y="40"/>
                      </a:moveTo>
                      <a:lnTo>
                        <a:pt x="78" y="40"/>
                      </a:lnTo>
                      <a:lnTo>
                        <a:pt x="78" y="47"/>
                      </a:lnTo>
                      <a:lnTo>
                        <a:pt x="75" y="55"/>
                      </a:lnTo>
                      <a:lnTo>
                        <a:pt x="72" y="62"/>
                      </a:lnTo>
                      <a:lnTo>
                        <a:pt x="68" y="68"/>
                      </a:lnTo>
                      <a:lnTo>
                        <a:pt x="62" y="72"/>
                      </a:lnTo>
                      <a:lnTo>
                        <a:pt x="54" y="75"/>
                      </a:lnTo>
                      <a:lnTo>
                        <a:pt x="47" y="78"/>
                      </a:lnTo>
                      <a:lnTo>
                        <a:pt x="40" y="78"/>
                      </a:lnTo>
                      <a:lnTo>
                        <a:pt x="40" y="78"/>
                      </a:lnTo>
                      <a:lnTo>
                        <a:pt x="31" y="78"/>
                      </a:lnTo>
                      <a:lnTo>
                        <a:pt x="23" y="75"/>
                      </a:lnTo>
                      <a:lnTo>
                        <a:pt x="17" y="72"/>
                      </a:lnTo>
                      <a:lnTo>
                        <a:pt x="11" y="68"/>
                      </a:lnTo>
                      <a:lnTo>
                        <a:pt x="7" y="62"/>
                      </a:lnTo>
                      <a:lnTo>
                        <a:pt x="3" y="55"/>
                      </a:lnTo>
                      <a:lnTo>
                        <a:pt x="1" y="47"/>
                      </a:lnTo>
                      <a:lnTo>
                        <a:pt x="0" y="40"/>
                      </a:lnTo>
                      <a:lnTo>
                        <a:pt x="0" y="40"/>
                      </a:lnTo>
                      <a:lnTo>
                        <a:pt x="1" y="31"/>
                      </a:lnTo>
                      <a:lnTo>
                        <a:pt x="3" y="24"/>
                      </a:lnTo>
                      <a:lnTo>
                        <a:pt x="7" y="18"/>
                      </a:lnTo>
                      <a:lnTo>
                        <a:pt x="11" y="12"/>
                      </a:lnTo>
                      <a:lnTo>
                        <a:pt x="17" y="7"/>
                      </a:lnTo>
                      <a:lnTo>
                        <a:pt x="23" y="3"/>
                      </a:lnTo>
                      <a:lnTo>
                        <a:pt x="31" y="1"/>
                      </a:lnTo>
                      <a:lnTo>
                        <a:pt x="40" y="0"/>
                      </a:lnTo>
                      <a:lnTo>
                        <a:pt x="40" y="0"/>
                      </a:lnTo>
                      <a:lnTo>
                        <a:pt x="47" y="1"/>
                      </a:lnTo>
                      <a:lnTo>
                        <a:pt x="54" y="3"/>
                      </a:lnTo>
                      <a:lnTo>
                        <a:pt x="62" y="7"/>
                      </a:lnTo>
                      <a:lnTo>
                        <a:pt x="68" y="12"/>
                      </a:lnTo>
                      <a:lnTo>
                        <a:pt x="72" y="18"/>
                      </a:lnTo>
                      <a:lnTo>
                        <a:pt x="75" y="24"/>
                      </a:lnTo>
                      <a:lnTo>
                        <a:pt x="78" y="31"/>
                      </a:lnTo>
                      <a:lnTo>
                        <a:pt x="78" y="40"/>
                      </a:lnTo>
                      <a:lnTo>
                        <a:pt x="78" y="40"/>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91" name="PA-Line 308">
                  <a:extLst>
                    <a:ext uri="{FF2B5EF4-FFF2-40B4-BE49-F238E27FC236}">
                      <a16:creationId xmlns:a16="http://schemas.microsoft.com/office/drawing/2014/main" id="{D654C6F2-EBB9-45AE-A8EA-5CD0DD541F0F}"/>
                    </a:ext>
                  </a:extLst>
                </p:cNvPr>
                <p:cNvSpPr>
                  <a:spLocks noChangeShapeType="1"/>
                </p:cNvSpPr>
                <p:nvPr>
                  <p:custDataLst>
                    <p:tags r:id="rId39"/>
                  </p:custDataLst>
                </p:nvPr>
              </p:nvSpPr>
              <p:spPr bwMode="auto">
                <a:xfrm flipH="1">
                  <a:off x="9086850" y="5464176"/>
                  <a:ext cx="0" cy="125413"/>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92" name="PA-Line 309">
                  <a:extLst>
                    <a:ext uri="{FF2B5EF4-FFF2-40B4-BE49-F238E27FC236}">
                      <a16:creationId xmlns:a16="http://schemas.microsoft.com/office/drawing/2014/main" id="{C018DDA6-057B-4736-AAE8-EC6E538D250F}"/>
                    </a:ext>
                  </a:extLst>
                </p:cNvPr>
                <p:cNvSpPr>
                  <a:spLocks noChangeShapeType="1"/>
                </p:cNvSpPr>
                <p:nvPr>
                  <p:custDataLst>
                    <p:tags r:id="rId40"/>
                  </p:custDataLst>
                </p:nvPr>
              </p:nvSpPr>
              <p:spPr bwMode="auto">
                <a:xfrm flipH="1">
                  <a:off x="9220200" y="5464176"/>
                  <a:ext cx="0" cy="125413"/>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93" name="PA-任意多边形 310">
                  <a:extLst>
                    <a:ext uri="{FF2B5EF4-FFF2-40B4-BE49-F238E27FC236}">
                      <a16:creationId xmlns:a16="http://schemas.microsoft.com/office/drawing/2014/main" id="{5237ED29-6447-4782-8A15-A3BF852BDD59}"/>
                    </a:ext>
                  </a:extLst>
                </p:cNvPr>
                <p:cNvSpPr/>
                <p:nvPr>
                  <p:custDataLst>
                    <p:tags r:id="rId41"/>
                  </p:custDataLst>
                </p:nvPr>
              </p:nvSpPr>
              <p:spPr bwMode="auto">
                <a:xfrm>
                  <a:off x="9029700" y="5995988"/>
                  <a:ext cx="247650" cy="195263"/>
                </a:xfrm>
                <a:custGeom>
                  <a:gdLst>
                    <a:gd fmla="*/ 156 w 156" name="T0"/>
                    <a:gd fmla="*/ 123 h 123" name="T1"/>
                    <a:gd fmla="*/ 156 w 156" name="T2"/>
                    <a:gd fmla="*/ 123 h 123" name="T3"/>
                    <a:gd fmla="*/ 156 w 156" name="T4"/>
                    <a:gd fmla="*/ 37 h 123" name="T5"/>
                    <a:gd fmla="*/ 156 w 156" name="T6"/>
                    <a:gd fmla="*/ 37 h 123" name="T7"/>
                    <a:gd fmla="*/ 154 w 156" name="T8"/>
                    <a:gd fmla="*/ 28 h 123" name="T9"/>
                    <a:gd fmla="*/ 151 w 156" name="T10"/>
                    <a:gd fmla="*/ 19 h 123" name="T11"/>
                    <a:gd fmla="*/ 144 w 156" name="T12"/>
                    <a:gd fmla="*/ 13 h 123" name="T13"/>
                    <a:gd fmla="*/ 136 w 156" name="T14"/>
                    <a:gd fmla="*/ 9 h 123" name="T15"/>
                    <a:gd fmla="*/ 136 w 156" name="T16"/>
                    <a:gd fmla="*/ 9 h 123" name="T17"/>
                    <a:gd fmla="*/ 122 w 156" name="T18"/>
                    <a:gd fmla="*/ 6 h 123" name="T19"/>
                    <a:gd fmla="*/ 108 w 156" name="T20"/>
                    <a:gd fmla="*/ 3 h 123" name="T21"/>
                    <a:gd fmla="*/ 93 w 156" name="T22"/>
                    <a:gd fmla="*/ 2 h 123" name="T23"/>
                    <a:gd fmla="*/ 79 w 156" name="T24"/>
                    <a:gd fmla="*/ 0 h 123" name="T25"/>
                    <a:gd fmla="*/ 64 w 156" name="T26"/>
                    <a:gd fmla="*/ 2 h 123" name="T27"/>
                    <a:gd fmla="*/ 49 w 156" name="T28"/>
                    <a:gd fmla="*/ 3 h 123" name="T29"/>
                    <a:gd fmla="*/ 34 w 156" name="T30"/>
                    <a:gd fmla="*/ 6 h 123" name="T31"/>
                    <a:gd fmla="*/ 19 w 156" name="T32"/>
                    <a:gd fmla="*/ 9 h 123" name="T33"/>
                    <a:gd fmla="*/ 19 w 156" name="T34"/>
                    <a:gd fmla="*/ 9 h 123" name="T35"/>
                    <a:gd fmla="*/ 12 w 156" name="T36"/>
                    <a:gd fmla="*/ 13 h 123" name="T37"/>
                    <a:gd fmla="*/ 6 w 156" name="T38"/>
                    <a:gd fmla="*/ 19 h 123" name="T39"/>
                    <a:gd fmla="*/ 2 w 156" name="T40"/>
                    <a:gd fmla="*/ 28 h 123" name="T41"/>
                    <a:gd fmla="*/ 0 w 156" name="T42"/>
                    <a:gd fmla="*/ 37 h 123" name="T43"/>
                    <a:gd fmla="*/ 0 w 156" name="T44"/>
                    <a:gd fmla="*/ 37 h 123" name="T45"/>
                    <a:gd fmla="*/ 0 w 156" name="T46"/>
                    <a:gd fmla="*/ 123 h 123" name="T47"/>
                    <a:gd fmla="*/ 156 w 156" name="T48"/>
                    <a:gd fmla="*/ 123 h 123"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23" w="156">
                      <a:moveTo>
                        <a:pt x="156" y="123"/>
                      </a:moveTo>
                      <a:lnTo>
                        <a:pt x="156" y="123"/>
                      </a:lnTo>
                      <a:lnTo>
                        <a:pt x="156" y="37"/>
                      </a:lnTo>
                      <a:lnTo>
                        <a:pt x="156" y="37"/>
                      </a:lnTo>
                      <a:lnTo>
                        <a:pt x="154" y="28"/>
                      </a:lnTo>
                      <a:lnTo>
                        <a:pt x="151" y="19"/>
                      </a:lnTo>
                      <a:lnTo>
                        <a:pt x="144" y="13"/>
                      </a:lnTo>
                      <a:lnTo>
                        <a:pt x="136" y="9"/>
                      </a:lnTo>
                      <a:lnTo>
                        <a:pt x="136" y="9"/>
                      </a:lnTo>
                      <a:lnTo>
                        <a:pt x="122" y="6"/>
                      </a:lnTo>
                      <a:lnTo>
                        <a:pt x="108" y="3"/>
                      </a:lnTo>
                      <a:lnTo>
                        <a:pt x="93" y="2"/>
                      </a:lnTo>
                      <a:lnTo>
                        <a:pt x="79" y="0"/>
                      </a:lnTo>
                      <a:lnTo>
                        <a:pt x="64" y="2"/>
                      </a:lnTo>
                      <a:lnTo>
                        <a:pt x="49" y="3"/>
                      </a:lnTo>
                      <a:lnTo>
                        <a:pt x="34" y="6"/>
                      </a:lnTo>
                      <a:lnTo>
                        <a:pt x="19" y="9"/>
                      </a:lnTo>
                      <a:lnTo>
                        <a:pt x="19" y="9"/>
                      </a:lnTo>
                      <a:lnTo>
                        <a:pt x="12" y="13"/>
                      </a:lnTo>
                      <a:lnTo>
                        <a:pt x="6" y="19"/>
                      </a:lnTo>
                      <a:lnTo>
                        <a:pt x="2" y="28"/>
                      </a:lnTo>
                      <a:lnTo>
                        <a:pt x="0" y="37"/>
                      </a:lnTo>
                      <a:lnTo>
                        <a:pt x="0" y="37"/>
                      </a:lnTo>
                      <a:lnTo>
                        <a:pt x="0" y="123"/>
                      </a:lnTo>
                      <a:lnTo>
                        <a:pt x="156" y="123"/>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94" name="PA-任意多边形 311">
                  <a:extLst>
                    <a:ext uri="{FF2B5EF4-FFF2-40B4-BE49-F238E27FC236}">
                      <a16:creationId xmlns:a16="http://schemas.microsoft.com/office/drawing/2014/main" id="{778B2F97-B24B-4F63-8196-3C50CFD6A33D}"/>
                    </a:ext>
                  </a:extLst>
                </p:cNvPr>
                <p:cNvSpPr/>
                <p:nvPr>
                  <p:custDataLst>
                    <p:tags r:id="rId42"/>
                  </p:custDataLst>
                </p:nvPr>
              </p:nvSpPr>
              <p:spPr bwMode="auto">
                <a:xfrm>
                  <a:off x="9091613" y="5868988"/>
                  <a:ext cx="123825" cy="125413"/>
                </a:xfrm>
                <a:custGeom>
                  <a:gdLst>
                    <a:gd fmla="*/ 78 w 78" name="T0"/>
                    <a:gd fmla="*/ 40 h 79" name="T1"/>
                    <a:gd fmla="*/ 78 w 78" name="T2"/>
                    <a:gd fmla="*/ 40 h 79" name="T3"/>
                    <a:gd fmla="*/ 78 w 78" name="T4"/>
                    <a:gd fmla="*/ 47 h 79" name="T5"/>
                    <a:gd fmla="*/ 75 w 78" name="T6"/>
                    <a:gd fmla="*/ 55 h 79" name="T7"/>
                    <a:gd fmla="*/ 72 w 78" name="T8"/>
                    <a:gd fmla="*/ 62 h 79" name="T9"/>
                    <a:gd fmla="*/ 68 w 78" name="T10"/>
                    <a:gd fmla="*/ 68 h 79" name="T11"/>
                    <a:gd fmla="*/ 62 w 78" name="T12"/>
                    <a:gd fmla="*/ 73 h 79" name="T13"/>
                    <a:gd fmla="*/ 54 w 78" name="T14"/>
                    <a:gd fmla="*/ 76 h 79" name="T15"/>
                    <a:gd fmla="*/ 47 w 78" name="T16"/>
                    <a:gd fmla="*/ 79 h 79" name="T17"/>
                    <a:gd fmla="*/ 40 w 78" name="T18"/>
                    <a:gd fmla="*/ 79 h 79" name="T19"/>
                    <a:gd fmla="*/ 40 w 78" name="T20"/>
                    <a:gd fmla="*/ 79 h 79" name="T21"/>
                    <a:gd fmla="*/ 31 w 78" name="T22"/>
                    <a:gd fmla="*/ 79 h 79" name="T23"/>
                    <a:gd fmla="*/ 23 w 78" name="T24"/>
                    <a:gd fmla="*/ 76 h 79" name="T25"/>
                    <a:gd fmla="*/ 17 w 78" name="T26"/>
                    <a:gd fmla="*/ 73 h 79" name="T27"/>
                    <a:gd fmla="*/ 11 w 78" name="T28"/>
                    <a:gd fmla="*/ 68 h 79" name="T29"/>
                    <a:gd fmla="*/ 7 w 78" name="T30"/>
                    <a:gd fmla="*/ 62 h 79" name="T31"/>
                    <a:gd fmla="*/ 3 w 78" name="T32"/>
                    <a:gd fmla="*/ 55 h 79" name="T33"/>
                    <a:gd fmla="*/ 1 w 78" name="T34"/>
                    <a:gd fmla="*/ 47 h 79" name="T35"/>
                    <a:gd fmla="*/ 0 w 78" name="T36"/>
                    <a:gd fmla="*/ 40 h 79" name="T37"/>
                    <a:gd fmla="*/ 0 w 78" name="T38"/>
                    <a:gd fmla="*/ 40 h 79" name="T39"/>
                    <a:gd fmla="*/ 1 w 78" name="T40"/>
                    <a:gd fmla="*/ 31 h 79" name="T41"/>
                    <a:gd fmla="*/ 3 w 78" name="T42"/>
                    <a:gd fmla="*/ 24 h 79" name="T43"/>
                    <a:gd fmla="*/ 7 w 78" name="T44"/>
                    <a:gd fmla="*/ 18 h 79" name="T45"/>
                    <a:gd fmla="*/ 11 w 78" name="T46"/>
                    <a:gd fmla="*/ 12 h 79" name="T47"/>
                    <a:gd fmla="*/ 17 w 78" name="T48"/>
                    <a:gd fmla="*/ 7 h 79" name="T49"/>
                    <a:gd fmla="*/ 23 w 78" name="T50"/>
                    <a:gd fmla="*/ 3 h 79" name="T51"/>
                    <a:gd fmla="*/ 31 w 78" name="T52"/>
                    <a:gd fmla="*/ 1 h 79" name="T53"/>
                    <a:gd fmla="*/ 40 w 78" name="T54"/>
                    <a:gd fmla="*/ 0 h 79" name="T55"/>
                    <a:gd fmla="*/ 40 w 78" name="T56"/>
                    <a:gd fmla="*/ 0 h 79" name="T57"/>
                    <a:gd fmla="*/ 47 w 78" name="T58"/>
                    <a:gd fmla="*/ 1 h 79" name="T59"/>
                    <a:gd fmla="*/ 54 w 78" name="T60"/>
                    <a:gd fmla="*/ 3 h 79" name="T61"/>
                    <a:gd fmla="*/ 62 w 78" name="T62"/>
                    <a:gd fmla="*/ 7 h 79" name="T63"/>
                    <a:gd fmla="*/ 68 w 78" name="T64"/>
                    <a:gd fmla="*/ 12 h 79" name="T65"/>
                    <a:gd fmla="*/ 72 w 78" name="T66"/>
                    <a:gd fmla="*/ 18 h 79" name="T67"/>
                    <a:gd fmla="*/ 75 w 78" name="T68"/>
                    <a:gd fmla="*/ 24 h 79" name="T69"/>
                    <a:gd fmla="*/ 78 w 78" name="T70"/>
                    <a:gd fmla="*/ 31 h 79" name="T71"/>
                    <a:gd fmla="*/ 78 w 78" name="T72"/>
                    <a:gd fmla="*/ 40 h 79" name="T73"/>
                    <a:gd fmla="*/ 78 w 78" name="T74"/>
                    <a:gd fmla="*/ 40 h 79"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79" w="78">
                      <a:moveTo>
                        <a:pt x="78" y="40"/>
                      </a:moveTo>
                      <a:lnTo>
                        <a:pt x="78" y="40"/>
                      </a:lnTo>
                      <a:lnTo>
                        <a:pt x="78" y="47"/>
                      </a:lnTo>
                      <a:lnTo>
                        <a:pt x="75" y="55"/>
                      </a:lnTo>
                      <a:lnTo>
                        <a:pt x="72" y="62"/>
                      </a:lnTo>
                      <a:lnTo>
                        <a:pt x="68" y="68"/>
                      </a:lnTo>
                      <a:lnTo>
                        <a:pt x="62" y="73"/>
                      </a:lnTo>
                      <a:lnTo>
                        <a:pt x="54" y="76"/>
                      </a:lnTo>
                      <a:lnTo>
                        <a:pt x="47" y="79"/>
                      </a:lnTo>
                      <a:lnTo>
                        <a:pt x="40" y="79"/>
                      </a:lnTo>
                      <a:lnTo>
                        <a:pt x="40" y="79"/>
                      </a:lnTo>
                      <a:lnTo>
                        <a:pt x="31" y="79"/>
                      </a:lnTo>
                      <a:lnTo>
                        <a:pt x="23" y="76"/>
                      </a:lnTo>
                      <a:lnTo>
                        <a:pt x="17" y="73"/>
                      </a:lnTo>
                      <a:lnTo>
                        <a:pt x="11" y="68"/>
                      </a:lnTo>
                      <a:lnTo>
                        <a:pt x="7" y="62"/>
                      </a:lnTo>
                      <a:lnTo>
                        <a:pt x="3" y="55"/>
                      </a:lnTo>
                      <a:lnTo>
                        <a:pt x="1" y="47"/>
                      </a:lnTo>
                      <a:lnTo>
                        <a:pt x="0" y="40"/>
                      </a:lnTo>
                      <a:lnTo>
                        <a:pt x="0" y="40"/>
                      </a:lnTo>
                      <a:lnTo>
                        <a:pt x="1" y="31"/>
                      </a:lnTo>
                      <a:lnTo>
                        <a:pt x="3" y="24"/>
                      </a:lnTo>
                      <a:lnTo>
                        <a:pt x="7" y="18"/>
                      </a:lnTo>
                      <a:lnTo>
                        <a:pt x="11" y="12"/>
                      </a:lnTo>
                      <a:lnTo>
                        <a:pt x="17" y="7"/>
                      </a:lnTo>
                      <a:lnTo>
                        <a:pt x="23" y="3"/>
                      </a:lnTo>
                      <a:lnTo>
                        <a:pt x="31" y="1"/>
                      </a:lnTo>
                      <a:lnTo>
                        <a:pt x="40" y="0"/>
                      </a:lnTo>
                      <a:lnTo>
                        <a:pt x="40" y="0"/>
                      </a:lnTo>
                      <a:lnTo>
                        <a:pt x="47" y="1"/>
                      </a:lnTo>
                      <a:lnTo>
                        <a:pt x="54" y="3"/>
                      </a:lnTo>
                      <a:lnTo>
                        <a:pt x="62" y="7"/>
                      </a:lnTo>
                      <a:lnTo>
                        <a:pt x="68" y="12"/>
                      </a:lnTo>
                      <a:lnTo>
                        <a:pt x="72" y="18"/>
                      </a:lnTo>
                      <a:lnTo>
                        <a:pt x="75" y="24"/>
                      </a:lnTo>
                      <a:lnTo>
                        <a:pt x="78" y="31"/>
                      </a:lnTo>
                      <a:lnTo>
                        <a:pt x="78" y="40"/>
                      </a:lnTo>
                      <a:lnTo>
                        <a:pt x="78" y="40"/>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95" name="PA-Line 312">
                  <a:extLst>
                    <a:ext uri="{FF2B5EF4-FFF2-40B4-BE49-F238E27FC236}">
                      <a16:creationId xmlns:a16="http://schemas.microsoft.com/office/drawing/2014/main" id="{E0E144EE-C71D-4638-AF76-CF556871A4C3}"/>
                    </a:ext>
                  </a:extLst>
                </p:cNvPr>
                <p:cNvSpPr>
                  <a:spLocks noChangeShapeType="1"/>
                </p:cNvSpPr>
                <p:nvPr>
                  <p:custDataLst>
                    <p:tags r:id="rId43"/>
                  </p:custDataLst>
                </p:nvPr>
              </p:nvSpPr>
              <p:spPr bwMode="auto">
                <a:xfrm flipH="1">
                  <a:off x="9086850" y="6064251"/>
                  <a:ext cx="0" cy="125413"/>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96" name="PA-Line 313">
                  <a:extLst>
                    <a:ext uri="{FF2B5EF4-FFF2-40B4-BE49-F238E27FC236}">
                      <a16:creationId xmlns:a16="http://schemas.microsoft.com/office/drawing/2014/main" id="{EB88C856-8ECE-4E38-94DC-F9F2D58F4626}"/>
                    </a:ext>
                  </a:extLst>
                </p:cNvPr>
                <p:cNvSpPr>
                  <a:spLocks noChangeShapeType="1"/>
                </p:cNvSpPr>
                <p:nvPr>
                  <p:custDataLst>
                    <p:tags r:id="rId44"/>
                  </p:custDataLst>
                </p:nvPr>
              </p:nvSpPr>
              <p:spPr bwMode="auto">
                <a:xfrm flipH="1">
                  <a:off x="9220200" y="6064251"/>
                  <a:ext cx="0" cy="125413"/>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97" name="PA-任意多边形 314">
                  <a:extLst>
                    <a:ext uri="{FF2B5EF4-FFF2-40B4-BE49-F238E27FC236}">
                      <a16:creationId xmlns:a16="http://schemas.microsoft.com/office/drawing/2014/main" id="{4E137D48-4ACE-4927-BEB9-77AFCE9AA79C}"/>
                    </a:ext>
                  </a:extLst>
                </p:cNvPr>
                <p:cNvSpPr/>
                <p:nvPr>
                  <p:custDataLst>
                    <p:tags r:id="rId45"/>
                  </p:custDataLst>
                </p:nvPr>
              </p:nvSpPr>
              <p:spPr bwMode="auto">
                <a:xfrm>
                  <a:off x="8702675" y="5995988"/>
                  <a:ext cx="247650" cy="195263"/>
                </a:xfrm>
                <a:custGeom>
                  <a:gdLst>
                    <a:gd fmla="*/ 156 w 156" name="T0"/>
                    <a:gd fmla="*/ 123 h 123" name="T1"/>
                    <a:gd fmla="*/ 156 w 156" name="T2"/>
                    <a:gd fmla="*/ 123 h 123" name="T3"/>
                    <a:gd fmla="*/ 156 w 156" name="T4"/>
                    <a:gd fmla="*/ 37 h 123" name="T5"/>
                    <a:gd fmla="*/ 156 w 156" name="T6"/>
                    <a:gd fmla="*/ 37 h 123" name="T7"/>
                    <a:gd fmla="*/ 154 w 156" name="T8"/>
                    <a:gd fmla="*/ 28 h 123" name="T9"/>
                    <a:gd fmla="*/ 150 w 156" name="T10"/>
                    <a:gd fmla="*/ 19 h 123" name="T11"/>
                    <a:gd fmla="*/ 144 w 156" name="T12"/>
                    <a:gd fmla="*/ 13 h 123" name="T13"/>
                    <a:gd fmla="*/ 136 w 156" name="T14"/>
                    <a:gd fmla="*/ 9 h 123" name="T15"/>
                    <a:gd fmla="*/ 136 w 156" name="T16"/>
                    <a:gd fmla="*/ 9 h 123" name="T17"/>
                    <a:gd fmla="*/ 122 w 156" name="T18"/>
                    <a:gd fmla="*/ 6 h 123" name="T19"/>
                    <a:gd fmla="*/ 107 w 156" name="T20"/>
                    <a:gd fmla="*/ 3 h 123" name="T21"/>
                    <a:gd fmla="*/ 92 w 156" name="T22"/>
                    <a:gd fmla="*/ 2 h 123" name="T23"/>
                    <a:gd fmla="*/ 77 w 156" name="T24"/>
                    <a:gd fmla="*/ 0 h 123" name="T25"/>
                    <a:gd fmla="*/ 62 w 156" name="T26"/>
                    <a:gd fmla="*/ 2 h 123" name="T27"/>
                    <a:gd fmla="*/ 47 w 156" name="T28"/>
                    <a:gd fmla="*/ 3 h 123" name="T29"/>
                    <a:gd fmla="*/ 34 w 156" name="T30"/>
                    <a:gd fmla="*/ 6 h 123" name="T31"/>
                    <a:gd fmla="*/ 19 w 156" name="T32"/>
                    <a:gd fmla="*/ 9 h 123" name="T33"/>
                    <a:gd fmla="*/ 19 w 156" name="T34"/>
                    <a:gd fmla="*/ 9 h 123" name="T35"/>
                    <a:gd fmla="*/ 12 w 156" name="T36"/>
                    <a:gd fmla="*/ 13 h 123" name="T37"/>
                    <a:gd fmla="*/ 4 w 156" name="T38"/>
                    <a:gd fmla="*/ 19 h 123" name="T39"/>
                    <a:gd fmla="*/ 1 w 156" name="T40"/>
                    <a:gd fmla="*/ 28 h 123" name="T41"/>
                    <a:gd fmla="*/ 0 w 156" name="T42"/>
                    <a:gd fmla="*/ 37 h 123" name="T43"/>
                    <a:gd fmla="*/ 0 w 156" name="T44"/>
                    <a:gd fmla="*/ 37 h 123" name="T45"/>
                    <a:gd fmla="*/ 0 w 156" name="T46"/>
                    <a:gd fmla="*/ 123 h 123" name="T47"/>
                    <a:gd fmla="*/ 156 w 156" name="T48"/>
                    <a:gd fmla="*/ 123 h 123"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23" w="156">
                      <a:moveTo>
                        <a:pt x="156" y="123"/>
                      </a:moveTo>
                      <a:lnTo>
                        <a:pt x="156" y="123"/>
                      </a:lnTo>
                      <a:lnTo>
                        <a:pt x="156" y="37"/>
                      </a:lnTo>
                      <a:lnTo>
                        <a:pt x="156" y="37"/>
                      </a:lnTo>
                      <a:lnTo>
                        <a:pt x="154" y="28"/>
                      </a:lnTo>
                      <a:lnTo>
                        <a:pt x="150" y="19"/>
                      </a:lnTo>
                      <a:lnTo>
                        <a:pt x="144" y="13"/>
                      </a:lnTo>
                      <a:lnTo>
                        <a:pt x="136" y="9"/>
                      </a:lnTo>
                      <a:lnTo>
                        <a:pt x="136" y="9"/>
                      </a:lnTo>
                      <a:lnTo>
                        <a:pt x="122" y="6"/>
                      </a:lnTo>
                      <a:lnTo>
                        <a:pt x="107" y="3"/>
                      </a:lnTo>
                      <a:lnTo>
                        <a:pt x="92" y="2"/>
                      </a:lnTo>
                      <a:lnTo>
                        <a:pt x="77" y="0"/>
                      </a:lnTo>
                      <a:lnTo>
                        <a:pt x="62" y="2"/>
                      </a:lnTo>
                      <a:lnTo>
                        <a:pt x="47" y="3"/>
                      </a:lnTo>
                      <a:lnTo>
                        <a:pt x="34" y="6"/>
                      </a:lnTo>
                      <a:lnTo>
                        <a:pt x="19" y="9"/>
                      </a:lnTo>
                      <a:lnTo>
                        <a:pt x="19" y="9"/>
                      </a:lnTo>
                      <a:lnTo>
                        <a:pt x="12" y="13"/>
                      </a:lnTo>
                      <a:lnTo>
                        <a:pt x="4" y="19"/>
                      </a:lnTo>
                      <a:lnTo>
                        <a:pt x="1" y="28"/>
                      </a:lnTo>
                      <a:lnTo>
                        <a:pt x="0" y="37"/>
                      </a:lnTo>
                      <a:lnTo>
                        <a:pt x="0" y="37"/>
                      </a:lnTo>
                      <a:lnTo>
                        <a:pt x="0" y="123"/>
                      </a:lnTo>
                      <a:lnTo>
                        <a:pt x="156" y="123"/>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98" name="PA-任意多边形 315">
                  <a:extLst>
                    <a:ext uri="{FF2B5EF4-FFF2-40B4-BE49-F238E27FC236}">
                      <a16:creationId xmlns:a16="http://schemas.microsoft.com/office/drawing/2014/main" id="{D1B5039F-EE4B-48DE-88F1-FDC0D9134C85}"/>
                    </a:ext>
                  </a:extLst>
                </p:cNvPr>
                <p:cNvSpPr/>
                <p:nvPr>
                  <p:custDataLst>
                    <p:tags r:id="rId46"/>
                  </p:custDataLst>
                </p:nvPr>
              </p:nvSpPr>
              <p:spPr bwMode="auto">
                <a:xfrm>
                  <a:off x="8761413" y="5868988"/>
                  <a:ext cx="127000" cy="125413"/>
                </a:xfrm>
                <a:custGeom>
                  <a:gdLst>
                    <a:gd fmla="*/ 80 w 80" name="T0"/>
                    <a:gd fmla="*/ 40 h 79" name="T1"/>
                    <a:gd fmla="*/ 80 w 80" name="T2"/>
                    <a:gd fmla="*/ 40 h 79" name="T3"/>
                    <a:gd fmla="*/ 79 w 80" name="T4"/>
                    <a:gd fmla="*/ 47 h 79" name="T5"/>
                    <a:gd fmla="*/ 77 w 80" name="T6"/>
                    <a:gd fmla="*/ 55 h 79" name="T7"/>
                    <a:gd fmla="*/ 73 w 80" name="T8"/>
                    <a:gd fmla="*/ 62 h 79" name="T9"/>
                    <a:gd fmla="*/ 68 w 80" name="T10"/>
                    <a:gd fmla="*/ 68 h 79" name="T11"/>
                    <a:gd fmla="*/ 62 w 80" name="T12"/>
                    <a:gd fmla="*/ 73 h 79" name="T13"/>
                    <a:gd fmla="*/ 56 w 80" name="T14"/>
                    <a:gd fmla="*/ 76 h 79" name="T15"/>
                    <a:gd fmla="*/ 49 w 80" name="T16"/>
                    <a:gd fmla="*/ 79 h 79" name="T17"/>
                    <a:gd fmla="*/ 40 w 80" name="T18"/>
                    <a:gd fmla="*/ 79 h 79" name="T19"/>
                    <a:gd fmla="*/ 40 w 80" name="T20"/>
                    <a:gd fmla="*/ 79 h 79" name="T21"/>
                    <a:gd fmla="*/ 33 w 80" name="T22"/>
                    <a:gd fmla="*/ 79 h 79" name="T23"/>
                    <a:gd fmla="*/ 25 w 80" name="T24"/>
                    <a:gd fmla="*/ 76 h 79" name="T25"/>
                    <a:gd fmla="*/ 18 w 80" name="T26"/>
                    <a:gd fmla="*/ 73 h 79" name="T27"/>
                    <a:gd fmla="*/ 12 w 80" name="T28"/>
                    <a:gd fmla="*/ 68 h 79" name="T29"/>
                    <a:gd fmla="*/ 7 w 80" name="T30"/>
                    <a:gd fmla="*/ 62 h 79" name="T31"/>
                    <a:gd fmla="*/ 4 w 80" name="T32"/>
                    <a:gd fmla="*/ 55 h 79" name="T33"/>
                    <a:gd fmla="*/ 1 w 80" name="T34"/>
                    <a:gd fmla="*/ 47 h 79" name="T35"/>
                    <a:gd fmla="*/ 0 w 80" name="T36"/>
                    <a:gd fmla="*/ 40 h 79" name="T37"/>
                    <a:gd fmla="*/ 0 w 80" name="T38"/>
                    <a:gd fmla="*/ 40 h 79" name="T39"/>
                    <a:gd fmla="*/ 1 w 80" name="T40"/>
                    <a:gd fmla="*/ 31 h 79" name="T41"/>
                    <a:gd fmla="*/ 4 w 80" name="T42"/>
                    <a:gd fmla="*/ 24 h 79" name="T43"/>
                    <a:gd fmla="*/ 7 w 80" name="T44"/>
                    <a:gd fmla="*/ 18 h 79" name="T45"/>
                    <a:gd fmla="*/ 12 w 80" name="T46"/>
                    <a:gd fmla="*/ 12 h 79" name="T47"/>
                    <a:gd fmla="*/ 18 w 80" name="T48"/>
                    <a:gd fmla="*/ 7 h 79" name="T49"/>
                    <a:gd fmla="*/ 25 w 80" name="T50"/>
                    <a:gd fmla="*/ 3 h 79" name="T51"/>
                    <a:gd fmla="*/ 33 w 80" name="T52"/>
                    <a:gd fmla="*/ 1 h 79" name="T53"/>
                    <a:gd fmla="*/ 40 w 80" name="T54"/>
                    <a:gd fmla="*/ 0 h 79" name="T55"/>
                    <a:gd fmla="*/ 40 w 80" name="T56"/>
                    <a:gd fmla="*/ 0 h 79" name="T57"/>
                    <a:gd fmla="*/ 49 w 80" name="T58"/>
                    <a:gd fmla="*/ 1 h 79" name="T59"/>
                    <a:gd fmla="*/ 56 w 80" name="T60"/>
                    <a:gd fmla="*/ 3 h 79" name="T61"/>
                    <a:gd fmla="*/ 62 w 80" name="T62"/>
                    <a:gd fmla="*/ 7 h 79" name="T63"/>
                    <a:gd fmla="*/ 68 w 80" name="T64"/>
                    <a:gd fmla="*/ 12 h 79" name="T65"/>
                    <a:gd fmla="*/ 73 w 80" name="T66"/>
                    <a:gd fmla="*/ 18 h 79" name="T67"/>
                    <a:gd fmla="*/ 77 w 80" name="T68"/>
                    <a:gd fmla="*/ 24 h 79" name="T69"/>
                    <a:gd fmla="*/ 79 w 80" name="T70"/>
                    <a:gd fmla="*/ 31 h 79" name="T71"/>
                    <a:gd fmla="*/ 80 w 80" name="T72"/>
                    <a:gd fmla="*/ 40 h 79" name="T73"/>
                    <a:gd fmla="*/ 80 w 80" name="T74"/>
                    <a:gd fmla="*/ 40 h 79"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79" w="80">
                      <a:moveTo>
                        <a:pt x="80" y="40"/>
                      </a:moveTo>
                      <a:lnTo>
                        <a:pt x="80" y="40"/>
                      </a:lnTo>
                      <a:lnTo>
                        <a:pt x="79" y="47"/>
                      </a:lnTo>
                      <a:lnTo>
                        <a:pt x="77" y="55"/>
                      </a:lnTo>
                      <a:lnTo>
                        <a:pt x="73" y="62"/>
                      </a:lnTo>
                      <a:lnTo>
                        <a:pt x="68" y="68"/>
                      </a:lnTo>
                      <a:lnTo>
                        <a:pt x="62" y="73"/>
                      </a:lnTo>
                      <a:lnTo>
                        <a:pt x="56" y="76"/>
                      </a:lnTo>
                      <a:lnTo>
                        <a:pt x="49" y="79"/>
                      </a:lnTo>
                      <a:lnTo>
                        <a:pt x="40" y="79"/>
                      </a:lnTo>
                      <a:lnTo>
                        <a:pt x="40" y="79"/>
                      </a:lnTo>
                      <a:lnTo>
                        <a:pt x="33" y="79"/>
                      </a:lnTo>
                      <a:lnTo>
                        <a:pt x="25" y="76"/>
                      </a:lnTo>
                      <a:lnTo>
                        <a:pt x="18" y="73"/>
                      </a:lnTo>
                      <a:lnTo>
                        <a:pt x="12" y="68"/>
                      </a:lnTo>
                      <a:lnTo>
                        <a:pt x="7" y="62"/>
                      </a:lnTo>
                      <a:lnTo>
                        <a:pt x="4" y="55"/>
                      </a:lnTo>
                      <a:lnTo>
                        <a:pt x="1" y="47"/>
                      </a:lnTo>
                      <a:lnTo>
                        <a:pt x="0" y="40"/>
                      </a:lnTo>
                      <a:lnTo>
                        <a:pt x="0" y="40"/>
                      </a:lnTo>
                      <a:lnTo>
                        <a:pt x="1" y="31"/>
                      </a:lnTo>
                      <a:lnTo>
                        <a:pt x="4" y="24"/>
                      </a:lnTo>
                      <a:lnTo>
                        <a:pt x="7" y="18"/>
                      </a:lnTo>
                      <a:lnTo>
                        <a:pt x="12" y="12"/>
                      </a:lnTo>
                      <a:lnTo>
                        <a:pt x="18" y="7"/>
                      </a:lnTo>
                      <a:lnTo>
                        <a:pt x="25" y="3"/>
                      </a:lnTo>
                      <a:lnTo>
                        <a:pt x="33" y="1"/>
                      </a:lnTo>
                      <a:lnTo>
                        <a:pt x="40" y="0"/>
                      </a:lnTo>
                      <a:lnTo>
                        <a:pt x="40" y="0"/>
                      </a:lnTo>
                      <a:lnTo>
                        <a:pt x="49" y="1"/>
                      </a:lnTo>
                      <a:lnTo>
                        <a:pt x="56" y="3"/>
                      </a:lnTo>
                      <a:lnTo>
                        <a:pt x="62" y="7"/>
                      </a:lnTo>
                      <a:lnTo>
                        <a:pt x="68" y="12"/>
                      </a:lnTo>
                      <a:lnTo>
                        <a:pt x="73" y="18"/>
                      </a:lnTo>
                      <a:lnTo>
                        <a:pt x="77" y="24"/>
                      </a:lnTo>
                      <a:lnTo>
                        <a:pt x="79" y="31"/>
                      </a:lnTo>
                      <a:lnTo>
                        <a:pt x="80" y="40"/>
                      </a:lnTo>
                      <a:lnTo>
                        <a:pt x="80" y="40"/>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99" name="PA-Line 316">
                  <a:extLst>
                    <a:ext uri="{FF2B5EF4-FFF2-40B4-BE49-F238E27FC236}">
                      <a16:creationId xmlns:a16="http://schemas.microsoft.com/office/drawing/2014/main" id="{3E7A9E4E-FB02-42E8-B62A-24A4B359E764}"/>
                    </a:ext>
                  </a:extLst>
                </p:cNvPr>
                <p:cNvSpPr>
                  <a:spLocks noChangeShapeType="1"/>
                </p:cNvSpPr>
                <p:nvPr>
                  <p:custDataLst>
                    <p:tags r:id="rId47"/>
                  </p:custDataLst>
                </p:nvPr>
              </p:nvSpPr>
              <p:spPr bwMode="auto">
                <a:xfrm flipH="1">
                  <a:off x="8759825" y="6064251"/>
                  <a:ext cx="0" cy="125413"/>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00" name="PA-Line 317">
                  <a:extLst>
                    <a:ext uri="{FF2B5EF4-FFF2-40B4-BE49-F238E27FC236}">
                      <a16:creationId xmlns:a16="http://schemas.microsoft.com/office/drawing/2014/main" id="{EFADB5F5-8FC2-4E60-9756-7322FFFBD9EF}"/>
                    </a:ext>
                  </a:extLst>
                </p:cNvPr>
                <p:cNvSpPr>
                  <a:spLocks noChangeShapeType="1"/>
                </p:cNvSpPr>
                <p:nvPr>
                  <p:custDataLst>
                    <p:tags r:id="rId48"/>
                  </p:custDataLst>
                </p:nvPr>
              </p:nvSpPr>
              <p:spPr bwMode="auto">
                <a:xfrm flipH="1">
                  <a:off x="8893175" y="6064251"/>
                  <a:ext cx="0" cy="125413"/>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01" name="PA-任意多边形 318">
                  <a:extLst>
                    <a:ext uri="{FF2B5EF4-FFF2-40B4-BE49-F238E27FC236}">
                      <a16:creationId xmlns:a16="http://schemas.microsoft.com/office/drawing/2014/main" id="{4800EEAA-73E0-4BDE-9A65-6D6D124B3B30}"/>
                    </a:ext>
                  </a:extLst>
                </p:cNvPr>
                <p:cNvSpPr/>
                <p:nvPr>
                  <p:custDataLst>
                    <p:tags r:id="rId49"/>
                  </p:custDataLst>
                </p:nvPr>
              </p:nvSpPr>
              <p:spPr bwMode="auto">
                <a:xfrm>
                  <a:off x="9359900" y="5995988"/>
                  <a:ext cx="246062" cy="195263"/>
                </a:xfrm>
                <a:custGeom>
                  <a:gdLst>
                    <a:gd fmla="*/ 155 w 155" name="T0"/>
                    <a:gd fmla="*/ 123 h 123" name="T1"/>
                    <a:gd fmla="*/ 155 w 155" name="T2"/>
                    <a:gd fmla="*/ 123 h 123" name="T3"/>
                    <a:gd fmla="*/ 155 w 155" name="T4"/>
                    <a:gd fmla="*/ 37 h 123" name="T5"/>
                    <a:gd fmla="*/ 155 w 155" name="T6"/>
                    <a:gd fmla="*/ 37 h 123" name="T7"/>
                    <a:gd fmla="*/ 154 w 155" name="T8"/>
                    <a:gd fmla="*/ 28 h 123" name="T9"/>
                    <a:gd fmla="*/ 149 w 155" name="T10"/>
                    <a:gd fmla="*/ 19 h 123" name="T11"/>
                    <a:gd fmla="*/ 144 w 155" name="T12"/>
                    <a:gd fmla="*/ 13 h 123" name="T13"/>
                    <a:gd fmla="*/ 136 w 155" name="T14"/>
                    <a:gd fmla="*/ 9 h 123" name="T15"/>
                    <a:gd fmla="*/ 136 w 155" name="T16"/>
                    <a:gd fmla="*/ 9 h 123" name="T17"/>
                    <a:gd fmla="*/ 121 w 155" name="T18"/>
                    <a:gd fmla="*/ 6 h 123" name="T19"/>
                    <a:gd fmla="*/ 106 w 155" name="T20"/>
                    <a:gd fmla="*/ 3 h 123" name="T21"/>
                    <a:gd fmla="*/ 92 w 155" name="T22"/>
                    <a:gd fmla="*/ 2 h 123" name="T23"/>
                    <a:gd fmla="*/ 77 w 155" name="T24"/>
                    <a:gd fmla="*/ 0 h 123" name="T25"/>
                    <a:gd fmla="*/ 62 w 155" name="T26"/>
                    <a:gd fmla="*/ 2 h 123" name="T27"/>
                    <a:gd fmla="*/ 47 w 155" name="T28"/>
                    <a:gd fmla="*/ 3 h 123" name="T29"/>
                    <a:gd fmla="*/ 34 w 155" name="T30"/>
                    <a:gd fmla="*/ 6 h 123" name="T31"/>
                    <a:gd fmla="*/ 19 w 155" name="T32"/>
                    <a:gd fmla="*/ 9 h 123" name="T33"/>
                    <a:gd fmla="*/ 19 w 155" name="T34"/>
                    <a:gd fmla="*/ 9 h 123" name="T35"/>
                    <a:gd fmla="*/ 12 w 155" name="T36"/>
                    <a:gd fmla="*/ 13 h 123" name="T37"/>
                    <a:gd fmla="*/ 4 w 155" name="T38"/>
                    <a:gd fmla="*/ 19 h 123" name="T39"/>
                    <a:gd fmla="*/ 1 w 155" name="T40"/>
                    <a:gd fmla="*/ 28 h 123" name="T41"/>
                    <a:gd fmla="*/ 0 w 155" name="T42"/>
                    <a:gd fmla="*/ 37 h 123" name="T43"/>
                    <a:gd fmla="*/ 0 w 155" name="T44"/>
                    <a:gd fmla="*/ 37 h 123" name="T45"/>
                    <a:gd fmla="*/ 0 w 155" name="T46"/>
                    <a:gd fmla="*/ 123 h 123" name="T47"/>
                    <a:gd fmla="*/ 155 w 155" name="T48"/>
                    <a:gd fmla="*/ 123 h 123"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23" w="155">
                      <a:moveTo>
                        <a:pt x="155" y="123"/>
                      </a:moveTo>
                      <a:lnTo>
                        <a:pt x="155" y="123"/>
                      </a:lnTo>
                      <a:lnTo>
                        <a:pt x="155" y="37"/>
                      </a:lnTo>
                      <a:lnTo>
                        <a:pt x="155" y="37"/>
                      </a:lnTo>
                      <a:lnTo>
                        <a:pt x="154" y="28"/>
                      </a:lnTo>
                      <a:lnTo>
                        <a:pt x="149" y="19"/>
                      </a:lnTo>
                      <a:lnTo>
                        <a:pt x="144" y="13"/>
                      </a:lnTo>
                      <a:lnTo>
                        <a:pt x="136" y="9"/>
                      </a:lnTo>
                      <a:lnTo>
                        <a:pt x="136" y="9"/>
                      </a:lnTo>
                      <a:lnTo>
                        <a:pt x="121" y="6"/>
                      </a:lnTo>
                      <a:lnTo>
                        <a:pt x="106" y="3"/>
                      </a:lnTo>
                      <a:lnTo>
                        <a:pt x="92" y="2"/>
                      </a:lnTo>
                      <a:lnTo>
                        <a:pt x="77" y="0"/>
                      </a:lnTo>
                      <a:lnTo>
                        <a:pt x="62" y="2"/>
                      </a:lnTo>
                      <a:lnTo>
                        <a:pt x="47" y="3"/>
                      </a:lnTo>
                      <a:lnTo>
                        <a:pt x="34" y="6"/>
                      </a:lnTo>
                      <a:lnTo>
                        <a:pt x="19" y="9"/>
                      </a:lnTo>
                      <a:lnTo>
                        <a:pt x="19" y="9"/>
                      </a:lnTo>
                      <a:lnTo>
                        <a:pt x="12" y="13"/>
                      </a:lnTo>
                      <a:lnTo>
                        <a:pt x="4" y="19"/>
                      </a:lnTo>
                      <a:lnTo>
                        <a:pt x="1" y="28"/>
                      </a:lnTo>
                      <a:lnTo>
                        <a:pt x="0" y="37"/>
                      </a:lnTo>
                      <a:lnTo>
                        <a:pt x="0" y="37"/>
                      </a:lnTo>
                      <a:lnTo>
                        <a:pt x="0" y="123"/>
                      </a:lnTo>
                      <a:lnTo>
                        <a:pt x="155" y="123"/>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02" name="PA-任意多边形 319">
                  <a:extLst>
                    <a:ext uri="{FF2B5EF4-FFF2-40B4-BE49-F238E27FC236}">
                      <a16:creationId xmlns:a16="http://schemas.microsoft.com/office/drawing/2014/main" id="{78C32044-E17B-4A71-9330-C89F4768EADA}"/>
                    </a:ext>
                  </a:extLst>
                </p:cNvPr>
                <p:cNvSpPr/>
                <p:nvPr>
                  <p:custDataLst>
                    <p:tags r:id="rId50"/>
                  </p:custDataLst>
                </p:nvPr>
              </p:nvSpPr>
              <p:spPr bwMode="auto">
                <a:xfrm>
                  <a:off x="9418638" y="5868988"/>
                  <a:ext cx="127000" cy="125413"/>
                </a:xfrm>
                <a:custGeom>
                  <a:gdLst>
                    <a:gd fmla="*/ 80 w 80" name="T0"/>
                    <a:gd fmla="*/ 40 h 79" name="T1"/>
                    <a:gd fmla="*/ 80 w 80" name="T2"/>
                    <a:gd fmla="*/ 40 h 79" name="T3"/>
                    <a:gd fmla="*/ 78 w 80" name="T4"/>
                    <a:gd fmla="*/ 47 h 79" name="T5"/>
                    <a:gd fmla="*/ 77 w 80" name="T6"/>
                    <a:gd fmla="*/ 55 h 79" name="T7"/>
                    <a:gd fmla="*/ 72 w 80" name="T8"/>
                    <a:gd fmla="*/ 62 h 79" name="T9"/>
                    <a:gd fmla="*/ 68 w 80" name="T10"/>
                    <a:gd fmla="*/ 68 h 79" name="T11"/>
                    <a:gd fmla="*/ 62 w 80" name="T12"/>
                    <a:gd fmla="*/ 73 h 79" name="T13"/>
                    <a:gd fmla="*/ 56 w 80" name="T14"/>
                    <a:gd fmla="*/ 76 h 79" name="T15"/>
                    <a:gd fmla="*/ 49 w 80" name="T16"/>
                    <a:gd fmla="*/ 79 h 79" name="T17"/>
                    <a:gd fmla="*/ 40 w 80" name="T18"/>
                    <a:gd fmla="*/ 79 h 79" name="T19"/>
                    <a:gd fmla="*/ 40 w 80" name="T20"/>
                    <a:gd fmla="*/ 79 h 79" name="T21"/>
                    <a:gd fmla="*/ 32 w 80" name="T22"/>
                    <a:gd fmla="*/ 79 h 79" name="T23"/>
                    <a:gd fmla="*/ 25 w 80" name="T24"/>
                    <a:gd fmla="*/ 76 h 79" name="T25"/>
                    <a:gd fmla="*/ 18 w 80" name="T26"/>
                    <a:gd fmla="*/ 73 h 79" name="T27"/>
                    <a:gd fmla="*/ 12 w 80" name="T28"/>
                    <a:gd fmla="*/ 68 h 79" name="T29"/>
                    <a:gd fmla="*/ 7 w 80" name="T30"/>
                    <a:gd fmla="*/ 62 h 79" name="T31"/>
                    <a:gd fmla="*/ 4 w 80" name="T32"/>
                    <a:gd fmla="*/ 55 h 79" name="T33"/>
                    <a:gd fmla="*/ 1 w 80" name="T34"/>
                    <a:gd fmla="*/ 47 h 79" name="T35"/>
                    <a:gd fmla="*/ 0 w 80" name="T36"/>
                    <a:gd fmla="*/ 40 h 79" name="T37"/>
                    <a:gd fmla="*/ 0 w 80" name="T38"/>
                    <a:gd fmla="*/ 40 h 79" name="T39"/>
                    <a:gd fmla="*/ 1 w 80" name="T40"/>
                    <a:gd fmla="*/ 31 h 79" name="T41"/>
                    <a:gd fmla="*/ 4 w 80" name="T42"/>
                    <a:gd fmla="*/ 24 h 79" name="T43"/>
                    <a:gd fmla="*/ 7 w 80" name="T44"/>
                    <a:gd fmla="*/ 18 h 79" name="T45"/>
                    <a:gd fmla="*/ 12 w 80" name="T46"/>
                    <a:gd fmla="*/ 12 h 79" name="T47"/>
                    <a:gd fmla="*/ 18 w 80" name="T48"/>
                    <a:gd fmla="*/ 7 h 79" name="T49"/>
                    <a:gd fmla="*/ 25 w 80" name="T50"/>
                    <a:gd fmla="*/ 3 h 79" name="T51"/>
                    <a:gd fmla="*/ 32 w 80" name="T52"/>
                    <a:gd fmla="*/ 1 h 79" name="T53"/>
                    <a:gd fmla="*/ 40 w 80" name="T54"/>
                    <a:gd fmla="*/ 0 h 79" name="T55"/>
                    <a:gd fmla="*/ 40 w 80" name="T56"/>
                    <a:gd fmla="*/ 0 h 79" name="T57"/>
                    <a:gd fmla="*/ 49 w 80" name="T58"/>
                    <a:gd fmla="*/ 1 h 79" name="T59"/>
                    <a:gd fmla="*/ 56 w 80" name="T60"/>
                    <a:gd fmla="*/ 3 h 79" name="T61"/>
                    <a:gd fmla="*/ 62 w 80" name="T62"/>
                    <a:gd fmla="*/ 7 h 79" name="T63"/>
                    <a:gd fmla="*/ 68 w 80" name="T64"/>
                    <a:gd fmla="*/ 12 h 79" name="T65"/>
                    <a:gd fmla="*/ 72 w 80" name="T66"/>
                    <a:gd fmla="*/ 18 h 79" name="T67"/>
                    <a:gd fmla="*/ 77 w 80" name="T68"/>
                    <a:gd fmla="*/ 24 h 79" name="T69"/>
                    <a:gd fmla="*/ 78 w 80" name="T70"/>
                    <a:gd fmla="*/ 31 h 79" name="T71"/>
                    <a:gd fmla="*/ 80 w 80" name="T72"/>
                    <a:gd fmla="*/ 40 h 79" name="T73"/>
                    <a:gd fmla="*/ 80 w 80" name="T74"/>
                    <a:gd fmla="*/ 40 h 79"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79" w="80">
                      <a:moveTo>
                        <a:pt x="80" y="40"/>
                      </a:moveTo>
                      <a:lnTo>
                        <a:pt x="80" y="40"/>
                      </a:lnTo>
                      <a:lnTo>
                        <a:pt x="78" y="47"/>
                      </a:lnTo>
                      <a:lnTo>
                        <a:pt x="77" y="55"/>
                      </a:lnTo>
                      <a:lnTo>
                        <a:pt x="72" y="62"/>
                      </a:lnTo>
                      <a:lnTo>
                        <a:pt x="68" y="68"/>
                      </a:lnTo>
                      <a:lnTo>
                        <a:pt x="62" y="73"/>
                      </a:lnTo>
                      <a:lnTo>
                        <a:pt x="56" y="76"/>
                      </a:lnTo>
                      <a:lnTo>
                        <a:pt x="49" y="79"/>
                      </a:lnTo>
                      <a:lnTo>
                        <a:pt x="40" y="79"/>
                      </a:lnTo>
                      <a:lnTo>
                        <a:pt x="40" y="79"/>
                      </a:lnTo>
                      <a:lnTo>
                        <a:pt x="32" y="79"/>
                      </a:lnTo>
                      <a:lnTo>
                        <a:pt x="25" y="76"/>
                      </a:lnTo>
                      <a:lnTo>
                        <a:pt x="18" y="73"/>
                      </a:lnTo>
                      <a:lnTo>
                        <a:pt x="12" y="68"/>
                      </a:lnTo>
                      <a:lnTo>
                        <a:pt x="7" y="62"/>
                      </a:lnTo>
                      <a:lnTo>
                        <a:pt x="4" y="55"/>
                      </a:lnTo>
                      <a:lnTo>
                        <a:pt x="1" y="47"/>
                      </a:lnTo>
                      <a:lnTo>
                        <a:pt x="0" y="40"/>
                      </a:lnTo>
                      <a:lnTo>
                        <a:pt x="0" y="40"/>
                      </a:lnTo>
                      <a:lnTo>
                        <a:pt x="1" y="31"/>
                      </a:lnTo>
                      <a:lnTo>
                        <a:pt x="4" y="24"/>
                      </a:lnTo>
                      <a:lnTo>
                        <a:pt x="7" y="18"/>
                      </a:lnTo>
                      <a:lnTo>
                        <a:pt x="12" y="12"/>
                      </a:lnTo>
                      <a:lnTo>
                        <a:pt x="18" y="7"/>
                      </a:lnTo>
                      <a:lnTo>
                        <a:pt x="25" y="3"/>
                      </a:lnTo>
                      <a:lnTo>
                        <a:pt x="32" y="1"/>
                      </a:lnTo>
                      <a:lnTo>
                        <a:pt x="40" y="0"/>
                      </a:lnTo>
                      <a:lnTo>
                        <a:pt x="40" y="0"/>
                      </a:lnTo>
                      <a:lnTo>
                        <a:pt x="49" y="1"/>
                      </a:lnTo>
                      <a:lnTo>
                        <a:pt x="56" y="3"/>
                      </a:lnTo>
                      <a:lnTo>
                        <a:pt x="62" y="7"/>
                      </a:lnTo>
                      <a:lnTo>
                        <a:pt x="68" y="12"/>
                      </a:lnTo>
                      <a:lnTo>
                        <a:pt x="72" y="18"/>
                      </a:lnTo>
                      <a:lnTo>
                        <a:pt x="77" y="24"/>
                      </a:lnTo>
                      <a:lnTo>
                        <a:pt x="78" y="31"/>
                      </a:lnTo>
                      <a:lnTo>
                        <a:pt x="80" y="40"/>
                      </a:lnTo>
                      <a:lnTo>
                        <a:pt x="80" y="40"/>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03" name="PA-Line 320">
                  <a:extLst>
                    <a:ext uri="{FF2B5EF4-FFF2-40B4-BE49-F238E27FC236}">
                      <a16:creationId xmlns:a16="http://schemas.microsoft.com/office/drawing/2014/main" id="{4208FD73-9092-457D-805E-804A8C90C53A}"/>
                    </a:ext>
                  </a:extLst>
                </p:cNvPr>
                <p:cNvSpPr>
                  <a:spLocks noChangeShapeType="1"/>
                </p:cNvSpPr>
                <p:nvPr>
                  <p:custDataLst>
                    <p:tags r:id="rId51"/>
                  </p:custDataLst>
                </p:nvPr>
              </p:nvSpPr>
              <p:spPr bwMode="auto">
                <a:xfrm flipH="1">
                  <a:off x="9415463" y="6064251"/>
                  <a:ext cx="0" cy="125413"/>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04" name="PA-Line 321">
                  <a:extLst>
                    <a:ext uri="{FF2B5EF4-FFF2-40B4-BE49-F238E27FC236}">
                      <a16:creationId xmlns:a16="http://schemas.microsoft.com/office/drawing/2014/main" id="{C6F5D92F-096E-464B-ADBD-B3C700CAE41D}"/>
                    </a:ext>
                  </a:extLst>
                </p:cNvPr>
                <p:cNvSpPr>
                  <a:spLocks noChangeShapeType="1"/>
                </p:cNvSpPr>
                <p:nvPr>
                  <p:custDataLst>
                    <p:tags r:id="rId52"/>
                  </p:custDataLst>
                </p:nvPr>
              </p:nvSpPr>
              <p:spPr bwMode="auto">
                <a:xfrm flipH="1">
                  <a:off x="9550400" y="6064251"/>
                  <a:ext cx="0" cy="125413"/>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05" name="PA-任意多边形 322">
                  <a:extLst>
                    <a:ext uri="{FF2B5EF4-FFF2-40B4-BE49-F238E27FC236}">
                      <a16:creationId xmlns:a16="http://schemas.microsoft.com/office/drawing/2014/main" id="{2AEFA1CF-5329-47A8-93B3-547D3EB11AD4}"/>
                    </a:ext>
                  </a:extLst>
                </p:cNvPr>
                <p:cNvSpPr/>
                <p:nvPr>
                  <p:custDataLst>
                    <p:tags r:id="rId53"/>
                  </p:custDataLst>
                </p:nvPr>
              </p:nvSpPr>
              <p:spPr bwMode="auto">
                <a:xfrm>
                  <a:off x="8818563" y="5703888"/>
                  <a:ext cx="669925" cy="101600"/>
                </a:xfrm>
                <a:custGeom>
                  <a:gdLst>
                    <a:gd fmla="*/ 0 w 422" name="T0"/>
                    <a:gd fmla="*/ 64 h 64" name="T1"/>
                    <a:gd fmla="*/ 0 w 422" name="T2"/>
                    <a:gd fmla="*/ 24 h 64" name="T3"/>
                    <a:gd fmla="*/ 0 w 422" name="T4"/>
                    <a:gd fmla="*/ 24 h 64" name="T5"/>
                    <a:gd fmla="*/ 1 w 422" name="T6"/>
                    <a:gd fmla="*/ 19 h 64" name="T7"/>
                    <a:gd fmla="*/ 1 w 422" name="T8"/>
                    <a:gd fmla="*/ 15 h 64" name="T9"/>
                    <a:gd fmla="*/ 7 w 422" name="T10"/>
                    <a:gd fmla="*/ 8 h 64" name="T11"/>
                    <a:gd fmla="*/ 14 w 422" name="T12"/>
                    <a:gd fmla="*/ 3 h 64" name="T13"/>
                    <a:gd fmla="*/ 19 w 422" name="T14"/>
                    <a:gd fmla="*/ 2 h 64" name="T15"/>
                    <a:gd fmla="*/ 23 w 422" name="T16"/>
                    <a:gd fmla="*/ 0 h 64" name="T17"/>
                    <a:gd fmla="*/ 398 w 422" name="T18"/>
                    <a:gd fmla="*/ 0 h 64" name="T19"/>
                    <a:gd fmla="*/ 398 w 422" name="T20"/>
                    <a:gd fmla="*/ 0 h 64" name="T21"/>
                    <a:gd fmla="*/ 403 w 422" name="T22"/>
                    <a:gd fmla="*/ 2 h 64" name="T23"/>
                    <a:gd fmla="*/ 407 w 422" name="T24"/>
                    <a:gd fmla="*/ 3 h 64" name="T25"/>
                    <a:gd fmla="*/ 416 w 422" name="T26"/>
                    <a:gd fmla="*/ 8 h 64" name="T27"/>
                    <a:gd fmla="*/ 421 w 422" name="T28"/>
                    <a:gd fmla="*/ 15 h 64" name="T29"/>
                    <a:gd fmla="*/ 422 w 422" name="T30"/>
                    <a:gd fmla="*/ 19 h 64" name="T31"/>
                    <a:gd fmla="*/ 422 w 422" name="T32"/>
                    <a:gd fmla="*/ 24 h 64" name="T33"/>
                    <a:gd fmla="*/ 422 w 422" name="T34"/>
                    <a:gd fmla="*/ 64 h 6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64" w="422">
                      <a:moveTo>
                        <a:pt x="0" y="64"/>
                      </a:moveTo>
                      <a:lnTo>
                        <a:pt x="0" y="24"/>
                      </a:lnTo>
                      <a:lnTo>
                        <a:pt x="0" y="24"/>
                      </a:lnTo>
                      <a:lnTo>
                        <a:pt x="1" y="19"/>
                      </a:lnTo>
                      <a:lnTo>
                        <a:pt x="1" y="15"/>
                      </a:lnTo>
                      <a:lnTo>
                        <a:pt x="7" y="8"/>
                      </a:lnTo>
                      <a:lnTo>
                        <a:pt x="14" y="3"/>
                      </a:lnTo>
                      <a:lnTo>
                        <a:pt x="19" y="2"/>
                      </a:lnTo>
                      <a:lnTo>
                        <a:pt x="23" y="0"/>
                      </a:lnTo>
                      <a:lnTo>
                        <a:pt x="398" y="0"/>
                      </a:lnTo>
                      <a:lnTo>
                        <a:pt x="398" y="0"/>
                      </a:lnTo>
                      <a:lnTo>
                        <a:pt x="403" y="2"/>
                      </a:lnTo>
                      <a:lnTo>
                        <a:pt x="407" y="3"/>
                      </a:lnTo>
                      <a:lnTo>
                        <a:pt x="416" y="8"/>
                      </a:lnTo>
                      <a:lnTo>
                        <a:pt x="421" y="15"/>
                      </a:lnTo>
                      <a:lnTo>
                        <a:pt x="422" y="19"/>
                      </a:lnTo>
                      <a:lnTo>
                        <a:pt x="422" y="24"/>
                      </a:lnTo>
                      <a:lnTo>
                        <a:pt x="422" y="64"/>
                      </a:lnTo>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106" name="PA-Line 323">
                  <a:extLst>
                    <a:ext uri="{FF2B5EF4-FFF2-40B4-BE49-F238E27FC236}">
                      <a16:creationId xmlns:a16="http://schemas.microsoft.com/office/drawing/2014/main" id="{BDA2C838-66B1-43E5-AEB7-91CB7BDA85EC}"/>
                    </a:ext>
                  </a:extLst>
                </p:cNvPr>
                <p:cNvSpPr>
                  <a:spLocks noChangeShapeType="1"/>
                </p:cNvSpPr>
                <p:nvPr>
                  <p:custDataLst>
                    <p:tags r:id="rId54"/>
                  </p:custDataLst>
                </p:nvPr>
              </p:nvSpPr>
              <p:spPr bwMode="auto">
                <a:xfrm flipH="1" flipV="1">
                  <a:off x="9155113" y="5630863"/>
                  <a:ext cx="0" cy="17145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grpSp>
        </p:grpSp>
        <p:grpSp>
          <p:nvGrpSpPr>
            <p:cNvPr id="56" name="组合 55">
              <a:extLst>
                <a:ext uri="{FF2B5EF4-FFF2-40B4-BE49-F238E27FC236}">
                  <a16:creationId xmlns:a16="http://schemas.microsoft.com/office/drawing/2014/main" id="{C0BC6C28-1214-4EEC-92F9-91BC908F9E1B}"/>
                </a:ext>
              </a:extLst>
            </p:cNvPr>
            <p:cNvGrpSpPr/>
            <p:nvPr/>
          </p:nvGrpSpPr>
          <p:grpSpPr>
            <a:xfrm>
              <a:off x="5775007" y="1315065"/>
              <a:ext cx="862800" cy="862800"/>
              <a:chOff x="5775007" y="1315065"/>
              <a:chExt cx="862800" cy="862800"/>
            </a:xfrm>
          </p:grpSpPr>
          <p:sp>
            <p:nvSpPr>
              <p:cNvPr id="72" name="PA-椭圆 124">
                <a:extLst>
                  <a:ext uri="{FF2B5EF4-FFF2-40B4-BE49-F238E27FC236}">
                    <a16:creationId xmlns:a16="http://schemas.microsoft.com/office/drawing/2014/main" id="{6698A617-67A4-43D2-8520-6F23BC64A363}"/>
                  </a:ext>
                </a:extLst>
              </p:cNvPr>
              <p:cNvSpPr/>
              <p:nvPr>
                <p:custDataLst>
                  <p:tags r:id="rId55"/>
                </p:custDataLst>
              </p:nvPr>
            </p:nvSpPr>
            <p:spPr>
              <a:xfrm>
                <a:off x="5775007" y="1315065"/>
                <a:ext cx="862800" cy="862800"/>
              </a:xfrm>
              <a:prstGeom prst="ellipse">
                <a:avLst/>
              </a:prstGeom>
              <a:solidFill>
                <a:srgbClr val="EFB0B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ko-KR">
                  <a:solidFill>
                    <a:schemeClr val="tx1">
                      <a:lumMod val="65000"/>
                      <a:lumOff val="35000"/>
                    </a:schemeClr>
                  </a:solidFill>
                  <a:cs typeface="+mn-ea"/>
                  <a:sym typeface="+mn-lt"/>
                </a:endParaRPr>
              </a:p>
            </p:txBody>
          </p:sp>
          <p:grpSp>
            <p:nvGrpSpPr>
              <p:cNvPr id="73" name="Group 123">
                <a:extLst>
                  <a:ext uri="{FF2B5EF4-FFF2-40B4-BE49-F238E27FC236}">
                    <a16:creationId xmlns:a16="http://schemas.microsoft.com/office/drawing/2014/main" id="{7BA2B838-535C-4D41-8EFC-82AEB35D464C}"/>
                  </a:ext>
                </a:extLst>
              </p:cNvPr>
              <p:cNvGrpSpPr/>
              <p:nvPr/>
            </p:nvGrpSpPr>
            <p:grpSpPr>
              <a:xfrm>
                <a:off x="6033931" y="1509974"/>
                <a:ext cx="344952" cy="472984"/>
                <a:chOff x="10282237" y="3676651"/>
                <a:chExt cx="671512" cy="920750"/>
              </a:xfrm>
            </p:grpSpPr>
            <p:sp>
              <p:nvSpPr>
                <p:cNvPr id="74" name="PA-任意多边形 159">
                  <a:extLst>
                    <a:ext uri="{FF2B5EF4-FFF2-40B4-BE49-F238E27FC236}">
                      <a16:creationId xmlns:a16="http://schemas.microsoft.com/office/drawing/2014/main" id="{EA2EF214-1C51-4C5A-BF5C-2E82BD1D4D34}"/>
                    </a:ext>
                  </a:extLst>
                </p:cNvPr>
                <p:cNvSpPr/>
                <p:nvPr>
                  <p:custDataLst>
                    <p:tags r:id="rId56"/>
                  </p:custDataLst>
                </p:nvPr>
              </p:nvSpPr>
              <p:spPr bwMode="auto">
                <a:xfrm>
                  <a:off x="10282237" y="3676651"/>
                  <a:ext cx="671512" cy="920750"/>
                </a:xfrm>
                <a:custGeom>
                  <a:gdLst>
                    <a:gd fmla="*/ 423 w 423" name="T0"/>
                    <a:gd fmla="*/ 574 h 580" name="T1"/>
                    <a:gd fmla="*/ 423 w 423" name="T2"/>
                    <a:gd fmla="*/ 574 h 580" name="T3"/>
                    <a:gd fmla="*/ 421 w 423" name="T4"/>
                    <a:gd fmla="*/ 576 h 580" name="T5"/>
                    <a:gd fmla="*/ 420 w 423" name="T6"/>
                    <a:gd fmla="*/ 579 h 580" name="T7"/>
                    <a:gd fmla="*/ 418 w 423" name="T8"/>
                    <a:gd fmla="*/ 580 h 580" name="T9"/>
                    <a:gd fmla="*/ 415 w 423" name="T10"/>
                    <a:gd fmla="*/ 580 h 580" name="T11"/>
                    <a:gd fmla="*/ 6 w 423" name="T12"/>
                    <a:gd fmla="*/ 580 h 580" name="T13"/>
                    <a:gd fmla="*/ 6 w 423" name="T14"/>
                    <a:gd fmla="*/ 580 h 580" name="T15"/>
                    <a:gd fmla="*/ 3 w 423" name="T16"/>
                    <a:gd fmla="*/ 580 h 580" name="T17"/>
                    <a:gd fmla="*/ 1 w 423" name="T18"/>
                    <a:gd fmla="*/ 579 h 580" name="T19"/>
                    <a:gd fmla="*/ 0 w 423" name="T20"/>
                    <a:gd fmla="*/ 576 h 580" name="T21"/>
                    <a:gd fmla="*/ 0 w 423" name="T22"/>
                    <a:gd fmla="*/ 574 h 580" name="T23"/>
                    <a:gd fmla="*/ 0 w 423" name="T24"/>
                    <a:gd fmla="*/ 6 h 580" name="T25"/>
                    <a:gd fmla="*/ 0 w 423" name="T26"/>
                    <a:gd fmla="*/ 6 h 580" name="T27"/>
                    <a:gd fmla="*/ 0 w 423" name="T28"/>
                    <a:gd fmla="*/ 3 h 580" name="T29"/>
                    <a:gd fmla="*/ 1 w 423" name="T30"/>
                    <a:gd fmla="*/ 2 h 580" name="T31"/>
                    <a:gd fmla="*/ 3 w 423" name="T32"/>
                    <a:gd fmla="*/ 0 h 580" name="T33"/>
                    <a:gd fmla="*/ 6 w 423" name="T34"/>
                    <a:gd fmla="*/ 0 h 580" name="T35"/>
                    <a:gd fmla="*/ 415 w 423" name="T36"/>
                    <a:gd fmla="*/ 0 h 580" name="T37"/>
                    <a:gd fmla="*/ 415 w 423" name="T38"/>
                    <a:gd fmla="*/ 0 h 580" name="T39"/>
                    <a:gd fmla="*/ 418 w 423" name="T40"/>
                    <a:gd fmla="*/ 0 h 580" name="T41"/>
                    <a:gd fmla="*/ 420 w 423" name="T42"/>
                    <a:gd fmla="*/ 2 h 580" name="T43"/>
                    <a:gd fmla="*/ 421 w 423" name="T44"/>
                    <a:gd fmla="*/ 3 h 580" name="T45"/>
                    <a:gd fmla="*/ 423 w 423" name="T46"/>
                    <a:gd fmla="*/ 6 h 580" name="T47"/>
                    <a:gd fmla="*/ 423 w 423" name="T48"/>
                    <a:gd fmla="*/ 574 h 5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580" w="422">
                      <a:moveTo>
                        <a:pt x="423" y="574"/>
                      </a:moveTo>
                      <a:lnTo>
                        <a:pt x="423" y="574"/>
                      </a:lnTo>
                      <a:lnTo>
                        <a:pt x="421" y="576"/>
                      </a:lnTo>
                      <a:lnTo>
                        <a:pt x="420" y="579"/>
                      </a:lnTo>
                      <a:lnTo>
                        <a:pt x="418" y="580"/>
                      </a:lnTo>
                      <a:lnTo>
                        <a:pt x="415" y="580"/>
                      </a:lnTo>
                      <a:lnTo>
                        <a:pt x="6" y="580"/>
                      </a:lnTo>
                      <a:lnTo>
                        <a:pt x="6" y="580"/>
                      </a:lnTo>
                      <a:lnTo>
                        <a:pt x="3" y="580"/>
                      </a:lnTo>
                      <a:lnTo>
                        <a:pt x="1" y="579"/>
                      </a:lnTo>
                      <a:lnTo>
                        <a:pt x="0" y="576"/>
                      </a:lnTo>
                      <a:lnTo>
                        <a:pt x="0" y="574"/>
                      </a:lnTo>
                      <a:lnTo>
                        <a:pt x="0" y="6"/>
                      </a:lnTo>
                      <a:lnTo>
                        <a:pt x="0" y="6"/>
                      </a:lnTo>
                      <a:lnTo>
                        <a:pt x="0" y="3"/>
                      </a:lnTo>
                      <a:lnTo>
                        <a:pt x="1" y="2"/>
                      </a:lnTo>
                      <a:lnTo>
                        <a:pt x="3" y="0"/>
                      </a:lnTo>
                      <a:lnTo>
                        <a:pt x="6" y="0"/>
                      </a:lnTo>
                      <a:lnTo>
                        <a:pt x="415" y="0"/>
                      </a:lnTo>
                      <a:lnTo>
                        <a:pt x="415" y="0"/>
                      </a:lnTo>
                      <a:lnTo>
                        <a:pt x="418" y="0"/>
                      </a:lnTo>
                      <a:lnTo>
                        <a:pt x="420" y="2"/>
                      </a:lnTo>
                      <a:lnTo>
                        <a:pt x="421" y="3"/>
                      </a:lnTo>
                      <a:lnTo>
                        <a:pt x="423" y="6"/>
                      </a:lnTo>
                      <a:lnTo>
                        <a:pt x="423" y="574"/>
                      </a:lnTo>
                      <a:close/>
                    </a:path>
                  </a:pathLst>
                </a:custGeom>
                <a:noFill/>
                <a:ln w="19050">
                  <a:solidFill>
                    <a:schemeClr val="bg1"/>
                  </a:solidFill>
                  <a:prstDash val="solid"/>
                  <a:roun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75" name="PA-矩形 160">
                  <a:extLst>
                    <a:ext uri="{FF2B5EF4-FFF2-40B4-BE49-F238E27FC236}">
                      <a16:creationId xmlns:a16="http://schemas.microsoft.com/office/drawing/2014/main" id="{96CEF4AB-2BDF-4488-A483-96AF9D239610}"/>
                    </a:ext>
                  </a:extLst>
                </p:cNvPr>
                <p:cNvSpPr>
                  <a:spLocks noChangeArrowheads="1"/>
                </p:cNvSpPr>
                <p:nvPr>
                  <p:custDataLst>
                    <p:tags r:id="rId57"/>
                  </p:custDataLst>
                </p:nvPr>
              </p:nvSpPr>
              <p:spPr bwMode="auto">
                <a:xfrm>
                  <a:off x="10374312" y="3813176"/>
                  <a:ext cx="487362" cy="115888"/>
                </a:xfrm>
                <a:prstGeom prst="rect">
                  <a:avLst/>
                </a:prstGeom>
                <a:noFill/>
                <a:ln w="19050">
                  <a:solidFill>
                    <a:schemeClr val="bg1"/>
                  </a:solidFill>
                  <a:prstDash val="solid"/>
                  <a:miter lim="800000"/>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76" name="PA-Line 161">
                  <a:extLst>
                    <a:ext uri="{FF2B5EF4-FFF2-40B4-BE49-F238E27FC236}">
                      <a16:creationId xmlns:a16="http://schemas.microsoft.com/office/drawing/2014/main" id="{8D69DB40-A2C3-4C9C-A772-72DE24A89CCF}"/>
                    </a:ext>
                  </a:extLst>
                </p:cNvPr>
                <p:cNvSpPr>
                  <a:spLocks noChangeShapeType="1"/>
                </p:cNvSpPr>
                <p:nvPr>
                  <p:custDataLst>
                    <p:tags r:id="rId58"/>
                  </p:custDataLst>
                </p:nvPr>
              </p:nvSpPr>
              <p:spPr bwMode="auto">
                <a:xfrm flipH="1" flipV="1">
                  <a:off x="10374312" y="4017963"/>
                  <a:ext cx="0" cy="48260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77" name="PA-Line 162">
                  <a:extLst>
                    <a:ext uri="{FF2B5EF4-FFF2-40B4-BE49-F238E27FC236}">
                      <a16:creationId xmlns:a16="http://schemas.microsoft.com/office/drawing/2014/main" id="{984B0714-0565-4162-AFA8-39A76B477036}"/>
                    </a:ext>
                  </a:extLst>
                </p:cNvPr>
                <p:cNvSpPr>
                  <a:spLocks noChangeShapeType="1"/>
                </p:cNvSpPr>
                <p:nvPr>
                  <p:custDataLst>
                    <p:tags r:id="rId59"/>
                  </p:custDataLst>
                </p:nvPr>
              </p:nvSpPr>
              <p:spPr bwMode="auto">
                <a:xfrm flipH="1" flipV="1">
                  <a:off x="10493375" y="4017963"/>
                  <a:ext cx="0" cy="384175"/>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78" name="PA-Line 163">
                  <a:extLst>
                    <a:ext uri="{FF2B5EF4-FFF2-40B4-BE49-F238E27FC236}">
                      <a16:creationId xmlns:a16="http://schemas.microsoft.com/office/drawing/2014/main" id="{7827780E-2C06-4267-9E94-75AB29A63436}"/>
                    </a:ext>
                  </a:extLst>
                </p:cNvPr>
                <p:cNvSpPr>
                  <a:spLocks noChangeShapeType="1"/>
                </p:cNvSpPr>
                <p:nvPr>
                  <p:custDataLst>
                    <p:tags r:id="rId60"/>
                  </p:custDataLst>
                </p:nvPr>
              </p:nvSpPr>
              <p:spPr bwMode="auto">
                <a:xfrm flipH="1" flipV="1">
                  <a:off x="10617200" y="4017963"/>
                  <a:ext cx="0" cy="48260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79" name="PA-Line 164">
                  <a:extLst>
                    <a:ext uri="{FF2B5EF4-FFF2-40B4-BE49-F238E27FC236}">
                      <a16:creationId xmlns:a16="http://schemas.microsoft.com/office/drawing/2014/main" id="{8CD65027-98C9-4132-9332-A16EFC7FAAB3}"/>
                    </a:ext>
                  </a:extLst>
                </p:cNvPr>
                <p:cNvSpPr>
                  <a:spLocks noChangeShapeType="1"/>
                </p:cNvSpPr>
                <p:nvPr>
                  <p:custDataLst>
                    <p:tags r:id="rId61"/>
                  </p:custDataLst>
                </p:nvPr>
              </p:nvSpPr>
              <p:spPr bwMode="auto">
                <a:xfrm flipH="1" flipV="1">
                  <a:off x="10739437" y="4017963"/>
                  <a:ext cx="0" cy="48260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80" name="PA-Line 165">
                  <a:extLst>
                    <a:ext uri="{FF2B5EF4-FFF2-40B4-BE49-F238E27FC236}">
                      <a16:creationId xmlns:a16="http://schemas.microsoft.com/office/drawing/2014/main" id="{36AB619F-C7B1-4BCD-A314-803E7D3AA6BF}"/>
                    </a:ext>
                  </a:extLst>
                </p:cNvPr>
                <p:cNvSpPr>
                  <a:spLocks noChangeShapeType="1"/>
                </p:cNvSpPr>
                <p:nvPr>
                  <p:custDataLst>
                    <p:tags r:id="rId62"/>
                  </p:custDataLst>
                </p:nvPr>
              </p:nvSpPr>
              <p:spPr bwMode="auto">
                <a:xfrm flipH="1" flipV="1">
                  <a:off x="10861675" y="4017963"/>
                  <a:ext cx="0" cy="48260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81" name="PA-Line 166">
                  <a:extLst>
                    <a:ext uri="{FF2B5EF4-FFF2-40B4-BE49-F238E27FC236}">
                      <a16:creationId xmlns:a16="http://schemas.microsoft.com/office/drawing/2014/main" id="{201E4AEB-BCAC-49D3-9D1D-A0C49A67E90C}"/>
                    </a:ext>
                  </a:extLst>
                </p:cNvPr>
                <p:cNvSpPr>
                  <a:spLocks noChangeShapeType="1"/>
                </p:cNvSpPr>
                <p:nvPr>
                  <p:custDataLst>
                    <p:tags r:id="rId63"/>
                  </p:custDataLst>
                </p:nvPr>
              </p:nvSpPr>
              <p:spPr bwMode="auto">
                <a:xfrm>
                  <a:off x="10364787" y="4017963"/>
                  <a:ext cx="506412" cy="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82" name="PA-Line 167">
                  <a:extLst>
                    <a:ext uri="{FF2B5EF4-FFF2-40B4-BE49-F238E27FC236}">
                      <a16:creationId xmlns:a16="http://schemas.microsoft.com/office/drawing/2014/main" id="{BA53C097-A476-4A30-B087-4D9A639A7571}"/>
                    </a:ext>
                  </a:extLst>
                </p:cNvPr>
                <p:cNvSpPr>
                  <a:spLocks noChangeShapeType="1"/>
                </p:cNvSpPr>
                <p:nvPr>
                  <p:custDataLst>
                    <p:tags r:id="rId64"/>
                  </p:custDataLst>
                </p:nvPr>
              </p:nvSpPr>
              <p:spPr bwMode="auto">
                <a:xfrm>
                  <a:off x="10364787" y="4114801"/>
                  <a:ext cx="506412" cy="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83" name="PA-Line 168">
                  <a:extLst>
                    <a:ext uri="{FF2B5EF4-FFF2-40B4-BE49-F238E27FC236}">
                      <a16:creationId xmlns:a16="http://schemas.microsoft.com/office/drawing/2014/main" id="{7B6CD7E3-C9E5-4D2F-9F8D-E6356EF963F0}"/>
                    </a:ext>
                  </a:extLst>
                </p:cNvPr>
                <p:cNvSpPr>
                  <a:spLocks noChangeShapeType="1"/>
                </p:cNvSpPr>
                <p:nvPr>
                  <p:custDataLst>
                    <p:tags r:id="rId65"/>
                  </p:custDataLst>
                </p:nvPr>
              </p:nvSpPr>
              <p:spPr bwMode="auto">
                <a:xfrm>
                  <a:off x="10364787" y="4208463"/>
                  <a:ext cx="506412" cy="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84" name="PA-Line 169">
                  <a:extLst>
                    <a:ext uri="{FF2B5EF4-FFF2-40B4-BE49-F238E27FC236}">
                      <a16:creationId xmlns:a16="http://schemas.microsoft.com/office/drawing/2014/main" id="{C5F8D956-7852-4A60-9461-DC4610BB47AB}"/>
                    </a:ext>
                  </a:extLst>
                </p:cNvPr>
                <p:cNvSpPr>
                  <a:spLocks noChangeShapeType="1"/>
                </p:cNvSpPr>
                <p:nvPr>
                  <p:custDataLst>
                    <p:tags r:id="rId66"/>
                  </p:custDataLst>
                </p:nvPr>
              </p:nvSpPr>
              <p:spPr bwMode="auto">
                <a:xfrm>
                  <a:off x="10364787" y="4305301"/>
                  <a:ext cx="506412" cy="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85" name="PA-Line 170">
                  <a:extLst>
                    <a:ext uri="{FF2B5EF4-FFF2-40B4-BE49-F238E27FC236}">
                      <a16:creationId xmlns:a16="http://schemas.microsoft.com/office/drawing/2014/main" id="{E0EA0D83-167B-49D1-834E-F37555AC9A81}"/>
                    </a:ext>
                  </a:extLst>
                </p:cNvPr>
                <p:cNvSpPr>
                  <a:spLocks noChangeShapeType="1"/>
                </p:cNvSpPr>
                <p:nvPr>
                  <p:custDataLst>
                    <p:tags r:id="rId67"/>
                  </p:custDataLst>
                </p:nvPr>
              </p:nvSpPr>
              <p:spPr bwMode="auto">
                <a:xfrm>
                  <a:off x="10364787" y="4402138"/>
                  <a:ext cx="374650" cy="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sp>
              <p:nvSpPr>
                <p:cNvPr id="86" name="PA-Line 171">
                  <a:extLst>
                    <a:ext uri="{FF2B5EF4-FFF2-40B4-BE49-F238E27FC236}">
                      <a16:creationId xmlns:a16="http://schemas.microsoft.com/office/drawing/2014/main" id="{FEE18810-F8AF-45FA-A397-D6ED87462DDC}"/>
                    </a:ext>
                  </a:extLst>
                </p:cNvPr>
                <p:cNvSpPr>
                  <a:spLocks noChangeShapeType="1"/>
                </p:cNvSpPr>
                <p:nvPr>
                  <p:custDataLst>
                    <p:tags r:id="rId68"/>
                  </p:custDataLst>
                </p:nvPr>
              </p:nvSpPr>
              <p:spPr bwMode="auto">
                <a:xfrm>
                  <a:off x="10364787" y="4495801"/>
                  <a:ext cx="506412" cy="0"/>
                </a:xfrm>
                <a:prstGeom prst="line">
                  <a:avLst/>
                </a:prstGeom>
                <a:noFill/>
                <a:ln w="19050">
                  <a:solidFill>
                    <a:schemeClr val="bg1"/>
                  </a:solidFill>
                  <a:prstDash val="solid"/>
                  <a:round/>
                </a:ln>
                <a:extLst>
                  <a:ext uri="{909E8E84-426E-40DD-AFC4-6F175D3DCCD1}">
                    <a14:hiddenFill>
                      <a:noFill/>
                    </a14:hiddenFill>
                  </a:ext>
                </a:extLst>
              </p:spPr>
              <p:txBody>
                <a:bodyPr anchor="t" anchorCtr="0" bIns="45720" compatLnSpc="1" lIns="91440" numCol="1" rIns="91440" tIns="45720" vert="horz" wrap="square"/>
                <a:lstStyle/>
                <a:p>
                  <a:endParaRPr altLang="en-US" lang="ko-KR">
                    <a:solidFill>
                      <a:schemeClr val="tx1">
                        <a:lumMod val="65000"/>
                        <a:lumOff val="35000"/>
                      </a:schemeClr>
                    </a:solidFill>
                    <a:cs typeface="+mn-ea"/>
                    <a:sym typeface="+mn-lt"/>
                  </a:endParaRPr>
                </a:p>
              </p:txBody>
            </p:sp>
          </p:grpSp>
        </p:grpSp>
        <p:grpSp>
          <p:nvGrpSpPr>
            <p:cNvPr id="57" name="组合 56">
              <a:extLst>
                <a:ext uri="{FF2B5EF4-FFF2-40B4-BE49-F238E27FC236}">
                  <a16:creationId xmlns:a16="http://schemas.microsoft.com/office/drawing/2014/main" id="{98AB2A9A-0E19-4726-8EB0-9E8DE48DCD36}"/>
                </a:ext>
              </a:extLst>
            </p:cNvPr>
            <p:cNvGrpSpPr/>
            <p:nvPr/>
          </p:nvGrpSpPr>
          <p:grpSpPr>
            <a:xfrm>
              <a:off x="6140713" y="2274654"/>
              <a:ext cx="147720" cy="154874"/>
              <a:chOff x="6140713" y="2274654"/>
              <a:chExt cx="147720" cy="154874"/>
            </a:xfrm>
          </p:grpSpPr>
          <p:cxnSp>
            <p:nvCxnSpPr>
              <p:cNvPr id="70" name="PA-直接连接符 140">
                <a:extLst>
                  <a:ext uri="{FF2B5EF4-FFF2-40B4-BE49-F238E27FC236}">
                    <a16:creationId xmlns:a16="http://schemas.microsoft.com/office/drawing/2014/main" id="{00C13B4F-D293-4349-96D7-ED74227634AC}"/>
                  </a:ext>
                </a:extLst>
              </p:cNvPr>
              <p:cNvCxnSpPr/>
              <p:nvPr>
                <p:custDataLst>
                  <p:tags r:id="rId69"/>
                </p:custDataLst>
              </p:nvPr>
            </p:nvCxnSpPr>
            <p:spPr>
              <a:xfrm flipH="1">
                <a:off x="6174362" y="2296367"/>
                <a:ext cx="114071" cy="114070"/>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71" name="PA-直接连接符 144">
                <a:extLst>
                  <a:ext uri="{FF2B5EF4-FFF2-40B4-BE49-F238E27FC236}">
                    <a16:creationId xmlns:a16="http://schemas.microsoft.com/office/drawing/2014/main" id="{5EC38AE1-4FD8-4D02-BCA8-E23772B5755B}"/>
                  </a:ext>
                </a:extLst>
              </p:cNvPr>
              <p:cNvCxnSpPr/>
              <p:nvPr>
                <p:custDataLst>
                  <p:tags r:id="rId70"/>
                </p:custDataLst>
              </p:nvPr>
            </p:nvCxnSpPr>
            <p:spPr>
              <a:xfrm flipH="1" rot="8100000">
                <a:off x="6140713" y="2274654"/>
                <a:ext cx="0" cy="154874"/>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grpSp>
          <p:nvGrpSpPr>
            <p:cNvPr id="58" name="组合 57">
              <a:extLst>
                <a:ext uri="{FF2B5EF4-FFF2-40B4-BE49-F238E27FC236}">
                  <a16:creationId xmlns:a16="http://schemas.microsoft.com/office/drawing/2014/main" id="{373B03B2-709D-4B8A-ACDF-BF093BE1EE76}"/>
                </a:ext>
              </a:extLst>
            </p:cNvPr>
            <p:cNvGrpSpPr/>
            <p:nvPr/>
          </p:nvGrpSpPr>
          <p:grpSpPr>
            <a:xfrm>
              <a:off x="6085957" y="3554859"/>
              <a:ext cx="225156" cy="109512"/>
              <a:chOff x="6085957" y="3554859"/>
              <a:chExt cx="225156" cy="109512"/>
            </a:xfrm>
          </p:grpSpPr>
          <p:cxnSp>
            <p:nvCxnSpPr>
              <p:cNvPr id="68" name="PA-直接连接符 147">
                <a:extLst>
                  <a:ext uri="{FF2B5EF4-FFF2-40B4-BE49-F238E27FC236}">
                    <a16:creationId xmlns:a16="http://schemas.microsoft.com/office/drawing/2014/main" id="{636936D9-5873-4A4E-8A9F-DCC19FB955E4}"/>
                  </a:ext>
                </a:extLst>
              </p:cNvPr>
              <p:cNvCxnSpPr/>
              <p:nvPr>
                <p:custDataLst>
                  <p:tags r:id="rId71"/>
                </p:custDataLst>
              </p:nvPr>
            </p:nvCxnSpPr>
            <p:spPr>
              <a:xfrm rot="8100000">
                <a:off x="6156238" y="3608648"/>
                <a:ext cx="154875" cy="0"/>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69" name="PA-直接连接符 148">
                <a:extLst>
                  <a:ext uri="{FF2B5EF4-FFF2-40B4-BE49-F238E27FC236}">
                    <a16:creationId xmlns:a16="http://schemas.microsoft.com/office/drawing/2014/main" id="{0AC211FA-6AA9-43E8-BD61-BE20F67F31B9}"/>
                  </a:ext>
                </a:extLst>
              </p:cNvPr>
              <p:cNvCxnSpPr/>
              <p:nvPr>
                <p:custDataLst>
                  <p:tags r:id="rId72"/>
                </p:custDataLst>
              </p:nvPr>
            </p:nvCxnSpPr>
            <p:spPr>
              <a:xfrm flipH="1" flipV="1">
                <a:off x="6085957" y="3554859"/>
                <a:ext cx="109512" cy="109512"/>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grpSp>
          <p:nvGrpSpPr>
            <p:cNvPr id="59" name="组合 58">
              <a:extLst>
                <a:ext uri="{FF2B5EF4-FFF2-40B4-BE49-F238E27FC236}">
                  <a16:creationId xmlns:a16="http://schemas.microsoft.com/office/drawing/2014/main" id="{95225EFF-58B1-4CED-9776-DDC396C1225E}"/>
                </a:ext>
              </a:extLst>
            </p:cNvPr>
            <p:cNvGrpSpPr/>
            <p:nvPr/>
          </p:nvGrpSpPr>
          <p:grpSpPr>
            <a:xfrm>
              <a:off x="6085957" y="4834598"/>
              <a:ext cx="202474" cy="110479"/>
              <a:chOff x="6085957" y="4834598"/>
              <a:chExt cx="202474" cy="110479"/>
            </a:xfrm>
          </p:grpSpPr>
          <p:cxnSp>
            <p:nvCxnSpPr>
              <p:cNvPr id="66" name="PA-直接连接符 150">
                <a:extLst>
                  <a:ext uri="{FF2B5EF4-FFF2-40B4-BE49-F238E27FC236}">
                    <a16:creationId xmlns:a16="http://schemas.microsoft.com/office/drawing/2014/main" id="{3A84956A-FB81-451D-9DD8-DC666FF9A6B9}"/>
                  </a:ext>
                </a:extLst>
              </p:cNvPr>
              <p:cNvCxnSpPr/>
              <p:nvPr>
                <p:custDataLst>
                  <p:tags r:id="rId73"/>
                </p:custDataLst>
              </p:nvPr>
            </p:nvCxnSpPr>
            <p:spPr>
              <a:xfrm flipH="1">
                <a:off x="6178917" y="4834598"/>
                <a:ext cx="109514" cy="109514"/>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67" name="PA-直接连接符 151">
                <a:extLst>
                  <a:ext uri="{FF2B5EF4-FFF2-40B4-BE49-F238E27FC236}">
                    <a16:creationId xmlns:a16="http://schemas.microsoft.com/office/drawing/2014/main" id="{6CE8C006-F88C-404D-918A-E0A0BBBE39A3}"/>
                  </a:ext>
                </a:extLst>
              </p:cNvPr>
              <p:cNvCxnSpPr/>
              <p:nvPr>
                <p:custDataLst>
                  <p:tags r:id="rId74"/>
                </p:custDataLst>
              </p:nvPr>
            </p:nvCxnSpPr>
            <p:spPr>
              <a:xfrm flipH="1" flipV="1">
                <a:off x="6085957" y="4835565"/>
                <a:ext cx="109512" cy="109512"/>
              </a:xfrm>
              <a:prstGeom prst="line">
                <a:avLst/>
              </a:prstGeom>
              <a:ln w="254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sp>
          <p:nvSpPr>
            <p:cNvPr id="60" name="PA-speed ">
              <a:extLst>
                <a:ext uri="{FF2B5EF4-FFF2-40B4-BE49-F238E27FC236}">
                  <a16:creationId xmlns:a16="http://schemas.microsoft.com/office/drawing/2014/main" id="{B31626B7-40AC-4DFA-821C-E9E6DDE12421}"/>
                </a:ext>
              </a:extLst>
            </p:cNvPr>
            <p:cNvSpPr txBox="1">
              <a:spLocks noChangeArrowheads="1"/>
            </p:cNvSpPr>
            <p:nvPr>
              <p:custDataLst>
                <p:tags r:id="rId75"/>
              </p:custDataLst>
            </p:nvPr>
          </p:nvSpPr>
          <p:spPr bwMode="auto">
            <a:xfrm>
              <a:off x="6846900" y="3746715"/>
              <a:ext cx="3925295" cy="340488"/>
            </a:xfrm>
            <a:prstGeom prst="rect">
              <a:avLst/>
            </a:prstGeom>
            <a:noFill/>
            <a:scene3d>
              <a:camera prst="orthographicFront">
                <a:rot lat="0" lon="0" rev="0"/>
              </a:camera>
              <a:lightRig dir="t" rig="threePt"/>
            </a:scene3d>
            <a:sp3d prstMaterial="matte">
              <a:bevelT h="1270" w="1270"/>
            </a:sp3d>
          </p:spPr>
          <p:txBody>
            <a:bodyPr anchor="t" anchorCtr="0" bIns="46800" lIns="90000" rIns="90000" tIns="46800" wrap="square">
              <a:spAutoFit/>
            </a:bodyPr>
            <a:lstStyle>
              <a:defPPr>
                <a:defRPr lang="ko-KR"/>
              </a:defPPr>
              <a:lvl1pPr fontAlgn="base">
                <a:lnSpc>
                  <a:spcPct val="90000"/>
                </a:lnSpc>
                <a:spcBef>
                  <a:spcPct val="0"/>
                </a:spcBef>
                <a:spcAft>
                  <a:spcPct val="0"/>
                </a:spcAft>
                <a:buClr>
                  <a:prstClr val="white"/>
                </a:buClr>
                <a:defRPr b="1" kumimoji="1" sz="1400">
                  <a:solidFill>
                    <a:schemeClr val="tx1">
                      <a:lumMod val="95000"/>
                      <a:lumOff val="5000"/>
                    </a:schemeClr>
                  </a:solidFill>
                  <a:latin charset="0" panose="020b0604030504040204" pitchFamily="34" typeface="Tahoma"/>
                  <a:ea charset="0" panose="020b0604030504040204" pitchFamily="34" typeface="Tahoma"/>
                  <a:cs charset="0" panose="020b0604030504040204" pitchFamily="34" typeface="Tahoma"/>
                </a:defRPr>
              </a:lvl1pPr>
              <a:lvl2pPr fontAlgn="base">
                <a:spcBef>
                  <a:spcPct val="0"/>
                </a:spcBef>
                <a:spcAft>
                  <a:spcPct val="0"/>
                </a:spcAft>
                <a:defRPr kumimoji="1">
                  <a:latin charset="-127" panose="020b0600000101010101" pitchFamily="50" typeface="Gulim"/>
                  <a:ea charset="-127" panose="020b0600000101010101" pitchFamily="50" typeface="Gulim"/>
                </a:defRPr>
              </a:lvl2pPr>
              <a:lvl3pPr fontAlgn="base">
                <a:spcBef>
                  <a:spcPct val="0"/>
                </a:spcBef>
                <a:spcAft>
                  <a:spcPct val="0"/>
                </a:spcAft>
                <a:defRPr kumimoji="1">
                  <a:latin charset="-127" panose="020b0600000101010101" pitchFamily="50" typeface="Gulim"/>
                  <a:ea charset="-127" panose="020b0600000101010101" pitchFamily="50" typeface="Gulim"/>
                </a:defRPr>
              </a:lvl3pPr>
              <a:lvl4pPr fontAlgn="base">
                <a:spcBef>
                  <a:spcPct val="0"/>
                </a:spcBef>
                <a:spcAft>
                  <a:spcPct val="0"/>
                </a:spcAft>
                <a:defRPr kumimoji="1">
                  <a:latin charset="-127" panose="020b0600000101010101" pitchFamily="50" typeface="Gulim"/>
                  <a:ea charset="-127" panose="020b0600000101010101" pitchFamily="50" typeface="Gulim"/>
                </a:defRPr>
              </a:lvl4pPr>
              <a:lvl5pPr fontAlgn="base">
                <a:spcBef>
                  <a:spcPct val="0"/>
                </a:spcBef>
                <a:spcAft>
                  <a:spcPct val="0"/>
                </a:spcAft>
                <a:defRPr kumimoji="1">
                  <a:latin charset="-127" panose="020b0600000101010101" pitchFamily="50" typeface="Gulim"/>
                  <a:ea charset="-127" panose="020b0600000101010101" pitchFamily="50" typeface="Gulim"/>
                </a:defRPr>
              </a:lvl5pPr>
              <a:lvl6pPr>
                <a:defRPr kumimoji="1">
                  <a:latin charset="-127" panose="020b0600000101010101" pitchFamily="50" typeface="Gulim"/>
                  <a:ea charset="-127" panose="020b0600000101010101" pitchFamily="50" typeface="Gulim"/>
                </a:defRPr>
              </a:lvl6pPr>
              <a:lvl7pPr>
                <a:defRPr kumimoji="1">
                  <a:latin charset="-127" panose="020b0600000101010101" pitchFamily="50" typeface="Gulim"/>
                  <a:ea charset="-127" panose="020b0600000101010101" pitchFamily="50" typeface="Gulim"/>
                </a:defRPr>
              </a:lvl7pPr>
              <a:lvl8pPr>
                <a:defRPr kumimoji="1">
                  <a:latin charset="-127" panose="020b0600000101010101" pitchFamily="50" typeface="Gulim"/>
                  <a:ea charset="-127" panose="020b0600000101010101" pitchFamily="50" typeface="Gulim"/>
                </a:defRPr>
              </a:lvl8pPr>
              <a:lvl9pPr>
                <a:defRPr kumimoji="1">
                  <a:latin charset="-127" panose="020b0600000101010101" pitchFamily="50" typeface="Gulim"/>
                  <a:ea charset="-127" panose="020b0600000101010101" pitchFamily="50" typeface="Gulim"/>
                </a:defRPr>
              </a:lvl9pPr>
            </a:lstStyle>
            <a:p>
              <a:r>
                <a:rPr altLang="en-US" b="0" lang="zh-CN" sz="1800">
                  <a:solidFill>
                    <a:schemeClr val="tx1">
                      <a:lumMod val="85000"/>
                      <a:lumOff val="15000"/>
                    </a:schemeClr>
                  </a:solidFill>
                  <a:latin typeface="+mn-lt"/>
                  <a:ea typeface="+mn-ea"/>
                  <a:cs typeface="+mn-ea"/>
                  <a:sym typeface="+mn-lt"/>
                </a:rPr>
                <a:t>输入标题</a:t>
              </a:r>
            </a:p>
          </p:txBody>
        </p:sp>
        <p:sp>
          <p:nvSpPr>
            <p:cNvPr id="61" name="PA-矩形 3">
              <a:extLst>
                <a:ext uri="{FF2B5EF4-FFF2-40B4-BE49-F238E27FC236}">
                  <a16:creationId xmlns:a16="http://schemas.microsoft.com/office/drawing/2014/main" id="{AB28D99E-4354-4AEB-BE18-6F50D2BDFAA5}"/>
                </a:ext>
              </a:extLst>
            </p:cNvPr>
            <p:cNvSpPr txBox="1">
              <a:spLocks noChangeArrowheads="1"/>
            </p:cNvSpPr>
            <p:nvPr>
              <p:custDataLst>
                <p:tags r:id="rId76"/>
              </p:custDataLst>
            </p:nvPr>
          </p:nvSpPr>
          <p:spPr bwMode="auto">
            <a:xfrm>
              <a:off x="6846900" y="4042989"/>
              <a:ext cx="4406911" cy="751968"/>
            </a:xfrm>
            <a:prstGeom prst="rect">
              <a:avLst/>
            </a:prstGeom>
          </p:spPr>
          <p:txBody>
            <a:bodyPr anchor="t" anchorCtr="0" bIns="46800" lIns="90000" rIns="90000" tIns="46800" wrap="square">
              <a:spAutoFit/>
            </a:bodyPr>
            <a:lstStyle>
              <a:lvl1pPr eaLnBrk="0" hangingPunct="0" indent="-342900" marL="342900">
                <a:spcBef>
                  <a:spcPct val="20000"/>
                </a:spcBef>
                <a:buFont charset="0" panose="020b0604020202020204" pitchFamily="34" typeface="Arial"/>
                <a:buNone/>
                <a:defRPr altLang="ko-KR" lang="en-US" smtClean="0" sz="2000">
                  <a:latin charset="0" panose="020b0604020202020204" pitchFamily="34" typeface="Microsoft Sans Serif"/>
                  <a:ea typeface="+mj-ea"/>
                  <a:cs charset="0" panose="020b0604020202020204" pitchFamily="34" typeface="Microsoft Sans Serif"/>
                </a:defRPr>
              </a:lvl1pPr>
              <a:lvl2pPr eaLnBrk="0" hangingPunct="0" indent="-285750" marL="742950">
                <a:spcBef>
                  <a:spcPct val="20000"/>
                </a:spcBef>
                <a:buFont charset="0" panose="020b0604020202020204" pitchFamily="34" typeface="Arial"/>
                <a:buChar char="–"/>
                <a:defRPr sz="2800">
                  <a:latin typeface="+mn-lt"/>
                  <a:ea typeface="+mn-ea"/>
                </a:defRPr>
              </a:lvl2pPr>
              <a:lvl3pPr eaLnBrk="0" hangingPunct="0" indent="-228600" marL="1143000">
                <a:spcBef>
                  <a:spcPct val="20000"/>
                </a:spcBef>
                <a:buFont charset="0" panose="020b0604020202020204" pitchFamily="34" typeface="Arial"/>
                <a:buChar char="•"/>
                <a:defRPr sz="2400">
                  <a:latin typeface="+mn-lt"/>
                  <a:ea typeface="+mn-ea"/>
                </a:defRPr>
              </a:lvl3pPr>
              <a:lvl4pPr eaLnBrk="0" hangingPunct="0" indent="-228600" marL="1600200">
                <a:spcBef>
                  <a:spcPct val="20000"/>
                </a:spcBef>
                <a:buFont charset="0" panose="020b0604020202020204" pitchFamily="34" typeface="Arial"/>
                <a:buChar char="–"/>
                <a:defRPr sz="2000">
                  <a:latin typeface="+mn-lt"/>
                  <a:ea typeface="+mn-ea"/>
                </a:defRPr>
              </a:lvl4pPr>
              <a:lvl5pPr eaLnBrk="0" hangingPunct="0" indent="-228600" marL="2057400">
                <a:spcBef>
                  <a:spcPct val="20000"/>
                </a:spcBef>
                <a:buFont charset="0" panose="020b0604020202020204" pitchFamily="34" typeface="Arial"/>
                <a:buChar char="»"/>
                <a:defRPr sz="2000">
                  <a:latin typeface="+mn-lt"/>
                  <a:ea typeface="+mn-ea"/>
                </a:defRPr>
              </a:lvl5pPr>
              <a:lvl6pPr indent="-228600" marL="2514600">
                <a:spcBef>
                  <a:spcPct val="20000"/>
                </a:spcBef>
                <a:buFont charset="0" panose="020b0604020202020204" pitchFamily="34" typeface="Arial"/>
                <a:buChar char="•"/>
                <a:defRPr sz="2000">
                  <a:latin typeface="+mn-lt"/>
                  <a:ea typeface="+mn-ea"/>
                </a:defRPr>
              </a:lvl6pPr>
              <a:lvl7pPr indent="-228600" marL="2971800">
                <a:spcBef>
                  <a:spcPct val="20000"/>
                </a:spcBef>
                <a:buFont charset="0" panose="020b0604020202020204" pitchFamily="34" typeface="Arial"/>
                <a:buChar char="•"/>
                <a:defRPr sz="2000">
                  <a:latin typeface="+mn-lt"/>
                  <a:ea typeface="+mn-ea"/>
                </a:defRPr>
              </a:lvl7pPr>
              <a:lvl8pPr indent="-228600" marL="3429000">
                <a:spcBef>
                  <a:spcPct val="20000"/>
                </a:spcBef>
                <a:buFont charset="0" panose="020b0604020202020204" pitchFamily="34" typeface="Arial"/>
                <a:buChar char="•"/>
                <a:defRPr sz="2000">
                  <a:latin typeface="+mn-lt"/>
                  <a:ea typeface="+mn-ea"/>
                </a:defRPr>
              </a:lvl8pPr>
              <a:lvl9pPr indent="-228600" marL="3886200">
                <a:spcBef>
                  <a:spcPct val="20000"/>
                </a:spcBef>
                <a:buFont charset="0" panose="020b0604020202020204" pitchFamily="34" typeface="Arial"/>
                <a:buChar char="•"/>
                <a:defRPr sz="2000">
                  <a:latin typeface="+mn-lt"/>
                  <a:ea typeface="+mn-ea"/>
                </a:defRPr>
              </a:lvl9pPr>
            </a:lstStyle>
            <a:p>
              <a:pPr indent="0" marL="0">
                <a:lnSpc>
                  <a:spcPct val="120000"/>
                </a:lnSpc>
              </a:pPr>
              <a:r>
                <a:rPr altLang="en-US" lang="zh-CN" spc="300" sz="1200">
                  <a:latin typeface="+mn-lt"/>
                  <a:ea typeface="+mn-ea"/>
                  <a:cs typeface="+mn-ea"/>
                  <a:sym typeface="+mn-lt"/>
                </a:rPr>
                <a:t>在此录入上述图表的描述说明，在此录入上述图表的描述说明。在此录入上述图表的描述说明，在此录入上述图表的描述说明。</a:t>
              </a:r>
            </a:p>
          </p:txBody>
        </p:sp>
        <p:sp>
          <p:nvSpPr>
            <p:cNvPr id="62" name="PA-speed ">
              <a:extLst>
                <a:ext uri="{FF2B5EF4-FFF2-40B4-BE49-F238E27FC236}">
                  <a16:creationId xmlns:a16="http://schemas.microsoft.com/office/drawing/2014/main" id="{43D357C1-E131-46B5-9FC9-726D97FB2DD7}"/>
                </a:ext>
              </a:extLst>
            </p:cNvPr>
            <p:cNvSpPr txBox="1">
              <a:spLocks noChangeArrowheads="1"/>
            </p:cNvSpPr>
            <p:nvPr>
              <p:custDataLst>
                <p:tags r:id="rId77"/>
              </p:custDataLst>
            </p:nvPr>
          </p:nvSpPr>
          <p:spPr bwMode="auto">
            <a:xfrm>
              <a:off x="1286324" y="2553400"/>
              <a:ext cx="3925295" cy="340488"/>
            </a:xfrm>
            <a:prstGeom prst="rect">
              <a:avLst/>
            </a:prstGeom>
            <a:noFill/>
            <a:scene3d>
              <a:camera prst="orthographicFront">
                <a:rot lat="0" lon="0" rev="0"/>
              </a:camera>
              <a:lightRig dir="t" rig="threePt"/>
            </a:scene3d>
            <a:sp3d prstMaterial="matte">
              <a:bevelT h="1270" w="1270"/>
            </a:sp3d>
          </p:spPr>
          <p:txBody>
            <a:bodyPr anchor="t" anchorCtr="0" bIns="46800" lIns="90000" rIns="90000" tIns="46800" wrap="square">
              <a:spAutoFit/>
            </a:bodyPr>
            <a:lstStyle>
              <a:defPPr>
                <a:defRPr lang="ko-KR"/>
              </a:defPPr>
              <a:lvl1pPr fontAlgn="base">
                <a:lnSpc>
                  <a:spcPct val="90000"/>
                </a:lnSpc>
                <a:spcBef>
                  <a:spcPct val="0"/>
                </a:spcBef>
                <a:spcAft>
                  <a:spcPct val="0"/>
                </a:spcAft>
                <a:buClr>
                  <a:prstClr val="white"/>
                </a:buClr>
                <a:defRPr b="1" kumimoji="1" sz="1400">
                  <a:solidFill>
                    <a:schemeClr val="tx1">
                      <a:lumMod val="95000"/>
                      <a:lumOff val="5000"/>
                    </a:schemeClr>
                  </a:solidFill>
                  <a:latin charset="0" panose="020b0604030504040204" pitchFamily="34" typeface="Tahoma"/>
                  <a:ea charset="0" panose="020b0604030504040204" pitchFamily="34" typeface="Tahoma"/>
                  <a:cs charset="0" panose="020b0604030504040204" pitchFamily="34" typeface="Tahoma"/>
                </a:defRPr>
              </a:lvl1pPr>
              <a:lvl2pPr fontAlgn="base">
                <a:spcBef>
                  <a:spcPct val="0"/>
                </a:spcBef>
                <a:spcAft>
                  <a:spcPct val="0"/>
                </a:spcAft>
                <a:defRPr kumimoji="1">
                  <a:latin charset="-127" panose="020b0600000101010101" pitchFamily="50" typeface="Gulim"/>
                  <a:ea charset="-127" panose="020b0600000101010101" pitchFamily="50" typeface="Gulim"/>
                </a:defRPr>
              </a:lvl2pPr>
              <a:lvl3pPr fontAlgn="base">
                <a:spcBef>
                  <a:spcPct val="0"/>
                </a:spcBef>
                <a:spcAft>
                  <a:spcPct val="0"/>
                </a:spcAft>
                <a:defRPr kumimoji="1">
                  <a:latin charset="-127" panose="020b0600000101010101" pitchFamily="50" typeface="Gulim"/>
                  <a:ea charset="-127" panose="020b0600000101010101" pitchFamily="50" typeface="Gulim"/>
                </a:defRPr>
              </a:lvl3pPr>
              <a:lvl4pPr fontAlgn="base">
                <a:spcBef>
                  <a:spcPct val="0"/>
                </a:spcBef>
                <a:spcAft>
                  <a:spcPct val="0"/>
                </a:spcAft>
                <a:defRPr kumimoji="1">
                  <a:latin charset="-127" panose="020b0600000101010101" pitchFamily="50" typeface="Gulim"/>
                  <a:ea charset="-127" panose="020b0600000101010101" pitchFamily="50" typeface="Gulim"/>
                </a:defRPr>
              </a:lvl4pPr>
              <a:lvl5pPr fontAlgn="base">
                <a:spcBef>
                  <a:spcPct val="0"/>
                </a:spcBef>
                <a:spcAft>
                  <a:spcPct val="0"/>
                </a:spcAft>
                <a:defRPr kumimoji="1">
                  <a:latin charset="-127" panose="020b0600000101010101" pitchFamily="50" typeface="Gulim"/>
                  <a:ea charset="-127" panose="020b0600000101010101" pitchFamily="50" typeface="Gulim"/>
                </a:defRPr>
              </a:lvl5pPr>
              <a:lvl6pPr>
                <a:defRPr kumimoji="1">
                  <a:latin charset="-127" panose="020b0600000101010101" pitchFamily="50" typeface="Gulim"/>
                  <a:ea charset="-127" panose="020b0600000101010101" pitchFamily="50" typeface="Gulim"/>
                </a:defRPr>
              </a:lvl6pPr>
              <a:lvl7pPr>
                <a:defRPr kumimoji="1">
                  <a:latin charset="-127" panose="020b0600000101010101" pitchFamily="50" typeface="Gulim"/>
                  <a:ea charset="-127" panose="020b0600000101010101" pitchFamily="50" typeface="Gulim"/>
                </a:defRPr>
              </a:lvl7pPr>
              <a:lvl8pPr>
                <a:defRPr kumimoji="1">
                  <a:latin charset="-127" panose="020b0600000101010101" pitchFamily="50" typeface="Gulim"/>
                  <a:ea charset="-127" panose="020b0600000101010101" pitchFamily="50" typeface="Gulim"/>
                </a:defRPr>
              </a:lvl8pPr>
              <a:lvl9pPr>
                <a:defRPr kumimoji="1">
                  <a:latin charset="-127" panose="020b0600000101010101" pitchFamily="50" typeface="Gulim"/>
                  <a:ea charset="-127" panose="020b0600000101010101" pitchFamily="50" typeface="Gulim"/>
                </a:defRPr>
              </a:lvl9pPr>
            </a:lstStyle>
            <a:p>
              <a:r>
                <a:rPr altLang="en-US" b="0" lang="zh-CN" sz="1800">
                  <a:solidFill>
                    <a:schemeClr val="tx1">
                      <a:lumMod val="85000"/>
                      <a:lumOff val="15000"/>
                    </a:schemeClr>
                  </a:solidFill>
                  <a:latin typeface="+mn-lt"/>
                  <a:ea typeface="+mn-ea"/>
                  <a:cs typeface="+mn-ea"/>
                  <a:sym typeface="+mn-lt"/>
                </a:rPr>
                <a:t>输入标题</a:t>
              </a:r>
            </a:p>
          </p:txBody>
        </p:sp>
        <p:sp>
          <p:nvSpPr>
            <p:cNvPr id="63" name="PA-矩形 3">
              <a:extLst>
                <a:ext uri="{FF2B5EF4-FFF2-40B4-BE49-F238E27FC236}">
                  <a16:creationId xmlns:a16="http://schemas.microsoft.com/office/drawing/2014/main" id="{E865947B-0F97-438D-8D7C-B73DA414B100}"/>
                </a:ext>
              </a:extLst>
            </p:cNvPr>
            <p:cNvSpPr txBox="1">
              <a:spLocks noChangeArrowheads="1"/>
            </p:cNvSpPr>
            <p:nvPr>
              <p:custDataLst>
                <p:tags r:id="rId78"/>
              </p:custDataLst>
            </p:nvPr>
          </p:nvSpPr>
          <p:spPr bwMode="auto">
            <a:xfrm>
              <a:off x="1258912" y="2859190"/>
              <a:ext cx="4406907" cy="751968"/>
            </a:xfrm>
            <a:prstGeom prst="rect">
              <a:avLst/>
            </a:prstGeom>
          </p:spPr>
          <p:txBody>
            <a:bodyPr anchor="t" anchorCtr="0" bIns="46800" lIns="90000" rIns="90000" tIns="46800" wrap="square">
              <a:spAutoFit/>
            </a:bodyPr>
            <a:lstStyle>
              <a:lvl1pPr eaLnBrk="0" hangingPunct="0" indent="-342900" marL="342900">
                <a:spcBef>
                  <a:spcPct val="20000"/>
                </a:spcBef>
                <a:buFont charset="0" panose="020b0604020202020204" pitchFamily="34" typeface="Arial"/>
                <a:buNone/>
                <a:defRPr altLang="ko-KR" lang="en-US" smtClean="0" sz="2000">
                  <a:latin charset="0" panose="020b0604020202020204" pitchFamily="34" typeface="Microsoft Sans Serif"/>
                  <a:ea typeface="+mj-ea"/>
                  <a:cs charset="0" panose="020b0604020202020204" pitchFamily="34" typeface="Microsoft Sans Serif"/>
                </a:defRPr>
              </a:lvl1pPr>
              <a:lvl2pPr eaLnBrk="0" hangingPunct="0" indent="-285750" marL="742950">
                <a:spcBef>
                  <a:spcPct val="20000"/>
                </a:spcBef>
                <a:buFont charset="0" panose="020b0604020202020204" pitchFamily="34" typeface="Arial"/>
                <a:buChar char="–"/>
                <a:defRPr sz="2800">
                  <a:latin typeface="+mn-lt"/>
                  <a:ea typeface="+mn-ea"/>
                </a:defRPr>
              </a:lvl2pPr>
              <a:lvl3pPr eaLnBrk="0" hangingPunct="0" indent="-228600" marL="1143000">
                <a:spcBef>
                  <a:spcPct val="20000"/>
                </a:spcBef>
                <a:buFont charset="0" panose="020b0604020202020204" pitchFamily="34" typeface="Arial"/>
                <a:buChar char="•"/>
                <a:defRPr sz="2400">
                  <a:latin typeface="+mn-lt"/>
                  <a:ea typeface="+mn-ea"/>
                </a:defRPr>
              </a:lvl3pPr>
              <a:lvl4pPr eaLnBrk="0" hangingPunct="0" indent="-228600" marL="1600200">
                <a:spcBef>
                  <a:spcPct val="20000"/>
                </a:spcBef>
                <a:buFont charset="0" panose="020b0604020202020204" pitchFamily="34" typeface="Arial"/>
                <a:buChar char="–"/>
                <a:defRPr sz="2000">
                  <a:latin typeface="+mn-lt"/>
                  <a:ea typeface="+mn-ea"/>
                </a:defRPr>
              </a:lvl4pPr>
              <a:lvl5pPr eaLnBrk="0" hangingPunct="0" indent="-228600" marL="2057400">
                <a:spcBef>
                  <a:spcPct val="20000"/>
                </a:spcBef>
                <a:buFont charset="0" panose="020b0604020202020204" pitchFamily="34" typeface="Arial"/>
                <a:buChar char="»"/>
                <a:defRPr sz="2000">
                  <a:latin typeface="+mn-lt"/>
                  <a:ea typeface="+mn-ea"/>
                </a:defRPr>
              </a:lvl5pPr>
              <a:lvl6pPr indent="-228600" marL="2514600">
                <a:spcBef>
                  <a:spcPct val="20000"/>
                </a:spcBef>
                <a:buFont charset="0" panose="020b0604020202020204" pitchFamily="34" typeface="Arial"/>
                <a:buChar char="•"/>
                <a:defRPr sz="2000">
                  <a:latin typeface="+mn-lt"/>
                  <a:ea typeface="+mn-ea"/>
                </a:defRPr>
              </a:lvl6pPr>
              <a:lvl7pPr indent="-228600" marL="2971800">
                <a:spcBef>
                  <a:spcPct val="20000"/>
                </a:spcBef>
                <a:buFont charset="0" panose="020b0604020202020204" pitchFamily="34" typeface="Arial"/>
                <a:buChar char="•"/>
                <a:defRPr sz="2000">
                  <a:latin typeface="+mn-lt"/>
                  <a:ea typeface="+mn-ea"/>
                </a:defRPr>
              </a:lvl7pPr>
              <a:lvl8pPr indent="-228600" marL="3429000">
                <a:spcBef>
                  <a:spcPct val="20000"/>
                </a:spcBef>
                <a:buFont charset="0" panose="020b0604020202020204" pitchFamily="34" typeface="Arial"/>
                <a:buChar char="•"/>
                <a:defRPr sz="2000">
                  <a:latin typeface="+mn-lt"/>
                  <a:ea typeface="+mn-ea"/>
                </a:defRPr>
              </a:lvl8pPr>
              <a:lvl9pPr indent="-228600" marL="3886200">
                <a:spcBef>
                  <a:spcPct val="20000"/>
                </a:spcBef>
                <a:buFont charset="0" panose="020b0604020202020204" pitchFamily="34" typeface="Arial"/>
                <a:buChar char="•"/>
                <a:defRPr sz="2000">
                  <a:latin typeface="+mn-lt"/>
                  <a:ea typeface="+mn-ea"/>
                </a:defRPr>
              </a:lvl9pPr>
            </a:lstStyle>
            <a:p>
              <a:pPr indent="0" marL="0">
                <a:lnSpc>
                  <a:spcPct val="120000"/>
                </a:lnSpc>
              </a:pPr>
              <a:r>
                <a:rPr altLang="en-US" lang="zh-CN" spc="300" sz="1200">
                  <a:latin typeface="+mn-lt"/>
                  <a:ea typeface="+mn-ea"/>
                  <a:cs typeface="+mn-ea"/>
                  <a:sym typeface="+mn-lt"/>
                </a:rPr>
                <a:t>在此录入上述图表的描述说明，在此录入上述图表的描述说明。在此录入上述图表的描述说明，在此录入上述图表的描述说明。</a:t>
              </a:r>
            </a:p>
          </p:txBody>
        </p:sp>
        <p:sp>
          <p:nvSpPr>
            <p:cNvPr id="64" name="PA-speed ">
              <a:extLst>
                <a:ext uri="{FF2B5EF4-FFF2-40B4-BE49-F238E27FC236}">
                  <a16:creationId xmlns:a16="http://schemas.microsoft.com/office/drawing/2014/main" id="{4B735699-7428-492E-BE23-0F81D58F6491}"/>
                </a:ext>
              </a:extLst>
            </p:cNvPr>
            <p:cNvSpPr txBox="1">
              <a:spLocks noChangeArrowheads="1"/>
            </p:cNvSpPr>
            <p:nvPr>
              <p:custDataLst>
                <p:tags r:id="rId79"/>
              </p:custDataLst>
            </p:nvPr>
          </p:nvSpPr>
          <p:spPr bwMode="auto">
            <a:xfrm>
              <a:off x="1286324" y="4980076"/>
              <a:ext cx="3925295" cy="340488"/>
            </a:xfrm>
            <a:prstGeom prst="rect">
              <a:avLst/>
            </a:prstGeom>
            <a:noFill/>
            <a:scene3d>
              <a:camera prst="orthographicFront">
                <a:rot lat="0" lon="0" rev="0"/>
              </a:camera>
              <a:lightRig dir="t" rig="threePt"/>
            </a:scene3d>
            <a:sp3d prstMaterial="matte">
              <a:bevelT h="1270" w="1270"/>
            </a:sp3d>
          </p:spPr>
          <p:txBody>
            <a:bodyPr anchor="t" anchorCtr="0" bIns="46800" lIns="90000" rIns="90000" tIns="46800" wrap="square">
              <a:spAutoFit/>
            </a:bodyPr>
            <a:lstStyle>
              <a:defPPr>
                <a:defRPr lang="ko-KR"/>
              </a:defPPr>
              <a:lvl1pPr fontAlgn="base">
                <a:lnSpc>
                  <a:spcPct val="90000"/>
                </a:lnSpc>
                <a:spcBef>
                  <a:spcPct val="0"/>
                </a:spcBef>
                <a:spcAft>
                  <a:spcPct val="0"/>
                </a:spcAft>
                <a:buClr>
                  <a:prstClr val="white"/>
                </a:buClr>
                <a:defRPr b="1" kumimoji="1" sz="1400">
                  <a:solidFill>
                    <a:schemeClr val="tx1">
                      <a:lumMod val="95000"/>
                      <a:lumOff val="5000"/>
                    </a:schemeClr>
                  </a:solidFill>
                  <a:latin charset="0" panose="020b0604030504040204" pitchFamily="34" typeface="Tahoma"/>
                  <a:ea charset="0" panose="020b0604030504040204" pitchFamily="34" typeface="Tahoma"/>
                  <a:cs charset="0" panose="020b0604030504040204" pitchFamily="34" typeface="Tahoma"/>
                </a:defRPr>
              </a:lvl1pPr>
              <a:lvl2pPr fontAlgn="base">
                <a:spcBef>
                  <a:spcPct val="0"/>
                </a:spcBef>
                <a:spcAft>
                  <a:spcPct val="0"/>
                </a:spcAft>
                <a:defRPr kumimoji="1">
                  <a:latin charset="-127" panose="020b0600000101010101" pitchFamily="50" typeface="Gulim"/>
                  <a:ea charset="-127" panose="020b0600000101010101" pitchFamily="50" typeface="Gulim"/>
                </a:defRPr>
              </a:lvl2pPr>
              <a:lvl3pPr fontAlgn="base">
                <a:spcBef>
                  <a:spcPct val="0"/>
                </a:spcBef>
                <a:spcAft>
                  <a:spcPct val="0"/>
                </a:spcAft>
                <a:defRPr kumimoji="1">
                  <a:latin charset="-127" panose="020b0600000101010101" pitchFamily="50" typeface="Gulim"/>
                  <a:ea charset="-127" panose="020b0600000101010101" pitchFamily="50" typeface="Gulim"/>
                </a:defRPr>
              </a:lvl3pPr>
              <a:lvl4pPr fontAlgn="base">
                <a:spcBef>
                  <a:spcPct val="0"/>
                </a:spcBef>
                <a:spcAft>
                  <a:spcPct val="0"/>
                </a:spcAft>
                <a:defRPr kumimoji="1">
                  <a:latin charset="-127" panose="020b0600000101010101" pitchFamily="50" typeface="Gulim"/>
                  <a:ea charset="-127" panose="020b0600000101010101" pitchFamily="50" typeface="Gulim"/>
                </a:defRPr>
              </a:lvl4pPr>
              <a:lvl5pPr fontAlgn="base">
                <a:spcBef>
                  <a:spcPct val="0"/>
                </a:spcBef>
                <a:spcAft>
                  <a:spcPct val="0"/>
                </a:spcAft>
                <a:defRPr kumimoji="1">
                  <a:latin charset="-127" panose="020b0600000101010101" pitchFamily="50" typeface="Gulim"/>
                  <a:ea charset="-127" panose="020b0600000101010101" pitchFamily="50" typeface="Gulim"/>
                </a:defRPr>
              </a:lvl5pPr>
              <a:lvl6pPr>
                <a:defRPr kumimoji="1">
                  <a:latin charset="-127" panose="020b0600000101010101" pitchFamily="50" typeface="Gulim"/>
                  <a:ea charset="-127" panose="020b0600000101010101" pitchFamily="50" typeface="Gulim"/>
                </a:defRPr>
              </a:lvl6pPr>
              <a:lvl7pPr>
                <a:defRPr kumimoji="1">
                  <a:latin charset="-127" panose="020b0600000101010101" pitchFamily="50" typeface="Gulim"/>
                  <a:ea charset="-127" panose="020b0600000101010101" pitchFamily="50" typeface="Gulim"/>
                </a:defRPr>
              </a:lvl7pPr>
              <a:lvl8pPr>
                <a:defRPr kumimoji="1">
                  <a:latin charset="-127" panose="020b0600000101010101" pitchFamily="50" typeface="Gulim"/>
                  <a:ea charset="-127" panose="020b0600000101010101" pitchFamily="50" typeface="Gulim"/>
                </a:defRPr>
              </a:lvl8pPr>
              <a:lvl9pPr>
                <a:defRPr kumimoji="1">
                  <a:latin charset="-127" panose="020b0600000101010101" pitchFamily="50" typeface="Gulim"/>
                  <a:ea charset="-127" panose="020b0600000101010101" pitchFamily="50" typeface="Gulim"/>
                </a:defRPr>
              </a:lvl9pPr>
            </a:lstStyle>
            <a:p>
              <a:r>
                <a:rPr altLang="en-US" b="0" lang="zh-CN" sz="1800">
                  <a:solidFill>
                    <a:schemeClr val="tx1">
                      <a:lumMod val="85000"/>
                      <a:lumOff val="15000"/>
                    </a:schemeClr>
                  </a:solidFill>
                  <a:latin typeface="+mn-lt"/>
                  <a:ea typeface="+mn-ea"/>
                  <a:cs typeface="+mn-ea"/>
                  <a:sym typeface="+mn-lt"/>
                </a:rPr>
                <a:t>输入标题</a:t>
              </a:r>
            </a:p>
          </p:txBody>
        </p:sp>
        <p:sp>
          <p:nvSpPr>
            <p:cNvPr id="65" name="PA-矩形 3">
              <a:extLst>
                <a:ext uri="{FF2B5EF4-FFF2-40B4-BE49-F238E27FC236}">
                  <a16:creationId xmlns:a16="http://schemas.microsoft.com/office/drawing/2014/main" id="{8AF0265D-4ABF-430E-890B-3D47664C4801}"/>
                </a:ext>
              </a:extLst>
            </p:cNvPr>
            <p:cNvSpPr txBox="1">
              <a:spLocks noChangeArrowheads="1"/>
            </p:cNvSpPr>
            <p:nvPr>
              <p:custDataLst>
                <p:tags r:id="rId80"/>
              </p:custDataLst>
            </p:nvPr>
          </p:nvSpPr>
          <p:spPr bwMode="auto">
            <a:xfrm>
              <a:off x="1258912" y="5285867"/>
              <a:ext cx="4406907" cy="751968"/>
            </a:xfrm>
            <a:prstGeom prst="rect">
              <a:avLst/>
            </a:prstGeom>
          </p:spPr>
          <p:txBody>
            <a:bodyPr anchor="t" anchorCtr="0" bIns="46800" lIns="90000" rIns="90000" tIns="46800" wrap="square">
              <a:spAutoFit/>
            </a:bodyPr>
            <a:lstStyle>
              <a:lvl1pPr eaLnBrk="0" hangingPunct="0" indent="-342900" marL="342900">
                <a:spcBef>
                  <a:spcPct val="20000"/>
                </a:spcBef>
                <a:buFont charset="0" panose="020b0604020202020204" pitchFamily="34" typeface="Arial"/>
                <a:buNone/>
                <a:defRPr altLang="ko-KR" lang="en-US" smtClean="0" sz="2000">
                  <a:latin charset="0" panose="020b0604020202020204" pitchFamily="34" typeface="Microsoft Sans Serif"/>
                  <a:ea typeface="+mj-ea"/>
                  <a:cs charset="0" panose="020b0604020202020204" pitchFamily="34" typeface="Microsoft Sans Serif"/>
                </a:defRPr>
              </a:lvl1pPr>
              <a:lvl2pPr eaLnBrk="0" hangingPunct="0" indent="-285750" marL="742950">
                <a:spcBef>
                  <a:spcPct val="20000"/>
                </a:spcBef>
                <a:buFont charset="0" panose="020b0604020202020204" pitchFamily="34" typeface="Arial"/>
                <a:buChar char="–"/>
                <a:defRPr sz="2800">
                  <a:latin typeface="+mn-lt"/>
                  <a:ea typeface="+mn-ea"/>
                </a:defRPr>
              </a:lvl2pPr>
              <a:lvl3pPr eaLnBrk="0" hangingPunct="0" indent="-228600" marL="1143000">
                <a:spcBef>
                  <a:spcPct val="20000"/>
                </a:spcBef>
                <a:buFont charset="0" panose="020b0604020202020204" pitchFamily="34" typeface="Arial"/>
                <a:buChar char="•"/>
                <a:defRPr sz="2400">
                  <a:latin typeface="+mn-lt"/>
                  <a:ea typeface="+mn-ea"/>
                </a:defRPr>
              </a:lvl3pPr>
              <a:lvl4pPr eaLnBrk="0" hangingPunct="0" indent="-228600" marL="1600200">
                <a:spcBef>
                  <a:spcPct val="20000"/>
                </a:spcBef>
                <a:buFont charset="0" panose="020b0604020202020204" pitchFamily="34" typeface="Arial"/>
                <a:buChar char="–"/>
                <a:defRPr sz="2000">
                  <a:latin typeface="+mn-lt"/>
                  <a:ea typeface="+mn-ea"/>
                </a:defRPr>
              </a:lvl4pPr>
              <a:lvl5pPr eaLnBrk="0" hangingPunct="0" indent="-228600" marL="2057400">
                <a:spcBef>
                  <a:spcPct val="20000"/>
                </a:spcBef>
                <a:buFont charset="0" panose="020b0604020202020204" pitchFamily="34" typeface="Arial"/>
                <a:buChar char="»"/>
                <a:defRPr sz="2000">
                  <a:latin typeface="+mn-lt"/>
                  <a:ea typeface="+mn-ea"/>
                </a:defRPr>
              </a:lvl5pPr>
              <a:lvl6pPr indent="-228600" marL="2514600">
                <a:spcBef>
                  <a:spcPct val="20000"/>
                </a:spcBef>
                <a:buFont charset="0" panose="020b0604020202020204" pitchFamily="34" typeface="Arial"/>
                <a:buChar char="•"/>
                <a:defRPr sz="2000">
                  <a:latin typeface="+mn-lt"/>
                  <a:ea typeface="+mn-ea"/>
                </a:defRPr>
              </a:lvl6pPr>
              <a:lvl7pPr indent="-228600" marL="2971800">
                <a:spcBef>
                  <a:spcPct val="20000"/>
                </a:spcBef>
                <a:buFont charset="0" panose="020b0604020202020204" pitchFamily="34" typeface="Arial"/>
                <a:buChar char="•"/>
                <a:defRPr sz="2000">
                  <a:latin typeface="+mn-lt"/>
                  <a:ea typeface="+mn-ea"/>
                </a:defRPr>
              </a:lvl7pPr>
              <a:lvl8pPr indent="-228600" marL="3429000">
                <a:spcBef>
                  <a:spcPct val="20000"/>
                </a:spcBef>
                <a:buFont charset="0" panose="020b0604020202020204" pitchFamily="34" typeface="Arial"/>
                <a:buChar char="•"/>
                <a:defRPr sz="2000">
                  <a:latin typeface="+mn-lt"/>
                  <a:ea typeface="+mn-ea"/>
                </a:defRPr>
              </a:lvl8pPr>
              <a:lvl9pPr indent="-228600" marL="3886200">
                <a:spcBef>
                  <a:spcPct val="20000"/>
                </a:spcBef>
                <a:buFont charset="0" panose="020b0604020202020204" pitchFamily="34" typeface="Arial"/>
                <a:buChar char="•"/>
                <a:defRPr sz="2000">
                  <a:latin typeface="+mn-lt"/>
                  <a:ea typeface="+mn-ea"/>
                </a:defRPr>
              </a:lvl9pPr>
            </a:lstStyle>
            <a:p>
              <a:pPr indent="0" marL="0">
                <a:lnSpc>
                  <a:spcPct val="120000"/>
                </a:lnSpc>
              </a:pPr>
              <a:r>
                <a:rPr altLang="en-US" lang="zh-CN" spc="300" sz="1200">
                  <a:latin typeface="+mn-lt"/>
                  <a:ea typeface="+mn-ea"/>
                  <a:cs typeface="+mn-ea"/>
                  <a:sym typeface="+mn-lt"/>
                </a:rPr>
                <a:t>在此录入上述图表的描述说明，在此录入上述图表的描述说明。在此录入上述图表的描述说明，在此录入上述图表的描述说明。</a:t>
              </a:r>
            </a:p>
          </p:txBody>
        </p:sp>
      </p:grpSp>
    </p:spTree>
    <p:extLst>
      <p:ext uri="{BB962C8B-B14F-4D97-AF65-F5344CB8AC3E}">
        <p14:creationId val="4049142526"/>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1">
                                  <p:stCondLst>
                                    <p:cond delay="0"/>
                                  </p:stCondLst>
                                  <p:childTnLst>
                                    <p:set>
                                      <p:cBhvr>
                                        <p:cTn dur="1" fill="hold" id="6">
                                          <p:stCondLst>
                                            <p:cond delay="0"/>
                                          </p:stCondLst>
                                        </p:cTn>
                                        <p:tgtEl>
                                          <p:spTgt spid="50"/>
                                        </p:tgtEl>
                                        <p:attrNameLst>
                                          <p:attrName>style.visibility</p:attrName>
                                        </p:attrNameLst>
                                      </p:cBhvr>
                                      <p:to>
                                        <p:strVal val="visible"/>
                                      </p:to>
                                    </p:set>
                                    <p:animEffect filter="wipe(up)" transition="in">
                                      <p:cBhvr>
                                        <p:cTn dur="500" id="7"/>
                                        <p:tgtEl>
                                          <p:spTgt spid="5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1" name="组合 30">
            <a:extLst>
              <a:ext uri="{FF2B5EF4-FFF2-40B4-BE49-F238E27FC236}">
                <a16:creationId xmlns:a16="http://schemas.microsoft.com/office/drawing/2014/main" id="{01D92DA1-F064-47B0-8080-1591B791AF47}"/>
              </a:ext>
            </a:extLst>
          </p:cNvPr>
          <p:cNvGrpSpPr/>
          <p:nvPr/>
        </p:nvGrpSpPr>
        <p:grpSpPr>
          <a:xfrm>
            <a:off x="4587005" y="414382"/>
            <a:ext cx="3014814" cy="726505"/>
            <a:chOff x="5335746" y="2484877"/>
            <a:chExt cx="4648785" cy="726505"/>
          </a:xfrm>
        </p:grpSpPr>
        <p:sp>
          <p:nvSpPr>
            <p:cNvPr id="32" name="文本框 31">
              <a:extLst>
                <a:ext uri="{FF2B5EF4-FFF2-40B4-BE49-F238E27FC236}">
                  <a16:creationId xmlns:a16="http://schemas.microsoft.com/office/drawing/2014/main" id="{7513852A-065D-492E-BBFB-508B35C1E82F}"/>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业绩展示</a:t>
              </a:r>
            </a:p>
          </p:txBody>
        </p:sp>
        <p:sp>
          <p:nvSpPr>
            <p:cNvPr id="33" name="文本框 32">
              <a:extLst>
                <a:ext uri="{FF2B5EF4-FFF2-40B4-BE49-F238E27FC236}">
                  <a16:creationId xmlns:a16="http://schemas.microsoft.com/office/drawing/2014/main" id="{DFF9F0F8-3A64-42BA-B791-02FE07384D67}"/>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业绩展示</a:t>
              </a:r>
            </a:p>
          </p:txBody>
        </p:sp>
      </p:grpSp>
      <p:sp>
        <p:nvSpPr>
          <p:cNvPr id="29" name="PA-任意多边形 5">
            <a:extLst>
              <a:ext uri="{FF2B5EF4-FFF2-40B4-BE49-F238E27FC236}">
                <a16:creationId xmlns:a16="http://schemas.microsoft.com/office/drawing/2014/main" id="{969244F6-9BD3-4B99-A2CD-CF690F8009D6}"/>
              </a:ext>
            </a:extLst>
          </p:cNvPr>
          <p:cNvSpPr>
            <a:spLocks noChangeAspect="1"/>
          </p:cNvSpPr>
          <p:nvPr>
            <p:custDataLst>
              <p:tags r:id="rId3"/>
            </p:custDataLst>
          </p:nvPr>
        </p:nvSpPr>
        <p:spPr>
          <a:xfrm rot="10800000">
            <a:off x="1400174" y="2276475"/>
            <a:ext cx="2447925" cy="2783498"/>
          </a:xfrm>
          <a:custGeom>
            <a:gdLst>
              <a:gd fmla="*/ 2682494 w 2836097" name="connsiteX0"/>
              <a:gd fmla="*/ 3067706 h 3067706" name="connsiteY0"/>
              <a:gd fmla="*/ 876045 w 2836097" name="connsiteX1"/>
              <a:gd fmla="*/ 3067706 h 3067706" name="connsiteY1"/>
              <a:gd fmla="*/ 0 w 2836097" name="connsiteX2"/>
              <a:gd fmla="*/ 1533853 h 3067706" name="connsiteY2"/>
              <a:gd fmla="*/ 876045 w 2836097" name="connsiteX3"/>
              <a:gd fmla="*/ 0 h 3067706" name="connsiteY3"/>
              <a:gd fmla="*/ 2682494 w 2836097" name="connsiteX4"/>
              <a:gd fmla="*/ 0 h 3067706" name="connsiteY4"/>
              <a:gd fmla="*/ 2836097 w 2836097" name="connsiteX5"/>
              <a:gd fmla="*/ 268941 h 3067706" name="connsiteY5"/>
              <a:gd fmla="*/ 1473384 w 2836097" name="connsiteX6"/>
              <a:gd fmla="*/ 268941 h 3067706" name="connsiteY6"/>
              <a:gd fmla="*/ 747356 w 2836097" name="connsiteX7"/>
              <a:gd fmla="*/ 1540132 h 3067706" name="connsiteY7"/>
              <a:gd fmla="*/ 1473384 w 2836097" name="connsiteX8"/>
              <a:gd fmla="*/ 2811322 h 3067706" name="connsiteY8"/>
              <a:gd fmla="*/ 2828925 w 2836097" name="connsiteX9"/>
              <a:gd fmla="*/ 2811322 h 3067706"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067706" w="2836097">
                <a:moveTo>
                  <a:pt x="2682494" y="3067706"/>
                </a:moveTo>
                <a:lnTo>
                  <a:pt x="876045" y="3067706"/>
                </a:lnTo>
                <a:lnTo>
                  <a:pt x="0" y="1533853"/>
                </a:lnTo>
                <a:lnTo>
                  <a:pt x="876045" y="0"/>
                </a:lnTo>
                <a:lnTo>
                  <a:pt x="2682494" y="0"/>
                </a:lnTo>
                <a:lnTo>
                  <a:pt x="2836097" y="268941"/>
                </a:lnTo>
                <a:lnTo>
                  <a:pt x="1473384" y="268941"/>
                </a:lnTo>
                <a:lnTo>
                  <a:pt x="747356" y="1540132"/>
                </a:lnTo>
                <a:lnTo>
                  <a:pt x="1473384" y="2811322"/>
                </a:lnTo>
                <a:lnTo>
                  <a:pt x="2828925" y="2811322"/>
                </a:lnTo>
                <a:close/>
              </a:path>
            </a:pathLst>
          </a:custGeom>
          <a:solidFill>
            <a:srgbClr val="8C7DA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sz="1600">
              <a:solidFill>
                <a:srgbClr val="FFFFFF"/>
              </a:solidFill>
              <a:cs typeface="+mn-ea"/>
              <a:sym typeface="+mn-lt"/>
            </a:endParaRPr>
          </a:p>
        </p:txBody>
      </p:sp>
      <p:sp>
        <p:nvSpPr>
          <p:cNvPr id="30" name="PA-文本框 8">
            <a:extLst>
              <a:ext uri="{FF2B5EF4-FFF2-40B4-BE49-F238E27FC236}">
                <a16:creationId xmlns:a16="http://schemas.microsoft.com/office/drawing/2014/main" id="{B5A428FB-CD59-447B-ADDD-81B4E6FC916B}"/>
              </a:ext>
            </a:extLst>
          </p:cNvPr>
          <p:cNvSpPr txBox="1">
            <a:spLocks noChangeArrowheads="1"/>
          </p:cNvSpPr>
          <p:nvPr>
            <p:custDataLst>
              <p:tags r:id="rId4"/>
            </p:custDataLst>
          </p:nvPr>
        </p:nvSpPr>
        <p:spPr bwMode="auto">
          <a:xfrm>
            <a:off x="3192463" y="3302000"/>
            <a:ext cx="659130"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eaLnBrk="1" hangingPunct="1"/>
            <a:r>
              <a:rPr altLang="zh-CN" lang="en-US" sz="3200">
                <a:solidFill>
                  <a:srgbClr val="FEFEFE"/>
                </a:solidFill>
                <a:latin typeface="+mn-lt"/>
                <a:ea typeface="+mn-ea"/>
                <a:cs typeface="+mn-ea"/>
                <a:sym typeface="+mn-lt"/>
              </a:rPr>
              <a:t>01</a:t>
            </a:r>
          </a:p>
        </p:txBody>
      </p:sp>
      <p:sp>
        <p:nvSpPr>
          <p:cNvPr id="34" name="矩形 33">
            <a:extLst>
              <a:ext uri="{FF2B5EF4-FFF2-40B4-BE49-F238E27FC236}">
                <a16:creationId xmlns:a16="http://schemas.microsoft.com/office/drawing/2014/main" id="{09660E5F-1FCC-4656-A2AA-A3BCE21D00F8}"/>
              </a:ext>
            </a:extLst>
          </p:cNvPr>
          <p:cNvSpPr/>
          <p:nvPr/>
        </p:nvSpPr>
        <p:spPr>
          <a:xfrm>
            <a:off x="892785" y="2914004"/>
            <a:ext cx="1498966" cy="396232"/>
          </a:xfrm>
          <a:prstGeom prst="rect">
            <a:avLst/>
          </a:prstGeom>
        </p:spPr>
        <p:txBody>
          <a:bodyPr bIns="45716" lIns="91431" rIns="91431" tIns="45716" wrap="square">
            <a:spAutoFit/>
          </a:bodyPr>
          <a:lstStyle/>
          <a:p>
            <a:pPr algn="ctr"/>
            <a:r>
              <a:rPr altLang="en-US" lang="zh-CN" sz="2000">
                <a:cs typeface="+mn-ea"/>
                <a:sym typeface="+mn-lt"/>
              </a:rPr>
              <a:t>添加标题</a:t>
            </a:r>
          </a:p>
        </p:txBody>
      </p:sp>
      <p:sp>
        <p:nvSpPr>
          <p:cNvPr id="35" name="矩形 47">
            <a:extLst>
              <a:ext uri="{FF2B5EF4-FFF2-40B4-BE49-F238E27FC236}">
                <a16:creationId xmlns:a16="http://schemas.microsoft.com/office/drawing/2014/main" id="{639B52BF-B522-4D89-B91C-5B91FF17ECBD}"/>
              </a:ext>
            </a:extLst>
          </p:cNvPr>
          <p:cNvSpPr>
            <a:spLocks noChangeArrowheads="1"/>
          </p:cNvSpPr>
          <p:nvPr/>
        </p:nvSpPr>
        <p:spPr bwMode="auto">
          <a:xfrm>
            <a:off x="576262" y="3329598"/>
            <a:ext cx="2132012" cy="10424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lnSpc>
                <a:spcPct val="130000"/>
              </a:lnSpc>
              <a:spcBef>
                <a:spcPct val="0"/>
              </a:spcBef>
              <a:buNone/>
            </a:pPr>
            <a:r>
              <a:rPr altLang="en-US" lang="zh-CN" spc="300" sz="1200">
                <a:latin typeface="+mn-lt"/>
                <a:ea typeface="+mn-ea"/>
                <a:cs typeface="+mn-ea"/>
                <a:sym typeface="+mn-lt"/>
              </a:rPr>
              <a:t>在此录入上述图表的综合描述说明，在此录入上述图表的综合描述说明，在此录入上述。</a:t>
            </a:r>
          </a:p>
        </p:txBody>
      </p:sp>
      <p:sp>
        <p:nvSpPr>
          <p:cNvPr id="36" name="PA-任意多边形 5">
            <a:extLst>
              <a:ext uri="{FF2B5EF4-FFF2-40B4-BE49-F238E27FC236}">
                <a16:creationId xmlns:a16="http://schemas.microsoft.com/office/drawing/2014/main" id="{C1478C5C-22E7-4347-921F-928CAF86A00A}"/>
              </a:ext>
            </a:extLst>
          </p:cNvPr>
          <p:cNvSpPr>
            <a:spLocks noChangeAspect="1"/>
          </p:cNvSpPr>
          <p:nvPr>
            <p:custDataLst>
              <p:tags r:id="rId5"/>
            </p:custDataLst>
          </p:nvPr>
        </p:nvSpPr>
        <p:spPr>
          <a:xfrm rot="10800000">
            <a:off x="5286374" y="2276475"/>
            <a:ext cx="2447925" cy="2783498"/>
          </a:xfrm>
          <a:custGeom>
            <a:gdLst>
              <a:gd fmla="*/ 2682494 w 2836097" name="connsiteX0"/>
              <a:gd fmla="*/ 3067706 h 3067706" name="connsiteY0"/>
              <a:gd fmla="*/ 876045 w 2836097" name="connsiteX1"/>
              <a:gd fmla="*/ 3067706 h 3067706" name="connsiteY1"/>
              <a:gd fmla="*/ 0 w 2836097" name="connsiteX2"/>
              <a:gd fmla="*/ 1533853 h 3067706" name="connsiteY2"/>
              <a:gd fmla="*/ 876045 w 2836097" name="connsiteX3"/>
              <a:gd fmla="*/ 0 h 3067706" name="connsiteY3"/>
              <a:gd fmla="*/ 2682494 w 2836097" name="connsiteX4"/>
              <a:gd fmla="*/ 0 h 3067706" name="connsiteY4"/>
              <a:gd fmla="*/ 2836097 w 2836097" name="connsiteX5"/>
              <a:gd fmla="*/ 268941 h 3067706" name="connsiteY5"/>
              <a:gd fmla="*/ 1473384 w 2836097" name="connsiteX6"/>
              <a:gd fmla="*/ 268941 h 3067706" name="connsiteY6"/>
              <a:gd fmla="*/ 747356 w 2836097" name="connsiteX7"/>
              <a:gd fmla="*/ 1540132 h 3067706" name="connsiteY7"/>
              <a:gd fmla="*/ 1473384 w 2836097" name="connsiteX8"/>
              <a:gd fmla="*/ 2811322 h 3067706" name="connsiteY8"/>
              <a:gd fmla="*/ 2828925 w 2836097" name="connsiteX9"/>
              <a:gd fmla="*/ 2811322 h 3067706"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067706" w="2836097">
                <a:moveTo>
                  <a:pt x="2682494" y="3067706"/>
                </a:moveTo>
                <a:lnTo>
                  <a:pt x="876045" y="3067706"/>
                </a:lnTo>
                <a:lnTo>
                  <a:pt x="0" y="1533853"/>
                </a:lnTo>
                <a:lnTo>
                  <a:pt x="876045" y="0"/>
                </a:lnTo>
                <a:lnTo>
                  <a:pt x="2682494" y="0"/>
                </a:lnTo>
                <a:lnTo>
                  <a:pt x="2836097" y="268941"/>
                </a:lnTo>
                <a:lnTo>
                  <a:pt x="1473384" y="268941"/>
                </a:lnTo>
                <a:lnTo>
                  <a:pt x="747356" y="1540132"/>
                </a:lnTo>
                <a:lnTo>
                  <a:pt x="1473384" y="2811322"/>
                </a:lnTo>
                <a:lnTo>
                  <a:pt x="2828925" y="2811322"/>
                </a:lnTo>
                <a:close/>
              </a:path>
            </a:pathLst>
          </a:custGeom>
          <a:solidFill>
            <a:srgbClr val="F398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sz="1600">
              <a:solidFill>
                <a:srgbClr val="FFFFFF"/>
              </a:solidFill>
              <a:cs typeface="+mn-ea"/>
              <a:sym typeface="+mn-lt"/>
            </a:endParaRPr>
          </a:p>
        </p:txBody>
      </p:sp>
      <p:sp>
        <p:nvSpPr>
          <p:cNvPr id="37" name="PA-文本框 8">
            <a:extLst>
              <a:ext uri="{FF2B5EF4-FFF2-40B4-BE49-F238E27FC236}">
                <a16:creationId xmlns:a16="http://schemas.microsoft.com/office/drawing/2014/main" id="{364D5991-8517-4686-9D82-8B90E9F6BEE0}"/>
              </a:ext>
            </a:extLst>
          </p:cNvPr>
          <p:cNvSpPr txBox="1">
            <a:spLocks noChangeArrowheads="1"/>
          </p:cNvSpPr>
          <p:nvPr>
            <p:custDataLst>
              <p:tags r:id="rId6"/>
            </p:custDataLst>
          </p:nvPr>
        </p:nvSpPr>
        <p:spPr bwMode="auto">
          <a:xfrm>
            <a:off x="7078664" y="3302000"/>
            <a:ext cx="659130"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eaLnBrk="1" hangingPunct="1"/>
            <a:r>
              <a:rPr altLang="zh-CN" lang="en-US" sz="3200">
                <a:solidFill>
                  <a:srgbClr val="FEFEFE"/>
                </a:solidFill>
                <a:latin typeface="+mn-lt"/>
                <a:ea typeface="+mn-ea"/>
                <a:cs typeface="+mn-ea"/>
                <a:sym typeface="+mn-lt"/>
              </a:rPr>
              <a:t>02</a:t>
            </a:r>
          </a:p>
        </p:txBody>
      </p:sp>
      <p:sp>
        <p:nvSpPr>
          <p:cNvPr id="38" name="矩形 37">
            <a:extLst>
              <a:ext uri="{FF2B5EF4-FFF2-40B4-BE49-F238E27FC236}">
                <a16:creationId xmlns:a16="http://schemas.microsoft.com/office/drawing/2014/main" id="{251B4F06-6F1E-4839-AE7B-4EA9F0B4F25F}"/>
              </a:ext>
            </a:extLst>
          </p:cNvPr>
          <p:cNvSpPr/>
          <p:nvPr/>
        </p:nvSpPr>
        <p:spPr>
          <a:xfrm>
            <a:off x="4778985" y="2914004"/>
            <a:ext cx="1498966" cy="396232"/>
          </a:xfrm>
          <a:prstGeom prst="rect">
            <a:avLst/>
          </a:prstGeom>
        </p:spPr>
        <p:txBody>
          <a:bodyPr bIns="45716" lIns="91431" rIns="91431" tIns="45716" wrap="square">
            <a:spAutoFit/>
          </a:bodyPr>
          <a:lstStyle/>
          <a:p>
            <a:pPr algn="ctr"/>
            <a:r>
              <a:rPr altLang="en-US" lang="zh-CN" sz="2000">
                <a:cs typeface="+mn-ea"/>
                <a:sym typeface="+mn-lt"/>
              </a:rPr>
              <a:t>添加标题</a:t>
            </a:r>
          </a:p>
        </p:txBody>
      </p:sp>
      <p:sp>
        <p:nvSpPr>
          <p:cNvPr id="39" name="矩形 47">
            <a:extLst>
              <a:ext uri="{FF2B5EF4-FFF2-40B4-BE49-F238E27FC236}">
                <a16:creationId xmlns:a16="http://schemas.microsoft.com/office/drawing/2014/main" id="{1DC33D13-F1FC-4675-AEB4-E4C37F327AD5}"/>
              </a:ext>
            </a:extLst>
          </p:cNvPr>
          <p:cNvSpPr>
            <a:spLocks noChangeArrowheads="1"/>
          </p:cNvSpPr>
          <p:nvPr/>
        </p:nvSpPr>
        <p:spPr bwMode="auto">
          <a:xfrm>
            <a:off x="4462462" y="3329598"/>
            <a:ext cx="2132012" cy="10424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lnSpc>
                <a:spcPct val="130000"/>
              </a:lnSpc>
              <a:spcBef>
                <a:spcPct val="0"/>
              </a:spcBef>
              <a:buNone/>
            </a:pPr>
            <a:r>
              <a:rPr altLang="en-US" lang="zh-CN" spc="300" sz="1200">
                <a:latin typeface="+mn-lt"/>
                <a:ea typeface="+mn-ea"/>
                <a:cs typeface="+mn-ea"/>
                <a:sym typeface="+mn-lt"/>
              </a:rPr>
              <a:t>在此录入上述图表的综合描述说明，在此录入上述图表的综合描述说明，在此录入上述。</a:t>
            </a:r>
          </a:p>
        </p:txBody>
      </p:sp>
      <p:sp>
        <p:nvSpPr>
          <p:cNvPr id="40" name="PA-任意多边形 5">
            <a:extLst>
              <a:ext uri="{FF2B5EF4-FFF2-40B4-BE49-F238E27FC236}">
                <a16:creationId xmlns:a16="http://schemas.microsoft.com/office/drawing/2014/main" id="{2737D243-4F12-466A-8C73-54C9B406FFF3}"/>
              </a:ext>
            </a:extLst>
          </p:cNvPr>
          <p:cNvSpPr>
            <a:spLocks noChangeAspect="1"/>
          </p:cNvSpPr>
          <p:nvPr>
            <p:custDataLst>
              <p:tags r:id="rId7"/>
            </p:custDataLst>
          </p:nvPr>
        </p:nvSpPr>
        <p:spPr>
          <a:xfrm rot="10800000">
            <a:off x="8943974" y="2276475"/>
            <a:ext cx="2447925" cy="2783498"/>
          </a:xfrm>
          <a:custGeom>
            <a:gdLst>
              <a:gd fmla="*/ 2682494 w 2836097" name="connsiteX0"/>
              <a:gd fmla="*/ 3067706 h 3067706" name="connsiteY0"/>
              <a:gd fmla="*/ 876045 w 2836097" name="connsiteX1"/>
              <a:gd fmla="*/ 3067706 h 3067706" name="connsiteY1"/>
              <a:gd fmla="*/ 0 w 2836097" name="connsiteX2"/>
              <a:gd fmla="*/ 1533853 h 3067706" name="connsiteY2"/>
              <a:gd fmla="*/ 876045 w 2836097" name="connsiteX3"/>
              <a:gd fmla="*/ 0 h 3067706" name="connsiteY3"/>
              <a:gd fmla="*/ 2682494 w 2836097" name="connsiteX4"/>
              <a:gd fmla="*/ 0 h 3067706" name="connsiteY4"/>
              <a:gd fmla="*/ 2836097 w 2836097" name="connsiteX5"/>
              <a:gd fmla="*/ 268941 h 3067706" name="connsiteY5"/>
              <a:gd fmla="*/ 1473384 w 2836097" name="connsiteX6"/>
              <a:gd fmla="*/ 268941 h 3067706" name="connsiteY6"/>
              <a:gd fmla="*/ 747356 w 2836097" name="connsiteX7"/>
              <a:gd fmla="*/ 1540132 h 3067706" name="connsiteY7"/>
              <a:gd fmla="*/ 1473384 w 2836097" name="connsiteX8"/>
              <a:gd fmla="*/ 2811322 h 3067706" name="connsiteY8"/>
              <a:gd fmla="*/ 2828925 w 2836097" name="connsiteX9"/>
              <a:gd fmla="*/ 2811322 h 3067706"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067706" w="2836097">
                <a:moveTo>
                  <a:pt x="2682494" y="3067706"/>
                </a:moveTo>
                <a:lnTo>
                  <a:pt x="876045" y="3067706"/>
                </a:lnTo>
                <a:lnTo>
                  <a:pt x="0" y="1533853"/>
                </a:lnTo>
                <a:lnTo>
                  <a:pt x="876045" y="0"/>
                </a:lnTo>
                <a:lnTo>
                  <a:pt x="2682494" y="0"/>
                </a:lnTo>
                <a:lnTo>
                  <a:pt x="2836097" y="268941"/>
                </a:lnTo>
                <a:lnTo>
                  <a:pt x="1473384" y="268941"/>
                </a:lnTo>
                <a:lnTo>
                  <a:pt x="747356" y="1540132"/>
                </a:lnTo>
                <a:lnTo>
                  <a:pt x="1473384" y="2811322"/>
                </a:lnTo>
                <a:lnTo>
                  <a:pt x="2828925" y="2811322"/>
                </a:lnTo>
                <a:close/>
              </a:path>
            </a:pathLst>
          </a:custGeom>
          <a:solidFill>
            <a:srgbClr val="EFB0B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altLang="en-US" lang="zh-CN">
              <a:solidFill>
                <a:srgbClr val="FFFFFF"/>
              </a:solidFill>
              <a:cs typeface="+mn-ea"/>
              <a:sym typeface="+mn-lt"/>
            </a:endParaRPr>
          </a:p>
        </p:txBody>
      </p:sp>
      <p:sp>
        <p:nvSpPr>
          <p:cNvPr id="41" name="PA-文本框 8">
            <a:extLst>
              <a:ext uri="{FF2B5EF4-FFF2-40B4-BE49-F238E27FC236}">
                <a16:creationId xmlns:a16="http://schemas.microsoft.com/office/drawing/2014/main" id="{9548BC73-75C3-4666-AB83-9731B49B554A}"/>
              </a:ext>
            </a:extLst>
          </p:cNvPr>
          <p:cNvSpPr txBox="1">
            <a:spLocks noChangeArrowheads="1"/>
          </p:cNvSpPr>
          <p:nvPr>
            <p:custDataLst>
              <p:tags r:id="rId8"/>
            </p:custDataLst>
          </p:nvPr>
        </p:nvSpPr>
        <p:spPr bwMode="auto">
          <a:xfrm>
            <a:off x="10736264" y="3302000"/>
            <a:ext cx="659130"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eaLnBrk="1" hangingPunct="1"/>
            <a:r>
              <a:rPr altLang="zh-CN" lang="en-US" sz="3200">
                <a:solidFill>
                  <a:srgbClr val="FEFEFE"/>
                </a:solidFill>
                <a:latin typeface="+mn-lt"/>
                <a:ea typeface="+mn-ea"/>
                <a:cs typeface="+mn-ea"/>
                <a:sym typeface="+mn-lt"/>
              </a:rPr>
              <a:t>03</a:t>
            </a:r>
          </a:p>
        </p:txBody>
      </p:sp>
      <p:sp>
        <p:nvSpPr>
          <p:cNvPr id="42" name="矩形 41">
            <a:extLst>
              <a:ext uri="{FF2B5EF4-FFF2-40B4-BE49-F238E27FC236}">
                <a16:creationId xmlns:a16="http://schemas.microsoft.com/office/drawing/2014/main" id="{17CCC609-21DF-4B19-93B8-0C2C1E2988B6}"/>
              </a:ext>
            </a:extLst>
          </p:cNvPr>
          <p:cNvSpPr/>
          <p:nvPr/>
        </p:nvSpPr>
        <p:spPr>
          <a:xfrm>
            <a:off x="8436586" y="2914004"/>
            <a:ext cx="1498966" cy="396232"/>
          </a:xfrm>
          <a:prstGeom prst="rect">
            <a:avLst/>
          </a:prstGeom>
        </p:spPr>
        <p:txBody>
          <a:bodyPr bIns="45716" lIns="91431" rIns="91431" tIns="45716" wrap="square">
            <a:spAutoFit/>
          </a:bodyPr>
          <a:lstStyle/>
          <a:p>
            <a:pPr algn="ctr"/>
            <a:r>
              <a:rPr altLang="en-US" lang="zh-CN" sz="2000">
                <a:cs typeface="+mn-ea"/>
                <a:sym typeface="+mn-lt"/>
              </a:rPr>
              <a:t>添加标题</a:t>
            </a:r>
          </a:p>
        </p:txBody>
      </p:sp>
      <p:sp>
        <p:nvSpPr>
          <p:cNvPr id="43" name="矩形 47">
            <a:extLst>
              <a:ext uri="{FF2B5EF4-FFF2-40B4-BE49-F238E27FC236}">
                <a16:creationId xmlns:a16="http://schemas.microsoft.com/office/drawing/2014/main" id="{E30665D1-775E-4190-A293-F3C173616196}"/>
              </a:ext>
            </a:extLst>
          </p:cNvPr>
          <p:cNvSpPr>
            <a:spLocks noChangeArrowheads="1"/>
          </p:cNvSpPr>
          <p:nvPr/>
        </p:nvSpPr>
        <p:spPr bwMode="auto">
          <a:xfrm>
            <a:off x="8120062" y="3329598"/>
            <a:ext cx="2132012" cy="10424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lnSpc>
                <a:spcPct val="130000"/>
              </a:lnSpc>
              <a:spcBef>
                <a:spcPct val="0"/>
              </a:spcBef>
              <a:buNone/>
            </a:pPr>
            <a:r>
              <a:rPr altLang="en-US" lang="zh-CN" spc="300" sz="1200">
                <a:latin typeface="+mn-lt"/>
                <a:ea typeface="+mn-ea"/>
                <a:cs typeface="+mn-ea"/>
                <a:sym typeface="+mn-lt"/>
              </a:rPr>
              <a:t>在此录入上述图表的综合描述说明，在此录入上述图表的综合描述说明，在此录入上述。</a:t>
            </a:r>
          </a:p>
        </p:txBody>
      </p:sp>
    </p:spTree>
    <p:extLst>
      <p:ext uri="{BB962C8B-B14F-4D97-AF65-F5344CB8AC3E}">
        <p14:creationId val="3091467445"/>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34"/>
                                        </p:tgtEl>
                                        <p:attrNameLst>
                                          <p:attrName>style.visibility</p:attrName>
                                        </p:attrNameLst>
                                      </p:cBhvr>
                                      <p:to>
                                        <p:strVal val="visible"/>
                                      </p:to>
                                    </p:set>
                                    <p:anim calcmode="lin" valueType="num">
                                      <p:cBhvr additive="base">
                                        <p:cTn dur="500" id="7"/>
                                        <p:tgtEl>
                                          <p:spTgt spid="34"/>
                                        </p:tgtEl>
                                        <p:attrNameLst>
                                          <p:attrName>ppt_y</p:attrName>
                                        </p:attrNameLst>
                                      </p:cBhvr>
                                      <p:tavLst>
                                        <p:tav tm="0">
                                          <p:val>
                                            <p:strVal val="#ppt_y-#ppt_h*1.125000"/>
                                          </p:val>
                                        </p:tav>
                                        <p:tav tm="100000">
                                          <p:val>
                                            <p:strVal val="#ppt_y"/>
                                          </p:val>
                                        </p:tav>
                                      </p:tavLst>
                                    </p:anim>
                                    <p:animEffect filter="wipe(down)" transition="in">
                                      <p:cBhvr>
                                        <p:cTn dur="500" id="8"/>
                                        <p:tgtEl>
                                          <p:spTgt spid="34"/>
                                        </p:tgtEl>
                                      </p:cBhvr>
                                    </p:animEffect>
                                  </p:childTnLst>
                                </p:cTn>
                              </p:par>
                            </p:childTnLst>
                          </p:cTn>
                        </p:par>
                        <p:par>
                          <p:cTn fill="hold" id="9" nodeType="afterGroup">
                            <p:stCondLst>
                              <p:cond delay="500"/>
                            </p:stCondLst>
                            <p:childTnLst>
                              <p:par>
                                <p:cTn fill="hold" grpId="0" id="10" nodeType="afterEffect" presetClass="entr" presetID="22" presetSubtype="1">
                                  <p:stCondLst>
                                    <p:cond delay="0"/>
                                  </p:stCondLst>
                                  <p:childTnLst>
                                    <p:set>
                                      <p:cBhvr>
                                        <p:cTn dur="1" fill="hold" id="11">
                                          <p:stCondLst>
                                            <p:cond delay="0"/>
                                          </p:stCondLst>
                                        </p:cTn>
                                        <p:tgtEl>
                                          <p:spTgt spid="35"/>
                                        </p:tgtEl>
                                        <p:attrNameLst>
                                          <p:attrName>style.visibility</p:attrName>
                                        </p:attrNameLst>
                                      </p:cBhvr>
                                      <p:to>
                                        <p:strVal val="visible"/>
                                      </p:to>
                                    </p:set>
                                    <p:animEffect filter="wipe(up)" transition="in">
                                      <p:cBhvr>
                                        <p:cTn dur="500" id="12"/>
                                        <p:tgtEl>
                                          <p:spTgt spid="35"/>
                                        </p:tgtEl>
                                      </p:cBhvr>
                                    </p:animEffect>
                                  </p:childTnLst>
                                </p:cTn>
                              </p:par>
                            </p:childTnLst>
                          </p:cTn>
                        </p:par>
                        <p:par>
                          <p:cTn fill="hold" id="13" nodeType="afterGroup">
                            <p:stCondLst>
                              <p:cond delay="1000"/>
                            </p:stCondLst>
                            <p:childTnLst>
                              <p:par>
                                <p:cTn fill="hold" grpId="0" id="14" nodeType="afterEffect" presetClass="entr" presetID="12" presetSubtype="1">
                                  <p:stCondLst>
                                    <p:cond delay="0"/>
                                  </p:stCondLst>
                                  <p:childTnLst>
                                    <p:set>
                                      <p:cBhvr>
                                        <p:cTn dur="1" fill="hold" id="15">
                                          <p:stCondLst>
                                            <p:cond delay="0"/>
                                          </p:stCondLst>
                                        </p:cTn>
                                        <p:tgtEl>
                                          <p:spTgt spid="38"/>
                                        </p:tgtEl>
                                        <p:attrNameLst>
                                          <p:attrName>style.visibility</p:attrName>
                                        </p:attrNameLst>
                                      </p:cBhvr>
                                      <p:to>
                                        <p:strVal val="visible"/>
                                      </p:to>
                                    </p:set>
                                    <p:anim calcmode="lin" valueType="num">
                                      <p:cBhvr additive="base">
                                        <p:cTn dur="500" id="16"/>
                                        <p:tgtEl>
                                          <p:spTgt spid="38"/>
                                        </p:tgtEl>
                                        <p:attrNameLst>
                                          <p:attrName>ppt_y</p:attrName>
                                        </p:attrNameLst>
                                      </p:cBhvr>
                                      <p:tavLst>
                                        <p:tav tm="0">
                                          <p:val>
                                            <p:strVal val="#ppt_y-#ppt_h*1.125000"/>
                                          </p:val>
                                        </p:tav>
                                        <p:tav tm="100000">
                                          <p:val>
                                            <p:strVal val="#ppt_y"/>
                                          </p:val>
                                        </p:tav>
                                      </p:tavLst>
                                    </p:anim>
                                    <p:animEffect filter="wipe(down)" transition="in">
                                      <p:cBhvr>
                                        <p:cTn dur="500" id="17"/>
                                        <p:tgtEl>
                                          <p:spTgt spid="38"/>
                                        </p:tgtEl>
                                      </p:cBhvr>
                                    </p:animEffect>
                                  </p:childTnLst>
                                </p:cTn>
                              </p:par>
                            </p:childTnLst>
                          </p:cTn>
                        </p:par>
                        <p:par>
                          <p:cTn fill="hold" id="18" nodeType="afterGroup">
                            <p:stCondLst>
                              <p:cond delay="1500"/>
                            </p:stCondLst>
                            <p:childTnLst>
                              <p:par>
                                <p:cTn fill="hold" grpId="0" id="19" nodeType="afterEffect" presetClass="entr" presetID="22" presetSubtype="1">
                                  <p:stCondLst>
                                    <p:cond delay="0"/>
                                  </p:stCondLst>
                                  <p:childTnLst>
                                    <p:set>
                                      <p:cBhvr>
                                        <p:cTn dur="1" fill="hold" id="20">
                                          <p:stCondLst>
                                            <p:cond delay="0"/>
                                          </p:stCondLst>
                                        </p:cTn>
                                        <p:tgtEl>
                                          <p:spTgt spid="39"/>
                                        </p:tgtEl>
                                        <p:attrNameLst>
                                          <p:attrName>style.visibility</p:attrName>
                                        </p:attrNameLst>
                                      </p:cBhvr>
                                      <p:to>
                                        <p:strVal val="visible"/>
                                      </p:to>
                                    </p:set>
                                    <p:animEffect filter="wipe(up)" transition="in">
                                      <p:cBhvr>
                                        <p:cTn dur="500" id="21"/>
                                        <p:tgtEl>
                                          <p:spTgt spid="39"/>
                                        </p:tgtEl>
                                      </p:cBhvr>
                                    </p:animEffect>
                                  </p:childTnLst>
                                </p:cTn>
                              </p:par>
                            </p:childTnLst>
                          </p:cTn>
                        </p:par>
                        <p:par>
                          <p:cTn fill="hold" id="22" nodeType="afterGroup">
                            <p:stCondLst>
                              <p:cond delay="2000"/>
                            </p:stCondLst>
                            <p:childTnLst>
                              <p:par>
                                <p:cTn fill="hold" grpId="0" id="23" nodeType="afterEffect" presetClass="entr" presetID="12" presetSubtype="1">
                                  <p:stCondLst>
                                    <p:cond delay="0"/>
                                  </p:stCondLst>
                                  <p:childTnLst>
                                    <p:set>
                                      <p:cBhvr>
                                        <p:cTn dur="1" fill="hold" id="24">
                                          <p:stCondLst>
                                            <p:cond delay="0"/>
                                          </p:stCondLst>
                                        </p:cTn>
                                        <p:tgtEl>
                                          <p:spTgt spid="42"/>
                                        </p:tgtEl>
                                        <p:attrNameLst>
                                          <p:attrName>style.visibility</p:attrName>
                                        </p:attrNameLst>
                                      </p:cBhvr>
                                      <p:to>
                                        <p:strVal val="visible"/>
                                      </p:to>
                                    </p:set>
                                    <p:anim calcmode="lin" valueType="num">
                                      <p:cBhvr additive="base">
                                        <p:cTn dur="500" id="25"/>
                                        <p:tgtEl>
                                          <p:spTgt spid="42"/>
                                        </p:tgtEl>
                                        <p:attrNameLst>
                                          <p:attrName>ppt_y</p:attrName>
                                        </p:attrNameLst>
                                      </p:cBhvr>
                                      <p:tavLst>
                                        <p:tav tm="0">
                                          <p:val>
                                            <p:strVal val="#ppt_y-#ppt_h*1.125000"/>
                                          </p:val>
                                        </p:tav>
                                        <p:tav tm="100000">
                                          <p:val>
                                            <p:strVal val="#ppt_y"/>
                                          </p:val>
                                        </p:tav>
                                      </p:tavLst>
                                    </p:anim>
                                    <p:animEffect filter="wipe(down)" transition="in">
                                      <p:cBhvr>
                                        <p:cTn dur="500" id="26"/>
                                        <p:tgtEl>
                                          <p:spTgt spid="42"/>
                                        </p:tgtEl>
                                      </p:cBhvr>
                                    </p:animEffect>
                                  </p:childTnLst>
                                </p:cTn>
                              </p:par>
                            </p:childTnLst>
                          </p:cTn>
                        </p:par>
                        <p:par>
                          <p:cTn fill="hold" id="27" nodeType="afterGroup">
                            <p:stCondLst>
                              <p:cond delay="2500"/>
                            </p:stCondLst>
                            <p:childTnLst>
                              <p:par>
                                <p:cTn fill="hold" grpId="0" id="28" nodeType="afterEffect" presetClass="entr" presetID="22" presetSubtype="1">
                                  <p:stCondLst>
                                    <p:cond delay="0"/>
                                  </p:stCondLst>
                                  <p:childTnLst>
                                    <p:set>
                                      <p:cBhvr>
                                        <p:cTn dur="1" fill="hold" id="29">
                                          <p:stCondLst>
                                            <p:cond delay="0"/>
                                          </p:stCondLst>
                                        </p:cTn>
                                        <p:tgtEl>
                                          <p:spTgt spid="43"/>
                                        </p:tgtEl>
                                        <p:attrNameLst>
                                          <p:attrName>style.visibility</p:attrName>
                                        </p:attrNameLst>
                                      </p:cBhvr>
                                      <p:to>
                                        <p:strVal val="visible"/>
                                      </p:to>
                                    </p:set>
                                    <p:animEffect filter="wipe(up)" transition="in">
                                      <p:cBhvr>
                                        <p:cTn dur="500" id="30"/>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35"/>
      <p:bldP grpId="0" spid="38"/>
      <p:bldP grpId="0" spid="39"/>
      <p:bldP grpId="0" spid="42"/>
      <p:bldP grpId="0" spid="43"/>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9" name="组合 18">
            <a:extLst>
              <a:ext uri="{FF2B5EF4-FFF2-40B4-BE49-F238E27FC236}">
                <a16:creationId xmlns:a16="http://schemas.microsoft.com/office/drawing/2014/main" id="{18E9C887-7578-4CF4-B592-2659273664DD}"/>
              </a:ext>
            </a:extLst>
          </p:cNvPr>
          <p:cNvGrpSpPr/>
          <p:nvPr/>
        </p:nvGrpSpPr>
        <p:grpSpPr>
          <a:xfrm>
            <a:off x="4587005" y="414382"/>
            <a:ext cx="3014814" cy="726505"/>
            <a:chOff x="5335746" y="2484877"/>
            <a:chExt cx="4648785" cy="726505"/>
          </a:xfrm>
        </p:grpSpPr>
        <p:sp>
          <p:nvSpPr>
            <p:cNvPr id="20" name="文本框 19">
              <a:extLst>
                <a:ext uri="{FF2B5EF4-FFF2-40B4-BE49-F238E27FC236}">
                  <a16:creationId xmlns:a16="http://schemas.microsoft.com/office/drawing/2014/main" id="{2ED121AE-B736-4116-A4CF-D5E6C2BDCC9B}"/>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业绩展示</a:t>
              </a:r>
            </a:p>
          </p:txBody>
        </p:sp>
        <p:sp>
          <p:nvSpPr>
            <p:cNvPr id="21" name="文本框 20">
              <a:extLst>
                <a:ext uri="{FF2B5EF4-FFF2-40B4-BE49-F238E27FC236}">
                  <a16:creationId xmlns:a16="http://schemas.microsoft.com/office/drawing/2014/main" id="{81226E66-BF2E-4A9C-9D32-4F1982E0FCD9}"/>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业绩展示</a:t>
              </a:r>
            </a:p>
          </p:txBody>
        </p:sp>
      </p:grpSp>
      <p:grpSp>
        <p:nvGrpSpPr>
          <p:cNvPr id="17" name="组合 16">
            <a:extLst>
              <a:ext uri="{FF2B5EF4-FFF2-40B4-BE49-F238E27FC236}">
                <a16:creationId xmlns:a16="http://schemas.microsoft.com/office/drawing/2014/main" id="{B251E6D6-1684-4455-BE06-D44F7C39247F}"/>
              </a:ext>
            </a:extLst>
          </p:cNvPr>
          <p:cNvGrpSpPr/>
          <p:nvPr/>
        </p:nvGrpSpPr>
        <p:grpSpPr>
          <a:xfrm>
            <a:off x="1494971" y="1638456"/>
            <a:ext cx="9202058" cy="2539326"/>
            <a:chOff x="2441477" y="2420527"/>
            <a:chExt cx="7309045" cy="2016946"/>
          </a:xfrm>
        </p:grpSpPr>
        <p:grpSp>
          <p:nvGrpSpPr>
            <p:cNvPr id="18" name="Group 63">
              <a:extLst>
                <a:ext uri="{FF2B5EF4-FFF2-40B4-BE49-F238E27FC236}">
                  <a16:creationId xmlns:a16="http://schemas.microsoft.com/office/drawing/2014/main" id="{A65EE92A-101B-4F45-903D-01754A5726E4}"/>
                </a:ext>
              </a:extLst>
            </p:cNvPr>
            <p:cNvGrpSpPr/>
            <p:nvPr/>
          </p:nvGrpSpPr>
          <p:grpSpPr>
            <a:xfrm>
              <a:off x="2838156" y="3171689"/>
              <a:ext cx="987150" cy="987150"/>
              <a:chOff x="1034776" y="1670601"/>
              <a:chExt cx="717824" cy="717824"/>
            </a:xfrm>
          </p:grpSpPr>
          <p:sp>
            <p:nvSpPr>
              <p:cNvPr id="49" name="Freeform 67">
                <a:extLst>
                  <a:ext uri="{FF2B5EF4-FFF2-40B4-BE49-F238E27FC236}">
                    <a16:creationId xmlns:a16="http://schemas.microsoft.com/office/drawing/2014/main" id="{8ADEE0AD-2921-4F12-ABF4-A28C8F9BB8D4}"/>
                  </a:ext>
                </a:extLst>
              </p:cNvPr>
              <p:cNvSpPr/>
              <p:nvPr/>
            </p:nvSpPr>
            <p:spPr>
              <a:xfrm>
                <a:off x="1034776" y="1670601"/>
                <a:ext cx="717824" cy="717824"/>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EFB0B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58008" lIns="182880" numCol="1" rIns="158008" spcCol="1270" spcFirstLastPara="0" tIns="182880" vert="horz" wrap="square">
                <a:noAutofit/>
              </a:bodyPr>
              <a:lstStyle>
                <a:defPPr>
                  <a:defRPr lang="en-US">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889000" lvl="0">
                  <a:lnSpc>
                    <a:spcPct val="90000"/>
                  </a:lnSpc>
                  <a:spcBef>
                    <a:spcPct val="0"/>
                  </a:spcBef>
                  <a:spcAft>
                    <a:spcPct val="35000"/>
                  </a:spcAft>
                </a:pPr>
                <a:endParaRPr kern="1200" lang="en-US" sz="3600">
                  <a:solidFill>
                    <a:schemeClr val="tx1"/>
                  </a:solidFill>
                  <a:cs typeface="+mn-ea"/>
                  <a:sym typeface="+mn-lt"/>
                </a:endParaRPr>
              </a:p>
            </p:txBody>
          </p:sp>
          <p:sp>
            <p:nvSpPr>
              <p:cNvPr id="50" name="Freeform 105">
                <a:extLst>
                  <a:ext uri="{FF2B5EF4-FFF2-40B4-BE49-F238E27FC236}">
                    <a16:creationId xmlns:a16="http://schemas.microsoft.com/office/drawing/2014/main" id="{AD2EFE7D-6F8D-4E63-A96D-4A9E60D140B9}"/>
                  </a:ext>
                </a:extLst>
              </p:cNvPr>
              <p:cNvSpPr>
                <a:spLocks noEditPoints="1"/>
              </p:cNvSpPr>
              <p:nvPr/>
            </p:nvSpPr>
            <p:spPr bwMode="auto">
              <a:xfrm>
                <a:off x="1214341" y="1852764"/>
                <a:ext cx="358694" cy="353498"/>
              </a:xfrm>
              <a:custGeom>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b="b" l="0" r="r" t="0"/>
                <a:pathLst>
                  <a:path h="62" w="64">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chemeClr val="bg1"/>
              </a:solid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cs typeface="+mn-ea"/>
                  <a:sym typeface="+mn-lt"/>
                </a:endParaRPr>
              </a:p>
            </p:txBody>
          </p:sp>
        </p:grpSp>
        <p:grpSp>
          <p:nvGrpSpPr>
            <p:cNvPr id="22" name="Group 124">
              <a:extLst>
                <a:ext uri="{FF2B5EF4-FFF2-40B4-BE49-F238E27FC236}">
                  <a16:creationId xmlns:a16="http://schemas.microsoft.com/office/drawing/2014/main" id="{714AFD7A-474B-4BF8-B17E-A0BC59F0E194}"/>
                </a:ext>
              </a:extLst>
            </p:cNvPr>
            <p:cNvGrpSpPr/>
            <p:nvPr/>
          </p:nvGrpSpPr>
          <p:grpSpPr>
            <a:xfrm>
              <a:off x="2441477" y="2420527"/>
              <a:ext cx="1834954" cy="2016946"/>
              <a:chOff x="920555" y="1310107"/>
              <a:chExt cx="1834954" cy="2016946"/>
            </a:xfrm>
          </p:grpSpPr>
          <p:sp>
            <p:nvSpPr>
              <p:cNvPr id="47" name="U-Turn Arrow 64">
                <a:extLst>
                  <a:ext uri="{FF2B5EF4-FFF2-40B4-BE49-F238E27FC236}">
                    <a16:creationId xmlns:a16="http://schemas.microsoft.com/office/drawing/2014/main" id="{31E3DB34-CF24-4FC4-89F9-67FFEF644EAE}"/>
                  </a:ext>
                </a:extLst>
              </p:cNvPr>
              <p:cNvSpPr/>
              <p:nvPr/>
            </p:nvSpPr>
            <p:spPr>
              <a:xfrm rot="10800000">
                <a:off x="920555" y="1672057"/>
                <a:ext cx="1672234" cy="1654996"/>
              </a:xfrm>
              <a:prstGeom prst="uturnArrow">
                <a:avLst>
                  <a:gd fmla="val 12130" name="adj1"/>
                  <a:gd fmla="val 12902" name="adj2"/>
                  <a:gd fmla="val 0" name="adj3"/>
                  <a:gd fmla="val 47102" name="adj4"/>
                  <a:gd fmla="val 51834" name="adj5"/>
                </a:avLst>
              </a:prstGeom>
              <a:solidFill>
                <a:srgbClr val="EFB0B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lang="en-US">
                  <a:solidFill>
                    <a:schemeClr val="tx1"/>
                  </a:solidFill>
                  <a:cs typeface="+mn-ea"/>
                  <a:sym typeface="+mn-lt"/>
                </a:endParaRPr>
              </a:p>
            </p:txBody>
          </p:sp>
          <p:sp>
            <p:nvSpPr>
              <p:cNvPr id="48" name="Isosceles Triangle 72">
                <a:extLst>
                  <a:ext uri="{FF2B5EF4-FFF2-40B4-BE49-F238E27FC236}">
                    <a16:creationId xmlns:a16="http://schemas.microsoft.com/office/drawing/2014/main" id="{06F8A8AE-98CB-48D7-966F-F16C88DC7762}"/>
                  </a:ext>
                </a:extLst>
              </p:cNvPr>
              <p:cNvSpPr/>
              <p:nvPr/>
            </p:nvSpPr>
            <p:spPr>
              <a:xfrm>
                <a:off x="2222109" y="1310107"/>
                <a:ext cx="533400" cy="533400"/>
              </a:xfrm>
              <a:prstGeom prst="triangle">
                <a:avLst/>
              </a:prstGeom>
              <a:solidFill>
                <a:srgbClr val="EFB0B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lang="en-US">
                  <a:solidFill>
                    <a:schemeClr val="tx1"/>
                  </a:solidFill>
                  <a:cs typeface="+mn-ea"/>
                  <a:sym typeface="+mn-lt"/>
                </a:endParaRPr>
              </a:p>
            </p:txBody>
          </p:sp>
        </p:grpSp>
        <p:grpSp>
          <p:nvGrpSpPr>
            <p:cNvPr id="23" name="Group 125">
              <a:extLst>
                <a:ext uri="{FF2B5EF4-FFF2-40B4-BE49-F238E27FC236}">
                  <a16:creationId xmlns:a16="http://schemas.microsoft.com/office/drawing/2014/main" id="{79C4F1FB-F664-43F6-90A8-5BCBFE745EE9}"/>
                </a:ext>
              </a:extLst>
            </p:cNvPr>
            <p:cNvGrpSpPr/>
            <p:nvPr/>
          </p:nvGrpSpPr>
          <p:grpSpPr>
            <a:xfrm>
              <a:off x="4250658" y="2420527"/>
              <a:ext cx="1834954" cy="2016946"/>
              <a:chOff x="2729736" y="1310107"/>
              <a:chExt cx="1834954" cy="2016946"/>
            </a:xfrm>
          </p:grpSpPr>
          <p:sp>
            <p:nvSpPr>
              <p:cNvPr id="45" name="U-Turn Arrow 76">
                <a:extLst>
                  <a:ext uri="{FF2B5EF4-FFF2-40B4-BE49-F238E27FC236}">
                    <a16:creationId xmlns:a16="http://schemas.microsoft.com/office/drawing/2014/main" id="{0981735E-627B-4DA7-B671-FE53D2ECE568}"/>
                  </a:ext>
                </a:extLst>
              </p:cNvPr>
              <p:cNvSpPr/>
              <p:nvPr/>
            </p:nvSpPr>
            <p:spPr>
              <a:xfrm rot="10800000">
                <a:off x="2729736" y="1672057"/>
                <a:ext cx="1672234" cy="1654996"/>
              </a:xfrm>
              <a:prstGeom prst="uturnArrow">
                <a:avLst>
                  <a:gd fmla="val 12130" name="adj1"/>
                  <a:gd fmla="val 12902" name="adj2"/>
                  <a:gd fmla="val 0" name="adj3"/>
                  <a:gd fmla="val 47102" name="adj4"/>
                  <a:gd fmla="val 51834" name="adj5"/>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lang="en-US">
                  <a:solidFill>
                    <a:schemeClr val="tx1"/>
                  </a:solidFill>
                  <a:cs typeface="+mn-ea"/>
                  <a:sym typeface="+mn-lt"/>
                </a:endParaRPr>
              </a:p>
            </p:txBody>
          </p:sp>
          <p:sp>
            <p:nvSpPr>
              <p:cNvPr id="46" name="Isosceles Triangle 84">
                <a:extLst>
                  <a:ext uri="{FF2B5EF4-FFF2-40B4-BE49-F238E27FC236}">
                    <a16:creationId xmlns:a16="http://schemas.microsoft.com/office/drawing/2014/main" id="{B9CAECEB-B6CB-4D11-B55A-0677605BBDC2}"/>
                  </a:ext>
                </a:extLst>
              </p:cNvPr>
              <p:cNvSpPr/>
              <p:nvPr/>
            </p:nvSpPr>
            <p:spPr>
              <a:xfrm>
                <a:off x="4031290" y="1310107"/>
                <a:ext cx="533400" cy="533400"/>
              </a:xfrm>
              <a:prstGeom prst="triangle">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lang="en-US">
                  <a:solidFill>
                    <a:schemeClr val="tx1"/>
                  </a:solidFill>
                  <a:cs typeface="+mn-ea"/>
                  <a:sym typeface="+mn-lt"/>
                </a:endParaRPr>
              </a:p>
            </p:txBody>
          </p:sp>
        </p:grpSp>
        <p:grpSp>
          <p:nvGrpSpPr>
            <p:cNvPr id="24" name="Group 126">
              <a:extLst>
                <a:ext uri="{FF2B5EF4-FFF2-40B4-BE49-F238E27FC236}">
                  <a16:creationId xmlns:a16="http://schemas.microsoft.com/office/drawing/2014/main" id="{EB0679CB-BE90-4711-B558-8C4A1E4589C7}"/>
                </a:ext>
              </a:extLst>
            </p:cNvPr>
            <p:cNvGrpSpPr/>
            <p:nvPr/>
          </p:nvGrpSpPr>
          <p:grpSpPr>
            <a:xfrm>
              <a:off x="6086768" y="2420527"/>
              <a:ext cx="1834954" cy="2016946"/>
              <a:chOff x="4565846" y="1310107"/>
              <a:chExt cx="1834954" cy="2016946"/>
            </a:xfrm>
          </p:grpSpPr>
          <p:sp>
            <p:nvSpPr>
              <p:cNvPr id="43" name="U-Turn Arrow 90">
                <a:extLst>
                  <a:ext uri="{FF2B5EF4-FFF2-40B4-BE49-F238E27FC236}">
                    <a16:creationId xmlns:a16="http://schemas.microsoft.com/office/drawing/2014/main" id="{F59D1E0A-C516-45D2-836E-F595C17C48FF}"/>
                  </a:ext>
                </a:extLst>
              </p:cNvPr>
              <p:cNvSpPr/>
              <p:nvPr/>
            </p:nvSpPr>
            <p:spPr>
              <a:xfrm rot="10800000">
                <a:off x="4565846" y="1672057"/>
                <a:ext cx="1672234" cy="1654996"/>
              </a:xfrm>
              <a:prstGeom prst="uturnArrow">
                <a:avLst>
                  <a:gd fmla="val 12130" name="adj1"/>
                  <a:gd fmla="val 12902" name="adj2"/>
                  <a:gd fmla="val 0" name="adj3"/>
                  <a:gd fmla="val 47102" name="adj4"/>
                  <a:gd fmla="val 51834" name="adj5"/>
                </a:avLst>
              </a:prstGeom>
              <a:solidFill>
                <a:srgbClr val="8C7D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lang="en-US">
                  <a:solidFill>
                    <a:schemeClr val="tx1"/>
                  </a:solidFill>
                  <a:cs typeface="+mn-ea"/>
                  <a:sym typeface="+mn-lt"/>
                </a:endParaRPr>
              </a:p>
            </p:txBody>
          </p:sp>
          <p:sp>
            <p:nvSpPr>
              <p:cNvPr id="44" name="Isosceles Triangle 94">
                <a:extLst>
                  <a:ext uri="{FF2B5EF4-FFF2-40B4-BE49-F238E27FC236}">
                    <a16:creationId xmlns:a16="http://schemas.microsoft.com/office/drawing/2014/main" id="{5E0484C8-17E6-4353-8D9D-EBC7F2B364BC}"/>
                  </a:ext>
                </a:extLst>
              </p:cNvPr>
              <p:cNvSpPr/>
              <p:nvPr/>
            </p:nvSpPr>
            <p:spPr>
              <a:xfrm>
                <a:off x="5867400" y="1310107"/>
                <a:ext cx="533400" cy="533400"/>
              </a:xfrm>
              <a:prstGeom prst="triangle">
                <a:avLst/>
              </a:prstGeom>
              <a:solidFill>
                <a:srgbClr val="8C7D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lang="en-US">
                  <a:solidFill>
                    <a:schemeClr val="tx1"/>
                  </a:solidFill>
                  <a:cs typeface="+mn-ea"/>
                  <a:sym typeface="+mn-lt"/>
                </a:endParaRPr>
              </a:p>
            </p:txBody>
          </p:sp>
        </p:grpSp>
        <p:grpSp>
          <p:nvGrpSpPr>
            <p:cNvPr id="25" name="Group 127">
              <a:extLst>
                <a:ext uri="{FF2B5EF4-FFF2-40B4-BE49-F238E27FC236}">
                  <a16:creationId xmlns:a16="http://schemas.microsoft.com/office/drawing/2014/main" id="{DAAA8C6C-41DB-4CC9-9053-97D2FB5F4C22}"/>
                </a:ext>
              </a:extLst>
            </p:cNvPr>
            <p:cNvGrpSpPr/>
            <p:nvPr/>
          </p:nvGrpSpPr>
          <p:grpSpPr>
            <a:xfrm>
              <a:off x="7915568" y="2420527"/>
              <a:ext cx="1834954" cy="2016946"/>
              <a:chOff x="6394646" y="1310107"/>
              <a:chExt cx="1834954" cy="2016946"/>
            </a:xfrm>
          </p:grpSpPr>
          <p:sp>
            <p:nvSpPr>
              <p:cNvPr id="41" name="U-Turn Arrow 97">
                <a:extLst>
                  <a:ext uri="{FF2B5EF4-FFF2-40B4-BE49-F238E27FC236}">
                    <a16:creationId xmlns:a16="http://schemas.microsoft.com/office/drawing/2014/main" id="{B3A87A53-1785-4F65-938E-6382D5E7CB5D}"/>
                  </a:ext>
                </a:extLst>
              </p:cNvPr>
              <p:cNvSpPr/>
              <p:nvPr/>
            </p:nvSpPr>
            <p:spPr>
              <a:xfrm rot="10800000">
                <a:off x="6394646" y="1672057"/>
                <a:ext cx="1672234" cy="1654996"/>
              </a:xfrm>
              <a:prstGeom prst="uturnArrow">
                <a:avLst>
                  <a:gd fmla="val 12130" name="adj1"/>
                  <a:gd fmla="val 12902" name="adj2"/>
                  <a:gd fmla="val 0" name="adj3"/>
                  <a:gd fmla="val 47102" name="adj4"/>
                  <a:gd fmla="val 51834" name="adj5"/>
                </a:avLst>
              </a:prstGeom>
              <a:solidFill>
                <a:srgbClr val="B2D4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lang="en-US">
                  <a:solidFill>
                    <a:schemeClr val="tx1"/>
                  </a:solidFill>
                  <a:cs typeface="+mn-ea"/>
                  <a:sym typeface="+mn-lt"/>
                </a:endParaRPr>
              </a:p>
            </p:txBody>
          </p:sp>
          <p:sp>
            <p:nvSpPr>
              <p:cNvPr id="42" name="Isosceles Triangle 103">
                <a:extLst>
                  <a:ext uri="{FF2B5EF4-FFF2-40B4-BE49-F238E27FC236}">
                    <a16:creationId xmlns:a16="http://schemas.microsoft.com/office/drawing/2014/main" id="{C37353F4-6CD1-492B-9E67-3F61D068AF2C}"/>
                  </a:ext>
                </a:extLst>
              </p:cNvPr>
              <p:cNvSpPr/>
              <p:nvPr/>
            </p:nvSpPr>
            <p:spPr>
              <a:xfrm>
                <a:off x="7696200" y="1310107"/>
                <a:ext cx="533400" cy="533400"/>
              </a:xfrm>
              <a:prstGeom prst="triangle">
                <a:avLst/>
              </a:prstGeom>
              <a:solidFill>
                <a:srgbClr val="B2D4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en-US">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lang="en-US">
                  <a:solidFill>
                    <a:schemeClr val="tx1"/>
                  </a:solidFill>
                  <a:cs typeface="+mn-ea"/>
                  <a:sym typeface="+mn-lt"/>
                </a:endParaRPr>
              </a:p>
            </p:txBody>
          </p:sp>
        </p:grpSp>
        <p:grpSp>
          <p:nvGrpSpPr>
            <p:cNvPr id="26" name="Group 111">
              <a:extLst>
                <a:ext uri="{FF2B5EF4-FFF2-40B4-BE49-F238E27FC236}">
                  <a16:creationId xmlns:a16="http://schemas.microsoft.com/office/drawing/2014/main" id="{FCE708C9-A398-463B-9625-E5FF12E4F0AD}"/>
                </a:ext>
              </a:extLst>
            </p:cNvPr>
            <p:cNvGrpSpPr/>
            <p:nvPr/>
          </p:nvGrpSpPr>
          <p:grpSpPr>
            <a:xfrm>
              <a:off x="4647337" y="3171689"/>
              <a:ext cx="987150" cy="987150"/>
              <a:chOff x="3126415" y="2070794"/>
              <a:chExt cx="987150" cy="987150"/>
            </a:xfrm>
          </p:grpSpPr>
          <p:sp>
            <p:nvSpPr>
              <p:cNvPr id="39" name="Freeform 79">
                <a:extLst>
                  <a:ext uri="{FF2B5EF4-FFF2-40B4-BE49-F238E27FC236}">
                    <a16:creationId xmlns:a16="http://schemas.microsoft.com/office/drawing/2014/main" id="{9572A4C5-C330-46EF-847F-31E374036D73}"/>
                  </a:ext>
                </a:extLst>
              </p:cNvPr>
              <p:cNvSpPr/>
              <p:nvPr/>
            </p:nvSpPr>
            <p:spPr>
              <a:xfrm>
                <a:off x="3126415" y="2070794"/>
                <a:ext cx="987150" cy="987150"/>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F3980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58008" lIns="182880" numCol="1" rIns="158008" spcCol="1270" spcFirstLastPara="0" tIns="182880" vert="horz" wrap="square">
                <a:noAutofit/>
              </a:bodyPr>
              <a:lstStyle>
                <a:defPPr>
                  <a:defRPr lang="en-US">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889000" lvl="0">
                  <a:lnSpc>
                    <a:spcPct val="90000"/>
                  </a:lnSpc>
                  <a:spcBef>
                    <a:spcPct val="0"/>
                  </a:spcBef>
                  <a:spcAft>
                    <a:spcPct val="35000"/>
                  </a:spcAft>
                </a:pPr>
                <a:endParaRPr kern="1200" lang="en-US" sz="3600">
                  <a:solidFill>
                    <a:schemeClr val="tx1"/>
                  </a:solidFill>
                  <a:cs typeface="+mn-ea"/>
                  <a:sym typeface="+mn-lt"/>
                </a:endParaRPr>
              </a:p>
            </p:txBody>
          </p:sp>
          <p:sp>
            <p:nvSpPr>
              <p:cNvPr id="40" name="Freeform 144">
                <a:extLst>
                  <a:ext uri="{FF2B5EF4-FFF2-40B4-BE49-F238E27FC236}">
                    <a16:creationId xmlns:a16="http://schemas.microsoft.com/office/drawing/2014/main" id="{2D333693-2F66-47F2-B881-E1594F0DCC96}"/>
                  </a:ext>
                </a:extLst>
              </p:cNvPr>
              <p:cNvSpPr>
                <a:spLocks noEditPoints="1"/>
              </p:cNvSpPr>
              <p:nvPr/>
            </p:nvSpPr>
            <p:spPr bwMode="auto">
              <a:xfrm>
                <a:off x="3362981" y="2341493"/>
                <a:ext cx="514019" cy="445753"/>
              </a:xfrm>
              <a:custGeom>
                <a:cxnLst>
                  <a:cxn ang="0">
                    <a:pos x="59" y="26"/>
                  </a:cxn>
                  <a:cxn ang="0">
                    <a:pos x="57" y="28"/>
                  </a:cxn>
                  <a:cxn ang="0">
                    <a:pos x="20" y="32"/>
                  </a:cxn>
                  <a:cxn ang="0">
                    <a:pos x="20" y="35"/>
                  </a:cxn>
                  <a:cxn ang="0">
                    <a:pos x="19" y="37"/>
                  </a:cxn>
                  <a:cxn ang="0">
                    <a:pos x="52" y="37"/>
                  </a:cxn>
                  <a:cxn ang="0">
                    <a:pos x="55" y="39"/>
                  </a:cxn>
                  <a:cxn ang="0">
                    <a:pos x="52" y="42"/>
                  </a:cxn>
                  <a:cxn ang="0">
                    <a:pos x="16" y="42"/>
                  </a:cxn>
                  <a:cxn ang="0">
                    <a:pos x="13" y="39"/>
                  </a:cxn>
                  <a:cxn ang="0">
                    <a:pos x="16" y="34"/>
                  </a:cxn>
                  <a:cxn ang="0">
                    <a:pos x="9" y="5"/>
                  </a:cxn>
                  <a:cxn ang="0">
                    <a:pos x="2" y="5"/>
                  </a:cxn>
                  <a:cxn ang="0">
                    <a:pos x="0" y="3"/>
                  </a:cxn>
                  <a:cxn ang="0">
                    <a:pos x="2" y="0"/>
                  </a:cxn>
                  <a:cxn ang="0">
                    <a:pos x="11" y="0"/>
                  </a:cxn>
                  <a:cxn ang="0">
                    <a:pos x="14" y="5"/>
                  </a:cxn>
                  <a:cxn ang="0">
                    <a:pos x="57" y="5"/>
                  </a:cxn>
                  <a:cxn ang="0">
                    <a:pos x="59" y="7"/>
                  </a:cxn>
                  <a:cxn ang="0">
                    <a:pos x="59" y="26"/>
                  </a:cxn>
                  <a:cxn ang="0">
                    <a:pos x="18" y="51"/>
                  </a:cxn>
                  <a:cxn ang="0">
                    <a:pos x="13" y="46"/>
                  </a:cxn>
                  <a:cxn ang="0">
                    <a:pos x="18" y="42"/>
                  </a:cxn>
                  <a:cxn ang="0">
                    <a:pos x="23" y="46"/>
                  </a:cxn>
                  <a:cxn ang="0">
                    <a:pos x="18" y="51"/>
                  </a:cxn>
                  <a:cxn ang="0">
                    <a:pos x="50" y="51"/>
                  </a:cxn>
                  <a:cxn ang="0">
                    <a:pos x="45" y="46"/>
                  </a:cxn>
                  <a:cxn ang="0">
                    <a:pos x="50" y="42"/>
                  </a:cxn>
                  <a:cxn ang="0">
                    <a:pos x="55" y="46"/>
                  </a:cxn>
                  <a:cxn ang="0">
                    <a:pos x="50" y="51"/>
                  </a:cxn>
                </a:cxnLst>
                <a:rect b="b" l="0" r="r" t="0"/>
                <a:pathLst>
                  <a:path h="51" w="59">
                    <a:moveTo>
                      <a:pt x="59" y="26"/>
                    </a:moveTo>
                    <a:cubicBezTo>
                      <a:pt x="59" y="27"/>
                      <a:pt x="58" y="28"/>
                      <a:pt x="57" y="28"/>
                    </a:cubicBezTo>
                    <a:cubicBezTo>
                      <a:pt x="20" y="32"/>
                      <a:pt x="20" y="32"/>
                      <a:pt x="20" y="32"/>
                    </a:cubicBezTo>
                    <a:cubicBezTo>
                      <a:pt x="20" y="33"/>
                      <a:pt x="20" y="34"/>
                      <a:pt x="20" y="35"/>
                    </a:cubicBezTo>
                    <a:cubicBezTo>
                      <a:pt x="20" y="36"/>
                      <a:pt x="20" y="36"/>
                      <a:pt x="19" y="37"/>
                    </a:cubicBezTo>
                    <a:cubicBezTo>
                      <a:pt x="52" y="37"/>
                      <a:pt x="52" y="37"/>
                      <a:pt x="52" y="37"/>
                    </a:cubicBezTo>
                    <a:cubicBezTo>
                      <a:pt x="54" y="37"/>
                      <a:pt x="55" y="38"/>
                      <a:pt x="55" y="39"/>
                    </a:cubicBezTo>
                    <a:cubicBezTo>
                      <a:pt x="55" y="41"/>
                      <a:pt x="54" y="42"/>
                      <a:pt x="52" y="42"/>
                    </a:cubicBezTo>
                    <a:cubicBezTo>
                      <a:pt x="16" y="42"/>
                      <a:pt x="16" y="42"/>
                      <a:pt x="16" y="42"/>
                    </a:cubicBezTo>
                    <a:cubicBezTo>
                      <a:pt x="15" y="42"/>
                      <a:pt x="13" y="41"/>
                      <a:pt x="13" y="39"/>
                    </a:cubicBezTo>
                    <a:cubicBezTo>
                      <a:pt x="13" y="38"/>
                      <a:pt x="15" y="35"/>
                      <a:pt x="16" y="34"/>
                    </a:cubicBezTo>
                    <a:cubicBezTo>
                      <a:pt x="9" y="5"/>
                      <a:pt x="9" y="5"/>
                      <a:pt x="9" y="5"/>
                    </a:cubicBezTo>
                    <a:cubicBezTo>
                      <a:pt x="2" y="5"/>
                      <a:pt x="2" y="5"/>
                      <a:pt x="2" y="5"/>
                    </a:cubicBezTo>
                    <a:cubicBezTo>
                      <a:pt x="1" y="5"/>
                      <a:pt x="0" y="4"/>
                      <a:pt x="0" y="3"/>
                    </a:cubicBezTo>
                    <a:cubicBezTo>
                      <a:pt x="0" y="2"/>
                      <a:pt x="1" y="0"/>
                      <a:pt x="2" y="0"/>
                    </a:cubicBezTo>
                    <a:cubicBezTo>
                      <a:pt x="11" y="0"/>
                      <a:pt x="11" y="0"/>
                      <a:pt x="11" y="0"/>
                    </a:cubicBezTo>
                    <a:cubicBezTo>
                      <a:pt x="14" y="0"/>
                      <a:pt x="14" y="3"/>
                      <a:pt x="14" y="5"/>
                    </a:cubicBezTo>
                    <a:cubicBezTo>
                      <a:pt x="57" y="5"/>
                      <a:pt x="57" y="5"/>
                      <a:pt x="57" y="5"/>
                    </a:cubicBezTo>
                    <a:cubicBezTo>
                      <a:pt x="58" y="5"/>
                      <a:pt x="59" y="6"/>
                      <a:pt x="59" y="7"/>
                    </a:cubicBezTo>
                    <a:lnTo>
                      <a:pt x="59" y="26"/>
                    </a:lnTo>
                    <a:close/>
                    <a:moveTo>
                      <a:pt x="18" y="51"/>
                    </a:moveTo>
                    <a:cubicBezTo>
                      <a:pt x="16" y="51"/>
                      <a:pt x="13" y="49"/>
                      <a:pt x="13" y="46"/>
                    </a:cubicBezTo>
                    <a:cubicBezTo>
                      <a:pt x="13" y="44"/>
                      <a:pt x="16" y="42"/>
                      <a:pt x="18" y="42"/>
                    </a:cubicBezTo>
                    <a:cubicBezTo>
                      <a:pt x="21" y="42"/>
                      <a:pt x="23" y="44"/>
                      <a:pt x="23" y="46"/>
                    </a:cubicBezTo>
                    <a:cubicBezTo>
                      <a:pt x="23" y="49"/>
                      <a:pt x="21" y="51"/>
                      <a:pt x="18" y="51"/>
                    </a:cubicBezTo>
                    <a:close/>
                    <a:moveTo>
                      <a:pt x="50" y="51"/>
                    </a:moveTo>
                    <a:cubicBezTo>
                      <a:pt x="47" y="51"/>
                      <a:pt x="45" y="49"/>
                      <a:pt x="45" y="46"/>
                    </a:cubicBezTo>
                    <a:cubicBezTo>
                      <a:pt x="45" y="44"/>
                      <a:pt x="47" y="42"/>
                      <a:pt x="50" y="42"/>
                    </a:cubicBezTo>
                    <a:cubicBezTo>
                      <a:pt x="53" y="42"/>
                      <a:pt x="55" y="44"/>
                      <a:pt x="55" y="46"/>
                    </a:cubicBezTo>
                    <a:cubicBezTo>
                      <a:pt x="55" y="49"/>
                      <a:pt x="53" y="51"/>
                      <a:pt x="50" y="51"/>
                    </a:cubicBezTo>
                    <a:close/>
                  </a:path>
                </a:pathLst>
              </a:custGeom>
              <a:solidFill>
                <a:schemeClr val="bg1"/>
              </a:solid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cs typeface="+mn-ea"/>
                  <a:sym typeface="+mn-lt"/>
                </a:endParaRPr>
              </a:p>
            </p:txBody>
          </p:sp>
        </p:grpSp>
        <p:grpSp>
          <p:nvGrpSpPr>
            <p:cNvPr id="27" name="Group 113">
              <a:extLst>
                <a:ext uri="{FF2B5EF4-FFF2-40B4-BE49-F238E27FC236}">
                  <a16:creationId xmlns:a16="http://schemas.microsoft.com/office/drawing/2014/main" id="{E9C845EE-5DFD-4A79-8D85-0A1E1E46DF7D}"/>
                </a:ext>
              </a:extLst>
            </p:cNvPr>
            <p:cNvGrpSpPr/>
            <p:nvPr/>
          </p:nvGrpSpPr>
          <p:grpSpPr>
            <a:xfrm>
              <a:off x="6483447" y="3171689"/>
              <a:ext cx="987150" cy="987150"/>
              <a:chOff x="4962525" y="2070794"/>
              <a:chExt cx="987150" cy="987150"/>
            </a:xfrm>
          </p:grpSpPr>
          <p:sp>
            <p:nvSpPr>
              <p:cNvPr id="37" name="Freeform 92">
                <a:extLst>
                  <a:ext uri="{FF2B5EF4-FFF2-40B4-BE49-F238E27FC236}">
                    <a16:creationId xmlns:a16="http://schemas.microsoft.com/office/drawing/2014/main" id="{F525ACEE-B9BE-4AA1-8038-5383C4E63CFB}"/>
                  </a:ext>
                </a:extLst>
              </p:cNvPr>
              <p:cNvSpPr/>
              <p:nvPr/>
            </p:nvSpPr>
            <p:spPr>
              <a:xfrm>
                <a:off x="4962525" y="2070794"/>
                <a:ext cx="987150" cy="987150"/>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8C7DA6"/>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58008" lIns="182880" numCol="1" rIns="158008" spcCol="1270" spcFirstLastPara="0" tIns="182880" vert="horz" wrap="square">
                <a:noAutofit/>
              </a:bodyPr>
              <a:lstStyle>
                <a:defPPr>
                  <a:defRPr lang="en-US">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889000" lvl="0">
                  <a:lnSpc>
                    <a:spcPct val="90000"/>
                  </a:lnSpc>
                  <a:spcBef>
                    <a:spcPct val="0"/>
                  </a:spcBef>
                  <a:spcAft>
                    <a:spcPct val="35000"/>
                  </a:spcAft>
                </a:pPr>
                <a:endParaRPr kern="1200" lang="en-US" sz="3600">
                  <a:solidFill>
                    <a:schemeClr val="tx1"/>
                  </a:solidFill>
                  <a:cs typeface="+mn-ea"/>
                  <a:sym typeface="+mn-lt"/>
                </a:endParaRPr>
              </a:p>
            </p:txBody>
          </p:sp>
          <p:sp>
            <p:nvSpPr>
              <p:cNvPr id="38" name="Freeform 71">
                <a:extLst>
                  <a:ext uri="{FF2B5EF4-FFF2-40B4-BE49-F238E27FC236}">
                    <a16:creationId xmlns:a16="http://schemas.microsoft.com/office/drawing/2014/main" id="{2B335800-4ED5-4006-B535-388C9E59CDCF}"/>
                  </a:ext>
                </a:extLst>
              </p:cNvPr>
              <p:cNvSpPr>
                <a:spLocks noEditPoints="1"/>
              </p:cNvSpPr>
              <p:nvPr/>
            </p:nvSpPr>
            <p:spPr bwMode="auto">
              <a:xfrm>
                <a:off x="5207467" y="2331398"/>
                <a:ext cx="497266" cy="465942"/>
              </a:xfrm>
              <a:custGeom>
                <a:cxnLst>
                  <a:cxn ang="0">
                    <a:pos x="65" y="22"/>
                  </a:cxn>
                  <a:cxn ang="0">
                    <a:pos x="26" y="45"/>
                  </a:cxn>
                  <a:cxn ang="0">
                    <a:pos x="0" y="26"/>
                  </a:cxn>
                  <a:cxn ang="0">
                    <a:pos x="39" y="0"/>
                  </a:cxn>
                  <a:cxn ang="0">
                    <a:pos x="65" y="22"/>
                  </a:cxn>
                  <a:cxn ang="0">
                    <a:pos x="65" y="69"/>
                  </a:cxn>
                  <a:cxn ang="0">
                    <a:pos x="39" y="91"/>
                  </a:cxn>
                  <a:cxn ang="0">
                    <a:pos x="0" y="67"/>
                  </a:cxn>
                  <a:cxn ang="0">
                    <a:pos x="26" y="45"/>
                  </a:cxn>
                  <a:cxn ang="0">
                    <a:pos x="65" y="69"/>
                  </a:cxn>
                  <a:cxn ang="0">
                    <a:pos x="101" y="97"/>
                  </a:cxn>
                  <a:cxn ang="0">
                    <a:pos x="65" y="119"/>
                  </a:cxn>
                  <a:cxn ang="0">
                    <a:pos x="65" y="119"/>
                  </a:cxn>
                  <a:cxn ang="0">
                    <a:pos x="65" y="119"/>
                  </a:cxn>
                  <a:cxn ang="0">
                    <a:pos x="65" y="119"/>
                  </a:cxn>
                  <a:cxn ang="0">
                    <a:pos x="65" y="119"/>
                  </a:cxn>
                  <a:cxn ang="0">
                    <a:pos x="26" y="97"/>
                  </a:cxn>
                  <a:cxn ang="0">
                    <a:pos x="26" y="89"/>
                  </a:cxn>
                  <a:cxn ang="0">
                    <a:pos x="39" y="95"/>
                  </a:cxn>
                  <a:cxn ang="0">
                    <a:pos x="65" y="74"/>
                  </a:cxn>
                  <a:cxn ang="0">
                    <a:pos x="65" y="74"/>
                  </a:cxn>
                  <a:cxn ang="0">
                    <a:pos x="65" y="74"/>
                  </a:cxn>
                  <a:cxn ang="0">
                    <a:pos x="65" y="74"/>
                  </a:cxn>
                  <a:cxn ang="0">
                    <a:pos x="65" y="74"/>
                  </a:cxn>
                  <a:cxn ang="0">
                    <a:pos x="91" y="95"/>
                  </a:cxn>
                  <a:cxn ang="0">
                    <a:pos x="101" y="89"/>
                  </a:cxn>
                  <a:cxn ang="0">
                    <a:pos x="101" y="97"/>
                  </a:cxn>
                  <a:cxn ang="0">
                    <a:pos x="127" y="26"/>
                  </a:cxn>
                  <a:cxn ang="0">
                    <a:pos x="101" y="45"/>
                  </a:cxn>
                  <a:cxn ang="0">
                    <a:pos x="65" y="22"/>
                  </a:cxn>
                  <a:cxn ang="0">
                    <a:pos x="91" y="0"/>
                  </a:cxn>
                  <a:cxn ang="0">
                    <a:pos x="127" y="26"/>
                  </a:cxn>
                  <a:cxn ang="0">
                    <a:pos x="127" y="67"/>
                  </a:cxn>
                  <a:cxn ang="0">
                    <a:pos x="91" y="91"/>
                  </a:cxn>
                  <a:cxn ang="0">
                    <a:pos x="65" y="69"/>
                  </a:cxn>
                  <a:cxn ang="0">
                    <a:pos x="101" y="45"/>
                  </a:cxn>
                  <a:cxn ang="0">
                    <a:pos x="127" y="67"/>
                  </a:cxn>
                </a:cxnLst>
                <a:rect b="b" l="0" r="r" t="0"/>
                <a:pathLst>
                  <a:path h="119" w="127">
                    <a:moveTo>
                      <a:pt x="65" y="22"/>
                    </a:moveTo>
                    <a:lnTo>
                      <a:pt x="26" y="45"/>
                    </a:lnTo>
                    <a:lnTo>
                      <a:pt x="0" y="26"/>
                    </a:lnTo>
                    <a:lnTo>
                      <a:pt x="39" y="0"/>
                    </a:lnTo>
                    <a:lnTo>
                      <a:pt x="65" y="22"/>
                    </a:lnTo>
                    <a:close/>
                    <a:moveTo>
                      <a:pt x="65" y="69"/>
                    </a:moveTo>
                    <a:lnTo>
                      <a:pt x="39" y="91"/>
                    </a:lnTo>
                    <a:lnTo>
                      <a:pt x="0" y="67"/>
                    </a:lnTo>
                    <a:lnTo>
                      <a:pt x="26" y="45"/>
                    </a:lnTo>
                    <a:lnTo>
                      <a:pt x="65" y="69"/>
                    </a:lnTo>
                    <a:close/>
                    <a:moveTo>
                      <a:pt x="101" y="97"/>
                    </a:moveTo>
                    <a:lnTo>
                      <a:pt x="65" y="119"/>
                    </a:lnTo>
                    <a:lnTo>
                      <a:pt x="65" y="119"/>
                    </a:lnTo>
                    <a:lnTo>
                      <a:pt x="65" y="119"/>
                    </a:lnTo>
                    <a:lnTo>
                      <a:pt x="65" y="119"/>
                    </a:lnTo>
                    <a:lnTo>
                      <a:pt x="65" y="119"/>
                    </a:lnTo>
                    <a:lnTo>
                      <a:pt x="26" y="97"/>
                    </a:lnTo>
                    <a:lnTo>
                      <a:pt x="26" y="89"/>
                    </a:lnTo>
                    <a:lnTo>
                      <a:pt x="39" y="95"/>
                    </a:lnTo>
                    <a:lnTo>
                      <a:pt x="65" y="74"/>
                    </a:lnTo>
                    <a:lnTo>
                      <a:pt x="65" y="74"/>
                    </a:lnTo>
                    <a:lnTo>
                      <a:pt x="65" y="74"/>
                    </a:lnTo>
                    <a:lnTo>
                      <a:pt x="65" y="74"/>
                    </a:lnTo>
                    <a:lnTo>
                      <a:pt x="65" y="74"/>
                    </a:lnTo>
                    <a:lnTo>
                      <a:pt x="91" y="95"/>
                    </a:lnTo>
                    <a:lnTo>
                      <a:pt x="101" y="89"/>
                    </a:lnTo>
                    <a:lnTo>
                      <a:pt x="101" y="97"/>
                    </a:lnTo>
                    <a:close/>
                    <a:moveTo>
                      <a:pt x="127" y="26"/>
                    </a:moveTo>
                    <a:lnTo>
                      <a:pt x="101" y="45"/>
                    </a:lnTo>
                    <a:lnTo>
                      <a:pt x="65" y="22"/>
                    </a:lnTo>
                    <a:lnTo>
                      <a:pt x="91" y="0"/>
                    </a:lnTo>
                    <a:lnTo>
                      <a:pt x="127" y="26"/>
                    </a:lnTo>
                    <a:close/>
                    <a:moveTo>
                      <a:pt x="127" y="67"/>
                    </a:moveTo>
                    <a:lnTo>
                      <a:pt x="91" y="91"/>
                    </a:lnTo>
                    <a:lnTo>
                      <a:pt x="65" y="69"/>
                    </a:lnTo>
                    <a:lnTo>
                      <a:pt x="101" y="45"/>
                    </a:lnTo>
                    <a:lnTo>
                      <a:pt x="127" y="67"/>
                    </a:lnTo>
                    <a:close/>
                  </a:path>
                </a:pathLst>
              </a:custGeom>
              <a:solidFill>
                <a:schemeClr val="bg1"/>
              </a:solid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cs typeface="+mn-ea"/>
                  <a:sym typeface="+mn-lt"/>
                </a:endParaRPr>
              </a:p>
            </p:txBody>
          </p:sp>
        </p:grpSp>
        <p:grpSp>
          <p:nvGrpSpPr>
            <p:cNvPr id="28" name="Group 123">
              <a:extLst>
                <a:ext uri="{FF2B5EF4-FFF2-40B4-BE49-F238E27FC236}">
                  <a16:creationId xmlns:a16="http://schemas.microsoft.com/office/drawing/2014/main" id="{684E5651-D03C-4FB0-89A1-FB9808A0130F}"/>
                </a:ext>
              </a:extLst>
            </p:cNvPr>
            <p:cNvGrpSpPr/>
            <p:nvPr/>
          </p:nvGrpSpPr>
          <p:grpSpPr>
            <a:xfrm>
              <a:off x="8312247" y="3171689"/>
              <a:ext cx="987150" cy="987150"/>
              <a:chOff x="6791325" y="2070794"/>
              <a:chExt cx="987150" cy="987150"/>
            </a:xfrm>
          </p:grpSpPr>
          <p:sp>
            <p:nvSpPr>
              <p:cNvPr id="29" name="Freeform 99">
                <a:extLst>
                  <a:ext uri="{FF2B5EF4-FFF2-40B4-BE49-F238E27FC236}">
                    <a16:creationId xmlns:a16="http://schemas.microsoft.com/office/drawing/2014/main" id="{5BA27DD7-D893-4F34-A05E-EECBA2BF9486}"/>
                  </a:ext>
                </a:extLst>
              </p:cNvPr>
              <p:cNvSpPr/>
              <p:nvPr/>
            </p:nvSpPr>
            <p:spPr>
              <a:xfrm>
                <a:off x="6791325" y="2070794"/>
                <a:ext cx="987150" cy="987150"/>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B2D4E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58008" lIns="182880" numCol="1" rIns="158008" spcCol="1270" spcFirstLastPara="0" tIns="182880" vert="horz" wrap="square">
                <a:noAutofit/>
              </a:bodyPr>
              <a:lstStyle>
                <a:defPPr>
                  <a:defRPr lang="en-US">
                    <a:solidFill>
                      <a:schemeClr val="lt1"/>
                    </a:solidFill>
                  </a:defRPr>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defTabSz="889000" lvl="0">
                  <a:lnSpc>
                    <a:spcPct val="90000"/>
                  </a:lnSpc>
                  <a:spcBef>
                    <a:spcPct val="0"/>
                  </a:spcBef>
                  <a:spcAft>
                    <a:spcPct val="35000"/>
                  </a:spcAft>
                </a:pPr>
                <a:endParaRPr kern="1200" lang="en-US" sz="3600">
                  <a:solidFill>
                    <a:schemeClr val="tx1"/>
                  </a:solidFill>
                  <a:cs typeface="+mn-ea"/>
                  <a:sym typeface="+mn-lt"/>
                </a:endParaRPr>
              </a:p>
            </p:txBody>
          </p:sp>
          <p:grpSp>
            <p:nvGrpSpPr>
              <p:cNvPr id="30" name="Group 133">
                <a:extLst>
                  <a:ext uri="{FF2B5EF4-FFF2-40B4-BE49-F238E27FC236}">
                    <a16:creationId xmlns:a16="http://schemas.microsoft.com/office/drawing/2014/main" id="{7A9AFE8A-540B-49C1-ADF9-A4266F5299C1}"/>
                  </a:ext>
                </a:extLst>
              </p:cNvPr>
              <p:cNvGrpSpPr/>
              <p:nvPr/>
            </p:nvGrpSpPr>
            <p:grpSpPr>
              <a:xfrm>
                <a:off x="6997703" y="2311400"/>
                <a:ext cx="504549" cy="505564"/>
                <a:chOff x="2436813" y="361950"/>
                <a:chExt cx="790575" cy="792163"/>
              </a:xfrm>
              <a:solidFill>
                <a:schemeClr val="bg1"/>
              </a:solidFill>
            </p:grpSpPr>
            <p:sp>
              <p:nvSpPr>
                <p:cNvPr id="31" name="Freeform 6">
                  <a:extLst>
                    <a:ext uri="{FF2B5EF4-FFF2-40B4-BE49-F238E27FC236}">
                      <a16:creationId xmlns:a16="http://schemas.microsoft.com/office/drawing/2014/main" id="{555DEEAF-B325-462A-B4D7-FE2EC32901B6}"/>
                    </a:ext>
                  </a:extLst>
                </p:cNvPr>
                <p:cNvSpPr>
                  <a:spLocks noEditPoints="1"/>
                </p:cNvSpPr>
                <p:nvPr/>
              </p:nvSpPr>
              <p:spPr bwMode="auto">
                <a:xfrm>
                  <a:off x="2436813" y="509588"/>
                  <a:ext cx="692150" cy="446088"/>
                </a:xfrm>
                <a:custGeom>
                  <a:cxnLst>
                    <a:cxn ang="0">
                      <a:pos x="436" y="281"/>
                    </a:cxn>
                    <a:cxn ang="0">
                      <a:pos x="177" y="281"/>
                    </a:cxn>
                    <a:cxn ang="0">
                      <a:pos x="68" y="31"/>
                    </a:cxn>
                    <a:cxn ang="0">
                      <a:pos x="0" y="31"/>
                    </a:cxn>
                    <a:cxn ang="0">
                      <a:pos x="0" y="0"/>
                    </a:cxn>
                    <a:cxn ang="0">
                      <a:pos x="88" y="0"/>
                    </a:cxn>
                    <a:cxn ang="0">
                      <a:pos x="197" y="250"/>
                    </a:cxn>
                    <a:cxn ang="0">
                      <a:pos x="436" y="250"/>
                    </a:cxn>
                    <a:cxn ang="0">
                      <a:pos x="436" y="281"/>
                    </a:cxn>
                    <a:cxn ang="0">
                      <a:pos x="436" y="281"/>
                    </a:cxn>
                    <a:cxn ang="0">
                      <a:pos x="436" y="281"/>
                    </a:cxn>
                  </a:cxnLst>
                  <a:rect b="b" l="0" r="r" t="0"/>
                  <a:pathLst>
                    <a:path h="281" w="436">
                      <a:moveTo>
                        <a:pt x="436" y="281"/>
                      </a:moveTo>
                      <a:lnTo>
                        <a:pt x="177" y="281"/>
                      </a:lnTo>
                      <a:lnTo>
                        <a:pt x="68" y="31"/>
                      </a:lnTo>
                      <a:lnTo>
                        <a:pt x="0" y="31"/>
                      </a:lnTo>
                      <a:lnTo>
                        <a:pt x="0" y="0"/>
                      </a:lnTo>
                      <a:lnTo>
                        <a:pt x="88" y="0"/>
                      </a:lnTo>
                      <a:lnTo>
                        <a:pt x="197" y="250"/>
                      </a:lnTo>
                      <a:lnTo>
                        <a:pt x="436" y="250"/>
                      </a:lnTo>
                      <a:lnTo>
                        <a:pt x="436" y="281"/>
                      </a:lnTo>
                      <a:close/>
                      <a:moveTo>
                        <a:pt x="436" y="281"/>
                      </a:moveTo>
                      <a:lnTo>
                        <a:pt x="436" y="281"/>
                      </a:lnTo>
                      <a:close/>
                    </a:path>
                  </a:pathLst>
                </a:custGeom>
                <a:grp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cs typeface="+mn-ea"/>
                    <a:sym typeface="+mn-lt"/>
                  </a:endParaRPr>
                </a:p>
              </p:txBody>
            </p:sp>
            <p:sp>
              <p:nvSpPr>
                <p:cNvPr id="32" name="Freeform 7">
                  <a:extLst>
                    <a:ext uri="{FF2B5EF4-FFF2-40B4-BE49-F238E27FC236}">
                      <a16:creationId xmlns:a16="http://schemas.microsoft.com/office/drawing/2014/main" id="{D452C16E-E7CA-4132-A4B4-06B480FE51B3}"/>
                    </a:ext>
                  </a:extLst>
                </p:cNvPr>
                <p:cNvSpPr>
                  <a:spLocks noEditPoints="1"/>
                </p:cNvSpPr>
                <p:nvPr/>
              </p:nvSpPr>
              <p:spPr bwMode="auto">
                <a:xfrm>
                  <a:off x="2436813" y="509588"/>
                  <a:ext cx="692150" cy="446088"/>
                </a:xfrm>
                <a:custGeom>
                  <a:cxnLst>
                    <a:cxn ang="0">
                      <a:pos x="436" y="281"/>
                    </a:cxn>
                    <a:cxn ang="0">
                      <a:pos x="177" y="281"/>
                    </a:cxn>
                    <a:cxn ang="0">
                      <a:pos x="68" y="31"/>
                    </a:cxn>
                    <a:cxn ang="0">
                      <a:pos x="0" y="31"/>
                    </a:cxn>
                    <a:cxn ang="0">
                      <a:pos x="0" y="0"/>
                    </a:cxn>
                    <a:cxn ang="0">
                      <a:pos x="88" y="0"/>
                    </a:cxn>
                    <a:cxn ang="0">
                      <a:pos x="197" y="250"/>
                    </a:cxn>
                    <a:cxn ang="0">
                      <a:pos x="436" y="250"/>
                    </a:cxn>
                    <a:cxn ang="0">
                      <a:pos x="436" y="281"/>
                    </a:cxn>
                    <a:cxn ang="0">
                      <a:pos x="436" y="281"/>
                    </a:cxn>
                    <a:cxn ang="0">
                      <a:pos x="436" y="281"/>
                    </a:cxn>
                  </a:cxnLst>
                  <a:rect b="b" l="0" r="r" t="0"/>
                  <a:pathLst>
                    <a:path h="281" w="436">
                      <a:moveTo>
                        <a:pt x="436" y="281"/>
                      </a:moveTo>
                      <a:lnTo>
                        <a:pt x="177" y="281"/>
                      </a:lnTo>
                      <a:lnTo>
                        <a:pt x="68" y="31"/>
                      </a:lnTo>
                      <a:lnTo>
                        <a:pt x="0" y="31"/>
                      </a:lnTo>
                      <a:lnTo>
                        <a:pt x="0" y="0"/>
                      </a:lnTo>
                      <a:lnTo>
                        <a:pt x="88" y="0"/>
                      </a:lnTo>
                      <a:lnTo>
                        <a:pt x="197" y="250"/>
                      </a:lnTo>
                      <a:lnTo>
                        <a:pt x="436" y="250"/>
                      </a:lnTo>
                      <a:lnTo>
                        <a:pt x="436" y="281"/>
                      </a:lnTo>
                      <a:moveTo>
                        <a:pt x="436" y="281"/>
                      </a:moveTo>
                      <a:lnTo>
                        <a:pt x="436" y="281"/>
                      </a:lnTo>
                    </a:path>
                  </a:pathLst>
                </a:custGeom>
                <a:grp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cs typeface="+mn-ea"/>
                    <a:sym typeface="+mn-lt"/>
                  </a:endParaRPr>
                </a:p>
              </p:txBody>
            </p:sp>
            <p:sp>
              <p:nvSpPr>
                <p:cNvPr id="33" name="Freeform 8">
                  <a:extLst>
                    <a:ext uri="{FF2B5EF4-FFF2-40B4-BE49-F238E27FC236}">
                      <a16:creationId xmlns:a16="http://schemas.microsoft.com/office/drawing/2014/main" id="{674CE428-A0DE-47BF-8BA9-4D13177A8B7B}"/>
                    </a:ext>
                  </a:extLst>
                </p:cNvPr>
                <p:cNvSpPr>
                  <a:spLocks noEditPoints="1"/>
                </p:cNvSpPr>
                <p:nvPr/>
              </p:nvSpPr>
              <p:spPr bwMode="auto">
                <a:xfrm>
                  <a:off x="2733675" y="1006475"/>
                  <a:ext cx="147638" cy="147638"/>
                </a:xfrm>
                <a:custGeom>
                  <a:cxnLst>
                    <a:cxn ang="0">
                      <a:pos x="109" y="54"/>
                    </a:cxn>
                    <a:cxn ang="0">
                      <a:pos x="54" y="109"/>
                    </a:cxn>
                    <a:cxn ang="0">
                      <a:pos x="0" y="54"/>
                    </a:cxn>
                    <a:cxn ang="0">
                      <a:pos x="54" y="0"/>
                    </a:cxn>
                    <a:cxn ang="0">
                      <a:pos x="109" y="54"/>
                    </a:cxn>
                    <a:cxn ang="0">
                      <a:pos x="109" y="54"/>
                    </a:cxn>
                    <a:cxn ang="0">
                      <a:pos x="109" y="54"/>
                    </a:cxn>
                  </a:cxnLst>
                  <a:rect b="b" l="0" r="r" t="0"/>
                  <a:pathLst>
                    <a:path h="109" w="109">
                      <a:moveTo>
                        <a:pt x="109" y="54"/>
                      </a:moveTo>
                      <a:cubicBezTo>
                        <a:pt x="109" y="84"/>
                        <a:pt x="84" y="109"/>
                        <a:pt x="54" y="109"/>
                      </a:cubicBezTo>
                      <a:cubicBezTo>
                        <a:pt x="24" y="109"/>
                        <a:pt x="0" y="84"/>
                        <a:pt x="0" y="54"/>
                      </a:cubicBezTo>
                      <a:cubicBezTo>
                        <a:pt x="0" y="24"/>
                        <a:pt x="24" y="0"/>
                        <a:pt x="54" y="0"/>
                      </a:cubicBezTo>
                      <a:cubicBezTo>
                        <a:pt x="84" y="0"/>
                        <a:pt x="109" y="24"/>
                        <a:pt x="109" y="54"/>
                      </a:cubicBezTo>
                      <a:close/>
                      <a:moveTo>
                        <a:pt x="109" y="54"/>
                      </a:moveTo>
                      <a:cubicBezTo>
                        <a:pt x="109" y="54"/>
                        <a:pt x="109" y="54"/>
                        <a:pt x="109" y="54"/>
                      </a:cubicBezTo>
                    </a:path>
                  </a:pathLst>
                </a:custGeom>
                <a:grp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cs typeface="+mn-ea"/>
                    <a:sym typeface="+mn-lt"/>
                  </a:endParaRPr>
                </a:p>
              </p:txBody>
            </p:sp>
            <p:sp>
              <p:nvSpPr>
                <p:cNvPr id="34" name="Freeform 9">
                  <a:extLst>
                    <a:ext uri="{FF2B5EF4-FFF2-40B4-BE49-F238E27FC236}">
                      <a16:creationId xmlns:a16="http://schemas.microsoft.com/office/drawing/2014/main" id="{BA5F71AB-13B9-4071-B720-A555B23E9E88}"/>
                    </a:ext>
                  </a:extLst>
                </p:cNvPr>
                <p:cNvSpPr>
                  <a:spLocks noEditPoints="1"/>
                </p:cNvSpPr>
                <p:nvPr/>
              </p:nvSpPr>
              <p:spPr bwMode="auto">
                <a:xfrm>
                  <a:off x="2981325" y="1006475"/>
                  <a:ext cx="147638" cy="147638"/>
                </a:xfrm>
                <a:custGeom>
                  <a:cxnLst>
                    <a:cxn ang="0">
                      <a:pos x="109" y="54"/>
                    </a:cxn>
                    <a:cxn ang="0">
                      <a:pos x="54" y="109"/>
                    </a:cxn>
                    <a:cxn ang="0">
                      <a:pos x="0" y="54"/>
                    </a:cxn>
                    <a:cxn ang="0">
                      <a:pos x="54" y="0"/>
                    </a:cxn>
                    <a:cxn ang="0">
                      <a:pos x="109" y="54"/>
                    </a:cxn>
                    <a:cxn ang="0">
                      <a:pos x="109" y="54"/>
                    </a:cxn>
                    <a:cxn ang="0">
                      <a:pos x="109" y="54"/>
                    </a:cxn>
                  </a:cxnLst>
                  <a:rect b="b" l="0" r="r" t="0"/>
                  <a:pathLst>
                    <a:path h="109" w="109">
                      <a:moveTo>
                        <a:pt x="109" y="54"/>
                      </a:moveTo>
                      <a:cubicBezTo>
                        <a:pt x="109" y="84"/>
                        <a:pt x="84" y="109"/>
                        <a:pt x="54" y="109"/>
                      </a:cubicBezTo>
                      <a:cubicBezTo>
                        <a:pt x="24" y="109"/>
                        <a:pt x="0" y="84"/>
                        <a:pt x="0" y="54"/>
                      </a:cubicBezTo>
                      <a:cubicBezTo>
                        <a:pt x="0" y="24"/>
                        <a:pt x="24" y="0"/>
                        <a:pt x="54" y="0"/>
                      </a:cubicBezTo>
                      <a:cubicBezTo>
                        <a:pt x="84" y="0"/>
                        <a:pt x="109" y="24"/>
                        <a:pt x="109" y="54"/>
                      </a:cubicBezTo>
                      <a:close/>
                      <a:moveTo>
                        <a:pt x="109" y="54"/>
                      </a:moveTo>
                      <a:cubicBezTo>
                        <a:pt x="109" y="54"/>
                        <a:pt x="109" y="54"/>
                        <a:pt x="109" y="54"/>
                      </a:cubicBezTo>
                    </a:path>
                  </a:pathLst>
                </a:custGeom>
                <a:grp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cs typeface="+mn-ea"/>
                    <a:sym typeface="+mn-lt"/>
                  </a:endParaRPr>
                </a:p>
              </p:txBody>
            </p:sp>
            <p:sp>
              <p:nvSpPr>
                <p:cNvPr id="35" name="Freeform 10">
                  <a:extLst>
                    <a:ext uri="{FF2B5EF4-FFF2-40B4-BE49-F238E27FC236}">
                      <a16:creationId xmlns:a16="http://schemas.microsoft.com/office/drawing/2014/main" id="{813512E1-416D-4B11-85FB-9B32F612476B}"/>
                    </a:ext>
                  </a:extLst>
                </p:cNvPr>
                <p:cNvSpPr>
                  <a:spLocks noEditPoints="1"/>
                </p:cNvSpPr>
                <p:nvPr/>
              </p:nvSpPr>
              <p:spPr bwMode="auto">
                <a:xfrm>
                  <a:off x="2684463" y="609600"/>
                  <a:ext cx="501649" cy="247650"/>
                </a:xfrm>
                <a:custGeom>
                  <a:cxnLst>
                    <a:cxn ang="0">
                      <a:pos x="273" y="109"/>
                    </a:cxn>
                    <a:cxn ang="0">
                      <a:pos x="120" y="0"/>
                    </a:cxn>
                    <a:cxn ang="0">
                      <a:pos x="0" y="0"/>
                    </a:cxn>
                    <a:cxn ang="0">
                      <a:pos x="73" y="182"/>
                    </a:cxn>
                    <a:cxn ang="0">
                      <a:pos x="328" y="182"/>
                    </a:cxn>
                    <a:cxn ang="0">
                      <a:pos x="370" y="77"/>
                    </a:cxn>
                    <a:cxn ang="0">
                      <a:pos x="273" y="109"/>
                    </a:cxn>
                    <a:cxn ang="0">
                      <a:pos x="273" y="109"/>
                    </a:cxn>
                    <a:cxn ang="0">
                      <a:pos x="273" y="109"/>
                    </a:cxn>
                  </a:cxnLst>
                  <a:rect b="b" l="0" r="r" t="0"/>
                  <a:pathLst>
                    <a:path h="182" w="370">
                      <a:moveTo>
                        <a:pt x="273" y="109"/>
                      </a:moveTo>
                      <a:cubicBezTo>
                        <a:pt x="202" y="109"/>
                        <a:pt x="142" y="63"/>
                        <a:pt x="120" y="0"/>
                      </a:cubicBezTo>
                      <a:cubicBezTo>
                        <a:pt x="0" y="0"/>
                        <a:pt x="0" y="0"/>
                        <a:pt x="0" y="0"/>
                      </a:cubicBezTo>
                      <a:cubicBezTo>
                        <a:pt x="73" y="182"/>
                        <a:pt x="73" y="182"/>
                        <a:pt x="73" y="182"/>
                      </a:cubicBezTo>
                      <a:cubicBezTo>
                        <a:pt x="328" y="182"/>
                        <a:pt x="328" y="182"/>
                        <a:pt x="328" y="182"/>
                      </a:cubicBezTo>
                      <a:cubicBezTo>
                        <a:pt x="370" y="77"/>
                        <a:pt x="370" y="77"/>
                        <a:pt x="370" y="77"/>
                      </a:cubicBezTo>
                      <a:cubicBezTo>
                        <a:pt x="343" y="97"/>
                        <a:pt x="309" y="109"/>
                        <a:pt x="273" y="109"/>
                      </a:cubicBezTo>
                      <a:close/>
                      <a:moveTo>
                        <a:pt x="273" y="109"/>
                      </a:moveTo>
                      <a:cubicBezTo>
                        <a:pt x="273" y="109"/>
                        <a:pt x="273" y="109"/>
                        <a:pt x="273" y="109"/>
                      </a:cubicBezTo>
                    </a:path>
                  </a:pathLst>
                </a:custGeom>
                <a:grp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cs typeface="+mn-ea"/>
                    <a:sym typeface="+mn-lt"/>
                  </a:endParaRPr>
                </a:p>
              </p:txBody>
            </p:sp>
            <p:sp>
              <p:nvSpPr>
                <p:cNvPr id="36" name="Freeform 11">
                  <a:extLst>
                    <a:ext uri="{FF2B5EF4-FFF2-40B4-BE49-F238E27FC236}">
                      <a16:creationId xmlns:a16="http://schemas.microsoft.com/office/drawing/2014/main" id="{CE9D1CE9-59D6-479A-8803-11473CF8550B}"/>
                    </a:ext>
                  </a:extLst>
                </p:cNvPr>
                <p:cNvSpPr>
                  <a:spLocks noEditPoints="1"/>
                </p:cNvSpPr>
                <p:nvPr/>
              </p:nvSpPr>
              <p:spPr bwMode="auto">
                <a:xfrm>
                  <a:off x="2881313" y="361950"/>
                  <a:ext cx="346075" cy="346075"/>
                </a:xfrm>
                <a:custGeom>
                  <a:cxnLst>
                    <a:cxn ang="0">
                      <a:pos x="127" y="0"/>
                    </a:cxn>
                    <a:cxn ang="0">
                      <a:pos x="0" y="127"/>
                    </a:cxn>
                    <a:cxn ang="0">
                      <a:pos x="127" y="254"/>
                    </a:cxn>
                    <a:cxn ang="0">
                      <a:pos x="255" y="127"/>
                    </a:cxn>
                    <a:cxn ang="0">
                      <a:pos x="127" y="0"/>
                    </a:cxn>
                    <a:cxn ang="0">
                      <a:pos x="108" y="191"/>
                    </a:cxn>
                    <a:cxn ang="0">
                      <a:pos x="44" y="127"/>
                    </a:cxn>
                    <a:cxn ang="0">
                      <a:pos x="69" y="101"/>
                    </a:cxn>
                    <a:cxn ang="0">
                      <a:pos x="108" y="140"/>
                    </a:cxn>
                    <a:cxn ang="0">
                      <a:pos x="185" y="63"/>
                    </a:cxn>
                    <a:cxn ang="0">
                      <a:pos x="211" y="89"/>
                    </a:cxn>
                    <a:cxn ang="0">
                      <a:pos x="108" y="191"/>
                    </a:cxn>
                    <a:cxn ang="0">
                      <a:pos x="108" y="191"/>
                    </a:cxn>
                    <a:cxn ang="0">
                      <a:pos x="108" y="191"/>
                    </a:cxn>
                  </a:cxnLst>
                  <a:rect b="b" l="0" r="r" t="0"/>
                  <a:pathLst>
                    <a:path h="254" w="255">
                      <a:moveTo>
                        <a:pt x="127" y="0"/>
                      </a:moveTo>
                      <a:cubicBezTo>
                        <a:pt x="57" y="0"/>
                        <a:pt x="0" y="57"/>
                        <a:pt x="0" y="127"/>
                      </a:cubicBezTo>
                      <a:cubicBezTo>
                        <a:pt x="0" y="197"/>
                        <a:pt x="57" y="254"/>
                        <a:pt x="127" y="254"/>
                      </a:cubicBezTo>
                      <a:cubicBezTo>
                        <a:pt x="198" y="254"/>
                        <a:pt x="255" y="197"/>
                        <a:pt x="255" y="127"/>
                      </a:cubicBezTo>
                      <a:cubicBezTo>
                        <a:pt x="255" y="57"/>
                        <a:pt x="198" y="0"/>
                        <a:pt x="127" y="0"/>
                      </a:cubicBezTo>
                      <a:close/>
                      <a:moveTo>
                        <a:pt x="108" y="191"/>
                      </a:moveTo>
                      <a:cubicBezTo>
                        <a:pt x="44" y="127"/>
                        <a:pt x="44" y="127"/>
                        <a:pt x="44" y="127"/>
                      </a:cubicBezTo>
                      <a:cubicBezTo>
                        <a:pt x="69" y="101"/>
                        <a:pt x="69" y="101"/>
                        <a:pt x="69" y="101"/>
                      </a:cubicBezTo>
                      <a:cubicBezTo>
                        <a:pt x="108" y="140"/>
                        <a:pt x="108" y="140"/>
                        <a:pt x="108" y="140"/>
                      </a:cubicBezTo>
                      <a:cubicBezTo>
                        <a:pt x="185" y="63"/>
                        <a:pt x="185" y="63"/>
                        <a:pt x="185" y="63"/>
                      </a:cubicBezTo>
                      <a:cubicBezTo>
                        <a:pt x="211" y="89"/>
                        <a:pt x="211" y="89"/>
                        <a:pt x="211" y="89"/>
                      </a:cubicBezTo>
                      <a:lnTo>
                        <a:pt x="108" y="191"/>
                      </a:lnTo>
                      <a:close/>
                      <a:moveTo>
                        <a:pt x="108" y="191"/>
                      </a:moveTo>
                      <a:cubicBezTo>
                        <a:pt x="108" y="191"/>
                        <a:pt x="108" y="191"/>
                        <a:pt x="108" y="191"/>
                      </a:cubicBezTo>
                    </a:path>
                  </a:pathLst>
                </a:custGeom>
                <a:grp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cs typeface="+mn-ea"/>
                    <a:sym typeface="+mn-lt"/>
                  </a:endParaRPr>
                </a:p>
              </p:txBody>
            </p:sp>
          </p:grpSp>
        </p:grpSp>
      </p:grpSp>
      <p:grpSp>
        <p:nvGrpSpPr>
          <p:cNvPr id="51" name="组合 50">
            <a:extLst>
              <a:ext uri="{FF2B5EF4-FFF2-40B4-BE49-F238E27FC236}">
                <a16:creationId xmlns:a16="http://schemas.microsoft.com/office/drawing/2014/main" id="{A84C9C1E-1807-4EC5-B92F-9E51BA3E45F9}"/>
              </a:ext>
            </a:extLst>
          </p:cNvPr>
          <p:cNvGrpSpPr/>
          <p:nvPr/>
        </p:nvGrpSpPr>
        <p:grpSpPr>
          <a:xfrm>
            <a:off x="1108337" y="4475479"/>
            <a:ext cx="2312500" cy="1223412"/>
            <a:chOff x="2136360" y="3893492"/>
            <a:chExt cx="1886136" cy="1223412"/>
          </a:xfrm>
        </p:grpSpPr>
        <p:sp>
          <p:nvSpPr>
            <p:cNvPr id="52" name="文本框 51">
              <a:extLst>
                <a:ext uri="{FF2B5EF4-FFF2-40B4-BE49-F238E27FC236}">
                  <a16:creationId xmlns:a16="http://schemas.microsoft.com/office/drawing/2014/main" id="{CF25A238-10A5-428D-AC91-8168D0AB8247}"/>
                </a:ext>
              </a:extLst>
            </p:cNvPr>
            <p:cNvSpPr txBox="1"/>
            <p:nvPr/>
          </p:nvSpPr>
          <p:spPr>
            <a:xfrm>
              <a:off x="2136360" y="4262824"/>
              <a:ext cx="1886136" cy="845820"/>
            </a:xfrm>
            <a:prstGeom prst="rect">
              <a:avLst/>
            </a:prstGeom>
            <a:noFill/>
          </p:spPr>
          <p:txBody>
            <a:bodyPr rtlCol="0" wrap="square">
              <a:spAutoFit/>
            </a:bodyPr>
            <a:lstStyle/>
            <a:p>
              <a:pPr algn="ctr">
                <a:lnSpc>
                  <a:spcPct val="150000"/>
                </a:lnSpc>
                <a:defRPr/>
              </a:pPr>
              <a:r>
                <a:rPr altLang="en-US" lang="zh-CN" sz="1100">
                  <a:cs typeface="+mn-ea"/>
                  <a:sym typeface="+mn-lt"/>
                </a:rPr>
                <a:t>在此输入文字内容，文字不易太多，以简练为主，此模板作品在此输入文字内容；</a:t>
              </a:r>
            </a:p>
          </p:txBody>
        </p:sp>
        <p:sp>
          <p:nvSpPr>
            <p:cNvPr id="53" name="矩形 52">
              <a:extLst>
                <a:ext uri="{FF2B5EF4-FFF2-40B4-BE49-F238E27FC236}">
                  <a16:creationId xmlns:a16="http://schemas.microsoft.com/office/drawing/2014/main" id="{92E13507-BBD5-4148-AE85-97AC79ECAEA4}"/>
                </a:ext>
              </a:extLst>
            </p:cNvPr>
            <p:cNvSpPr/>
            <p:nvPr/>
          </p:nvSpPr>
          <p:spPr>
            <a:xfrm>
              <a:off x="2631942" y="3893493"/>
              <a:ext cx="894970" cy="36576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u="none">
                  <a:ln>
                    <a:noFill/>
                  </a:ln>
                  <a:effectLst/>
                  <a:uLnTx/>
                  <a:uFillTx/>
                  <a:cs typeface="+mn-ea"/>
                  <a:sym typeface="+mn-lt"/>
                </a:rPr>
                <a:t>输入标题</a:t>
              </a:r>
            </a:p>
          </p:txBody>
        </p:sp>
      </p:grpSp>
      <p:grpSp>
        <p:nvGrpSpPr>
          <p:cNvPr id="54" name="组合 53">
            <a:extLst>
              <a:ext uri="{FF2B5EF4-FFF2-40B4-BE49-F238E27FC236}">
                <a16:creationId xmlns:a16="http://schemas.microsoft.com/office/drawing/2014/main" id="{C14E03C4-C0AE-4B2D-8CFF-C2FDB18987DB}"/>
              </a:ext>
            </a:extLst>
          </p:cNvPr>
          <p:cNvGrpSpPr/>
          <p:nvPr/>
        </p:nvGrpSpPr>
        <p:grpSpPr>
          <a:xfrm>
            <a:off x="3670108" y="4475479"/>
            <a:ext cx="2312500" cy="1223412"/>
            <a:chOff x="2136360" y="3893492"/>
            <a:chExt cx="1886136" cy="1223412"/>
          </a:xfrm>
        </p:grpSpPr>
        <p:sp>
          <p:nvSpPr>
            <p:cNvPr id="55" name="文本框 54">
              <a:extLst>
                <a:ext uri="{FF2B5EF4-FFF2-40B4-BE49-F238E27FC236}">
                  <a16:creationId xmlns:a16="http://schemas.microsoft.com/office/drawing/2014/main" id="{46255A72-813A-49D5-8C02-660F334815E4}"/>
                </a:ext>
              </a:extLst>
            </p:cNvPr>
            <p:cNvSpPr txBox="1"/>
            <p:nvPr/>
          </p:nvSpPr>
          <p:spPr>
            <a:xfrm>
              <a:off x="2136360" y="4262824"/>
              <a:ext cx="1886136" cy="845820"/>
            </a:xfrm>
            <a:prstGeom prst="rect">
              <a:avLst/>
            </a:prstGeom>
            <a:noFill/>
          </p:spPr>
          <p:txBody>
            <a:bodyPr rtlCol="0" wrap="square">
              <a:spAutoFit/>
            </a:bodyPr>
            <a:lstStyle/>
            <a:p>
              <a:pPr algn="ctr">
                <a:lnSpc>
                  <a:spcPct val="150000"/>
                </a:lnSpc>
                <a:defRPr/>
              </a:pPr>
              <a:r>
                <a:rPr altLang="en-US" lang="zh-CN" sz="1100">
                  <a:cs typeface="+mn-ea"/>
                  <a:sym typeface="+mn-lt"/>
                </a:rPr>
                <a:t>在此输入文字内容，文字不易太多，以简练为主，此模板作品在此输入文字内容；</a:t>
              </a:r>
            </a:p>
          </p:txBody>
        </p:sp>
        <p:sp>
          <p:nvSpPr>
            <p:cNvPr id="56" name="矩形 55">
              <a:extLst>
                <a:ext uri="{FF2B5EF4-FFF2-40B4-BE49-F238E27FC236}">
                  <a16:creationId xmlns:a16="http://schemas.microsoft.com/office/drawing/2014/main" id="{C938B245-0D58-4412-AF4A-079989B4CFB4}"/>
                </a:ext>
              </a:extLst>
            </p:cNvPr>
            <p:cNvSpPr/>
            <p:nvPr/>
          </p:nvSpPr>
          <p:spPr>
            <a:xfrm>
              <a:off x="2631942" y="3893493"/>
              <a:ext cx="894970" cy="36576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u="none">
                  <a:ln>
                    <a:noFill/>
                  </a:ln>
                  <a:effectLst/>
                  <a:uLnTx/>
                  <a:uFillTx/>
                  <a:cs typeface="+mn-ea"/>
                  <a:sym typeface="+mn-lt"/>
                </a:rPr>
                <a:t>输入标题</a:t>
              </a:r>
            </a:p>
          </p:txBody>
        </p:sp>
      </p:grpSp>
      <p:grpSp>
        <p:nvGrpSpPr>
          <p:cNvPr id="57" name="组合 56">
            <a:extLst>
              <a:ext uri="{FF2B5EF4-FFF2-40B4-BE49-F238E27FC236}">
                <a16:creationId xmlns:a16="http://schemas.microsoft.com/office/drawing/2014/main" id="{2A9B7A94-91F1-45BB-859F-4896DBE344B9}"/>
              </a:ext>
            </a:extLst>
          </p:cNvPr>
          <p:cNvGrpSpPr/>
          <p:nvPr/>
        </p:nvGrpSpPr>
        <p:grpSpPr>
          <a:xfrm>
            <a:off x="6231879" y="4475479"/>
            <a:ext cx="2312500" cy="1223412"/>
            <a:chOff x="2136360" y="3893492"/>
            <a:chExt cx="1886136" cy="1223412"/>
          </a:xfrm>
        </p:grpSpPr>
        <p:sp>
          <p:nvSpPr>
            <p:cNvPr id="58" name="文本框 57">
              <a:extLst>
                <a:ext uri="{FF2B5EF4-FFF2-40B4-BE49-F238E27FC236}">
                  <a16:creationId xmlns:a16="http://schemas.microsoft.com/office/drawing/2014/main" id="{51D8BD1C-66C1-4F13-9623-FFD1BA31B118}"/>
                </a:ext>
              </a:extLst>
            </p:cNvPr>
            <p:cNvSpPr txBox="1"/>
            <p:nvPr/>
          </p:nvSpPr>
          <p:spPr>
            <a:xfrm>
              <a:off x="2136360" y="4262824"/>
              <a:ext cx="1886136" cy="845820"/>
            </a:xfrm>
            <a:prstGeom prst="rect">
              <a:avLst/>
            </a:prstGeom>
            <a:noFill/>
          </p:spPr>
          <p:txBody>
            <a:bodyPr rtlCol="0" wrap="square">
              <a:spAutoFit/>
            </a:bodyPr>
            <a:lstStyle/>
            <a:p>
              <a:pPr algn="ctr">
                <a:lnSpc>
                  <a:spcPct val="150000"/>
                </a:lnSpc>
                <a:defRPr/>
              </a:pPr>
              <a:r>
                <a:rPr altLang="en-US" lang="zh-CN" sz="1100">
                  <a:cs typeface="+mn-ea"/>
                  <a:sym typeface="+mn-lt"/>
                </a:rPr>
                <a:t>在此输入文字内容，文字不易太多，以简练为主，此模板作品在此输入文字内容；</a:t>
              </a:r>
            </a:p>
          </p:txBody>
        </p:sp>
        <p:sp>
          <p:nvSpPr>
            <p:cNvPr id="59" name="矩形 58">
              <a:extLst>
                <a:ext uri="{FF2B5EF4-FFF2-40B4-BE49-F238E27FC236}">
                  <a16:creationId xmlns:a16="http://schemas.microsoft.com/office/drawing/2014/main" id="{3691C9A2-10B6-4F33-A871-A881A6429FC9}"/>
                </a:ext>
              </a:extLst>
            </p:cNvPr>
            <p:cNvSpPr/>
            <p:nvPr/>
          </p:nvSpPr>
          <p:spPr>
            <a:xfrm>
              <a:off x="2631941" y="3893493"/>
              <a:ext cx="894970" cy="36576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u="none">
                  <a:ln>
                    <a:noFill/>
                  </a:ln>
                  <a:effectLst/>
                  <a:uLnTx/>
                  <a:uFillTx/>
                  <a:cs typeface="+mn-ea"/>
                  <a:sym typeface="+mn-lt"/>
                </a:rPr>
                <a:t>输入标题</a:t>
              </a:r>
            </a:p>
          </p:txBody>
        </p:sp>
      </p:grpSp>
      <p:grpSp>
        <p:nvGrpSpPr>
          <p:cNvPr id="60" name="组合 59">
            <a:extLst>
              <a:ext uri="{FF2B5EF4-FFF2-40B4-BE49-F238E27FC236}">
                <a16:creationId xmlns:a16="http://schemas.microsoft.com/office/drawing/2014/main" id="{419E9FB0-AE08-4926-B605-C645AF0D65DC}"/>
              </a:ext>
            </a:extLst>
          </p:cNvPr>
          <p:cNvGrpSpPr/>
          <p:nvPr/>
        </p:nvGrpSpPr>
        <p:grpSpPr>
          <a:xfrm>
            <a:off x="8793650" y="4475479"/>
            <a:ext cx="2312500" cy="1223412"/>
            <a:chOff x="2136360" y="3893492"/>
            <a:chExt cx="1886136" cy="1223412"/>
          </a:xfrm>
        </p:grpSpPr>
        <p:sp>
          <p:nvSpPr>
            <p:cNvPr id="61" name="文本框 60">
              <a:extLst>
                <a:ext uri="{FF2B5EF4-FFF2-40B4-BE49-F238E27FC236}">
                  <a16:creationId xmlns:a16="http://schemas.microsoft.com/office/drawing/2014/main" id="{C0ED5059-BE70-4992-850A-700C62741541}"/>
                </a:ext>
              </a:extLst>
            </p:cNvPr>
            <p:cNvSpPr txBox="1"/>
            <p:nvPr/>
          </p:nvSpPr>
          <p:spPr>
            <a:xfrm>
              <a:off x="2136360" y="4262824"/>
              <a:ext cx="1886136" cy="845820"/>
            </a:xfrm>
            <a:prstGeom prst="rect">
              <a:avLst/>
            </a:prstGeom>
            <a:noFill/>
          </p:spPr>
          <p:txBody>
            <a:bodyPr rtlCol="0" wrap="square">
              <a:spAutoFit/>
            </a:bodyPr>
            <a:lstStyle/>
            <a:p>
              <a:pPr algn="ctr">
                <a:lnSpc>
                  <a:spcPct val="150000"/>
                </a:lnSpc>
                <a:defRPr/>
              </a:pPr>
              <a:r>
                <a:rPr altLang="en-US" lang="zh-CN" sz="1100">
                  <a:cs typeface="+mn-ea"/>
                  <a:sym typeface="+mn-lt"/>
                </a:rPr>
                <a:t>在此输入文字内容，文字不易太多，以简练为主，此模板作品在此输入文字内容；</a:t>
              </a:r>
            </a:p>
          </p:txBody>
        </p:sp>
        <p:sp>
          <p:nvSpPr>
            <p:cNvPr id="62" name="矩形 61">
              <a:extLst>
                <a:ext uri="{FF2B5EF4-FFF2-40B4-BE49-F238E27FC236}">
                  <a16:creationId xmlns:a16="http://schemas.microsoft.com/office/drawing/2014/main" id="{340089EF-C741-4DC2-82B7-AD6CAB0E9547}"/>
                </a:ext>
              </a:extLst>
            </p:cNvPr>
            <p:cNvSpPr/>
            <p:nvPr/>
          </p:nvSpPr>
          <p:spPr>
            <a:xfrm>
              <a:off x="2631941" y="3893493"/>
              <a:ext cx="894970" cy="36576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u="none">
                  <a:ln>
                    <a:noFill/>
                  </a:ln>
                  <a:effectLst/>
                  <a:uLnTx/>
                  <a:uFillTx/>
                  <a:cs typeface="+mn-ea"/>
                  <a:sym typeface="+mn-lt"/>
                </a:rPr>
                <a:t>输入标题</a:t>
              </a:r>
            </a:p>
          </p:txBody>
        </p:sp>
      </p:grpSp>
    </p:spTree>
    <p:extLst>
      <p:ext uri="{BB962C8B-B14F-4D97-AF65-F5344CB8AC3E}">
        <p14:creationId val="3444737290"/>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17"/>
                                        </p:tgtEl>
                                        <p:attrNameLst>
                                          <p:attrName>style.visibility</p:attrName>
                                        </p:attrNameLst>
                                      </p:cBhvr>
                                      <p:to>
                                        <p:strVal val="visible"/>
                                      </p:to>
                                    </p:set>
                                    <p:animEffect filter="fade" transition="in">
                                      <p:cBhvr>
                                        <p:cTn dur="1000" id="7"/>
                                        <p:tgtEl>
                                          <p:spTgt spid="17"/>
                                        </p:tgtEl>
                                      </p:cBhvr>
                                    </p:animEffect>
                                    <p:anim calcmode="lin" valueType="num">
                                      <p:cBhvr>
                                        <p:cTn dur="1000" fill="hold" id="8"/>
                                        <p:tgtEl>
                                          <p:spTgt spid="17"/>
                                        </p:tgtEl>
                                        <p:attrNameLst>
                                          <p:attrName>ppt_x</p:attrName>
                                        </p:attrNameLst>
                                      </p:cBhvr>
                                      <p:tavLst>
                                        <p:tav tm="0">
                                          <p:val>
                                            <p:strVal val="#ppt_x"/>
                                          </p:val>
                                        </p:tav>
                                        <p:tav tm="100000">
                                          <p:val>
                                            <p:strVal val="#ppt_x"/>
                                          </p:val>
                                        </p:tav>
                                      </p:tavLst>
                                    </p:anim>
                                    <p:anim calcmode="lin" valueType="num">
                                      <p:cBhvr>
                                        <p:cTn dur="1000" fill="hold" id="9"/>
                                        <p:tgtEl>
                                          <p:spTgt spid="17"/>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42" presetSubtype="0">
                                  <p:stCondLst>
                                    <p:cond delay="0"/>
                                  </p:stCondLst>
                                  <p:childTnLst>
                                    <p:set>
                                      <p:cBhvr>
                                        <p:cTn dur="1" fill="hold" id="13">
                                          <p:stCondLst>
                                            <p:cond delay="0"/>
                                          </p:stCondLst>
                                        </p:cTn>
                                        <p:tgtEl>
                                          <p:spTgt spid="51"/>
                                        </p:tgtEl>
                                        <p:attrNameLst>
                                          <p:attrName>style.visibility</p:attrName>
                                        </p:attrNameLst>
                                      </p:cBhvr>
                                      <p:to>
                                        <p:strVal val="visible"/>
                                      </p:to>
                                    </p:set>
                                    <p:animEffect filter="fade" transition="in">
                                      <p:cBhvr>
                                        <p:cTn dur="1000" id="14"/>
                                        <p:tgtEl>
                                          <p:spTgt spid="51"/>
                                        </p:tgtEl>
                                      </p:cBhvr>
                                    </p:animEffect>
                                    <p:anim calcmode="lin" valueType="num">
                                      <p:cBhvr>
                                        <p:cTn dur="1000" fill="hold" id="15"/>
                                        <p:tgtEl>
                                          <p:spTgt spid="51"/>
                                        </p:tgtEl>
                                        <p:attrNameLst>
                                          <p:attrName>ppt_x</p:attrName>
                                        </p:attrNameLst>
                                      </p:cBhvr>
                                      <p:tavLst>
                                        <p:tav tm="0">
                                          <p:val>
                                            <p:strVal val="#ppt_x"/>
                                          </p:val>
                                        </p:tav>
                                        <p:tav tm="100000">
                                          <p:val>
                                            <p:strVal val="#ppt_x"/>
                                          </p:val>
                                        </p:tav>
                                      </p:tavLst>
                                    </p:anim>
                                    <p:anim calcmode="lin" valueType="num">
                                      <p:cBhvr>
                                        <p:cTn dur="1000" fill="hold" id="16"/>
                                        <p:tgtEl>
                                          <p:spTgt spid="51"/>
                                        </p:tgtEl>
                                        <p:attrNameLst>
                                          <p:attrName>ppt_y</p:attrName>
                                        </p:attrNameLst>
                                      </p:cBhvr>
                                      <p:tavLst>
                                        <p:tav tm="0">
                                          <p:val>
                                            <p:strVal val="#ppt_y+.1"/>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42" presetSubtype="0">
                                  <p:stCondLst>
                                    <p:cond delay="0"/>
                                  </p:stCondLst>
                                  <p:childTnLst>
                                    <p:set>
                                      <p:cBhvr>
                                        <p:cTn dur="1" fill="hold" id="20">
                                          <p:stCondLst>
                                            <p:cond delay="0"/>
                                          </p:stCondLst>
                                        </p:cTn>
                                        <p:tgtEl>
                                          <p:spTgt spid="54"/>
                                        </p:tgtEl>
                                        <p:attrNameLst>
                                          <p:attrName>style.visibility</p:attrName>
                                        </p:attrNameLst>
                                      </p:cBhvr>
                                      <p:to>
                                        <p:strVal val="visible"/>
                                      </p:to>
                                    </p:set>
                                    <p:animEffect filter="fade" transition="in">
                                      <p:cBhvr>
                                        <p:cTn dur="1000" id="21"/>
                                        <p:tgtEl>
                                          <p:spTgt spid="54"/>
                                        </p:tgtEl>
                                      </p:cBhvr>
                                    </p:animEffect>
                                    <p:anim calcmode="lin" valueType="num">
                                      <p:cBhvr>
                                        <p:cTn dur="1000" fill="hold" id="22"/>
                                        <p:tgtEl>
                                          <p:spTgt spid="54"/>
                                        </p:tgtEl>
                                        <p:attrNameLst>
                                          <p:attrName>ppt_x</p:attrName>
                                        </p:attrNameLst>
                                      </p:cBhvr>
                                      <p:tavLst>
                                        <p:tav tm="0">
                                          <p:val>
                                            <p:strVal val="#ppt_x"/>
                                          </p:val>
                                        </p:tav>
                                        <p:tav tm="100000">
                                          <p:val>
                                            <p:strVal val="#ppt_x"/>
                                          </p:val>
                                        </p:tav>
                                      </p:tavLst>
                                    </p:anim>
                                    <p:anim calcmode="lin" valueType="num">
                                      <p:cBhvr>
                                        <p:cTn dur="1000" fill="hold" id="23"/>
                                        <p:tgtEl>
                                          <p:spTgt spid="54"/>
                                        </p:tgtEl>
                                        <p:attrNameLst>
                                          <p:attrName>ppt_y</p:attrName>
                                        </p:attrNameLst>
                                      </p:cBhvr>
                                      <p:tavLst>
                                        <p:tav tm="0">
                                          <p:val>
                                            <p:strVal val="#ppt_y+.1"/>
                                          </p:val>
                                        </p:tav>
                                        <p:tav tm="100000">
                                          <p:val>
                                            <p:strVal val="#ppt_y"/>
                                          </p:val>
                                        </p:tav>
                                      </p:tavLst>
                                    </p:anim>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42" presetSubtype="0">
                                  <p:stCondLst>
                                    <p:cond delay="0"/>
                                  </p:stCondLst>
                                  <p:childTnLst>
                                    <p:set>
                                      <p:cBhvr>
                                        <p:cTn dur="1" fill="hold" id="27">
                                          <p:stCondLst>
                                            <p:cond delay="0"/>
                                          </p:stCondLst>
                                        </p:cTn>
                                        <p:tgtEl>
                                          <p:spTgt spid="57"/>
                                        </p:tgtEl>
                                        <p:attrNameLst>
                                          <p:attrName>style.visibility</p:attrName>
                                        </p:attrNameLst>
                                      </p:cBhvr>
                                      <p:to>
                                        <p:strVal val="visible"/>
                                      </p:to>
                                    </p:set>
                                    <p:animEffect filter="fade" transition="in">
                                      <p:cBhvr>
                                        <p:cTn dur="1000" id="28"/>
                                        <p:tgtEl>
                                          <p:spTgt spid="57"/>
                                        </p:tgtEl>
                                      </p:cBhvr>
                                    </p:animEffect>
                                    <p:anim calcmode="lin" valueType="num">
                                      <p:cBhvr>
                                        <p:cTn dur="1000" fill="hold" id="29"/>
                                        <p:tgtEl>
                                          <p:spTgt spid="57"/>
                                        </p:tgtEl>
                                        <p:attrNameLst>
                                          <p:attrName>ppt_x</p:attrName>
                                        </p:attrNameLst>
                                      </p:cBhvr>
                                      <p:tavLst>
                                        <p:tav tm="0">
                                          <p:val>
                                            <p:strVal val="#ppt_x"/>
                                          </p:val>
                                        </p:tav>
                                        <p:tav tm="100000">
                                          <p:val>
                                            <p:strVal val="#ppt_x"/>
                                          </p:val>
                                        </p:tav>
                                      </p:tavLst>
                                    </p:anim>
                                    <p:anim calcmode="lin" valueType="num">
                                      <p:cBhvr>
                                        <p:cTn dur="1000" fill="hold" id="30"/>
                                        <p:tgtEl>
                                          <p:spTgt spid="57"/>
                                        </p:tgtEl>
                                        <p:attrNameLst>
                                          <p:attrName>ppt_y</p:attrName>
                                        </p:attrNameLst>
                                      </p:cBhvr>
                                      <p:tavLst>
                                        <p:tav tm="0">
                                          <p:val>
                                            <p:strVal val="#ppt_y+.1"/>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42" presetSubtype="0">
                                  <p:stCondLst>
                                    <p:cond delay="0"/>
                                  </p:stCondLst>
                                  <p:childTnLst>
                                    <p:set>
                                      <p:cBhvr>
                                        <p:cTn dur="1" fill="hold" id="34">
                                          <p:stCondLst>
                                            <p:cond delay="0"/>
                                          </p:stCondLst>
                                        </p:cTn>
                                        <p:tgtEl>
                                          <p:spTgt spid="60"/>
                                        </p:tgtEl>
                                        <p:attrNameLst>
                                          <p:attrName>style.visibility</p:attrName>
                                        </p:attrNameLst>
                                      </p:cBhvr>
                                      <p:to>
                                        <p:strVal val="visible"/>
                                      </p:to>
                                    </p:set>
                                    <p:animEffect filter="fade" transition="in">
                                      <p:cBhvr>
                                        <p:cTn dur="1000" id="35"/>
                                        <p:tgtEl>
                                          <p:spTgt spid="60"/>
                                        </p:tgtEl>
                                      </p:cBhvr>
                                    </p:animEffect>
                                    <p:anim calcmode="lin" valueType="num">
                                      <p:cBhvr>
                                        <p:cTn dur="1000" fill="hold" id="36"/>
                                        <p:tgtEl>
                                          <p:spTgt spid="60"/>
                                        </p:tgtEl>
                                        <p:attrNameLst>
                                          <p:attrName>ppt_x</p:attrName>
                                        </p:attrNameLst>
                                      </p:cBhvr>
                                      <p:tavLst>
                                        <p:tav tm="0">
                                          <p:val>
                                            <p:strVal val="#ppt_x"/>
                                          </p:val>
                                        </p:tav>
                                        <p:tav tm="100000">
                                          <p:val>
                                            <p:strVal val="#ppt_x"/>
                                          </p:val>
                                        </p:tav>
                                      </p:tavLst>
                                    </p:anim>
                                    <p:anim calcmode="lin" valueType="num">
                                      <p:cBhvr>
                                        <p:cTn dur="1000" fill="hold" id="37"/>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5" name="图表 4">
            <a:extLst>
              <a:ext uri="{FF2B5EF4-FFF2-40B4-BE49-F238E27FC236}">
                <a16:creationId xmlns:a16="http://schemas.microsoft.com/office/drawing/2014/main" id="{74D4FDE5-F59E-4F00-AE84-BAE9817476E7}"/>
              </a:ext>
            </a:extLst>
          </p:cNvPr>
          <p:cNvGraphicFramePr/>
          <p:nvPr>
            <p:extLst>
              <p:ext uri="{D42A27DB-BD31-4B8C-83A1-F6EECF244321}">
                <p14:modId val="3976182532"/>
              </p:ext>
            </p:extLst>
          </p:nvPr>
        </p:nvGraphicFramePr>
        <p:xfrm>
          <a:off x="3579077" y="2364974"/>
          <a:ext cx="4517816" cy="3000456"/>
        </p:xfrm>
        <a:graphic>
          <a:graphicData uri="http://schemas.openxmlformats.org/drawingml/2006/chart">
            <c:chart xmlns:c="http://schemas.openxmlformats.org/drawingml/2006/chart" r:id="rId3"/>
          </a:graphicData>
        </a:graphic>
      </p:graphicFrame>
      <p:cxnSp>
        <p:nvCxnSpPr>
          <p:cNvPr id="6" name="连接符: 肘形 106">
            <a:extLst>
              <a:ext uri="{FF2B5EF4-FFF2-40B4-BE49-F238E27FC236}">
                <a16:creationId xmlns:a16="http://schemas.microsoft.com/office/drawing/2014/main" id="{C566D5A2-B1FC-4C3D-B188-B7337F388E03}"/>
              </a:ext>
            </a:extLst>
          </p:cNvPr>
          <p:cNvCxnSpPr/>
          <p:nvPr/>
        </p:nvCxnSpPr>
        <p:spPr>
          <a:xfrm rot="10800000">
            <a:off x="3542411" y="2297920"/>
            <a:ext cx="1888368" cy="508398"/>
          </a:xfrm>
          <a:prstGeom prst="bentConnector3">
            <a:avLst>
              <a:gd fmla="val 100" name="adj1"/>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 name="文本框 6">
            <a:extLst>
              <a:ext uri="{FF2B5EF4-FFF2-40B4-BE49-F238E27FC236}">
                <a16:creationId xmlns:a16="http://schemas.microsoft.com/office/drawing/2014/main" id="{17C80814-2E65-4A5F-B895-E7EFE5B200A3}"/>
              </a:ext>
            </a:extLst>
          </p:cNvPr>
          <p:cNvSpPr txBox="1"/>
          <p:nvPr/>
        </p:nvSpPr>
        <p:spPr>
          <a:xfrm>
            <a:off x="1642501" y="2094085"/>
            <a:ext cx="1639000" cy="457048"/>
          </a:xfrm>
          <a:prstGeom prst="rect">
            <a:avLst/>
          </a:prstGeom>
          <a:noFill/>
        </p:spPr>
        <p:txBody>
          <a:bodyPr rtlCol="0" wrap="square">
            <a:spAutoFit/>
          </a:bodyPr>
          <a:lstStyle/>
          <a:p>
            <a:pPr algn="ctr"/>
            <a:r>
              <a:rPr altLang="en-US" lang="zh-CN" sz="2399">
                <a:cs typeface="+mn-ea"/>
                <a:sym typeface="+mn-lt"/>
              </a:rPr>
              <a:t>添加标题</a:t>
            </a:r>
          </a:p>
        </p:txBody>
      </p:sp>
      <p:sp>
        <p:nvSpPr>
          <p:cNvPr id="8" name="文本框 7">
            <a:extLst>
              <a:ext uri="{FF2B5EF4-FFF2-40B4-BE49-F238E27FC236}">
                <a16:creationId xmlns:a16="http://schemas.microsoft.com/office/drawing/2014/main" id="{7E2149AD-315B-4D9B-9938-A8130F821C5C}"/>
              </a:ext>
            </a:extLst>
          </p:cNvPr>
          <p:cNvSpPr txBox="1"/>
          <p:nvPr/>
        </p:nvSpPr>
        <p:spPr>
          <a:xfrm>
            <a:off x="1090600" y="2545759"/>
            <a:ext cx="2742802" cy="914400"/>
          </a:xfrm>
          <a:prstGeom prst="rect">
            <a:avLst/>
          </a:prstGeom>
          <a:noFill/>
        </p:spPr>
        <p:txBody>
          <a:bodyPr rtlCol="0" wrap="square">
            <a:spAutoFit/>
          </a:bodyPr>
          <a:lstStyle/>
          <a:p>
            <a:pPr algn="ctr">
              <a:lnSpc>
                <a:spcPct val="150000"/>
              </a:lnSpc>
            </a:pPr>
            <a:r>
              <a:rPr altLang="en-US" lang="zh-CN" sz="1200">
                <a:cs typeface="+mn-ea"/>
                <a:sym typeface="+mn-lt"/>
              </a:rPr>
              <a:t>单击此处添加内容，内容要与标题相符，可以直接复制粘贴，要选择有用的关键词录入。</a:t>
            </a:r>
          </a:p>
        </p:txBody>
      </p:sp>
      <p:cxnSp>
        <p:nvCxnSpPr>
          <p:cNvPr id="9" name="连接符: 肘形 114">
            <a:extLst>
              <a:ext uri="{FF2B5EF4-FFF2-40B4-BE49-F238E27FC236}">
                <a16:creationId xmlns:a16="http://schemas.microsoft.com/office/drawing/2014/main" id="{EC479B7D-2B82-4068-AC6F-1A05E9C9E1F1}"/>
              </a:ext>
            </a:extLst>
          </p:cNvPr>
          <p:cNvCxnSpPr/>
          <p:nvPr/>
        </p:nvCxnSpPr>
        <p:spPr>
          <a:xfrm flipV="1" rot="10800000">
            <a:off x="4242867" y="4651194"/>
            <a:ext cx="814378" cy="580529"/>
          </a:xfrm>
          <a:prstGeom prst="bentConnector3">
            <a:avLst>
              <a:gd fmla="val -1449" name="adj1"/>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a16="http://schemas.microsoft.com/office/drawing/2014/main" id="{99607DCF-1E0C-4CC3-A976-4BA8B080D896}"/>
              </a:ext>
            </a:extLst>
          </p:cNvPr>
          <p:cNvSpPr txBox="1"/>
          <p:nvPr/>
        </p:nvSpPr>
        <p:spPr>
          <a:xfrm>
            <a:off x="1624167" y="4479914"/>
            <a:ext cx="1639000" cy="457048"/>
          </a:xfrm>
          <a:prstGeom prst="rect">
            <a:avLst/>
          </a:prstGeom>
          <a:noFill/>
        </p:spPr>
        <p:txBody>
          <a:bodyPr rtlCol="0" wrap="square">
            <a:spAutoFit/>
          </a:bodyPr>
          <a:lstStyle/>
          <a:p>
            <a:pPr algn="ctr"/>
            <a:r>
              <a:rPr altLang="en-US" lang="zh-CN" sz="2399">
                <a:cs typeface="+mn-ea"/>
                <a:sym typeface="+mn-lt"/>
              </a:rPr>
              <a:t>添加标题</a:t>
            </a:r>
          </a:p>
        </p:txBody>
      </p:sp>
      <p:sp>
        <p:nvSpPr>
          <p:cNvPr id="11" name="文本框 10">
            <a:extLst>
              <a:ext uri="{FF2B5EF4-FFF2-40B4-BE49-F238E27FC236}">
                <a16:creationId xmlns:a16="http://schemas.microsoft.com/office/drawing/2014/main" id="{B1E89513-17AF-4E91-BC19-01487F8AE02F}"/>
              </a:ext>
            </a:extLst>
          </p:cNvPr>
          <p:cNvSpPr txBox="1"/>
          <p:nvPr/>
        </p:nvSpPr>
        <p:spPr>
          <a:xfrm>
            <a:off x="1072266" y="4937531"/>
            <a:ext cx="2742802" cy="914400"/>
          </a:xfrm>
          <a:prstGeom prst="rect">
            <a:avLst/>
          </a:prstGeom>
          <a:noFill/>
        </p:spPr>
        <p:txBody>
          <a:bodyPr rtlCol="0" wrap="square">
            <a:spAutoFit/>
          </a:bodyPr>
          <a:lstStyle/>
          <a:p>
            <a:pPr algn="ctr">
              <a:lnSpc>
                <a:spcPct val="150000"/>
              </a:lnSpc>
            </a:pPr>
            <a:r>
              <a:rPr altLang="en-US" lang="zh-CN" sz="1200">
                <a:cs typeface="+mn-ea"/>
                <a:sym typeface="+mn-lt"/>
              </a:rPr>
              <a:t>单击此处添加内容，内容要与标题相符，可以直接复制粘贴，要选择有用的关键词录入。</a:t>
            </a:r>
          </a:p>
        </p:txBody>
      </p:sp>
      <p:cxnSp>
        <p:nvCxnSpPr>
          <p:cNvPr id="12" name="连接符: 肘形 123">
            <a:extLst>
              <a:ext uri="{FF2B5EF4-FFF2-40B4-BE49-F238E27FC236}">
                <a16:creationId xmlns:a16="http://schemas.microsoft.com/office/drawing/2014/main" id="{DEF186C1-FADD-4F2F-B964-62B40B5CE42A}"/>
              </a:ext>
            </a:extLst>
          </p:cNvPr>
          <p:cNvCxnSpPr/>
          <p:nvPr/>
        </p:nvCxnSpPr>
        <p:spPr>
          <a:xfrm flipV="1">
            <a:off x="6472214" y="2261609"/>
            <a:ext cx="2180953" cy="1089420"/>
          </a:xfrm>
          <a:prstGeom prst="bentConnector3">
            <a:avLst>
              <a:gd fmla="val 225" name="adj1"/>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3EAF7A45-F6C8-410A-B6B0-8A735D5841AD}"/>
              </a:ext>
            </a:extLst>
          </p:cNvPr>
          <p:cNvSpPr txBox="1"/>
          <p:nvPr/>
        </p:nvSpPr>
        <p:spPr>
          <a:xfrm>
            <a:off x="8861006" y="2058584"/>
            <a:ext cx="1639000" cy="457048"/>
          </a:xfrm>
          <a:prstGeom prst="rect">
            <a:avLst/>
          </a:prstGeom>
          <a:noFill/>
        </p:spPr>
        <p:txBody>
          <a:bodyPr rtlCol="0" wrap="square">
            <a:spAutoFit/>
          </a:bodyPr>
          <a:lstStyle/>
          <a:p>
            <a:pPr algn="ctr"/>
            <a:r>
              <a:rPr altLang="en-US" lang="zh-CN" sz="2399">
                <a:cs typeface="+mn-ea"/>
                <a:sym typeface="+mn-lt"/>
              </a:rPr>
              <a:t>添加标题</a:t>
            </a:r>
          </a:p>
        </p:txBody>
      </p:sp>
      <p:sp>
        <p:nvSpPr>
          <p:cNvPr id="14" name="文本框 13">
            <a:extLst>
              <a:ext uri="{FF2B5EF4-FFF2-40B4-BE49-F238E27FC236}">
                <a16:creationId xmlns:a16="http://schemas.microsoft.com/office/drawing/2014/main" id="{40233262-F4A6-442D-AF74-6AAA100322B6}"/>
              </a:ext>
            </a:extLst>
          </p:cNvPr>
          <p:cNvSpPr txBox="1"/>
          <p:nvPr/>
        </p:nvSpPr>
        <p:spPr>
          <a:xfrm>
            <a:off x="8309106" y="2510258"/>
            <a:ext cx="2742802" cy="914400"/>
          </a:xfrm>
          <a:prstGeom prst="rect">
            <a:avLst/>
          </a:prstGeom>
          <a:noFill/>
        </p:spPr>
        <p:txBody>
          <a:bodyPr rtlCol="0" wrap="square">
            <a:spAutoFit/>
          </a:bodyPr>
          <a:lstStyle/>
          <a:p>
            <a:pPr algn="ctr">
              <a:lnSpc>
                <a:spcPct val="150000"/>
              </a:lnSpc>
            </a:pPr>
            <a:r>
              <a:rPr altLang="en-US" lang="zh-CN" sz="1200">
                <a:cs typeface="+mn-ea"/>
                <a:sym typeface="+mn-lt"/>
              </a:rPr>
              <a:t>单击此处添加内容，内容要与标题相符，可以直接复制粘贴，要选择有用的关键词录入。</a:t>
            </a:r>
          </a:p>
        </p:txBody>
      </p:sp>
      <p:cxnSp>
        <p:nvCxnSpPr>
          <p:cNvPr id="15" name="连接符: 肘形 130">
            <a:extLst>
              <a:ext uri="{FF2B5EF4-FFF2-40B4-BE49-F238E27FC236}">
                <a16:creationId xmlns:a16="http://schemas.microsoft.com/office/drawing/2014/main" id="{05ED85BB-A690-4BA1-BEB5-C8D05626D21C}"/>
              </a:ext>
            </a:extLst>
          </p:cNvPr>
          <p:cNvCxnSpPr/>
          <p:nvPr/>
        </p:nvCxnSpPr>
        <p:spPr>
          <a:xfrm>
            <a:off x="6463581" y="4557884"/>
            <a:ext cx="1336898" cy="714236"/>
          </a:xfrm>
          <a:prstGeom prst="bentConnector3">
            <a:avLst>
              <a:gd fmla="val 140" name="adj1"/>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FCF293C8-AE06-4678-9148-EAC56AC56B36}"/>
              </a:ext>
            </a:extLst>
          </p:cNvPr>
          <p:cNvSpPr txBox="1"/>
          <p:nvPr/>
        </p:nvSpPr>
        <p:spPr>
          <a:xfrm>
            <a:off x="8916809" y="4446453"/>
            <a:ext cx="1639000" cy="457048"/>
          </a:xfrm>
          <a:prstGeom prst="rect">
            <a:avLst/>
          </a:prstGeom>
          <a:noFill/>
        </p:spPr>
        <p:txBody>
          <a:bodyPr rtlCol="0" wrap="square">
            <a:spAutoFit/>
          </a:bodyPr>
          <a:lstStyle/>
          <a:p>
            <a:pPr algn="ctr"/>
            <a:r>
              <a:rPr altLang="en-US" lang="zh-CN" sz="2399">
                <a:cs typeface="+mn-ea"/>
                <a:sym typeface="+mn-lt"/>
              </a:rPr>
              <a:t>添加标题</a:t>
            </a:r>
          </a:p>
        </p:txBody>
      </p:sp>
      <p:sp>
        <p:nvSpPr>
          <p:cNvPr id="17" name="文本框 16">
            <a:extLst>
              <a:ext uri="{FF2B5EF4-FFF2-40B4-BE49-F238E27FC236}">
                <a16:creationId xmlns:a16="http://schemas.microsoft.com/office/drawing/2014/main" id="{62519AEC-4222-485C-B223-9E06E2664210}"/>
              </a:ext>
            </a:extLst>
          </p:cNvPr>
          <p:cNvSpPr txBox="1"/>
          <p:nvPr/>
        </p:nvSpPr>
        <p:spPr>
          <a:xfrm>
            <a:off x="8364909" y="4898127"/>
            <a:ext cx="2742802" cy="914400"/>
          </a:xfrm>
          <a:prstGeom prst="rect">
            <a:avLst/>
          </a:prstGeom>
          <a:noFill/>
        </p:spPr>
        <p:txBody>
          <a:bodyPr rtlCol="0" wrap="square">
            <a:spAutoFit/>
          </a:bodyPr>
          <a:lstStyle/>
          <a:p>
            <a:pPr algn="ctr">
              <a:lnSpc>
                <a:spcPct val="150000"/>
              </a:lnSpc>
            </a:pPr>
            <a:r>
              <a:rPr altLang="en-US" lang="zh-CN" sz="1200">
                <a:cs typeface="+mn-ea"/>
                <a:sym typeface="+mn-lt"/>
              </a:rPr>
              <a:t>单击此处添加内容，内容要与标题相符，可以直接复制粘贴，要选择有用的关键词录入。</a:t>
            </a:r>
          </a:p>
        </p:txBody>
      </p:sp>
      <p:sp>
        <p:nvSpPr>
          <p:cNvPr id="2" name="椭圆 1">
            <a:extLst>
              <a:ext uri="{FF2B5EF4-FFF2-40B4-BE49-F238E27FC236}">
                <a16:creationId xmlns:a16="http://schemas.microsoft.com/office/drawing/2014/main" id="{86B5351E-0C0F-4C4F-A3FD-8F121109A14C}"/>
              </a:ext>
            </a:extLst>
          </p:cNvPr>
          <p:cNvSpPr/>
          <p:nvPr/>
        </p:nvSpPr>
        <p:spPr>
          <a:xfrm>
            <a:off x="4208385" y="2170990"/>
            <a:ext cx="2971904" cy="2971904"/>
          </a:xfrm>
          <a:prstGeom prst="ellipse">
            <a:avLst/>
          </a:prstGeom>
          <a:noFill/>
          <a:ln>
            <a:solidFill>
              <a:srgbClr val="F398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23" name="组合 22">
            <a:extLst>
              <a:ext uri="{FF2B5EF4-FFF2-40B4-BE49-F238E27FC236}">
                <a16:creationId xmlns:a16="http://schemas.microsoft.com/office/drawing/2014/main" id="{0482B088-D109-48A8-ADE4-94B5802B0EBD}"/>
              </a:ext>
            </a:extLst>
          </p:cNvPr>
          <p:cNvGrpSpPr/>
          <p:nvPr/>
        </p:nvGrpSpPr>
        <p:grpSpPr>
          <a:xfrm>
            <a:off x="4587005" y="414382"/>
            <a:ext cx="3014814" cy="726505"/>
            <a:chOff x="5335746" y="2484877"/>
            <a:chExt cx="4648785" cy="726505"/>
          </a:xfrm>
        </p:grpSpPr>
        <p:sp>
          <p:nvSpPr>
            <p:cNvPr id="24" name="文本框 23">
              <a:extLst>
                <a:ext uri="{FF2B5EF4-FFF2-40B4-BE49-F238E27FC236}">
                  <a16:creationId xmlns:a16="http://schemas.microsoft.com/office/drawing/2014/main" id="{06E0BE98-9AF9-47F2-BBDC-3573835C8EE6}"/>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业绩展示</a:t>
              </a:r>
            </a:p>
          </p:txBody>
        </p:sp>
        <p:sp>
          <p:nvSpPr>
            <p:cNvPr id="25" name="文本框 24">
              <a:extLst>
                <a:ext uri="{FF2B5EF4-FFF2-40B4-BE49-F238E27FC236}">
                  <a16:creationId xmlns:a16="http://schemas.microsoft.com/office/drawing/2014/main" id="{C9CD8C39-8FE1-4751-BF8C-71A7A9CD2039}"/>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业绩展示</a:t>
              </a:r>
            </a:p>
          </p:txBody>
        </p:sp>
      </p:grpSp>
    </p:spTree>
    <p:extLst>
      <p:ext uri="{BB962C8B-B14F-4D97-AF65-F5344CB8AC3E}">
        <p14:creationId val="16263447"/>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500" fill="hold" id="7"/>
                                        <p:tgtEl>
                                          <p:spTgt spid="5"/>
                                        </p:tgtEl>
                                        <p:attrNameLst>
                                          <p:attrName>ppt_w</p:attrName>
                                        </p:attrNameLst>
                                      </p:cBhvr>
                                      <p:tavLst>
                                        <p:tav tm="0">
                                          <p:val>
                                            <p:fltVal val="0"/>
                                          </p:val>
                                        </p:tav>
                                        <p:tav tm="100000">
                                          <p:val>
                                            <p:strVal val="#ppt_w"/>
                                          </p:val>
                                        </p:tav>
                                      </p:tavLst>
                                    </p:anim>
                                    <p:anim calcmode="lin" valueType="num">
                                      <p:cBhvr>
                                        <p:cTn dur="500" fill="hold" id="8"/>
                                        <p:tgtEl>
                                          <p:spTgt spid="5"/>
                                        </p:tgtEl>
                                        <p:attrNameLst>
                                          <p:attrName>ppt_h</p:attrName>
                                        </p:attrNameLst>
                                      </p:cBhvr>
                                      <p:tavLst>
                                        <p:tav tm="0">
                                          <p:val>
                                            <p:fltVal val="0"/>
                                          </p:val>
                                        </p:tav>
                                        <p:tav tm="100000">
                                          <p:val>
                                            <p:strVal val="#ppt_h"/>
                                          </p:val>
                                        </p:tav>
                                      </p:tavLst>
                                    </p:anim>
                                    <p:animEffect filter="fade" transition="in">
                                      <p:cBhvr>
                                        <p:cTn dur="500" id="9"/>
                                        <p:tgtEl>
                                          <p:spTgt spid="5"/>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22" presetSubtype="2">
                                  <p:stCondLst>
                                    <p:cond delay="0"/>
                                  </p:stCondLst>
                                  <p:childTnLst>
                                    <p:set>
                                      <p:cBhvr>
                                        <p:cTn dur="1" fill="hold" id="13">
                                          <p:stCondLst>
                                            <p:cond delay="0"/>
                                          </p:stCondLst>
                                        </p:cTn>
                                        <p:tgtEl>
                                          <p:spTgt spid="6"/>
                                        </p:tgtEl>
                                        <p:attrNameLst>
                                          <p:attrName>style.visibility</p:attrName>
                                        </p:attrNameLst>
                                      </p:cBhvr>
                                      <p:to>
                                        <p:strVal val="visible"/>
                                      </p:to>
                                    </p:set>
                                    <p:animEffect filter="wipe(right)" transition="in">
                                      <p:cBhvr>
                                        <p:cTn dur="500" id="14"/>
                                        <p:tgtEl>
                                          <p:spTgt spid="6"/>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 presetSubtype="8">
                                  <p:stCondLst>
                                    <p:cond delay="0"/>
                                  </p:stCondLst>
                                  <p:childTnLst>
                                    <p:set>
                                      <p:cBhvr>
                                        <p:cTn dur="1" fill="hold" id="18">
                                          <p:stCondLst>
                                            <p:cond delay="0"/>
                                          </p:stCondLst>
                                        </p:cTn>
                                        <p:tgtEl>
                                          <p:spTgt spid="7"/>
                                        </p:tgtEl>
                                        <p:attrNameLst>
                                          <p:attrName>style.visibility</p:attrName>
                                        </p:attrNameLst>
                                      </p:cBhvr>
                                      <p:to>
                                        <p:strVal val="visible"/>
                                      </p:to>
                                    </p:set>
                                    <p:anim calcmode="lin" valueType="num">
                                      <p:cBhvr additive="base">
                                        <p:cTn dur="500" fill="hold" id="19"/>
                                        <p:tgtEl>
                                          <p:spTgt spid="7"/>
                                        </p:tgtEl>
                                        <p:attrNameLst>
                                          <p:attrName>ppt_x</p:attrName>
                                        </p:attrNameLst>
                                      </p:cBhvr>
                                      <p:tavLst>
                                        <p:tav tm="0">
                                          <p:val>
                                            <p:strVal val="0-#ppt_w/2"/>
                                          </p:val>
                                        </p:tav>
                                        <p:tav tm="100000">
                                          <p:val>
                                            <p:strVal val="#ppt_x"/>
                                          </p:val>
                                        </p:tav>
                                      </p:tavLst>
                                    </p:anim>
                                    <p:anim calcmode="lin" valueType="num">
                                      <p:cBhvr additive="base">
                                        <p:cTn dur="500" fill="hold" id="20"/>
                                        <p:tgtEl>
                                          <p:spTgt spid="7"/>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0"/>
                                  </p:stCondLst>
                                  <p:childTnLst>
                                    <p:set>
                                      <p:cBhvr>
                                        <p:cTn dur="1" fill="hold" id="22">
                                          <p:stCondLst>
                                            <p:cond delay="0"/>
                                          </p:stCondLst>
                                        </p:cTn>
                                        <p:tgtEl>
                                          <p:spTgt spid="8"/>
                                        </p:tgtEl>
                                        <p:attrNameLst>
                                          <p:attrName>style.visibility</p:attrName>
                                        </p:attrNameLst>
                                      </p:cBhvr>
                                      <p:to>
                                        <p:strVal val="visible"/>
                                      </p:to>
                                    </p:set>
                                    <p:anim calcmode="lin" valueType="num">
                                      <p:cBhvr additive="base">
                                        <p:cTn dur="500" fill="hold" id="23"/>
                                        <p:tgtEl>
                                          <p:spTgt spid="8"/>
                                        </p:tgtEl>
                                        <p:attrNameLst>
                                          <p:attrName>ppt_x</p:attrName>
                                        </p:attrNameLst>
                                      </p:cBhvr>
                                      <p:tavLst>
                                        <p:tav tm="0">
                                          <p:val>
                                            <p:strVal val="0-#ppt_w/2"/>
                                          </p:val>
                                        </p:tav>
                                        <p:tav tm="100000">
                                          <p:val>
                                            <p:strVal val="#ppt_x"/>
                                          </p:val>
                                        </p:tav>
                                      </p:tavLst>
                                    </p:anim>
                                    <p:anim calcmode="lin" valueType="num">
                                      <p:cBhvr additive="base">
                                        <p:cTn dur="500" fill="hold" id="24"/>
                                        <p:tgtEl>
                                          <p:spTgt spid="8"/>
                                        </p:tgtEl>
                                        <p:attrNameLst>
                                          <p:attrName>ppt_y</p:attrName>
                                        </p:attrNameLst>
                                      </p:cBhvr>
                                      <p:tavLst>
                                        <p:tav tm="0">
                                          <p:val>
                                            <p:strVal val="#ppt_y"/>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22" presetSubtype="8">
                                  <p:stCondLst>
                                    <p:cond delay="0"/>
                                  </p:stCondLst>
                                  <p:childTnLst>
                                    <p:set>
                                      <p:cBhvr>
                                        <p:cTn dur="1" fill="hold" id="28">
                                          <p:stCondLst>
                                            <p:cond delay="0"/>
                                          </p:stCondLst>
                                        </p:cTn>
                                        <p:tgtEl>
                                          <p:spTgt spid="12"/>
                                        </p:tgtEl>
                                        <p:attrNameLst>
                                          <p:attrName>style.visibility</p:attrName>
                                        </p:attrNameLst>
                                      </p:cBhvr>
                                      <p:to>
                                        <p:strVal val="visible"/>
                                      </p:to>
                                    </p:set>
                                    <p:animEffect filter="wipe(left)" transition="in">
                                      <p:cBhvr>
                                        <p:cTn dur="500" id="29"/>
                                        <p:tgtEl>
                                          <p:spTgt spid="12"/>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grpId="0" id="32" nodeType="clickEffect" presetClass="entr" presetID="2" presetSubtype="2">
                                  <p:stCondLst>
                                    <p:cond delay="0"/>
                                  </p:stCondLst>
                                  <p:childTnLst>
                                    <p:set>
                                      <p:cBhvr>
                                        <p:cTn dur="1" fill="hold" id="33">
                                          <p:stCondLst>
                                            <p:cond delay="0"/>
                                          </p:stCondLst>
                                        </p:cTn>
                                        <p:tgtEl>
                                          <p:spTgt spid="13"/>
                                        </p:tgtEl>
                                        <p:attrNameLst>
                                          <p:attrName>style.visibility</p:attrName>
                                        </p:attrNameLst>
                                      </p:cBhvr>
                                      <p:to>
                                        <p:strVal val="visible"/>
                                      </p:to>
                                    </p:set>
                                    <p:anim calcmode="lin" valueType="num">
                                      <p:cBhvr additive="base">
                                        <p:cTn dur="500" fill="hold" id="34"/>
                                        <p:tgtEl>
                                          <p:spTgt spid="13"/>
                                        </p:tgtEl>
                                        <p:attrNameLst>
                                          <p:attrName>ppt_x</p:attrName>
                                        </p:attrNameLst>
                                      </p:cBhvr>
                                      <p:tavLst>
                                        <p:tav tm="0">
                                          <p:val>
                                            <p:strVal val="1+#ppt_w/2"/>
                                          </p:val>
                                        </p:tav>
                                        <p:tav tm="100000">
                                          <p:val>
                                            <p:strVal val="#ppt_x"/>
                                          </p:val>
                                        </p:tav>
                                      </p:tavLst>
                                    </p:anim>
                                    <p:anim calcmode="lin" valueType="num">
                                      <p:cBhvr additive="base">
                                        <p:cTn dur="500" fill="hold" id="35"/>
                                        <p:tgtEl>
                                          <p:spTgt spid="13"/>
                                        </p:tgtEl>
                                        <p:attrNameLst>
                                          <p:attrName>ppt_y</p:attrName>
                                        </p:attrNameLst>
                                      </p:cBhvr>
                                      <p:tavLst>
                                        <p:tav tm="0">
                                          <p:val>
                                            <p:strVal val="#ppt_y"/>
                                          </p:val>
                                        </p:tav>
                                        <p:tav tm="100000">
                                          <p:val>
                                            <p:strVal val="#ppt_y"/>
                                          </p:val>
                                        </p:tav>
                                      </p:tavLst>
                                    </p:anim>
                                  </p:childTnLst>
                                </p:cTn>
                              </p:par>
                              <p:par>
                                <p:cTn fill="hold" grpId="0" id="36" nodeType="withEffect" presetClass="entr" presetID="2" presetSubtype="2">
                                  <p:stCondLst>
                                    <p:cond delay="0"/>
                                  </p:stCondLst>
                                  <p:childTnLst>
                                    <p:set>
                                      <p:cBhvr>
                                        <p:cTn dur="1" fill="hold" id="37">
                                          <p:stCondLst>
                                            <p:cond delay="0"/>
                                          </p:stCondLst>
                                        </p:cTn>
                                        <p:tgtEl>
                                          <p:spTgt spid="14"/>
                                        </p:tgtEl>
                                        <p:attrNameLst>
                                          <p:attrName>style.visibility</p:attrName>
                                        </p:attrNameLst>
                                      </p:cBhvr>
                                      <p:to>
                                        <p:strVal val="visible"/>
                                      </p:to>
                                    </p:set>
                                    <p:anim calcmode="lin" valueType="num">
                                      <p:cBhvr additive="base">
                                        <p:cTn dur="500" fill="hold" id="38"/>
                                        <p:tgtEl>
                                          <p:spTgt spid="14"/>
                                        </p:tgtEl>
                                        <p:attrNameLst>
                                          <p:attrName>ppt_x</p:attrName>
                                        </p:attrNameLst>
                                      </p:cBhvr>
                                      <p:tavLst>
                                        <p:tav tm="0">
                                          <p:val>
                                            <p:strVal val="1+#ppt_w/2"/>
                                          </p:val>
                                        </p:tav>
                                        <p:tav tm="100000">
                                          <p:val>
                                            <p:strVal val="#ppt_x"/>
                                          </p:val>
                                        </p:tav>
                                      </p:tavLst>
                                    </p:anim>
                                    <p:anim calcmode="lin" valueType="num">
                                      <p:cBhvr additive="base">
                                        <p:cTn dur="500" fill="hold" id="39"/>
                                        <p:tgtEl>
                                          <p:spTgt spid="14"/>
                                        </p:tgtEl>
                                        <p:attrNameLst>
                                          <p:attrName>ppt_y</p:attrName>
                                        </p:attrNameLst>
                                      </p:cBhvr>
                                      <p:tavLst>
                                        <p:tav tm="0">
                                          <p:val>
                                            <p:strVal val="#ppt_y"/>
                                          </p:val>
                                        </p:tav>
                                        <p:tav tm="100000">
                                          <p:val>
                                            <p:strVal val="#ppt_y"/>
                                          </p:val>
                                        </p:tav>
                                      </p:tavLst>
                                    </p:anim>
                                  </p:childTnLst>
                                </p:cTn>
                              </p:par>
                            </p:childTnLst>
                          </p:cTn>
                        </p:par>
                      </p:childTnLst>
                    </p:cTn>
                  </p:par>
                  <p:par>
                    <p:cTn fill="hold" id="40" nodeType="clickPar">
                      <p:stCondLst>
                        <p:cond delay="indefinite"/>
                      </p:stCondLst>
                      <p:childTnLst>
                        <p:par>
                          <p:cTn fill="hold" id="41" nodeType="afterGroup">
                            <p:stCondLst>
                              <p:cond delay="0"/>
                            </p:stCondLst>
                            <p:childTnLst>
                              <p:par>
                                <p:cTn fill="hold" id="42" nodeType="clickEffect" presetClass="entr" presetID="22" presetSubtype="2">
                                  <p:stCondLst>
                                    <p:cond delay="0"/>
                                  </p:stCondLst>
                                  <p:childTnLst>
                                    <p:set>
                                      <p:cBhvr>
                                        <p:cTn dur="1" fill="hold" id="43">
                                          <p:stCondLst>
                                            <p:cond delay="0"/>
                                          </p:stCondLst>
                                        </p:cTn>
                                        <p:tgtEl>
                                          <p:spTgt spid="9"/>
                                        </p:tgtEl>
                                        <p:attrNameLst>
                                          <p:attrName>style.visibility</p:attrName>
                                        </p:attrNameLst>
                                      </p:cBhvr>
                                      <p:to>
                                        <p:strVal val="visible"/>
                                      </p:to>
                                    </p:set>
                                    <p:animEffect filter="wipe(right)" transition="in">
                                      <p:cBhvr>
                                        <p:cTn dur="500" id="44"/>
                                        <p:tgtEl>
                                          <p:spTgt spid="9"/>
                                        </p:tgtEl>
                                      </p:cBhvr>
                                    </p:animEffect>
                                  </p:childTnLst>
                                </p:cTn>
                              </p:par>
                            </p:childTnLst>
                          </p:cTn>
                        </p:par>
                      </p:childTnLst>
                    </p:cTn>
                  </p:par>
                  <p:par>
                    <p:cTn fill="hold" id="45" nodeType="clickPar">
                      <p:stCondLst>
                        <p:cond delay="indefinite"/>
                      </p:stCondLst>
                      <p:childTnLst>
                        <p:par>
                          <p:cTn fill="hold" id="46" nodeType="afterGroup">
                            <p:stCondLst>
                              <p:cond delay="0"/>
                            </p:stCondLst>
                            <p:childTnLst>
                              <p:par>
                                <p:cTn fill="hold" grpId="0" id="47" nodeType="clickEffect" presetClass="entr" presetID="2" presetSubtype="8">
                                  <p:stCondLst>
                                    <p:cond delay="0"/>
                                  </p:stCondLst>
                                  <p:childTnLst>
                                    <p:set>
                                      <p:cBhvr>
                                        <p:cTn dur="1" fill="hold" id="48">
                                          <p:stCondLst>
                                            <p:cond delay="0"/>
                                          </p:stCondLst>
                                        </p:cTn>
                                        <p:tgtEl>
                                          <p:spTgt spid="10"/>
                                        </p:tgtEl>
                                        <p:attrNameLst>
                                          <p:attrName>style.visibility</p:attrName>
                                        </p:attrNameLst>
                                      </p:cBhvr>
                                      <p:to>
                                        <p:strVal val="visible"/>
                                      </p:to>
                                    </p:set>
                                    <p:anim calcmode="lin" valueType="num">
                                      <p:cBhvr additive="base">
                                        <p:cTn dur="500" fill="hold" id="49"/>
                                        <p:tgtEl>
                                          <p:spTgt spid="10"/>
                                        </p:tgtEl>
                                        <p:attrNameLst>
                                          <p:attrName>ppt_x</p:attrName>
                                        </p:attrNameLst>
                                      </p:cBhvr>
                                      <p:tavLst>
                                        <p:tav tm="0">
                                          <p:val>
                                            <p:strVal val="0-#ppt_w/2"/>
                                          </p:val>
                                        </p:tav>
                                        <p:tav tm="100000">
                                          <p:val>
                                            <p:strVal val="#ppt_x"/>
                                          </p:val>
                                        </p:tav>
                                      </p:tavLst>
                                    </p:anim>
                                    <p:anim calcmode="lin" valueType="num">
                                      <p:cBhvr additive="base">
                                        <p:cTn dur="500" fill="hold" id="50"/>
                                        <p:tgtEl>
                                          <p:spTgt spid="10"/>
                                        </p:tgtEl>
                                        <p:attrNameLst>
                                          <p:attrName>ppt_y</p:attrName>
                                        </p:attrNameLst>
                                      </p:cBhvr>
                                      <p:tavLst>
                                        <p:tav tm="0">
                                          <p:val>
                                            <p:strVal val="#ppt_y"/>
                                          </p:val>
                                        </p:tav>
                                        <p:tav tm="100000">
                                          <p:val>
                                            <p:strVal val="#ppt_y"/>
                                          </p:val>
                                        </p:tav>
                                      </p:tavLst>
                                    </p:anim>
                                  </p:childTnLst>
                                </p:cTn>
                              </p:par>
                              <p:par>
                                <p:cTn fill="hold" grpId="0" id="51" nodeType="withEffect" presetClass="entr" presetID="2" presetSubtype="8">
                                  <p:stCondLst>
                                    <p:cond delay="0"/>
                                  </p:stCondLst>
                                  <p:childTnLst>
                                    <p:set>
                                      <p:cBhvr>
                                        <p:cTn dur="1" fill="hold" id="52">
                                          <p:stCondLst>
                                            <p:cond delay="0"/>
                                          </p:stCondLst>
                                        </p:cTn>
                                        <p:tgtEl>
                                          <p:spTgt spid="11"/>
                                        </p:tgtEl>
                                        <p:attrNameLst>
                                          <p:attrName>style.visibility</p:attrName>
                                        </p:attrNameLst>
                                      </p:cBhvr>
                                      <p:to>
                                        <p:strVal val="visible"/>
                                      </p:to>
                                    </p:set>
                                    <p:anim calcmode="lin" valueType="num">
                                      <p:cBhvr additive="base">
                                        <p:cTn dur="500" fill="hold" id="53"/>
                                        <p:tgtEl>
                                          <p:spTgt spid="11"/>
                                        </p:tgtEl>
                                        <p:attrNameLst>
                                          <p:attrName>ppt_x</p:attrName>
                                        </p:attrNameLst>
                                      </p:cBhvr>
                                      <p:tavLst>
                                        <p:tav tm="0">
                                          <p:val>
                                            <p:strVal val="0-#ppt_w/2"/>
                                          </p:val>
                                        </p:tav>
                                        <p:tav tm="100000">
                                          <p:val>
                                            <p:strVal val="#ppt_x"/>
                                          </p:val>
                                        </p:tav>
                                      </p:tavLst>
                                    </p:anim>
                                    <p:anim calcmode="lin" valueType="num">
                                      <p:cBhvr additive="base">
                                        <p:cTn dur="500" fill="hold" id="54"/>
                                        <p:tgtEl>
                                          <p:spTgt spid="11"/>
                                        </p:tgtEl>
                                        <p:attrNameLst>
                                          <p:attrName>ppt_y</p:attrName>
                                        </p:attrNameLst>
                                      </p:cBhvr>
                                      <p:tavLst>
                                        <p:tav tm="0">
                                          <p:val>
                                            <p:strVal val="#ppt_y"/>
                                          </p:val>
                                        </p:tav>
                                        <p:tav tm="100000">
                                          <p:val>
                                            <p:strVal val="#ppt_y"/>
                                          </p:val>
                                        </p:tav>
                                      </p:tavLst>
                                    </p:anim>
                                  </p:childTnLst>
                                </p:cTn>
                              </p:par>
                            </p:childTnLst>
                          </p:cTn>
                        </p:par>
                      </p:childTnLst>
                    </p:cTn>
                  </p:par>
                  <p:par>
                    <p:cTn fill="hold" id="55" nodeType="clickPar">
                      <p:stCondLst>
                        <p:cond delay="indefinite"/>
                      </p:stCondLst>
                      <p:childTnLst>
                        <p:par>
                          <p:cTn fill="hold" id="56" nodeType="afterGroup">
                            <p:stCondLst>
                              <p:cond delay="0"/>
                            </p:stCondLst>
                            <p:childTnLst>
                              <p:par>
                                <p:cTn fill="hold" id="57" nodeType="clickEffect" presetClass="entr" presetID="22" presetSubtype="8">
                                  <p:stCondLst>
                                    <p:cond delay="0"/>
                                  </p:stCondLst>
                                  <p:childTnLst>
                                    <p:set>
                                      <p:cBhvr>
                                        <p:cTn dur="1" fill="hold" id="58">
                                          <p:stCondLst>
                                            <p:cond delay="0"/>
                                          </p:stCondLst>
                                        </p:cTn>
                                        <p:tgtEl>
                                          <p:spTgt spid="15"/>
                                        </p:tgtEl>
                                        <p:attrNameLst>
                                          <p:attrName>style.visibility</p:attrName>
                                        </p:attrNameLst>
                                      </p:cBhvr>
                                      <p:to>
                                        <p:strVal val="visible"/>
                                      </p:to>
                                    </p:set>
                                    <p:animEffect filter="wipe(left)" transition="in">
                                      <p:cBhvr>
                                        <p:cTn dur="500" id="59"/>
                                        <p:tgtEl>
                                          <p:spTgt spid="15"/>
                                        </p:tgtEl>
                                      </p:cBhvr>
                                    </p:animEffect>
                                  </p:childTnLst>
                                </p:cTn>
                              </p:par>
                            </p:childTnLst>
                          </p:cTn>
                        </p:par>
                      </p:childTnLst>
                    </p:cTn>
                  </p:par>
                  <p:par>
                    <p:cTn fill="hold" id="60" nodeType="clickPar">
                      <p:stCondLst>
                        <p:cond delay="indefinite"/>
                      </p:stCondLst>
                      <p:childTnLst>
                        <p:par>
                          <p:cTn fill="hold" id="61" nodeType="afterGroup">
                            <p:stCondLst>
                              <p:cond delay="0"/>
                            </p:stCondLst>
                            <p:childTnLst>
                              <p:par>
                                <p:cTn fill="hold" grpId="0" id="62" nodeType="clickEffect" presetClass="entr" presetID="2" presetSubtype="2">
                                  <p:stCondLst>
                                    <p:cond delay="0"/>
                                  </p:stCondLst>
                                  <p:childTnLst>
                                    <p:set>
                                      <p:cBhvr>
                                        <p:cTn dur="1" fill="hold" id="63">
                                          <p:stCondLst>
                                            <p:cond delay="0"/>
                                          </p:stCondLst>
                                        </p:cTn>
                                        <p:tgtEl>
                                          <p:spTgt spid="16"/>
                                        </p:tgtEl>
                                        <p:attrNameLst>
                                          <p:attrName>style.visibility</p:attrName>
                                        </p:attrNameLst>
                                      </p:cBhvr>
                                      <p:to>
                                        <p:strVal val="visible"/>
                                      </p:to>
                                    </p:set>
                                    <p:anim calcmode="lin" valueType="num">
                                      <p:cBhvr additive="base">
                                        <p:cTn dur="500" fill="hold" id="64"/>
                                        <p:tgtEl>
                                          <p:spTgt spid="16"/>
                                        </p:tgtEl>
                                        <p:attrNameLst>
                                          <p:attrName>ppt_x</p:attrName>
                                        </p:attrNameLst>
                                      </p:cBhvr>
                                      <p:tavLst>
                                        <p:tav tm="0">
                                          <p:val>
                                            <p:strVal val="1+#ppt_w/2"/>
                                          </p:val>
                                        </p:tav>
                                        <p:tav tm="100000">
                                          <p:val>
                                            <p:strVal val="#ppt_x"/>
                                          </p:val>
                                        </p:tav>
                                      </p:tavLst>
                                    </p:anim>
                                    <p:anim calcmode="lin" valueType="num">
                                      <p:cBhvr additive="base">
                                        <p:cTn dur="500" fill="hold" id="65"/>
                                        <p:tgtEl>
                                          <p:spTgt spid="16"/>
                                        </p:tgtEl>
                                        <p:attrNameLst>
                                          <p:attrName>ppt_y</p:attrName>
                                        </p:attrNameLst>
                                      </p:cBhvr>
                                      <p:tavLst>
                                        <p:tav tm="0">
                                          <p:val>
                                            <p:strVal val="#ppt_y"/>
                                          </p:val>
                                        </p:tav>
                                        <p:tav tm="100000">
                                          <p:val>
                                            <p:strVal val="#ppt_y"/>
                                          </p:val>
                                        </p:tav>
                                      </p:tavLst>
                                    </p:anim>
                                  </p:childTnLst>
                                </p:cTn>
                              </p:par>
                              <p:par>
                                <p:cTn fill="hold" grpId="0" id="66" nodeType="withEffect" presetClass="entr" presetID="2" presetSubtype="2">
                                  <p:stCondLst>
                                    <p:cond delay="0"/>
                                  </p:stCondLst>
                                  <p:childTnLst>
                                    <p:set>
                                      <p:cBhvr>
                                        <p:cTn dur="1" fill="hold" id="67">
                                          <p:stCondLst>
                                            <p:cond delay="0"/>
                                          </p:stCondLst>
                                        </p:cTn>
                                        <p:tgtEl>
                                          <p:spTgt spid="17"/>
                                        </p:tgtEl>
                                        <p:attrNameLst>
                                          <p:attrName>style.visibility</p:attrName>
                                        </p:attrNameLst>
                                      </p:cBhvr>
                                      <p:to>
                                        <p:strVal val="visible"/>
                                      </p:to>
                                    </p:set>
                                    <p:anim calcmode="lin" valueType="num">
                                      <p:cBhvr additive="base">
                                        <p:cTn dur="500" fill="hold" id="68"/>
                                        <p:tgtEl>
                                          <p:spTgt spid="17"/>
                                        </p:tgtEl>
                                        <p:attrNameLst>
                                          <p:attrName>ppt_x</p:attrName>
                                        </p:attrNameLst>
                                      </p:cBhvr>
                                      <p:tavLst>
                                        <p:tav tm="0">
                                          <p:val>
                                            <p:strVal val="1+#ppt_w/2"/>
                                          </p:val>
                                        </p:tav>
                                        <p:tav tm="100000">
                                          <p:val>
                                            <p:strVal val="#ppt_x"/>
                                          </p:val>
                                        </p:tav>
                                      </p:tavLst>
                                    </p:anim>
                                    <p:anim calcmode="lin" valueType="num">
                                      <p:cBhvr additive="base">
                                        <p:cTn dur="500" fill="hold" id="69"/>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10"/>
      <p:bldP grpId="0" spid="11"/>
      <p:bldP grpId="0" spid="13"/>
      <p:bldP grpId="0" spid="14"/>
      <p:bldP grpId="0" spid="16"/>
      <p:bldP grpId="0" spid="17"/>
      <p:bldGraphic grpId="0" spid="5">
        <p:bldAsOne/>
      </p:bldGraphic>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2" name="图片 11">
            <a:extLst>
              <a:ext uri="{FF2B5EF4-FFF2-40B4-BE49-F238E27FC236}">
                <a16:creationId xmlns:a16="http://schemas.microsoft.com/office/drawing/2014/main" id="{6CFB6667-45E8-4511-A780-76F9859269C3}"/>
              </a:ext>
            </a:extLst>
          </p:cNvPr>
          <p:cNvPicPr>
            <a:picLocks noChangeAspect="1"/>
          </p:cNvPicPr>
          <p:nvPr/>
        </p:nvPicPr>
        <p:blipFill>
          <a:blip r:embed="rId3">
            <a:extLst>
              <a:ext uri="{28A0092B-C50C-407E-A947-70E740481C1C}">
                <a14:useLocalDpi val="0"/>
              </a:ext>
            </a:extLst>
          </a:blip>
          <a:srcRect b="1527" l="1540" r="1540" t="1527"/>
          <a:stretch>
            <a:fillRect/>
          </a:stretch>
        </p:blipFill>
        <p:spPr>
          <a:xfrm>
            <a:off x="-1" y="-1"/>
            <a:ext cx="12188825" cy="6858001"/>
          </a:xfrm>
          <a:prstGeom prst="rect">
            <a:avLst/>
          </a:prstGeom>
        </p:spPr>
      </p:pic>
      <p:sp>
        <p:nvSpPr>
          <p:cNvPr id="18" name="Rectangle 44">
            <a:extLst>
              <a:ext uri="{FF2B5EF4-FFF2-40B4-BE49-F238E27FC236}">
                <a16:creationId xmlns:a16="http://schemas.microsoft.com/office/drawing/2014/main" id="{B1D6841A-5C99-43F5-B694-E31A5242D046}"/>
              </a:ext>
            </a:extLst>
          </p:cNvPr>
          <p:cNvSpPr/>
          <p:nvPr/>
        </p:nvSpPr>
        <p:spPr>
          <a:xfrm>
            <a:off x="3198832" y="4811221"/>
            <a:ext cx="5791161" cy="731520"/>
          </a:xfrm>
          <a:prstGeom prst="rect">
            <a:avLst/>
          </a:prstGeom>
        </p:spPr>
        <p:txBody>
          <a:bodyPr wrap="square">
            <a:spAutoFit/>
          </a:bodyPr>
          <a:lstStyle/>
          <a:p>
            <a:pPr algn="ctr">
              <a:lnSpc>
                <a:spcPct val="150000"/>
              </a:lnSpc>
              <a:defRPr/>
            </a:pPr>
            <a:r>
              <a:rPr altLang="en-US" lang="zh-CN" sz="1400">
                <a:solidFill>
                  <a:schemeClr val="tx1">
                    <a:lumMod val="65000"/>
                    <a:lumOff val="35000"/>
                  </a:schemeClr>
                </a:solidFill>
                <a:cs typeface="+mn-ea"/>
                <a:sym typeface="+mn-lt"/>
              </a:rPr>
              <a:t>在此输入文字内容，文字不易太多，以简练为主，此模板作品在此输入文字内容；在此输入文字内容，文字不易太多</a:t>
            </a:r>
          </a:p>
        </p:txBody>
      </p:sp>
      <p:grpSp>
        <p:nvGrpSpPr>
          <p:cNvPr id="10" name="组合 9">
            <a:extLst>
              <a:ext uri="{FF2B5EF4-FFF2-40B4-BE49-F238E27FC236}">
                <a16:creationId xmlns:a16="http://schemas.microsoft.com/office/drawing/2014/main" id="{230FEB4A-E8DC-4221-A8D9-92C8E5694F5C}"/>
              </a:ext>
            </a:extLst>
          </p:cNvPr>
          <p:cNvGrpSpPr/>
          <p:nvPr/>
        </p:nvGrpSpPr>
        <p:grpSpPr>
          <a:xfrm>
            <a:off x="4376538" y="662898"/>
            <a:ext cx="3156826" cy="3259919"/>
            <a:chOff x="4656594" y="1112602"/>
            <a:chExt cx="3156826" cy="3259919"/>
          </a:xfrm>
        </p:grpSpPr>
        <p:grpSp>
          <p:nvGrpSpPr>
            <p:cNvPr id="4" name="组合 3">
              <a:extLst>
                <a:ext uri="{FF2B5EF4-FFF2-40B4-BE49-F238E27FC236}">
                  <a16:creationId xmlns:a16="http://schemas.microsoft.com/office/drawing/2014/main" id="{9A27C872-2E15-451B-923F-41BD94CCEFBE}"/>
                </a:ext>
              </a:extLst>
            </p:cNvPr>
            <p:cNvGrpSpPr/>
            <p:nvPr/>
          </p:nvGrpSpPr>
          <p:grpSpPr>
            <a:xfrm>
              <a:off x="6274747" y="1180057"/>
              <a:ext cx="1538673" cy="3192464"/>
              <a:chOff x="5972718" y="1180057"/>
              <a:chExt cx="1538673" cy="3192464"/>
            </a:xfrm>
          </p:grpSpPr>
          <p:sp>
            <p:nvSpPr>
              <p:cNvPr id="71" name="文本框 70">
                <a:extLst>
                  <a:ext uri="{FF2B5EF4-FFF2-40B4-BE49-F238E27FC236}">
                    <a16:creationId xmlns:a16="http://schemas.microsoft.com/office/drawing/2014/main" id="{A355DE67-014B-47DB-9022-1E4B3A12A027}"/>
                  </a:ext>
                </a:extLst>
              </p:cNvPr>
              <p:cNvSpPr txBox="1"/>
              <p:nvPr/>
            </p:nvSpPr>
            <p:spPr>
              <a:xfrm>
                <a:off x="6050735" y="1180057"/>
                <a:ext cx="1698942" cy="3124200"/>
              </a:xfrm>
              <a:prstGeom prst="rect">
                <a:avLst/>
              </a:prstGeom>
              <a:noFill/>
            </p:spPr>
            <p:txBody>
              <a:bodyPr rtlCol="0" wrap="none">
                <a:spAutoFit/>
              </a:bodyPr>
              <a:lstStyle/>
              <a:p>
                <a:r>
                  <a:rPr altLang="zh-CN" lang="en-US" sz="19900">
                    <a:solidFill>
                      <a:srgbClr val="F39800"/>
                    </a:solidFill>
                    <a:latin charset="-122" panose="01010104010101010101" pitchFamily="2" typeface="时尚中黑简体"/>
                    <a:ea charset="-122" panose="01010104010101010101" pitchFamily="2" typeface="时尚中黑简体"/>
                    <a:cs typeface="+mn-ea"/>
                    <a:sym typeface="+mn-lt"/>
                  </a:rPr>
                  <a:t>3</a:t>
                </a:r>
              </a:p>
            </p:txBody>
          </p:sp>
          <p:sp>
            <p:nvSpPr>
              <p:cNvPr id="81" name="文本框 80">
                <a:extLst>
                  <a:ext uri="{FF2B5EF4-FFF2-40B4-BE49-F238E27FC236}">
                    <a16:creationId xmlns:a16="http://schemas.microsoft.com/office/drawing/2014/main" id="{14B96C8A-BAA8-4E5C-8630-01544E3B1FC2}"/>
                  </a:ext>
                </a:extLst>
              </p:cNvPr>
              <p:cNvSpPr txBox="1"/>
              <p:nvPr/>
            </p:nvSpPr>
            <p:spPr>
              <a:xfrm>
                <a:off x="5972718" y="1217811"/>
                <a:ext cx="1698942" cy="3124200"/>
              </a:xfrm>
              <a:prstGeom prst="rect">
                <a:avLst/>
              </a:prstGeom>
              <a:noFill/>
            </p:spPr>
            <p:txBody>
              <a:bodyPr rtlCol="0" wrap="none">
                <a:spAutoFit/>
              </a:bodyPr>
              <a:lstStyle/>
              <a:p>
                <a:r>
                  <a:rPr altLang="zh-CN" lang="en-US" sz="19900">
                    <a:ln w="28575">
                      <a:solidFill>
                        <a:srgbClr val="8C7DA6"/>
                      </a:solidFill>
                    </a:ln>
                    <a:noFill/>
                    <a:latin charset="-122" panose="01010104010101010101" pitchFamily="2" typeface="时尚中黑简体"/>
                    <a:ea charset="-122" panose="01010104010101010101" pitchFamily="2" typeface="时尚中黑简体"/>
                    <a:cs typeface="+mn-ea"/>
                    <a:sym typeface="+mn-lt"/>
                  </a:rPr>
                  <a:t>3</a:t>
                </a:r>
              </a:p>
            </p:txBody>
          </p:sp>
        </p:grpSp>
        <p:grpSp>
          <p:nvGrpSpPr>
            <p:cNvPr id="5" name="组合 4">
              <a:extLst>
                <a:ext uri="{FF2B5EF4-FFF2-40B4-BE49-F238E27FC236}">
                  <a16:creationId xmlns:a16="http://schemas.microsoft.com/office/drawing/2014/main" id="{F87E54CA-4B4B-423E-8409-139339FC63B3}"/>
                </a:ext>
              </a:extLst>
            </p:cNvPr>
            <p:cNvGrpSpPr/>
            <p:nvPr/>
          </p:nvGrpSpPr>
          <p:grpSpPr>
            <a:xfrm>
              <a:off x="4656594" y="1112602"/>
              <a:ext cx="1538673" cy="3192464"/>
              <a:chOff x="4656594" y="1112602"/>
              <a:chExt cx="1538673" cy="3192464"/>
            </a:xfrm>
          </p:grpSpPr>
          <p:sp>
            <p:nvSpPr>
              <p:cNvPr id="6" name="文本框 5">
                <a:extLst>
                  <a:ext uri="{FF2B5EF4-FFF2-40B4-BE49-F238E27FC236}">
                    <a16:creationId xmlns:a16="http://schemas.microsoft.com/office/drawing/2014/main" id="{B8E1EAE4-0079-44B2-AAFD-985EFDB832F0}"/>
                  </a:ext>
                </a:extLst>
              </p:cNvPr>
              <p:cNvSpPr txBox="1"/>
              <p:nvPr/>
            </p:nvSpPr>
            <p:spPr>
              <a:xfrm>
                <a:off x="4734611" y="1112602"/>
                <a:ext cx="1698942" cy="3124200"/>
              </a:xfrm>
              <a:prstGeom prst="rect">
                <a:avLst/>
              </a:prstGeom>
              <a:noFill/>
            </p:spPr>
            <p:txBody>
              <a:bodyPr rtlCol="0" wrap="none">
                <a:spAutoFit/>
              </a:bodyPr>
              <a:lstStyle/>
              <a:p>
                <a:r>
                  <a:rPr altLang="zh-CN" lang="en-US" sz="19900">
                    <a:solidFill>
                      <a:srgbClr val="B2D4E0"/>
                    </a:solidFill>
                    <a:latin charset="-122" panose="01010104010101010101" pitchFamily="2" typeface="时尚中黑简体"/>
                    <a:ea charset="-122" panose="01010104010101010101" pitchFamily="2" typeface="时尚中黑简体"/>
                    <a:cs typeface="+mn-ea"/>
                    <a:sym typeface="+mn-lt"/>
                  </a:rPr>
                  <a:t>0</a:t>
                </a:r>
              </a:p>
            </p:txBody>
          </p:sp>
          <p:sp>
            <p:nvSpPr>
              <p:cNvPr id="80" name="文本框 79">
                <a:extLst>
                  <a:ext uri="{FF2B5EF4-FFF2-40B4-BE49-F238E27FC236}">
                    <a16:creationId xmlns:a16="http://schemas.microsoft.com/office/drawing/2014/main" id="{DB05A244-6984-4807-B21F-5F12F9B4AED6}"/>
                  </a:ext>
                </a:extLst>
              </p:cNvPr>
              <p:cNvSpPr txBox="1"/>
              <p:nvPr/>
            </p:nvSpPr>
            <p:spPr>
              <a:xfrm>
                <a:off x="4656594" y="1150356"/>
                <a:ext cx="1698942" cy="3124200"/>
              </a:xfrm>
              <a:prstGeom prst="rect">
                <a:avLst/>
              </a:prstGeom>
              <a:noFill/>
            </p:spPr>
            <p:txBody>
              <a:bodyPr rtlCol="0" wrap="none">
                <a:spAutoFit/>
              </a:bodyPr>
              <a:lstStyle/>
              <a:p>
                <a:r>
                  <a:rPr altLang="zh-CN" lang="en-US" sz="19900">
                    <a:ln w="28575">
                      <a:solidFill>
                        <a:srgbClr val="8C7DA6"/>
                      </a:solidFill>
                    </a:ln>
                    <a:noFill/>
                    <a:latin charset="-122" panose="01010104010101010101" pitchFamily="2" typeface="时尚中黑简体"/>
                    <a:ea charset="-122" panose="01010104010101010101" pitchFamily="2" typeface="时尚中黑简体"/>
                    <a:cs typeface="+mn-ea"/>
                    <a:sym typeface="+mn-lt"/>
                  </a:rPr>
                  <a:t>0</a:t>
                </a:r>
              </a:p>
            </p:txBody>
          </p:sp>
        </p:grpSp>
      </p:grpSp>
      <p:sp>
        <p:nvSpPr>
          <p:cNvPr id="53" name="文本框 52">
            <a:extLst>
              <a:ext uri="{FF2B5EF4-FFF2-40B4-BE49-F238E27FC236}">
                <a16:creationId xmlns:a16="http://schemas.microsoft.com/office/drawing/2014/main" id="{60491E6E-908E-4DC5-9AB8-5810E6483974}"/>
              </a:ext>
            </a:extLst>
          </p:cNvPr>
          <p:cNvSpPr txBox="1"/>
          <p:nvPr/>
        </p:nvSpPr>
        <p:spPr>
          <a:xfrm>
            <a:off x="3464547" y="3305332"/>
            <a:ext cx="5259727" cy="1432560"/>
          </a:xfrm>
          <a:prstGeom prst="rect">
            <a:avLst/>
          </a:prstGeom>
          <a:noFill/>
        </p:spPr>
        <p:txBody>
          <a:bodyPr rtlCol="0" wrap="square">
            <a:spAutoFit/>
          </a:bodyPr>
          <a:lstStyle/>
          <a:p>
            <a:pPr algn="ctr"/>
            <a:r>
              <a:rPr altLang="en-US" lang="zh-CN" sz="8800">
                <a:solidFill>
                  <a:srgbClr val="EFB0B4"/>
                </a:solidFill>
                <a:cs typeface="+mn-ea"/>
                <a:sym typeface="+mn-lt"/>
              </a:rPr>
              <a:t>经验反思.</a:t>
            </a:r>
          </a:p>
        </p:txBody>
      </p:sp>
    </p:spTree>
    <p:custDataLst>
      <p:tags r:id="rId4"/>
    </p:custDataLst>
    <p:extLst>
      <p:ext uri="{BB962C8B-B14F-4D97-AF65-F5344CB8AC3E}">
        <p14:creationId val="2848541208"/>
      </p:ext>
    </p:extLst>
  </p:cSld>
  <p:clrMapOvr>
    <a:masterClrMapping/>
  </p:clrMapOvr>
  <p:transition spd="slow">
    <p:comb/>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childTnLst>
                          </p:cTn>
                        </p:par>
                        <p:par>
                          <p:cTn fill="hold" id="8" nodeType="afterGroup">
                            <p:stCondLst>
                              <p:cond delay="500"/>
                            </p:stCondLst>
                            <p:childTnLst>
                              <p:par>
                                <p:cTn fill="hold" grpId="0" id="9" nodeType="afterEffect" presetClass="entr" presetID="42" presetSubtype="0">
                                  <p:stCondLst>
                                    <p:cond delay="0"/>
                                  </p:stCondLst>
                                  <p:childTnLst>
                                    <p:set>
                                      <p:cBhvr>
                                        <p:cTn dur="1" fill="hold" id="10">
                                          <p:stCondLst>
                                            <p:cond delay="0"/>
                                          </p:stCondLst>
                                        </p:cTn>
                                        <p:tgtEl>
                                          <p:spTgt spid="18"/>
                                        </p:tgtEl>
                                        <p:attrNameLst>
                                          <p:attrName>style.visibility</p:attrName>
                                        </p:attrNameLst>
                                      </p:cBhvr>
                                      <p:to>
                                        <p:strVal val="visible"/>
                                      </p:to>
                                    </p:set>
                                    <p:animEffect filter="fade" transition="in">
                                      <p:cBhvr>
                                        <p:cTn dur="1000" id="11"/>
                                        <p:tgtEl>
                                          <p:spTgt spid="18"/>
                                        </p:tgtEl>
                                      </p:cBhvr>
                                    </p:animEffect>
                                    <p:anim calcmode="lin" valueType="num">
                                      <p:cBhvr>
                                        <p:cTn dur="1000" fill="hold" id="12"/>
                                        <p:tgtEl>
                                          <p:spTgt spid="18"/>
                                        </p:tgtEl>
                                        <p:attrNameLst>
                                          <p:attrName>ppt_x</p:attrName>
                                        </p:attrNameLst>
                                      </p:cBhvr>
                                      <p:tavLst>
                                        <p:tav tm="0">
                                          <p:val>
                                            <p:strVal val="#ppt_x"/>
                                          </p:val>
                                        </p:tav>
                                        <p:tav tm="100000">
                                          <p:val>
                                            <p:strVal val="#ppt_x"/>
                                          </p:val>
                                        </p:tav>
                                      </p:tavLst>
                                    </p:anim>
                                    <p:anim calcmode="lin" valueType="num">
                                      <p:cBhvr>
                                        <p:cTn dur="1000" fill="hold" id="13"/>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16" name="组合 115">
            <a:extLst>
              <a:ext uri="{FF2B5EF4-FFF2-40B4-BE49-F238E27FC236}">
                <a16:creationId xmlns:a16="http://schemas.microsoft.com/office/drawing/2014/main" id="{C4A4C66A-9761-454B-89DD-2519D3B1DC38}"/>
              </a:ext>
            </a:extLst>
          </p:cNvPr>
          <p:cNvGrpSpPr/>
          <p:nvPr/>
        </p:nvGrpSpPr>
        <p:grpSpPr>
          <a:xfrm>
            <a:off x="4587005" y="414382"/>
            <a:ext cx="3014814" cy="726505"/>
            <a:chOff x="5335746" y="2484877"/>
            <a:chExt cx="4648785" cy="726505"/>
          </a:xfrm>
        </p:grpSpPr>
        <p:sp>
          <p:nvSpPr>
            <p:cNvPr id="117" name="文本框 116">
              <a:extLst>
                <a:ext uri="{FF2B5EF4-FFF2-40B4-BE49-F238E27FC236}">
                  <a16:creationId xmlns:a16="http://schemas.microsoft.com/office/drawing/2014/main" id="{A287E791-621A-4FD4-8A45-B070B56786E9}"/>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经验反思</a:t>
              </a:r>
            </a:p>
          </p:txBody>
        </p:sp>
        <p:sp>
          <p:nvSpPr>
            <p:cNvPr id="118" name="文本框 117">
              <a:extLst>
                <a:ext uri="{FF2B5EF4-FFF2-40B4-BE49-F238E27FC236}">
                  <a16:creationId xmlns:a16="http://schemas.microsoft.com/office/drawing/2014/main" id="{24E9B3B0-1A84-4B73-AAC5-8D3A3FF56EBA}"/>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经验反思</a:t>
              </a:r>
            </a:p>
          </p:txBody>
        </p:sp>
      </p:grpSp>
      <p:grpSp>
        <p:nvGrpSpPr>
          <p:cNvPr id="120" name="组合 119">
            <a:extLst>
              <a:ext uri="{FF2B5EF4-FFF2-40B4-BE49-F238E27FC236}">
                <a16:creationId xmlns:a16="http://schemas.microsoft.com/office/drawing/2014/main" id="{F8F0D69D-1703-418D-B6E4-A49F25E5E021}"/>
              </a:ext>
            </a:extLst>
          </p:cNvPr>
          <p:cNvGrpSpPr/>
          <p:nvPr/>
        </p:nvGrpSpPr>
        <p:grpSpPr>
          <a:xfrm>
            <a:off x="1259418" y="1752601"/>
            <a:ext cx="9596964" cy="4038598"/>
            <a:chOff x="861492" y="1203598"/>
            <a:chExt cx="7423011" cy="3123755"/>
          </a:xfrm>
        </p:grpSpPr>
        <p:sp>
          <p:nvSpPr>
            <p:cNvPr id="121" name="圆角矩形 26">
              <a:extLst>
                <a:ext uri="{FF2B5EF4-FFF2-40B4-BE49-F238E27FC236}">
                  <a16:creationId xmlns:a16="http://schemas.microsoft.com/office/drawing/2014/main" id="{0A3FB9AD-9383-411E-B5FE-FED81FE20E3A}"/>
                </a:ext>
              </a:extLst>
            </p:cNvPr>
            <p:cNvSpPr/>
            <p:nvPr/>
          </p:nvSpPr>
          <p:spPr>
            <a:xfrm>
              <a:off x="926188" y="1256578"/>
              <a:ext cx="7345680" cy="1395596"/>
            </a:xfrm>
            <a:prstGeom prst="roundRect">
              <a:avLst>
                <a:gd fmla="val 0" name="adj"/>
              </a:avLst>
            </a:prstGeom>
            <a:noFill/>
            <a:ln w="3175">
              <a:solidFill>
                <a:srgbClr val="8C7DA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cs typeface="+mn-ea"/>
                <a:sym typeface="+mn-lt"/>
              </a:endParaRPr>
            </a:p>
          </p:txBody>
        </p:sp>
        <p:sp>
          <p:nvSpPr>
            <p:cNvPr id="122" name="矩形 93">
              <a:extLst>
                <a:ext uri="{FF2B5EF4-FFF2-40B4-BE49-F238E27FC236}">
                  <a16:creationId xmlns:a16="http://schemas.microsoft.com/office/drawing/2014/main" id="{A41DA5D8-FDAA-486F-A501-BEB081086C75}"/>
                </a:ext>
              </a:extLst>
            </p:cNvPr>
            <p:cNvSpPr/>
            <p:nvPr/>
          </p:nvSpPr>
          <p:spPr>
            <a:xfrm>
              <a:off x="861492" y="1203598"/>
              <a:ext cx="288032" cy="288032"/>
            </a:xfrm>
            <a:custGeom>
              <a:rect b="b" l="l" r="r" t="t"/>
              <a:pathLst>
                <a:path h="504056" w="504056">
                  <a:moveTo>
                    <a:pt x="0" y="0"/>
                  </a:moveTo>
                  <a:lnTo>
                    <a:pt x="504056" y="0"/>
                  </a:lnTo>
                  <a:lnTo>
                    <a:pt x="504056" y="144016"/>
                  </a:lnTo>
                  <a:lnTo>
                    <a:pt x="144016" y="144016"/>
                  </a:lnTo>
                  <a:lnTo>
                    <a:pt x="144016" y="504056"/>
                  </a:lnTo>
                  <a:lnTo>
                    <a:pt x="0" y="504056"/>
                  </a:lnTo>
                  <a:close/>
                </a:path>
              </a:pathLst>
            </a:custGeom>
            <a:solidFill>
              <a:srgbClr val="8C7D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cs typeface="+mn-ea"/>
                <a:sym typeface="+mn-lt"/>
              </a:endParaRPr>
            </a:p>
          </p:txBody>
        </p:sp>
        <p:sp>
          <p:nvSpPr>
            <p:cNvPr id="123" name="矩形 93">
              <a:extLst>
                <a:ext uri="{FF2B5EF4-FFF2-40B4-BE49-F238E27FC236}">
                  <a16:creationId xmlns:a16="http://schemas.microsoft.com/office/drawing/2014/main" id="{FF89F769-AB01-4434-BE1A-A4712B3826F5}"/>
                </a:ext>
              </a:extLst>
            </p:cNvPr>
            <p:cNvSpPr/>
            <p:nvPr/>
          </p:nvSpPr>
          <p:spPr>
            <a:xfrm rot="10800000">
              <a:off x="7996471" y="2400102"/>
              <a:ext cx="288032" cy="288032"/>
            </a:xfrm>
            <a:custGeom>
              <a:rect b="b" l="l" r="r" t="t"/>
              <a:pathLst>
                <a:path h="504056" w="504056">
                  <a:moveTo>
                    <a:pt x="0" y="0"/>
                  </a:moveTo>
                  <a:lnTo>
                    <a:pt x="504056" y="0"/>
                  </a:lnTo>
                  <a:lnTo>
                    <a:pt x="504056" y="144016"/>
                  </a:lnTo>
                  <a:lnTo>
                    <a:pt x="144016" y="144016"/>
                  </a:lnTo>
                  <a:lnTo>
                    <a:pt x="144016" y="504056"/>
                  </a:lnTo>
                  <a:lnTo>
                    <a:pt x="0" y="504056"/>
                  </a:lnTo>
                  <a:close/>
                </a:path>
              </a:pathLst>
            </a:custGeom>
            <a:solidFill>
              <a:srgbClr val="8C7D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cs typeface="+mn-ea"/>
                <a:sym typeface="+mn-lt"/>
              </a:endParaRPr>
            </a:p>
          </p:txBody>
        </p:sp>
        <p:sp>
          <p:nvSpPr>
            <p:cNvPr id="124" name="Freeform 5">
              <a:extLst>
                <a:ext uri="{FF2B5EF4-FFF2-40B4-BE49-F238E27FC236}">
                  <a16:creationId xmlns:a16="http://schemas.microsoft.com/office/drawing/2014/main" id="{E71BFCE5-7B9B-4B42-80BE-B6D3E6C94DDE}"/>
                </a:ext>
              </a:extLst>
            </p:cNvPr>
            <p:cNvSpPr/>
            <p:nvPr/>
          </p:nvSpPr>
          <p:spPr bwMode="auto">
            <a:xfrm>
              <a:off x="3004976" y="3003798"/>
              <a:ext cx="1467988" cy="132355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F39800"/>
            </a:solidFill>
            <a:ln cap="flat" w="9525">
              <a:noFill/>
              <a:prstDash val="solid"/>
              <a:miter lim="800000"/>
            </a:ln>
          </p:spPr>
          <p:txBody>
            <a:bodyPr anchor="t" anchorCtr="0" bIns="45720" compatLnSpc="1" lIns="91440" numCol="1" rIns="91440" tIns="45720" vert="horz" wrap="square">
              <a:prstTxWarp prst="textNoShape">
                <a:avLst/>
              </a:prstTxWarp>
            </a:bodyPr>
            <a:lstStyle/>
            <a:p>
              <a:endParaRPr altLang="en-US" lang="zh-CN" sz="1600">
                <a:solidFill>
                  <a:schemeClr val="bg1"/>
                </a:solidFill>
                <a:cs typeface="+mn-ea"/>
                <a:sym typeface="+mn-lt"/>
              </a:endParaRPr>
            </a:p>
          </p:txBody>
        </p:sp>
        <p:sp>
          <p:nvSpPr>
            <p:cNvPr id="125" name="TextBox 42">
              <a:extLst>
                <a:ext uri="{FF2B5EF4-FFF2-40B4-BE49-F238E27FC236}">
                  <a16:creationId xmlns:a16="http://schemas.microsoft.com/office/drawing/2014/main" id="{49F83FC2-0BDC-4A0A-9EBF-15B30F3E448F}"/>
                </a:ext>
              </a:extLst>
            </p:cNvPr>
            <p:cNvSpPr txBox="1"/>
            <p:nvPr/>
          </p:nvSpPr>
          <p:spPr>
            <a:xfrm>
              <a:off x="3237936" y="3385904"/>
              <a:ext cx="969036" cy="377208"/>
            </a:xfrm>
            <a:prstGeom prst="rect">
              <a:avLst/>
            </a:prstGeom>
            <a:noFill/>
          </p:spPr>
          <p:txBody>
            <a:bodyPr bIns="0" lIns="0" rIns="0" rtlCol="0" tIns="0" wrap="square">
              <a:spAutoFit/>
            </a:bodyPr>
            <a:lstStyle>
              <a:defPPr>
                <a:defRPr lang="zh-CN"/>
              </a:defPPr>
              <a:lvl1pPr>
                <a:defRPr sz="2200">
                  <a:solidFill>
                    <a:schemeClr val="bg1"/>
                  </a:solidFill>
                  <a:latin charset="-122" panose="020b0503020204020204" pitchFamily="34" typeface="微软雅黑"/>
                  <a:ea charset="-122" panose="020b0503020204020204" pitchFamily="34" typeface="微软雅黑"/>
                </a:defRPr>
              </a:lvl1pPr>
            </a:lstStyle>
            <a:p>
              <a:pPr algn="ctr"/>
              <a:r>
                <a:rPr altLang="en-US" lang="zh-CN" sz="1600">
                  <a:latin typeface="+mn-lt"/>
                  <a:ea typeface="+mn-ea"/>
                  <a:cs typeface="+mn-ea"/>
                  <a:sym typeface="+mn-lt"/>
                </a:rPr>
                <a:t>添加</a:t>
              </a:r>
            </a:p>
            <a:p>
              <a:pPr algn="ctr"/>
              <a:r>
                <a:rPr altLang="en-US" lang="zh-CN" sz="1600">
                  <a:latin typeface="+mn-lt"/>
                  <a:ea typeface="+mn-ea"/>
                  <a:cs typeface="+mn-ea"/>
                  <a:sym typeface="+mn-lt"/>
                </a:rPr>
                <a:t>关键字</a:t>
              </a:r>
            </a:p>
          </p:txBody>
        </p:sp>
        <p:sp>
          <p:nvSpPr>
            <p:cNvPr id="126" name="Freeform 5">
              <a:extLst>
                <a:ext uri="{FF2B5EF4-FFF2-40B4-BE49-F238E27FC236}">
                  <a16:creationId xmlns:a16="http://schemas.microsoft.com/office/drawing/2014/main" id="{B9A08470-761A-474E-BABB-3C55B21A065C}"/>
                </a:ext>
              </a:extLst>
            </p:cNvPr>
            <p:cNvSpPr/>
            <p:nvPr/>
          </p:nvSpPr>
          <p:spPr bwMode="auto">
            <a:xfrm>
              <a:off x="1410924" y="3003798"/>
              <a:ext cx="1467988" cy="132355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FB0B4"/>
            </a:solidFill>
            <a:ln cap="flat" w="9525">
              <a:noFill/>
              <a:prstDash val="solid"/>
              <a:miter lim="800000"/>
            </a:ln>
          </p:spPr>
          <p:txBody>
            <a:bodyPr anchor="t" anchorCtr="0" bIns="45720" compatLnSpc="1" lIns="91440" numCol="1" rIns="91440" tIns="45720" vert="horz" wrap="square">
              <a:prstTxWarp prst="textNoShape">
                <a:avLst/>
              </a:prstTxWarp>
            </a:bodyPr>
            <a:lstStyle/>
            <a:p>
              <a:endParaRPr altLang="en-US" lang="zh-CN" sz="1600">
                <a:solidFill>
                  <a:schemeClr val="bg1"/>
                </a:solidFill>
                <a:cs typeface="+mn-ea"/>
                <a:sym typeface="+mn-lt"/>
              </a:endParaRPr>
            </a:p>
          </p:txBody>
        </p:sp>
        <p:sp>
          <p:nvSpPr>
            <p:cNvPr id="127" name="Freeform 5">
              <a:extLst>
                <a:ext uri="{FF2B5EF4-FFF2-40B4-BE49-F238E27FC236}">
                  <a16:creationId xmlns:a16="http://schemas.microsoft.com/office/drawing/2014/main" id="{25B026D3-6397-4C17-B8C5-4E9FD5BEC00F}"/>
                </a:ext>
              </a:extLst>
            </p:cNvPr>
            <p:cNvSpPr/>
            <p:nvPr/>
          </p:nvSpPr>
          <p:spPr bwMode="auto">
            <a:xfrm>
              <a:off x="4599028" y="3003798"/>
              <a:ext cx="1467988" cy="132355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8C7DA6"/>
            </a:solidFill>
            <a:ln cap="flat" w="9525">
              <a:noFill/>
              <a:prstDash val="solid"/>
              <a:miter lim="800000"/>
            </a:ln>
          </p:spPr>
          <p:txBody>
            <a:bodyPr anchor="t" anchorCtr="0" bIns="45720" compatLnSpc="1" lIns="91440" numCol="1" rIns="91440" tIns="45720" vert="horz" wrap="square">
              <a:prstTxWarp prst="textNoShape">
                <a:avLst/>
              </a:prstTxWarp>
            </a:bodyPr>
            <a:lstStyle/>
            <a:p>
              <a:endParaRPr altLang="en-US" lang="zh-CN" sz="1600">
                <a:solidFill>
                  <a:schemeClr val="bg1"/>
                </a:solidFill>
                <a:cs typeface="+mn-ea"/>
                <a:sym typeface="+mn-lt"/>
              </a:endParaRPr>
            </a:p>
          </p:txBody>
        </p:sp>
        <p:sp>
          <p:nvSpPr>
            <p:cNvPr id="128" name="Freeform 5">
              <a:extLst>
                <a:ext uri="{FF2B5EF4-FFF2-40B4-BE49-F238E27FC236}">
                  <a16:creationId xmlns:a16="http://schemas.microsoft.com/office/drawing/2014/main" id="{698A08ED-408E-4CB2-984B-566B40956C89}"/>
                </a:ext>
              </a:extLst>
            </p:cNvPr>
            <p:cNvSpPr/>
            <p:nvPr/>
          </p:nvSpPr>
          <p:spPr bwMode="auto">
            <a:xfrm>
              <a:off x="6193080" y="3003798"/>
              <a:ext cx="1467988" cy="132355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B2D4E0"/>
            </a:solidFill>
            <a:ln cap="flat" w="9525">
              <a:noFill/>
              <a:prstDash val="solid"/>
              <a:miter lim="800000"/>
            </a:ln>
          </p:spPr>
          <p:txBody>
            <a:bodyPr anchor="t" anchorCtr="0" bIns="45720" compatLnSpc="1" lIns="91440" numCol="1" rIns="91440" tIns="45720" vert="horz" wrap="square">
              <a:prstTxWarp prst="textNoShape">
                <a:avLst/>
              </a:prstTxWarp>
            </a:bodyPr>
            <a:lstStyle/>
            <a:p>
              <a:endParaRPr altLang="en-US" lang="zh-CN" sz="1600">
                <a:solidFill>
                  <a:schemeClr val="bg1"/>
                </a:solidFill>
                <a:cs typeface="+mn-ea"/>
                <a:sym typeface="+mn-lt"/>
              </a:endParaRPr>
            </a:p>
          </p:txBody>
        </p:sp>
        <p:sp>
          <p:nvSpPr>
            <p:cNvPr id="129" name="TextBox 46">
              <a:extLst>
                <a:ext uri="{FF2B5EF4-FFF2-40B4-BE49-F238E27FC236}">
                  <a16:creationId xmlns:a16="http://schemas.microsoft.com/office/drawing/2014/main" id="{429EF49C-9886-44FD-A27A-6103C9079DE5}"/>
                </a:ext>
              </a:extLst>
            </p:cNvPr>
            <p:cNvSpPr txBox="1"/>
            <p:nvPr/>
          </p:nvSpPr>
          <p:spPr>
            <a:xfrm>
              <a:off x="1660400" y="3385904"/>
              <a:ext cx="969036" cy="377208"/>
            </a:xfrm>
            <a:prstGeom prst="rect">
              <a:avLst/>
            </a:prstGeom>
            <a:noFill/>
          </p:spPr>
          <p:txBody>
            <a:bodyPr bIns="0" lIns="0" rIns="0" rtlCol="0" tIns="0" wrap="square">
              <a:spAutoFit/>
            </a:bodyPr>
            <a:lstStyle>
              <a:defPPr>
                <a:defRPr lang="zh-CN"/>
              </a:defPPr>
              <a:lvl1pPr>
                <a:defRPr sz="2200">
                  <a:solidFill>
                    <a:schemeClr val="bg1"/>
                  </a:solidFill>
                  <a:latin charset="-122" panose="020b0503020204020204" pitchFamily="34" typeface="微软雅黑"/>
                  <a:ea charset="-122" panose="020b0503020204020204" pitchFamily="34" typeface="微软雅黑"/>
                </a:defRPr>
              </a:lvl1pPr>
            </a:lstStyle>
            <a:p>
              <a:pPr algn="ctr"/>
              <a:r>
                <a:rPr altLang="en-US" lang="zh-CN" sz="1600">
                  <a:latin typeface="+mn-lt"/>
                  <a:ea typeface="+mn-ea"/>
                  <a:cs typeface="+mn-ea"/>
                  <a:sym typeface="+mn-lt"/>
                </a:rPr>
                <a:t>添加</a:t>
              </a:r>
            </a:p>
            <a:p>
              <a:pPr algn="ctr"/>
              <a:r>
                <a:rPr altLang="en-US" lang="zh-CN" sz="1600">
                  <a:latin typeface="+mn-lt"/>
                  <a:ea typeface="+mn-ea"/>
                  <a:cs typeface="+mn-ea"/>
                  <a:sym typeface="+mn-lt"/>
                </a:rPr>
                <a:t>关键字</a:t>
              </a:r>
            </a:p>
          </p:txBody>
        </p:sp>
        <p:sp>
          <p:nvSpPr>
            <p:cNvPr id="130" name="TextBox 47">
              <a:extLst>
                <a:ext uri="{FF2B5EF4-FFF2-40B4-BE49-F238E27FC236}">
                  <a16:creationId xmlns:a16="http://schemas.microsoft.com/office/drawing/2014/main" id="{335A92E8-11A3-41B3-8D7C-1A4BDD8DF115}"/>
                </a:ext>
              </a:extLst>
            </p:cNvPr>
            <p:cNvSpPr txBox="1"/>
            <p:nvPr/>
          </p:nvSpPr>
          <p:spPr>
            <a:xfrm>
              <a:off x="4848504" y="3385904"/>
              <a:ext cx="969036" cy="377208"/>
            </a:xfrm>
            <a:prstGeom prst="rect">
              <a:avLst/>
            </a:prstGeom>
            <a:noFill/>
          </p:spPr>
          <p:txBody>
            <a:bodyPr bIns="0" lIns="0" rIns="0" rtlCol="0" tIns="0" wrap="square">
              <a:spAutoFit/>
            </a:bodyPr>
            <a:lstStyle>
              <a:defPPr>
                <a:defRPr lang="zh-CN"/>
              </a:defPPr>
              <a:lvl1pPr>
                <a:defRPr sz="2200">
                  <a:solidFill>
                    <a:schemeClr val="bg1"/>
                  </a:solidFill>
                  <a:latin charset="-122" panose="020b0503020204020204" pitchFamily="34" typeface="微软雅黑"/>
                  <a:ea charset="-122" panose="020b0503020204020204" pitchFamily="34" typeface="微软雅黑"/>
                </a:defRPr>
              </a:lvl1pPr>
            </a:lstStyle>
            <a:p>
              <a:pPr algn="ctr"/>
              <a:r>
                <a:rPr altLang="en-US" lang="zh-CN" sz="1600">
                  <a:latin typeface="+mn-lt"/>
                  <a:ea typeface="+mn-ea"/>
                  <a:cs typeface="+mn-ea"/>
                  <a:sym typeface="+mn-lt"/>
                </a:rPr>
                <a:t>添加</a:t>
              </a:r>
            </a:p>
            <a:p>
              <a:pPr algn="ctr"/>
              <a:r>
                <a:rPr altLang="en-US" lang="zh-CN" sz="1600">
                  <a:latin typeface="+mn-lt"/>
                  <a:ea typeface="+mn-ea"/>
                  <a:cs typeface="+mn-ea"/>
                  <a:sym typeface="+mn-lt"/>
                </a:rPr>
                <a:t>关键字</a:t>
              </a:r>
            </a:p>
          </p:txBody>
        </p:sp>
        <p:sp>
          <p:nvSpPr>
            <p:cNvPr id="131" name="TextBox 48">
              <a:extLst>
                <a:ext uri="{FF2B5EF4-FFF2-40B4-BE49-F238E27FC236}">
                  <a16:creationId xmlns:a16="http://schemas.microsoft.com/office/drawing/2014/main" id="{0AB6BDDF-4D82-43D4-92B8-BED4260273AF}"/>
                </a:ext>
              </a:extLst>
            </p:cNvPr>
            <p:cNvSpPr txBox="1"/>
            <p:nvPr/>
          </p:nvSpPr>
          <p:spPr>
            <a:xfrm>
              <a:off x="6442556" y="3385904"/>
              <a:ext cx="969036" cy="377208"/>
            </a:xfrm>
            <a:prstGeom prst="rect">
              <a:avLst/>
            </a:prstGeom>
            <a:noFill/>
          </p:spPr>
          <p:txBody>
            <a:bodyPr bIns="0" lIns="0" rIns="0" rtlCol="0" tIns="0" wrap="square">
              <a:spAutoFit/>
            </a:bodyPr>
            <a:lstStyle>
              <a:defPPr>
                <a:defRPr lang="zh-CN"/>
              </a:defPPr>
              <a:lvl1pPr>
                <a:defRPr sz="2200">
                  <a:solidFill>
                    <a:schemeClr val="bg1"/>
                  </a:solidFill>
                  <a:latin charset="-122" panose="020b0503020204020204" pitchFamily="34" typeface="微软雅黑"/>
                  <a:ea charset="-122" panose="020b0503020204020204" pitchFamily="34" typeface="微软雅黑"/>
                </a:defRPr>
              </a:lvl1pPr>
            </a:lstStyle>
            <a:p>
              <a:pPr algn="ctr"/>
              <a:r>
                <a:rPr altLang="en-US" lang="zh-CN" sz="1600">
                  <a:latin typeface="+mn-lt"/>
                  <a:ea typeface="+mn-ea"/>
                  <a:cs typeface="+mn-ea"/>
                  <a:sym typeface="+mn-lt"/>
                </a:rPr>
                <a:t>添加</a:t>
              </a:r>
            </a:p>
            <a:p>
              <a:pPr algn="ctr"/>
              <a:r>
                <a:rPr altLang="en-US" lang="zh-CN" sz="1600">
                  <a:latin typeface="+mn-lt"/>
                  <a:ea typeface="+mn-ea"/>
                  <a:cs typeface="+mn-ea"/>
                  <a:sym typeface="+mn-lt"/>
                </a:rPr>
                <a:t>关键字</a:t>
              </a:r>
            </a:p>
          </p:txBody>
        </p:sp>
      </p:grpSp>
      <p:sp>
        <p:nvSpPr>
          <p:cNvPr id="132" name="矩形 131">
            <a:extLst>
              <a:ext uri="{FF2B5EF4-FFF2-40B4-BE49-F238E27FC236}">
                <a16:creationId xmlns:a16="http://schemas.microsoft.com/office/drawing/2014/main" id="{418CFA5F-A2CC-461E-9520-6289094B5CCF}"/>
              </a:ext>
            </a:extLst>
          </p:cNvPr>
          <p:cNvSpPr/>
          <p:nvPr/>
        </p:nvSpPr>
        <p:spPr>
          <a:xfrm>
            <a:off x="1578648" y="1913241"/>
            <a:ext cx="9028080" cy="731520"/>
          </a:xfrm>
          <a:prstGeom prst="rect">
            <a:avLst/>
          </a:prstGeom>
        </p:spPr>
        <p:txBody>
          <a:bodyPr wrap="square">
            <a:spAutoFit/>
          </a:bodyPr>
          <a:lstStyle/>
          <a:p>
            <a:pPr>
              <a:lnSpc>
                <a:spcPct val="150000"/>
              </a:lnSpc>
            </a:pPr>
            <a:r>
              <a:rPr altLang="en-US" lang="zh-CN" sz="1400">
                <a:solidFill>
                  <a:schemeClr val="tx1">
                    <a:lumMod val="75000"/>
                    <a:lumOff val="25000"/>
                  </a:schemeClr>
                </a:solidFill>
                <a:cs typeface="+mn-ea"/>
                <a:sym typeface="+mn-lt"/>
              </a:rPr>
              <a:t>在此输入文字内容，文字不易太多，以简练为主，此模板作品在此输入文字内容；在此输入文字内容，文字不易太多，以简练为主，此模板作品在此输入文字内容；</a:t>
            </a:r>
          </a:p>
        </p:txBody>
      </p:sp>
      <p:sp>
        <p:nvSpPr>
          <p:cNvPr id="133" name="矩形 132">
            <a:extLst>
              <a:ext uri="{FF2B5EF4-FFF2-40B4-BE49-F238E27FC236}">
                <a16:creationId xmlns:a16="http://schemas.microsoft.com/office/drawing/2014/main" id="{9675AA52-823C-49F4-B842-5B4AFC3AB8B8}"/>
              </a:ext>
            </a:extLst>
          </p:cNvPr>
          <p:cNvSpPr/>
          <p:nvPr/>
        </p:nvSpPr>
        <p:spPr>
          <a:xfrm>
            <a:off x="1578648" y="2631434"/>
            <a:ext cx="9028080" cy="731520"/>
          </a:xfrm>
          <a:prstGeom prst="rect">
            <a:avLst/>
          </a:prstGeom>
        </p:spPr>
        <p:txBody>
          <a:bodyPr wrap="square">
            <a:spAutoFit/>
          </a:bodyPr>
          <a:lstStyle/>
          <a:p>
            <a:pPr>
              <a:lnSpc>
                <a:spcPct val="150000"/>
              </a:lnSpc>
            </a:pPr>
            <a:r>
              <a:rPr altLang="en-US" lang="zh-CN" sz="1400">
                <a:solidFill>
                  <a:schemeClr val="tx1">
                    <a:lumMod val="75000"/>
                    <a:lumOff val="25000"/>
                  </a:schemeClr>
                </a:solidFill>
                <a:cs typeface="+mn-ea"/>
                <a:sym typeface="+mn-lt"/>
              </a:rPr>
              <a:t>在此输入文字内容，文字不易太多，以简练为主，此模板作品在此输入文字内容；在此输入文字内容，文字不易太多，以简练为主，此模板作品在此输入文字内容；</a:t>
            </a:r>
          </a:p>
        </p:txBody>
      </p:sp>
    </p:spTree>
    <p:extLst>
      <p:ext uri="{BB962C8B-B14F-4D97-AF65-F5344CB8AC3E}">
        <p14:creationId val="1960034200"/>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42" presetSubtype="0">
                                  <p:stCondLst>
                                    <p:cond delay="0"/>
                                  </p:stCondLst>
                                  <p:childTnLst>
                                    <p:set>
                                      <p:cBhvr>
                                        <p:cTn dur="1" fill="hold" id="6">
                                          <p:stCondLst>
                                            <p:cond delay="0"/>
                                          </p:stCondLst>
                                        </p:cTn>
                                        <p:tgtEl>
                                          <p:spTgt spid="132"/>
                                        </p:tgtEl>
                                        <p:attrNameLst>
                                          <p:attrName>style.visibility</p:attrName>
                                        </p:attrNameLst>
                                      </p:cBhvr>
                                      <p:to>
                                        <p:strVal val="visible"/>
                                      </p:to>
                                    </p:set>
                                    <p:animEffect filter="fade" transition="in">
                                      <p:cBhvr>
                                        <p:cTn dur="1000" id="7"/>
                                        <p:tgtEl>
                                          <p:spTgt spid="132"/>
                                        </p:tgtEl>
                                      </p:cBhvr>
                                    </p:animEffect>
                                    <p:anim calcmode="lin" valueType="num">
                                      <p:cBhvr>
                                        <p:cTn dur="1000" fill="hold" id="8"/>
                                        <p:tgtEl>
                                          <p:spTgt spid="132"/>
                                        </p:tgtEl>
                                        <p:attrNameLst>
                                          <p:attrName>ppt_x</p:attrName>
                                        </p:attrNameLst>
                                      </p:cBhvr>
                                      <p:tavLst>
                                        <p:tav tm="0">
                                          <p:val>
                                            <p:strVal val="#ppt_x"/>
                                          </p:val>
                                        </p:tav>
                                        <p:tav tm="100000">
                                          <p:val>
                                            <p:strVal val="#ppt_x"/>
                                          </p:val>
                                        </p:tav>
                                      </p:tavLst>
                                    </p:anim>
                                    <p:anim calcmode="lin" valueType="num">
                                      <p:cBhvr>
                                        <p:cTn dur="1000" fill="hold" id="9"/>
                                        <p:tgtEl>
                                          <p:spTgt spid="132"/>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133"/>
                                        </p:tgtEl>
                                        <p:attrNameLst>
                                          <p:attrName>style.visibility</p:attrName>
                                        </p:attrNameLst>
                                      </p:cBhvr>
                                      <p:to>
                                        <p:strVal val="visible"/>
                                      </p:to>
                                    </p:set>
                                    <p:animEffect filter="fade" transition="in">
                                      <p:cBhvr>
                                        <p:cTn dur="1000" id="12"/>
                                        <p:tgtEl>
                                          <p:spTgt spid="133"/>
                                        </p:tgtEl>
                                      </p:cBhvr>
                                    </p:animEffect>
                                    <p:anim calcmode="lin" valueType="num">
                                      <p:cBhvr>
                                        <p:cTn dur="1000" fill="hold" id="13"/>
                                        <p:tgtEl>
                                          <p:spTgt spid="133"/>
                                        </p:tgtEl>
                                        <p:attrNameLst>
                                          <p:attrName>ppt_x</p:attrName>
                                        </p:attrNameLst>
                                      </p:cBhvr>
                                      <p:tavLst>
                                        <p:tav tm="0">
                                          <p:val>
                                            <p:strVal val="#ppt_x"/>
                                          </p:val>
                                        </p:tav>
                                        <p:tav tm="100000">
                                          <p:val>
                                            <p:strVal val="#ppt_x"/>
                                          </p:val>
                                        </p:tav>
                                      </p:tavLst>
                                    </p:anim>
                                    <p:anim calcmode="lin" valueType="num">
                                      <p:cBhvr>
                                        <p:cTn dur="1000" fill="hold" id="14"/>
                                        <p:tgtEl>
                                          <p:spTgt spid="133"/>
                                        </p:tgtEl>
                                        <p:attrNameLst>
                                          <p:attrName>ppt_y</p:attrName>
                                        </p:attrNameLst>
                                      </p:cBhvr>
                                      <p:tavLst>
                                        <p:tav tm="0">
                                          <p:val>
                                            <p:strVal val="#ppt_y+.1"/>
                                          </p:val>
                                        </p:tav>
                                        <p:tav tm="100000">
                                          <p:val>
                                            <p:strVal val="#ppt_y"/>
                                          </p:val>
                                        </p:tav>
                                      </p:tavLst>
                                    </p:anim>
                                  </p:childTnLst>
                                </p:cTn>
                              </p:par>
                              <p:par>
                                <p:cTn fill="hold" id="15" nodeType="withEffect" presetClass="entr" presetID="42" presetSubtype="0">
                                  <p:stCondLst>
                                    <p:cond delay="0"/>
                                  </p:stCondLst>
                                  <p:childTnLst>
                                    <p:set>
                                      <p:cBhvr>
                                        <p:cTn dur="1" fill="hold" id="16">
                                          <p:stCondLst>
                                            <p:cond delay="0"/>
                                          </p:stCondLst>
                                        </p:cTn>
                                        <p:tgtEl>
                                          <p:spTgt spid="120"/>
                                        </p:tgtEl>
                                        <p:attrNameLst>
                                          <p:attrName>style.visibility</p:attrName>
                                        </p:attrNameLst>
                                      </p:cBhvr>
                                      <p:to>
                                        <p:strVal val="visible"/>
                                      </p:to>
                                    </p:set>
                                    <p:animEffect filter="fade" transition="in">
                                      <p:cBhvr>
                                        <p:cTn dur="1000" id="17"/>
                                        <p:tgtEl>
                                          <p:spTgt spid="120"/>
                                        </p:tgtEl>
                                      </p:cBhvr>
                                    </p:animEffect>
                                    <p:anim calcmode="lin" valueType="num">
                                      <p:cBhvr>
                                        <p:cTn dur="1000" fill="hold" id="18"/>
                                        <p:tgtEl>
                                          <p:spTgt spid="120"/>
                                        </p:tgtEl>
                                        <p:attrNameLst>
                                          <p:attrName>ppt_x</p:attrName>
                                        </p:attrNameLst>
                                      </p:cBhvr>
                                      <p:tavLst>
                                        <p:tav tm="0">
                                          <p:val>
                                            <p:strVal val="#ppt_x"/>
                                          </p:val>
                                        </p:tav>
                                        <p:tav tm="100000">
                                          <p:val>
                                            <p:strVal val="#ppt_x"/>
                                          </p:val>
                                        </p:tav>
                                      </p:tavLst>
                                    </p:anim>
                                    <p:anim calcmode="lin" valueType="num">
                                      <p:cBhvr>
                                        <p:cTn dur="1000" fill="hold" id="19"/>
                                        <p:tgtEl>
                                          <p:spTgt spid="12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2"/>
      <p:bldP grpId="0" spid="133"/>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4" name="组合 53">
            <a:extLst>
              <a:ext uri="{FF2B5EF4-FFF2-40B4-BE49-F238E27FC236}">
                <a16:creationId xmlns:a16="http://schemas.microsoft.com/office/drawing/2014/main" id="{CEE84016-FB48-4CFE-9F9A-6743DA90FEBE}"/>
              </a:ext>
            </a:extLst>
          </p:cNvPr>
          <p:cNvGrpSpPr/>
          <p:nvPr/>
        </p:nvGrpSpPr>
        <p:grpSpPr>
          <a:xfrm>
            <a:off x="4587005" y="414382"/>
            <a:ext cx="3014814" cy="726505"/>
            <a:chOff x="5335746" y="2484877"/>
            <a:chExt cx="4648785" cy="726505"/>
          </a:xfrm>
        </p:grpSpPr>
        <p:sp>
          <p:nvSpPr>
            <p:cNvPr id="55" name="文本框 54">
              <a:extLst>
                <a:ext uri="{FF2B5EF4-FFF2-40B4-BE49-F238E27FC236}">
                  <a16:creationId xmlns:a16="http://schemas.microsoft.com/office/drawing/2014/main" id="{6D561A6C-E7E2-4585-9A3D-FD6B9D311929}"/>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经验反思</a:t>
              </a:r>
            </a:p>
          </p:txBody>
        </p:sp>
        <p:sp>
          <p:nvSpPr>
            <p:cNvPr id="56" name="文本框 55">
              <a:extLst>
                <a:ext uri="{FF2B5EF4-FFF2-40B4-BE49-F238E27FC236}">
                  <a16:creationId xmlns:a16="http://schemas.microsoft.com/office/drawing/2014/main" id="{E4BC30FD-BD48-48D2-A5B8-30072381EB40}"/>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经验反思</a:t>
              </a:r>
            </a:p>
          </p:txBody>
        </p:sp>
      </p:grpSp>
      <p:grpSp>
        <p:nvGrpSpPr>
          <p:cNvPr id="51" name="组合 50">
            <a:extLst>
              <a:ext uri="{FF2B5EF4-FFF2-40B4-BE49-F238E27FC236}">
                <a16:creationId xmlns:a16="http://schemas.microsoft.com/office/drawing/2014/main" id="{5606E1C9-39D7-4C75-ACC5-63AB2A004543}"/>
              </a:ext>
            </a:extLst>
          </p:cNvPr>
          <p:cNvGrpSpPr/>
          <p:nvPr/>
        </p:nvGrpSpPr>
        <p:grpSpPr>
          <a:xfrm>
            <a:off x="1980186" y="4881785"/>
            <a:ext cx="2902714" cy="515798"/>
            <a:chOff x="1980481" y="4530725"/>
            <a:chExt cx="3144720" cy="558800"/>
          </a:xfrm>
          <a:solidFill>
            <a:srgbClr val="EFB0B4"/>
          </a:solidFill>
        </p:grpSpPr>
        <p:sp>
          <p:nvSpPr>
            <p:cNvPr id="52" name="圆角矩形 15">
              <a:extLst>
                <a:ext uri="{FF2B5EF4-FFF2-40B4-BE49-F238E27FC236}">
                  <a16:creationId xmlns:a16="http://schemas.microsoft.com/office/drawing/2014/main" id="{4F54966E-EE69-4403-AD71-BEC7958A94D4}"/>
                </a:ext>
              </a:extLst>
            </p:cNvPr>
            <p:cNvSpPr/>
            <p:nvPr/>
          </p:nvSpPr>
          <p:spPr>
            <a:xfrm>
              <a:off x="1980481" y="4530725"/>
              <a:ext cx="3144720" cy="558800"/>
            </a:xfrm>
            <a:prstGeom prst="roundRect">
              <a:avLst>
                <a:gd fmla="val 0"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53" name="椭圆 52">
              <a:extLst>
                <a:ext uri="{FF2B5EF4-FFF2-40B4-BE49-F238E27FC236}">
                  <a16:creationId xmlns:a16="http://schemas.microsoft.com/office/drawing/2014/main" id="{24689E54-9074-43A7-BD6F-7A2334792388}"/>
                </a:ext>
              </a:extLst>
            </p:cNvPr>
            <p:cNvSpPr>
              <a:spLocks noChangeAspect="1"/>
            </p:cNvSpPr>
            <p:nvPr/>
          </p:nvSpPr>
          <p:spPr>
            <a:xfrm>
              <a:off x="2091449" y="4642050"/>
              <a:ext cx="336150" cy="33615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solidFill>
                    <a:schemeClr val="bg1"/>
                  </a:solidFill>
                  <a:cs typeface="+mn-ea"/>
                  <a:sym typeface="+mn-lt"/>
                </a:rPr>
                <a:t>1</a:t>
              </a:r>
            </a:p>
          </p:txBody>
        </p:sp>
        <p:sp>
          <p:nvSpPr>
            <p:cNvPr id="57" name="矩形 56">
              <a:extLst>
                <a:ext uri="{FF2B5EF4-FFF2-40B4-BE49-F238E27FC236}">
                  <a16:creationId xmlns:a16="http://schemas.microsoft.com/office/drawing/2014/main" id="{62DA4204-DC8F-4542-B5CB-F6EB8A6398A7}"/>
                </a:ext>
              </a:extLst>
            </p:cNvPr>
            <p:cNvSpPr/>
            <p:nvPr/>
          </p:nvSpPr>
          <p:spPr>
            <a:xfrm>
              <a:off x="2891091" y="4625460"/>
              <a:ext cx="1684081" cy="396253"/>
            </a:xfrm>
            <a:prstGeom prst="rect">
              <a:avLst/>
            </a:prstGeom>
            <a:grpFill/>
          </p:spPr>
          <p:txBody>
            <a:bodyPr wrap="none">
              <a:spAutoFit/>
            </a:bodyPr>
            <a:lstStyle/>
            <a:p>
              <a:r>
                <a:rPr altLang="en-US" lang="zh-CN">
                  <a:solidFill>
                    <a:schemeClr val="bg1"/>
                  </a:solidFill>
                  <a:cs typeface="+mn-ea"/>
                  <a:sym typeface="+mn-lt"/>
                </a:rPr>
                <a:t>添加标题文本</a:t>
              </a:r>
            </a:p>
          </p:txBody>
        </p:sp>
      </p:grpSp>
      <p:grpSp>
        <p:nvGrpSpPr>
          <p:cNvPr id="58" name="组合 57">
            <a:extLst>
              <a:ext uri="{FF2B5EF4-FFF2-40B4-BE49-F238E27FC236}">
                <a16:creationId xmlns:a16="http://schemas.microsoft.com/office/drawing/2014/main" id="{7C64B9CB-E3FC-4747-B28F-AB6FCA87F221}"/>
              </a:ext>
            </a:extLst>
          </p:cNvPr>
          <p:cNvGrpSpPr/>
          <p:nvPr/>
        </p:nvGrpSpPr>
        <p:grpSpPr>
          <a:xfrm>
            <a:off x="1980186" y="3959374"/>
            <a:ext cx="2902714" cy="515798"/>
            <a:chOff x="3675921" y="3680884"/>
            <a:chExt cx="3144720" cy="558800"/>
          </a:xfrm>
          <a:solidFill>
            <a:srgbClr val="F39800"/>
          </a:solidFill>
        </p:grpSpPr>
        <p:sp>
          <p:nvSpPr>
            <p:cNvPr id="59" name="圆角矩形 13">
              <a:extLst>
                <a:ext uri="{FF2B5EF4-FFF2-40B4-BE49-F238E27FC236}">
                  <a16:creationId xmlns:a16="http://schemas.microsoft.com/office/drawing/2014/main" id="{F66419AE-A99B-4D25-AD20-CE645F3BC39B}"/>
                </a:ext>
              </a:extLst>
            </p:cNvPr>
            <p:cNvSpPr/>
            <p:nvPr/>
          </p:nvSpPr>
          <p:spPr>
            <a:xfrm>
              <a:off x="3675921" y="3680884"/>
              <a:ext cx="3144720" cy="558800"/>
            </a:xfrm>
            <a:prstGeom prst="roundRect">
              <a:avLst>
                <a:gd fmla="val 0"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60" name="椭圆 59">
              <a:extLst>
                <a:ext uri="{FF2B5EF4-FFF2-40B4-BE49-F238E27FC236}">
                  <a16:creationId xmlns:a16="http://schemas.microsoft.com/office/drawing/2014/main" id="{5ADEDEF1-6426-4204-ADF3-020AAC23AD41}"/>
                </a:ext>
              </a:extLst>
            </p:cNvPr>
            <p:cNvSpPr>
              <a:spLocks noChangeAspect="1"/>
            </p:cNvSpPr>
            <p:nvPr/>
          </p:nvSpPr>
          <p:spPr>
            <a:xfrm>
              <a:off x="3786889" y="3792209"/>
              <a:ext cx="336150" cy="33615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solidFill>
                    <a:schemeClr val="bg1"/>
                  </a:solidFill>
                  <a:cs typeface="+mn-ea"/>
                  <a:sym typeface="+mn-lt"/>
                </a:rPr>
                <a:t>2</a:t>
              </a:r>
            </a:p>
          </p:txBody>
        </p:sp>
        <p:sp>
          <p:nvSpPr>
            <p:cNvPr id="61" name="矩形 60">
              <a:extLst>
                <a:ext uri="{FF2B5EF4-FFF2-40B4-BE49-F238E27FC236}">
                  <a16:creationId xmlns:a16="http://schemas.microsoft.com/office/drawing/2014/main" id="{83381806-EDA4-48A7-B5F0-7A2E108A10D8}"/>
                </a:ext>
              </a:extLst>
            </p:cNvPr>
            <p:cNvSpPr/>
            <p:nvPr/>
          </p:nvSpPr>
          <p:spPr>
            <a:xfrm>
              <a:off x="4586529" y="3775618"/>
              <a:ext cx="1684081" cy="396253"/>
            </a:xfrm>
            <a:prstGeom prst="rect">
              <a:avLst/>
            </a:prstGeom>
            <a:grpFill/>
          </p:spPr>
          <p:txBody>
            <a:bodyPr wrap="none">
              <a:spAutoFit/>
            </a:bodyPr>
            <a:lstStyle/>
            <a:p>
              <a:r>
                <a:rPr altLang="en-US" lang="zh-CN">
                  <a:solidFill>
                    <a:schemeClr val="bg1"/>
                  </a:solidFill>
                  <a:cs typeface="+mn-ea"/>
                  <a:sym typeface="+mn-lt"/>
                </a:rPr>
                <a:t>添加标题文本</a:t>
              </a:r>
            </a:p>
          </p:txBody>
        </p:sp>
      </p:grpSp>
      <p:grpSp>
        <p:nvGrpSpPr>
          <p:cNvPr id="62" name="组合 61">
            <a:extLst>
              <a:ext uri="{FF2B5EF4-FFF2-40B4-BE49-F238E27FC236}">
                <a16:creationId xmlns:a16="http://schemas.microsoft.com/office/drawing/2014/main" id="{3C8F0503-7053-417C-9D0E-48BF09C1A509}"/>
              </a:ext>
            </a:extLst>
          </p:cNvPr>
          <p:cNvGrpSpPr/>
          <p:nvPr/>
        </p:nvGrpSpPr>
        <p:grpSpPr>
          <a:xfrm>
            <a:off x="1980186" y="3036962"/>
            <a:ext cx="2902714" cy="515798"/>
            <a:chOff x="5371361" y="2831042"/>
            <a:chExt cx="3144720" cy="558800"/>
          </a:xfrm>
          <a:solidFill>
            <a:srgbClr val="B2D4E0"/>
          </a:solidFill>
        </p:grpSpPr>
        <p:sp>
          <p:nvSpPr>
            <p:cNvPr id="63" name="圆角矩形 14">
              <a:extLst>
                <a:ext uri="{FF2B5EF4-FFF2-40B4-BE49-F238E27FC236}">
                  <a16:creationId xmlns:a16="http://schemas.microsoft.com/office/drawing/2014/main" id="{570E7C28-1CC2-49AC-927C-587C5A9FD690}"/>
                </a:ext>
              </a:extLst>
            </p:cNvPr>
            <p:cNvSpPr/>
            <p:nvPr/>
          </p:nvSpPr>
          <p:spPr>
            <a:xfrm>
              <a:off x="5371361" y="2831042"/>
              <a:ext cx="3144720" cy="558800"/>
            </a:xfrm>
            <a:prstGeom prst="roundRect">
              <a:avLst>
                <a:gd fmla="val 0"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64" name="椭圆 63">
              <a:extLst>
                <a:ext uri="{FF2B5EF4-FFF2-40B4-BE49-F238E27FC236}">
                  <a16:creationId xmlns:a16="http://schemas.microsoft.com/office/drawing/2014/main" id="{629F8CD9-1349-4F5D-8A61-7FE1EFF4C6C6}"/>
                </a:ext>
              </a:extLst>
            </p:cNvPr>
            <p:cNvSpPr>
              <a:spLocks noChangeAspect="1"/>
            </p:cNvSpPr>
            <p:nvPr/>
          </p:nvSpPr>
          <p:spPr>
            <a:xfrm>
              <a:off x="5482329" y="2942367"/>
              <a:ext cx="336150" cy="33615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solidFill>
                    <a:schemeClr val="bg1"/>
                  </a:solidFill>
                  <a:cs typeface="+mn-ea"/>
                  <a:sym typeface="+mn-lt"/>
                </a:rPr>
                <a:t>3</a:t>
              </a:r>
            </a:p>
          </p:txBody>
        </p:sp>
        <p:sp>
          <p:nvSpPr>
            <p:cNvPr id="65" name="矩形 64">
              <a:extLst>
                <a:ext uri="{FF2B5EF4-FFF2-40B4-BE49-F238E27FC236}">
                  <a16:creationId xmlns:a16="http://schemas.microsoft.com/office/drawing/2014/main" id="{BFF0E258-A59D-4657-B3CE-0DB80F9349A1}"/>
                </a:ext>
              </a:extLst>
            </p:cNvPr>
            <p:cNvSpPr/>
            <p:nvPr/>
          </p:nvSpPr>
          <p:spPr>
            <a:xfrm>
              <a:off x="6281970" y="2925776"/>
              <a:ext cx="1684081" cy="396253"/>
            </a:xfrm>
            <a:prstGeom prst="rect">
              <a:avLst/>
            </a:prstGeom>
            <a:grpFill/>
          </p:spPr>
          <p:txBody>
            <a:bodyPr wrap="none">
              <a:spAutoFit/>
            </a:bodyPr>
            <a:lstStyle/>
            <a:p>
              <a:r>
                <a:rPr altLang="en-US" lang="zh-CN">
                  <a:solidFill>
                    <a:schemeClr val="bg1"/>
                  </a:solidFill>
                  <a:cs typeface="+mn-ea"/>
                  <a:sym typeface="+mn-lt"/>
                </a:rPr>
                <a:t>添加标题文本</a:t>
              </a:r>
            </a:p>
          </p:txBody>
        </p:sp>
      </p:grpSp>
      <p:grpSp>
        <p:nvGrpSpPr>
          <p:cNvPr id="66" name="组合 65">
            <a:extLst>
              <a:ext uri="{FF2B5EF4-FFF2-40B4-BE49-F238E27FC236}">
                <a16:creationId xmlns:a16="http://schemas.microsoft.com/office/drawing/2014/main" id="{8BF356B2-7EFF-4BEF-86F2-B56C411477CA}"/>
              </a:ext>
            </a:extLst>
          </p:cNvPr>
          <p:cNvGrpSpPr/>
          <p:nvPr/>
        </p:nvGrpSpPr>
        <p:grpSpPr>
          <a:xfrm>
            <a:off x="1980185" y="2114550"/>
            <a:ext cx="2902714" cy="515798"/>
            <a:chOff x="7066800" y="1981200"/>
            <a:chExt cx="3144720" cy="558800"/>
          </a:xfrm>
          <a:solidFill>
            <a:srgbClr val="8C7DA6"/>
          </a:solidFill>
        </p:grpSpPr>
        <p:sp>
          <p:nvSpPr>
            <p:cNvPr id="67" name="圆角矩形 12">
              <a:extLst>
                <a:ext uri="{FF2B5EF4-FFF2-40B4-BE49-F238E27FC236}">
                  <a16:creationId xmlns:a16="http://schemas.microsoft.com/office/drawing/2014/main" id="{FE249023-32EA-482A-93D5-C8539172F28D}"/>
                </a:ext>
              </a:extLst>
            </p:cNvPr>
            <p:cNvSpPr/>
            <p:nvPr/>
          </p:nvSpPr>
          <p:spPr>
            <a:xfrm>
              <a:off x="7066800" y="1981200"/>
              <a:ext cx="3144720" cy="558800"/>
            </a:xfrm>
            <a:prstGeom prst="roundRect">
              <a:avLst>
                <a:gd fmla="val 0"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68" name="椭圆 67">
              <a:extLst>
                <a:ext uri="{FF2B5EF4-FFF2-40B4-BE49-F238E27FC236}">
                  <a16:creationId xmlns:a16="http://schemas.microsoft.com/office/drawing/2014/main" id="{9FEF6ED0-4839-498C-B365-BD5A812AF306}"/>
                </a:ext>
              </a:extLst>
            </p:cNvPr>
            <p:cNvSpPr>
              <a:spLocks noChangeAspect="1"/>
            </p:cNvSpPr>
            <p:nvPr/>
          </p:nvSpPr>
          <p:spPr>
            <a:xfrm>
              <a:off x="7177768" y="2092525"/>
              <a:ext cx="336150" cy="33615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solidFill>
                    <a:schemeClr val="bg1"/>
                  </a:solidFill>
                  <a:cs typeface="+mn-ea"/>
                  <a:sym typeface="+mn-lt"/>
                </a:rPr>
                <a:t>4</a:t>
              </a:r>
            </a:p>
          </p:txBody>
        </p:sp>
        <p:sp>
          <p:nvSpPr>
            <p:cNvPr id="69" name="矩形 68">
              <a:extLst>
                <a:ext uri="{FF2B5EF4-FFF2-40B4-BE49-F238E27FC236}">
                  <a16:creationId xmlns:a16="http://schemas.microsoft.com/office/drawing/2014/main" id="{BAB0825A-6984-4875-A226-51BCA86ADC51}"/>
                </a:ext>
              </a:extLst>
            </p:cNvPr>
            <p:cNvSpPr/>
            <p:nvPr/>
          </p:nvSpPr>
          <p:spPr>
            <a:xfrm>
              <a:off x="7977410" y="2075934"/>
              <a:ext cx="1684081" cy="396253"/>
            </a:xfrm>
            <a:prstGeom prst="rect">
              <a:avLst/>
            </a:prstGeom>
            <a:grpFill/>
          </p:spPr>
          <p:txBody>
            <a:bodyPr wrap="none">
              <a:spAutoFit/>
            </a:bodyPr>
            <a:lstStyle/>
            <a:p>
              <a:r>
                <a:rPr altLang="en-US" lang="zh-CN">
                  <a:solidFill>
                    <a:schemeClr val="bg1"/>
                  </a:solidFill>
                  <a:cs typeface="+mn-ea"/>
                  <a:sym typeface="+mn-lt"/>
                </a:rPr>
                <a:t>添加标题文本</a:t>
              </a:r>
            </a:p>
          </p:txBody>
        </p:sp>
      </p:grpSp>
      <p:sp>
        <p:nvSpPr>
          <p:cNvPr id="70" name="矩形 69">
            <a:extLst>
              <a:ext uri="{FF2B5EF4-FFF2-40B4-BE49-F238E27FC236}">
                <a16:creationId xmlns:a16="http://schemas.microsoft.com/office/drawing/2014/main" id="{885B593D-DD8B-46E5-BE89-9A3BF6F87D5A}"/>
              </a:ext>
            </a:extLst>
          </p:cNvPr>
          <p:cNvSpPr/>
          <p:nvPr/>
        </p:nvSpPr>
        <p:spPr>
          <a:xfrm>
            <a:off x="5150439" y="2093520"/>
            <a:ext cx="5894016" cy="530352"/>
          </a:xfrm>
          <a:prstGeom prst="rect">
            <a:avLst/>
          </a:prstGeom>
        </p:spPr>
        <p:txBody>
          <a:bodyPr wrap="square">
            <a:spAutoFit/>
          </a:bodyPr>
          <a:lstStyle/>
          <a:p>
            <a:pPr>
              <a:lnSpc>
                <a:spcPct val="120000"/>
              </a:lnSpc>
            </a:pPr>
            <a:r>
              <a:rPr altLang="en-US" lang="zh-CN" sz="1200">
                <a:cs typeface="+mn-ea"/>
                <a:sym typeface="+mn-lt"/>
              </a:rPr>
              <a:t>点击输入文字点击输入文字点击输入文字点击输入文字点击输入文字点击</a:t>
            </a:r>
          </a:p>
          <a:p>
            <a:pPr>
              <a:lnSpc>
                <a:spcPct val="120000"/>
              </a:lnSpc>
            </a:pPr>
            <a:r>
              <a:rPr altLang="en-US" lang="zh-CN" sz="1200">
                <a:cs typeface="+mn-ea"/>
                <a:sym typeface="+mn-lt"/>
              </a:rPr>
              <a:t>点击输入文字点击输入文字点击输入文字点击输入文字点击输入文字点击</a:t>
            </a:r>
          </a:p>
        </p:txBody>
      </p:sp>
      <p:sp>
        <p:nvSpPr>
          <p:cNvPr id="71" name="矩形 70">
            <a:extLst>
              <a:ext uri="{FF2B5EF4-FFF2-40B4-BE49-F238E27FC236}">
                <a16:creationId xmlns:a16="http://schemas.microsoft.com/office/drawing/2014/main" id="{AFF4F2CF-1765-441F-879A-B47B65929C06}"/>
              </a:ext>
            </a:extLst>
          </p:cNvPr>
          <p:cNvSpPr/>
          <p:nvPr/>
        </p:nvSpPr>
        <p:spPr>
          <a:xfrm>
            <a:off x="5150439" y="3058469"/>
            <a:ext cx="5894016" cy="530352"/>
          </a:xfrm>
          <a:prstGeom prst="rect">
            <a:avLst/>
          </a:prstGeom>
        </p:spPr>
        <p:txBody>
          <a:bodyPr wrap="square">
            <a:spAutoFit/>
          </a:bodyPr>
          <a:lstStyle/>
          <a:p>
            <a:pPr>
              <a:lnSpc>
                <a:spcPct val="120000"/>
              </a:lnSpc>
            </a:pPr>
            <a:r>
              <a:rPr altLang="en-US" lang="zh-CN" sz="1200">
                <a:cs typeface="+mn-ea"/>
                <a:sym typeface="+mn-lt"/>
              </a:rPr>
              <a:t>点击输入文字点击输入文字点击输入文字点击输入文字点击输入文字点击</a:t>
            </a:r>
          </a:p>
          <a:p>
            <a:pPr>
              <a:lnSpc>
                <a:spcPct val="120000"/>
              </a:lnSpc>
            </a:pPr>
            <a:r>
              <a:rPr altLang="en-US" lang="zh-CN" sz="1200">
                <a:cs typeface="+mn-ea"/>
                <a:sym typeface="+mn-lt"/>
              </a:rPr>
              <a:t>点击输入文字点击输入文字点击输入文字点击输入文字点击输入文字点击</a:t>
            </a:r>
          </a:p>
        </p:txBody>
      </p:sp>
      <p:sp>
        <p:nvSpPr>
          <p:cNvPr id="72" name="矩形 71">
            <a:extLst>
              <a:ext uri="{FF2B5EF4-FFF2-40B4-BE49-F238E27FC236}">
                <a16:creationId xmlns:a16="http://schemas.microsoft.com/office/drawing/2014/main" id="{FA42A9DE-7BC0-4096-8466-2BEDDEDBAB3E}"/>
              </a:ext>
            </a:extLst>
          </p:cNvPr>
          <p:cNvSpPr/>
          <p:nvPr/>
        </p:nvSpPr>
        <p:spPr>
          <a:xfrm>
            <a:off x="5150439" y="3966739"/>
            <a:ext cx="5894016" cy="530352"/>
          </a:xfrm>
          <a:prstGeom prst="rect">
            <a:avLst/>
          </a:prstGeom>
        </p:spPr>
        <p:txBody>
          <a:bodyPr wrap="square">
            <a:spAutoFit/>
          </a:bodyPr>
          <a:lstStyle/>
          <a:p>
            <a:pPr>
              <a:lnSpc>
                <a:spcPct val="120000"/>
              </a:lnSpc>
            </a:pPr>
            <a:r>
              <a:rPr altLang="en-US" lang="zh-CN" sz="1200">
                <a:cs typeface="+mn-ea"/>
                <a:sym typeface="+mn-lt"/>
              </a:rPr>
              <a:t>点击输入文字点击输入文字点击输入文字点击输入文字点击输入文字点击</a:t>
            </a:r>
          </a:p>
          <a:p>
            <a:pPr>
              <a:lnSpc>
                <a:spcPct val="120000"/>
              </a:lnSpc>
            </a:pPr>
            <a:r>
              <a:rPr altLang="en-US" lang="zh-CN" sz="1200">
                <a:cs typeface="+mn-ea"/>
                <a:sym typeface="+mn-lt"/>
              </a:rPr>
              <a:t>点击输入文字点击输入文字点击输入文字点击输入文字点击输入文字点击</a:t>
            </a:r>
          </a:p>
        </p:txBody>
      </p:sp>
      <p:sp>
        <p:nvSpPr>
          <p:cNvPr id="73" name="矩形 72">
            <a:extLst>
              <a:ext uri="{FF2B5EF4-FFF2-40B4-BE49-F238E27FC236}">
                <a16:creationId xmlns:a16="http://schemas.microsoft.com/office/drawing/2014/main" id="{9C474A2E-F239-42A5-982D-B289F11AA47C}"/>
              </a:ext>
            </a:extLst>
          </p:cNvPr>
          <p:cNvSpPr/>
          <p:nvPr/>
        </p:nvSpPr>
        <p:spPr>
          <a:xfrm>
            <a:off x="5150439" y="4931688"/>
            <a:ext cx="5894016" cy="530352"/>
          </a:xfrm>
          <a:prstGeom prst="rect">
            <a:avLst/>
          </a:prstGeom>
        </p:spPr>
        <p:txBody>
          <a:bodyPr wrap="square">
            <a:spAutoFit/>
          </a:bodyPr>
          <a:lstStyle/>
          <a:p>
            <a:pPr>
              <a:lnSpc>
                <a:spcPct val="120000"/>
              </a:lnSpc>
            </a:pPr>
            <a:r>
              <a:rPr altLang="en-US" lang="zh-CN" sz="1200">
                <a:cs typeface="+mn-ea"/>
                <a:sym typeface="+mn-lt"/>
              </a:rPr>
              <a:t>点击输入文字点击输入文字点击输入文字点击输入文字点击输入文字点击</a:t>
            </a:r>
          </a:p>
          <a:p>
            <a:pPr>
              <a:lnSpc>
                <a:spcPct val="120000"/>
              </a:lnSpc>
            </a:pPr>
            <a:r>
              <a:rPr altLang="en-US" lang="zh-CN" sz="1200">
                <a:cs typeface="+mn-ea"/>
                <a:sym typeface="+mn-lt"/>
              </a:rPr>
              <a:t>点击输入文字点击输入文字点击输入文字点击输入文字点击输入文字点击</a:t>
            </a:r>
          </a:p>
        </p:txBody>
      </p:sp>
    </p:spTree>
    <p:extLst>
      <p:ext uri="{BB962C8B-B14F-4D97-AF65-F5344CB8AC3E}">
        <p14:creationId val="120410321"/>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0" presetSubtype="0">
                                  <p:stCondLst>
                                    <p:cond delay="1250"/>
                                  </p:stCondLst>
                                  <p:childTnLst>
                                    <p:set>
                                      <p:cBhvr>
                                        <p:cTn dur="1" fill="hold" id="6">
                                          <p:stCondLst>
                                            <p:cond delay="0"/>
                                          </p:stCondLst>
                                        </p:cTn>
                                        <p:tgtEl>
                                          <p:spTgt spid="51"/>
                                        </p:tgtEl>
                                        <p:attrNameLst>
                                          <p:attrName>style.visibility</p:attrName>
                                        </p:attrNameLst>
                                      </p:cBhvr>
                                      <p:to>
                                        <p:strVal val="visible"/>
                                      </p:to>
                                    </p:set>
                                    <p:animEffect filter="fade" transition="in">
                                      <p:cBhvr>
                                        <p:cTn dur="500" id="7"/>
                                        <p:tgtEl>
                                          <p:spTgt spid="51"/>
                                        </p:tgtEl>
                                      </p:cBhvr>
                                    </p:animEffect>
                                  </p:childTnLst>
                                </p:cTn>
                              </p:par>
                              <p:par>
                                <p:cTn decel="30000" fill="hold" id="8" nodeType="withEffect" presetClass="path" presetID="64" presetSubtype="0">
                                  <p:stCondLst>
                                    <p:cond delay="1250"/>
                                  </p:stCondLst>
                                  <p:childTnLst>
                                    <p:animMotion origin="layout" path="M -2.08333E-07 0.1044 L -2.08333E-07 -0.18125" pathEditMode="relative" ptsTypes="AA" rAng="0">
                                      <p:cBhvr>
                                        <p:cTn dur="750" fill="hold" id="9" spd="-100000"/>
                                        <p:tgtEl>
                                          <p:spTgt spid="51"/>
                                        </p:tgtEl>
                                        <p:attrNameLst>
                                          <p:attrName>ppt_x</p:attrName>
                                          <p:attrName>ppt_y</p:attrName>
                                        </p:attrNameLst>
                                      </p:cBhvr>
                                      <p:rCtr x="0" y="-14282"/>
                                    </p:animMotion>
                                  </p:childTnLst>
                                </p:cTn>
                              </p:par>
                              <p:par>
                                <p:cTn accel="30000" decel="30000" fill="hold" id="10" nodeType="withEffect" presetClass="path" presetID="64" presetSubtype="0">
                                  <p:stCondLst>
                                    <p:cond delay="2000"/>
                                  </p:stCondLst>
                                  <p:childTnLst>
                                    <p:animMotion origin="layout" path="M -2.08333E-07 0.10463 L -2.08333E-07 2.96296E-06" pathEditMode="relative" ptsTypes="AA" rAng="0">
                                      <p:cBhvr>
                                        <p:cTn dur="750" fill="hold" id="11"/>
                                        <p:tgtEl>
                                          <p:spTgt spid="51"/>
                                        </p:tgtEl>
                                        <p:attrNameLst>
                                          <p:attrName>ppt_x</p:attrName>
                                          <p:attrName>ppt_y</p:attrName>
                                        </p:attrNameLst>
                                      </p:cBhvr>
                                      <p:rCtr x="0" y="-5231"/>
                                    </p:animMotion>
                                  </p:childTnLst>
                                </p:cTn>
                              </p:par>
                              <p:par>
                                <p:cTn fill="hold" id="12" nodeType="withEffect" presetClass="entr" presetID="10" presetSubtype="0">
                                  <p:stCondLst>
                                    <p:cond delay="1500"/>
                                  </p:stCondLst>
                                  <p:childTnLst>
                                    <p:set>
                                      <p:cBhvr>
                                        <p:cTn dur="1" fill="hold" id="13">
                                          <p:stCondLst>
                                            <p:cond delay="0"/>
                                          </p:stCondLst>
                                        </p:cTn>
                                        <p:tgtEl>
                                          <p:spTgt spid="58"/>
                                        </p:tgtEl>
                                        <p:attrNameLst>
                                          <p:attrName>style.visibility</p:attrName>
                                        </p:attrNameLst>
                                      </p:cBhvr>
                                      <p:to>
                                        <p:strVal val="visible"/>
                                      </p:to>
                                    </p:set>
                                    <p:animEffect filter="fade" transition="in">
                                      <p:cBhvr>
                                        <p:cTn dur="500" id="14"/>
                                        <p:tgtEl>
                                          <p:spTgt spid="58"/>
                                        </p:tgtEl>
                                      </p:cBhvr>
                                    </p:animEffect>
                                  </p:childTnLst>
                                </p:cTn>
                              </p:par>
                              <p:par>
                                <p:cTn decel="30000" fill="hold" id="15" nodeType="withEffect" presetClass="path" presetID="64" presetSubtype="0">
                                  <p:stCondLst>
                                    <p:cond delay="1500"/>
                                  </p:stCondLst>
                                  <p:childTnLst>
                                    <p:animMotion origin="layout" path="M -2.08333E-07 0.10439 L -2.08333E-07 -0.18125" pathEditMode="relative" ptsTypes="AA" rAng="0">
                                      <p:cBhvr>
                                        <p:cTn dur="750" fill="hold" id="16" spd="-100000"/>
                                        <p:tgtEl>
                                          <p:spTgt spid="58"/>
                                        </p:tgtEl>
                                        <p:attrNameLst>
                                          <p:attrName>ppt_x</p:attrName>
                                          <p:attrName>ppt_y</p:attrName>
                                        </p:attrNameLst>
                                      </p:cBhvr>
                                      <p:rCtr x="0" y="-14282"/>
                                    </p:animMotion>
                                  </p:childTnLst>
                                </p:cTn>
                              </p:par>
                              <p:par>
                                <p:cTn accel="30000" decel="30000" fill="hold" id="17" nodeType="withEffect" presetClass="path" presetID="64" presetSubtype="0">
                                  <p:stCondLst>
                                    <p:cond delay="2250"/>
                                  </p:stCondLst>
                                  <p:childTnLst>
                                    <p:animMotion origin="layout" path="M -2.08333E-07 0.10463 L -2.08333E-07 3.7037E-06" pathEditMode="relative" ptsTypes="AA" rAng="0">
                                      <p:cBhvr>
                                        <p:cTn dur="750" fill="hold" id="18"/>
                                        <p:tgtEl>
                                          <p:spTgt spid="58"/>
                                        </p:tgtEl>
                                        <p:attrNameLst>
                                          <p:attrName>ppt_x</p:attrName>
                                          <p:attrName>ppt_y</p:attrName>
                                        </p:attrNameLst>
                                      </p:cBhvr>
                                      <p:rCtr x="0" y="-5231"/>
                                    </p:animMotion>
                                  </p:childTnLst>
                                </p:cTn>
                              </p:par>
                              <p:par>
                                <p:cTn fill="hold" id="19" nodeType="withEffect" presetClass="entr" presetID="10" presetSubtype="0">
                                  <p:stCondLst>
                                    <p:cond delay="1750"/>
                                  </p:stCondLst>
                                  <p:childTnLst>
                                    <p:set>
                                      <p:cBhvr>
                                        <p:cTn dur="1" fill="hold" id="20">
                                          <p:stCondLst>
                                            <p:cond delay="0"/>
                                          </p:stCondLst>
                                        </p:cTn>
                                        <p:tgtEl>
                                          <p:spTgt spid="62"/>
                                        </p:tgtEl>
                                        <p:attrNameLst>
                                          <p:attrName>style.visibility</p:attrName>
                                        </p:attrNameLst>
                                      </p:cBhvr>
                                      <p:to>
                                        <p:strVal val="visible"/>
                                      </p:to>
                                    </p:set>
                                    <p:animEffect filter="fade" transition="in">
                                      <p:cBhvr>
                                        <p:cTn dur="500" id="21"/>
                                        <p:tgtEl>
                                          <p:spTgt spid="62"/>
                                        </p:tgtEl>
                                      </p:cBhvr>
                                    </p:animEffect>
                                  </p:childTnLst>
                                </p:cTn>
                              </p:par>
                              <p:par>
                                <p:cTn decel="30000" fill="hold" id="22" nodeType="withEffect" presetClass="path" presetID="64" presetSubtype="0">
                                  <p:stCondLst>
                                    <p:cond delay="1750"/>
                                  </p:stCondLst>
                                  <p:childTnLst>
                                    <p:animMotion origin="layout" path="M -2.08333E-07 0.10439 L -2.08333E-07 -0.18125" pathEditMode="relative" ptsTypes="AA" rAng="0">
                                      <p:cBhvr>
                                        <p:cTn dur="750" fill="hold" id="23" spd="-100000"/>
                                        <p:tgtEl>
                                          <p:spTgt spid="62"/>
                                        </p:tgtEl>
                                        <p:attrNameLst>
                                          <p:attrName>ppt_x</p:attrName>
                                          <p:attrName>ppt_y</p:attrName>
                                        </p:attrNameLst>
                                      </p:cBhvr>
                                      <p:rCtr x="0" y="-14282"/>
                                    </p:animMotion>
                                  </p:childTnLst>
                                </p:cTn>
                              </p:par>
                              <p:par>
                                <p:cTn accel="30000" decel="30000" fill="hold" id="24" nodeType="withEffect" presetClass="path" presetID="64" presetSubtype="0">
                                  <p:stCondLst>
                                    <p:cond delay="2500"/>
                                  </p:stCondLst>
                                  <p:childTnLst>
                                    <p:animMotion origin="layout" path="M -2.08333E-07 0.10463 L -2.08333E-07 4.44444E-06" pathEditMode="relative" ptsTypes="AA" rAng="0">
                                      <p:cBhvr>
                                        <p:cTn dur="750" fill="hold" id="25"/>
                                        <p:tgtEl>
                                          <p:spTgt spid="62"/>
                                        </p:tgtEl>
                                        <p:attrNameLst>
                                          <p:attrName>ppt_x</p:attrName>
                                          <p:attrName>ppt_y</p:attrName>
                                        </p:attrNameLst>
                                      </p:cBhvr>
                                      <p:rCtr x="0" y="-5231"/>
                                    </p:animMotion>
                                  </p:childTnLst>
                                </p:cTn>
                              </p:par>
                              <p:par>
                                <p:cTn fill="hold" id="26" nodeType="withEffect" presetClass="entr" presetID="10" presetSubtype="0">
                                  <p:stCondLst>
                                    <p:cond delay="2000"/>
                                  </p:stCondLst>
                                  <p:childTnLst>
                                    <p:set>
                                      <p:cBhvr>
                                        <p:cTn dur="1" fill="hold" id="27">
                                          <p:stCondLst>
                                            <p:cond delay="0"/>
                                          </p:stCondLst>
                                        </p:cTn>
                                        <p:tgtEl>
                                          <p:spTgt spid="66"/>
                                        </p:tgtEl>
                                        <p:attrNameLst>
                                          <p:attrName>style.visibility</p:attrName>
                                        </p:attrNameLst>
                                      </p:cBhvr>
                                      <p:to>
                                        <p:strVal val="visible"/>
                                      </p:to>
                                    </p:set>
                                    <p:animEffect filter="fade" transition="in">
                                      <p:cBhvr>
                                        <p:cTn dur="500" id="28"/>
                                        <p:tgtEl>
                                          <p:spTgt spid="66"/>
                                        </p:tgtEl>
                                      </p:cBhvr>
                                    </p:animEffect>
                                  </p:childTnLst>
                                </p:cTn>
                              </p:par>
                              <p:par>
                                <p:cTn decel="30000" fill="hold" id="29" nodeType="withEffect" presetClass="path" presetID="64" presetSubtype="0">
                                  <p:stCondLst>
                                    <p:cond delay="2000"/>
                                  </p:stCondLst>
                                  <p:childTnLst>
                                    <p:animMotion origin="layout" path="M -2.08333E-07 0.1044 L -2.08333E-07 -0.18125" pathEditMode="relative" ptsTypes="AA" rAng="0">
                                      <p:cBhvr>
                                        <p:cTn dur="750" fill="hold" id="30" spd="-100000"/>
                                        <p:tgtEl>
                                          <p:spTgt spid="66"/>
                                        </p:tgtEl>
                                        <p:attrNameLst>
                                          <p:attrName>ppt_x</p:attrName>
                                          <p:attrName>ppt_y</p:attrName>
                                        </p:attrNameLst>
                                      </p:cBhvr>
                                      <p:rCtr x="0" y="-14282"/>
                                    </p:animMotion>
                                  </p:childTnLst>
                                </p:cTn>
                              </p:par>
                              <p:par>
                                <p:cTn accel="30000" decel="30000" fill="hold" id="31" nodeType="withEffect" presetClass="path" presetID="64" presetSubtype="0">
                                  <p:stCondLst>
                                    <p:cond delay="2750"/>
                                  </p:stCondLst>
                                  <p:childTnLst>
                                    <p:animMotion origin="layout" path="M -2.08333E-07 0.10463 L -2.08333E-07 -3.33333E-06" pathEditMode="relative" ptsTypes="AA" rAng="0">
                                      <p:cBhvr>
                                        <p:cTn dur="750" fill="hold" id="32"/>
                                        <p:tgtEl>
                                          <p:spTgt spid="66"/>
                                        </p:tgtEl>
                                        <p:attrNameLst>
                                          <p:attrName>ppt_x</p:attrName>
                                          <p:attrName>ppt_y</p:attrName>
                                        </p:attrNameLst>
                                      </p:cBhvr>
                                      <p:rCtr x="0" y="-5231"/>
                                    </p:animMotion>
                                  </p:childTnLst>
                                </p:cTn>
                              </p:par>
                            </p:childTnLst>
                          </p:cTn>
                        </p:par>
                        <p:par>
                          <p:cTn fill="hold" id="33" nodeType="afterGroup">
                            <p:stCondLst>
                              <p:cond delay="3500"/>
                            </p:stCondLst>
                            <p:childTnLst>
                              <p:par>
                                <p:cTn fill="hold" grpId="0" id="34" nodeType="afterEffect" presetClass="entr" presetID="14" presetSubtype="10">
                                  <p:stCondLst>
                                    <p:cond delay="0"/>
                                  </p:stCondLst>
                                  <p:childTnLst>
                                    <p:set>
                                      <p:cBhvr>
                                        <p:cTn dur="1" fill="hold" id="35">
                                          <p:stCondLst>
                                            <p:cond delay="0"/>
                                          </p:stCondLst>
                                        </p:cTn>
                                        <p:tgtEl>
                                          <p:spTgt spid="70"/>
                                        </p:tgtEl>
                                        <p:attrNameLst>
                                          <p:attrName>style.visibility</p:attrName>
                                        </p:attrNameLst>
                                      </p:cBhvr>
                                      <p:to>
                                        <p:strVal val="visible"/>
                                      </p:to>
                                    </p:set>
                                    <p:animEffect filter="randombar(horizontal)" transition="in">
                                      <p:cBhvr>
                                        <p:cTn dur="250" id="36"/>
                                        <p:tgtEl>
                                          <p:spTgt spid="70"/>
                                        </p:tgtEl>
                                      </p:cBhvr>
                                    </p:animEffect>
                                  </p:childTnLst>
                                </p:cTn>
                              </p:par>
                            </p:childTnLst>
                          </p:cTn>
                        </p:par>
                        <p:par>
                          <p:cTn fill="hold" id="37" nodeType="afterGroup">
                            <p:stCondLst>
                              <p:cond delay="3750"/>
                            </p:stCondLst>
                            <p:childTnLst>
                              <p:par>
                                <p:cTn fill="hold" grpId="0" id="38" nodeType="afterEffect" presetClass="entr" presetID="14" presetSubtype="10">
                                  <p:stCondLst>
                                    <p:cond delay="0"/>
                                  </p:stCondLst>
                                  <p:childTnLst>
                                    <p:set>
                                      <p:cBhvr>
                                        <p:cTn dur="1" fill="hold" id="39">
                                          <p:stCondLst>
                                            <p:cond delay="0"/>
                                          </p:stCondLst>
                                        </p:cTn>
                                        <p:tgtEl>
                                          <p:spTgt spid="71"/>
                                        </p:tgtEl>
                                        <p:attrNameLst>
                                          <p:attrName>style.visibility</p:attrName>
                                        </p:attrNameLst>
                                      </p:cBhvr>
                                      <p:to>
                                        <p:strVal val="visible"/>
                                      </p:to>
                                    </p:set>
                                    <p:animEffect filter="randombar(horizontal)" transition="in">
                                      <p:cBhvr>
                                        <p:cTn dur="250" id="40"/>
                                        <p:tgtEl>
                                          <p:spTgt spid="71"/>
                                        </p:tgtEl>
                                      </p:cBhvr>
                                    </p:animEffect>
                                  </p:childTnLst>
                                </p:cTn>
                              </p:par>
                            </p:childTnLst>
                          </p:cTn>
                        </p:par>
                        <p:par>
                          <p:cTn fill="hold" id="41" nodeType="afterGroup">
                            <p:stCondLst>
                              <p:cond delay="4000"/>
                            </p:stCondLst>
                            <p:childTnLst>
                              <p:par>
                                <p:cTn fill="hold" grpId="0" id="42" nodeType="afterEffect" presetClass="entr" presetID="14" presetSubtype="10">
                                  <p:stCondLst>
                                    <p:cond delay="0"/>
                                  </p:stCondLst>
                                  <p:childTnLst>
                                    <p:set>
                                      <p:cBhvr>
                                        <p:cTn dur="1" fill="hold" id="43">
                                          <p:stCondLst>
                                            <p:cond delay="0"/>
                                          </p:stCondLst>
                                        </p:cTn>
                                        <p:tgtEl>
                                          <p:spTgt spid="72"/>
                                        </p:tgtEl>
                                        <p:attrNameLst>
                                          <p:attrName>style.visibility</p:attrName>
                                        </p:attrNameLst>
                                      </p:cBhvr>
                                      <p:to>
                                        <p:strVal val="visible"/>
                                      </p:to>
                                    </p:set>
                                    <p:animEffect filter="randombar(horizontal)" transition="in">
                                      <p:cBhvr>
                                        <p:cTn dur="250" id="44"/>
                                        <p:tgtEl>
                                          <p:spTgt spid="72"/>
                                        </p:tgtEl>
                                      </p:cBhvr>
                                    </p:animEffect>
                                  </p:childTnLst>
                                </p:cTn>
                              </p:par>
                            </p:childTnLst>
                          </p:cTn>
                        </p:par>
                        <p:par>
                          <p:cTn fill="hold" id="45" nodeType="afterGroup">
                            <p:stCondLst>
                              <p:cond delay="4250"/>
                            </p:stCondLst>
                            <p:childTnLst>
                              <p:par>
                                <p:cTn fill="hold" grpId="0" id="46" nodeType="afterEffect" presetClass="entr" presetID="14" presetSubtype="10">
                                  <p:stCondLst>
                                    <p:cond delay="0"/>
                                  </p:stCondLst>
                                  <p:childTnLst>
                                    <p:set>
                                      <p:cBhvr>
                                        <p:cTn dur="1" fill="hold" id="47">
                                          <p:stCondLst>
                                            <p:cond delay="0"/>
                                          </p:stCondLst>
                                        </p:cTn>
                                        <p:tgtEl>
                                          <p:spTgt spid="73"/>
                                        </p:tgtEl>
                                        <p:attrNameLst>
                                          <p:attrName>style.visibility</p:attrName>
                                        </p:attrNameLst>
                                      </p:cBhvr>
                                      <p:to>
                                        <p:strVal val="visible"/>
                                      </p:to>
                                    </p:set>
                                    <p:animEffect filter="randombar(horizontal)" transition="in">
                                      <p:cBhvr>
                                        <p:cTn dur="250" id="48"/>
                                        <p:tgtEl>
                                          <p:spTgt spid="7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0"/>
      <p:bldP grpId="0" spid="71"/>
      <p:bldP grpId="0" spid="72"/>
      <p:bldP grpId="0" spid="73"/>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8" name="组合 37">
            <a:extLst>
              <a:ext uri="{FF2B5EF4-FFF2-40B4-BE49-F238E27FC236}">
                <a16:creationId xmlns:a16="http://schemas.microsoft.com/office/drawing/2014/main" id="{7C4AA4DC-EF72-495E-AA83-9626FE9163FE}"/>
              </a:ext>
            </a:extLst>
          </p:cNvPr>
          <p:cNvGrpSpPr/>
          <p:nvPr/>
        </p:nvGrpSpPr>
        <p:grpSpPr>
          <a:xfrm>
            <a:off x="4587005" y="414382"/>
            <a:ext cx="3014814" cy="726505"/>
            <a:chOff x="5335746" y="2484877"/>
            <a:chExt cx="4648785" cy="726505"/>
          </a:xfrm>
        </p:grpSpPr>
        <p:sp>
          <p:nvSpPr>
            <p:cNvPr id="39" name="文本框 38">
              <a:extLst>
                <a:ext uri="{FF2B5EF4-FFF2-40B4-BE49-F238E27FC236}">
                  <a16:creationId xmlns:a16="http://schemas.microsoft.com/office/drawing/2014/main" id="{B35E1E90-7301-4568-9E80-68F272A89828}"/>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经验反思</a:t>
              </a:r>
            </a:p>
          </p:txBody>
        </p:sp>
        <p:sp>
          <p:nvSpPr>
            <p:cNvPr id="40" name="文本框 39">
              <a:extLst>
                <a:ext uri="{FF2B5EF4-FFF2-40B4-BE49-F238E27FC236}">
                  <a16:creationId xmlns:a16="http://schemas.microsoft.com/office/drawing/2014/main" id="{C37E7F03-F73C-47EE-B3B0-C92421448101}"/>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经验反思</a:t>
              </a:r>
            </a:p>
          </p:txBody>
        </p:sp>
      </p:grpSp>
      <p:grpSp>
        <p:nvGrpSpPr>
          <p:cNvPr id="29" name="组合 28">
            <a:extLst>
              <a:ext uri="{FF2B5EF4-FFF2-40B4-BE49-F238E27FC236}">
                <a16:creationId xmlns:a16="http://schemas.microsoft.com/office/drawing/2014/main" id="{EEEF3997-D36F-4429-BAA0-20EA6CB27640}"/>
              </a:ext>
            </a:extLst>
          </p:cNvPr>
          <p:cNvGrpSpPr/>
          <p:nvPr/>
        </p:nvGrpSpPr>
        <p:grpSpPr>
          <a:xfrm>
            <a:off x="4075763" y="2288137"/>
            <a:ext cx="4192874" cy="3043726"/>
            <a:chOff x="3876366" y="2102043"/>
            <a:chExt cx="4192874" cy="3043726"/>
          </a:xfrm>
          <a:solidFill>
            <a:srgbClr val="EFB0B4"/>
          </a:solidFill>
        </p:grpSpPr>
        <p:grpSp>
          <p:nvGrpSpPr>
            <p:cNvPr id="34" name="Group 11">
              <a:extLst>
                <a:ext uri="{FF2B5EF4-FFF2-40B4-BE49-F238E27FC236}">
                  <a16:creationId xmlns:a16="http://schemas.microsoft.com/office/drawing/2014/main" id="{4D85748B-BE9A-4724-BE2B-824CF168942E}"/>
                </a:ext>
              </a:extLst>
            </p:cNvPr>
            <p:cNvGrpSpPr/>
            <p:nvPr/>
          </p:nvGrpSpPr>
          <p:grpSpPr>
            <a:xfrm>
              <a:off x="6197306" y="3719446"/>
              <a:ext cx="1871934" cy="1408423"/>
              <a:chOff x="3275012" y="2168525"/>
              <a:chExt cx="3154363" cy="2373313"/>
            </a:xfrm>
            <a:grpFill/>
          </p:grpSpPr>
          <p:sp>
            <p:nvSpPr>
              <p:cNvPr id="54" name="Freeform 5">
                <a:extLst>
                  <a:ext uri="{FF2B5EF4-FFF2-40B4-BE49-F238E27FC236}">
                    <a16:creationId xmlns:a16="http://schemas.microsoft.com/office/drawing/2014/main" id="{32522306-BCB3-409E-9BC4-D6CC28C89667}"/>
                  </a:ext>
                </a:extLst>
              </p:cNvPr>
              <p:cNvSpPr/>
              <p:nvPr/>
            </p:nvSpPr>
            <p:spPr bwMode="auto">
              <a:xfrm>
                <a:off x="3275012" y="2443163"/>
                <a:ext cx="3122613" cy="2098675"/>
              </a:xfrm>
              <a:custGeom>
                <a:cxnLst>
                  <a:cxn ang="0">
                    <a:pos x="1380" y="721"/>
                  </a:cxn>
                  <a:cxn ang="0">
                    <a:pos x="1375" y="732"/>
                  </a:cxn>
                  <a:cxn ang="0">
                    <a:pos x="1339" y="790"/>
                  </a:cxn>
                  <a:cxn ang="0">
                    <a:pos x="1319" y="816"/>
                  </a:cxn>
                  <a:cxn ang="0">
                    <a:pos x="1303" y="834"/>
                  </a:cxn>
                  <a:cxn ang="0">
                    <a:pos x="1238" y="889"/>
                  </a:cxn>
                  <a:cxn ang="0">
                    <a:pos x="1223" y="899"/>
                  </a:cxn>
                  <a:cxn ang="0">
                    <a:pos x="1080" y="921"/>
                  </a:cxn>
                  <a:cxn ang="0">
                    <a:pos x="1044" y="916"/>
                  </a:cxn>
                  <a:cxn ang="0">
                    <a:pos x="786" y="819"/>
                  </a:cxn>
                  <a:cxn ang="0">
                    <a:pos x="416" y="587"/>
                  </a:cxn>
                  <a:cxn ang="0">
                    <a:pos x="269" y="477"/>
                  </a:cxn>
                  <a:cxn ang="0">
                    <a:pos x="219" y="437"/>
                  </a:cxn>
                  <a:cxn ang="0">
                    <a:pos x="203" y="425"/>
                  </a:cxn>
                  <a:cxn ang="0">
                    <a:pos x="203" y="426"/>
                  </a:cxn>
                  <a:cxn ang="0">
                    <a:pos x="106" y="540"/>
                  </a:cxn>
                  <a:cxn ang="0">
                    <a:pos x="0" y="0"/>
                  </a:cxn>
                  <a:cxn ang="0">
                    <a:pos x="563" y="0"/>
                  </a:cxn>
                  <a:cxn ang="0">
                    <a:pos x="489" y="89"/>
                  </a:cxn>
                  <a:cxn ang="0">
                    <a:pos x="465" y="117"/>
                  </a:cxn>
                  <a:cxn ang="0">
                    <a:pos x="480" y="130"/>
                  </a:cxn>
                  <a:cxn ang="0">
                    <a:pos x="638" y="280"/>
                  </a:cxn>
                  <a:cxn ang="0">
                    <a:pos x="1028" y="602"/>
                  </a:cxn>
                  <a:cxn ang="0">
                    <a:pos x="1045" y="615"/>
                  </a:cxn>
                  <a:cxn ang="0">
                    <a:pos x="1080" y="639"/>
                  </a:cxn>
                  <a:cxn ang="0">
                    <a:pos x="1195" y="708"/>
                  </a:cxn>
                  <a:cxn ang="0">
                    <a:pos x="1250" y="733"/>
                  </a:cxn>
                  <a:cxn ang="0">
                    <a:pos x="1303" y="746"/>
                  </a:cxn>
                  <a:cxn ang="0">
                    <a:pos x="1315" y="748"/>
                  </a:cxn>
                  <a:cxn ang="0">
                    <a:pos x="1342" y="746"/>
                  </a:cxn>
                  <a:cxn ang="0">
                    <a:pos x="1370" y="732"/>
                  </a:cxn>
                  <a:cxn ang="0">
                    <a:pos x="1380" y="721"/>
                  </a:cxn>
                </a:cxnLst>
                <a:rect b="b" l="0" r="r" t="0"/>
                <a:pathLst>
                  <a:path h="925" w="1380">
                    <a:moveTo>
                      <a:pt x="1380" y="721"/>
                    </a:moveTo>
                    <a:cubicBezTo>
                      <a:pt x="1379" y="724"/>
                      <a:pt x="1377" y="728"/>
                      <a:pt x="1375" y="732"/>
                    </a:cubicBezTo>
                    <a:cubicBezTo>
                      <a:pt x="1364" y="752"/>
                      <a:pt x="1352" y="772"/>
                      <a:pt x="1339" y="790"/>
                    </a:cubicBezTo>
                    <a:cubicBezTo>
                      <a:pt x="1333" y="799"/>
                      <a:pt x="1326" y="807"/>
                      <a:pt x="1319" y="816"/>
                    </a:cubicBezTo>
                    <a:cubicBezTo>
                      <a:pt x="1314" y="822"/>
                      <a:pt x="1308" y="828"/>
                      <a:pt x="1303" y="834"/>
                    </a:cubicBezTo>
                    <a:cubicBezTo>
                      <a:pt x="1283" y="854"/>
                      <a:pt x="1261" y="873"/>
                      <a:pt x="1238" y="889"/>
                    </a:cubicBezTo>
                    <a:cubicBezTo>
                      <a:pt x="1233" y="893"/>
                      <a:pt x="1228" y="896"/>
                      <a:pt x="1223" y="899"/>
                    </a:cubicBezTo>
                    <a:cubicBezTo>
                      <a:pt x="1185" y="919"/>
                      <a:pt x="1137" y="926"/>
                      <a:pt x="1080" y="921"/>
                    </a:cubicBezTo>
                    <a:cubicBezTo>
                      <a:pt x="1068" y="920"/>
                      <a:pt x="1056" y="918"/>
                      <a:pt x="1044" y="916"/>
                    </a:cubicBezTo>
                    <a:cubicBezTo>
                      <a:pt x="971" y="903"/>
                      <a:pt x="884" y="871"/>
                      <a:pt x="786" y="819"/>
                    </a:cubicBezTo>
                    <a:cubicBezTo>
                      <a:pt x="416" y="587"/>
                      <a:pt x="416" y="587"/>
                      <a:pt x="416" y="587"/>
                    </a:cubicBezTo>
                    <a:cubicBezTo>
                      <a:pt x="269" y="477"/>
                      <a:pt x="269" y="477"/>
                      <a:pt x="269" y="477"/>
                    </a:cubicBezTo>
                    <a:cubicBezTo>
                      <a:pt x="253" y="464"/>
                      <a:pt x="236" y="451"/>
                      <a:pt x="219" y="437"/>
                    </a:cubicBezTo>
                    <a:cubicBezTo>
                      <a:pt x="213" y="433"/>
                      <a:pt x="208" y="429"/>
                      <a:pt x="203" y="425"/>
                    </a:cubicBezTo>
                    <a:cubicBezTo>
                      <a:pt x="203" y="426"/>
                      <a:pt x="203" y="426"/>
                      <a:pt x="203" y="426"/>
                    </a:cubicBezTo>
                    <a:cubicBezTo>
                      <a:pt x="106" y="540"/>
                      <a:pt x="106" y="540"/>
                      <a:pt x="106" y="540"/>
                    </a:cubicBezTo>
                    <a:cubicBezTo>
                      <a:pt x="0" y="0"/>
                      <a:pt x="0" y="0"/>
                      <a:pt x="0" y="0"/>
                    </a:cubicBezTo>
                    <a:cubicBezTo>
                      <a:pt x="563" y="0"/>
                      <a:pt x="563" y="0"/>
                      <a:pt x="563" y="0"/>
                    </a:cubicBezTo>
                    <a:cubicBezTo>
                      <a:pt x="489" y="89"/>
                      <a:pt x="489" y="89"/>
                      <a:pt x="489" y="89"/>
                    </a:cubicBezTo>
                    <a:cubicBezTo>
                      <a:pt x="465" y="117"/>
                      <a:pt x="465" y="117"/>
                      <a:pt x="465" y="117"/>
                    </a:cubicBezTo>
                    <a:cubicBezTo>
                      <a:pt x="470" y="121"/>
                      <a:pt x="474" y="125"/>
                      <a:pt x="480" y="130"/>
                    </a:cubicBezTo>
                    <a:cubicBezTo>
                      <a:pt x="535" y="183"/>
                      <a:pt x="588" y="233"/>
                      <a:pt x="638" y="280"/>
                    </a:cubicBezTo>
                    <a:cubicBezTo>
                      <a:pt x="1028" y="602"/>
                      <a:pt x="1028" y="602"/>
                      <a:pt x="1028" y="602"/>
                    </a:cubicBezTo>
                    <a:cubicBezTo>
                      <a:pt x="1045" y="615"/>
                      <a:pt x="1045" y="615"/>
                      <a:pt x="1045" y="615"/>
                    </a:cubicBezTo>
                    <a:cubicBezTo>
                      <a:pt x="1057" y="623"/>
                      <a:pt x="1069" y="631"/>
                      <a:pt x="1080" y="639"/>
                    </a:cubicBezTo>
                    <a:cubicBezTo>
                      <a:pt x="1123" y="668"/>
                      <a:pt x="1161" y="691"/>
                      <a:pt x="1195" y="708"/>
                    </a:cubicBezTo>
                    <a:cubicBezTo>
                      <a:pt x="1215" y="718"/>
                      <a:pt x="1233" y="726"/>
                      <a:pt x="1250" y="733"/>
                    </a:cubicBezTo>
                    <a:cubicBezTo>
                      <a:pt x="1269" y="740"/>
                      <a:pt x="1287" y="744"/>
                      <a:pt x="1303" y="746"/>
                    </a:cubicBezTo>
                    <a:cubicBezTo>
                      <a:pt x="1307" y="747"/>
                      <a:pt x="1311" y="747"/>
                      <a:pt x="1315" y="748"/>
                    </a:cubicBezTo>
                    <a:cubicBezTo>
                      <a:pt x="1325" y="748"/>
                      <a:pt x="1334" y="747"/>
                      <a:pt x="1342" y="746"/>
                    </a:cubicBezTo>
                    <a:cubicBezTo>
                      <a:pt x="1353" y="743"/>
                      <a:pt x="1362" y="739"/>
                      <a:pt x="1370" y="732"/>
                    </a:cubicBezTo>
                    <a:cubicBezTo>
                      <a:pt x="1374" y="729"/>
                      <a:pt x="1377" y="725"/>
                      <a:pt x="1380" y="721"/>
                    </a:cubicBezTo>
                    <a:close/>
                  </a:path>
                </a:pathLst>
              </a:custGeom>
              <a:solidFill>
                <a:srgbClr val="B2D4E0"/>
              </a:solidFill>
              <a:ln w="9525">
                <a:solidFill>
                  <a:srgbClr val="B2D4E0"/>
                </a:solid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200">
                  <a:solidFill>
                    <a:schemeClr val="bg1"/>
                  </a:solidFill>
                  <a:cs typeface="+mn-ea"/>
                  <a:sym typeface="+mn-lt"/>
                </a:endParaRPr>
              </a:p>
            </p:txBody>
          </p:sp>
          <p:sp>
            <p:nvSpPr>
              <p:cNvPr id="55" name="Freeform 6">
                <a:extLst>
                  <a:ext uri="{FF2B5EF4-FFF2-40B4-BE49-F238E27FC236}">
                    <a16:creationId xmlns:a16="http://schemas.microsoft.com/office/drawing/2014/main" id="{9B8CEE27-B015-47B7-9293-8D6BC173C4AC}"/>
                  </a:ext>
                </a:extLst>
              </p:cNvPr>
              <p:cNvSpPr/>
              <p:nvPr/>
            </p:nvSpPr>
            <p:spPr bwMode="auto">
              <a:xfrm>
                <a:off x="4848225" y="2198688"/>
                <a:ext cx="1541463" cy="1885950"/>
              </a:xfrm>
              <a:custGeom>
                <a:cxnLst>
                  <a:cxn ang="0">
                    <a:pos x="558" y="810"/>
                  </a:cxn>
                  <a:cxn ang="0">
                    <a:pos x="514" y="661"/>
                  </a:cxn>
                  <a:cxn ang="0">
                    <a:pos x="500" y="634"/>
                  </a:cxn>
                  <a:cxn ang="0">
                    <a:pos x="24" y="26"/>
                  </a:cxn>
                  <a:cxn ang="0">
                    <a:pos x="0" y="0"/>
                  </a:cxn>
                  <a:cxn ang="0">
                    <a:pos x="30" y="26"/>
                  </a:cxn>
                  <a:cxn ang="0">
                    <a:pos x="545" y="530"/>
                  </a:cxn>
                  <a:cxn ang="0">
                    <a:pos x="608" y="613"/>
                  </a:cxn>
                  <a:cxn ang="0">
                    <a:pos x="638" y="661"/>
                  </a:cxn>
                  <a:cxn ang="0">
                    <a:pos x="650" y="682"/>
                  </a:cxn>
                  <a:cxn ang="0">
                    <a:pos x="675" y="745"/>
                  </a:cxn>
                  <a:cxn ang="0">
                    <a:pos x="679" y="788"/>
                  </a:cxn>
                  <a:cxn ang="0">
                    <a:pos x="666" y="818"/>
                  </a:cxn>
                  <a:cxn ang="0">
                    <a:pos x="638" y="832"/>
                  </a:cxn>
                  <a:cxn ang="0">
                    <a:pos x="620" y="831"/>
                  </a:cxn>
                  <a:cxn ang="0">
                    <a:pos x="608" y="829"/>
                  </a:cxn>
                  <a:cxn ang="0">
                    <a:pos x="598" y="826"/>
                  </a:cxn>
                  <a:cxn ang="0">
                    <a:pos x="558" y="810"/>
                  </a:cxn>
                </a:cxnLst>
                <a:rect b="b" l="0" r="r" t="0"/>
                <a:pathLst>
                  <a:path h="832" w="681">
                    <a:moveTo>
                      <a:pt x="558" y="810"/>
                    </a:moveTo>
                    <a:cubicBezTo>
                      <a:pt x="558" y="770"/>
                      <a:pt x="543" y="721"/>
                      <a:pt x="514" y="661"/>
                    </a:cubicBezTo>
                    <a:cubicBezTo>
                      <a:pt x="510" y="652"/>
                      <a:pt x="505" y="643"/>
                      <a:pt x="500" y="634"/>
                    </a:cubicBezTo>
                    <a:cubicBezTo>
                      <a:pt x="422" y="486"/>
                      <a:pt x="263" y="284"/>
                      <a:pt x="24" y="26"/>
                    </a:cubicBezTo>
                    <a:cubicBezTo>
                      <a:pt x="16" y="17"/>
                      <a:pt x="8" y="9"/>
                      <a:pt x="0" y="0"/>
                    </a:cubicBezTo>
                    <a:cubicBezTo>
                      <a:pt x="10" y="9"/>
                      <a:pt x="20" y="17"/>
                      <a:pt x="30" y="26"/>
                    </a:cubicBezTo>
                    <a:cubicBezTo>
                      <a:pt x="266" y="231"/>
                      <a:pt x="437" y="399"/>
                      <a:pt x="545" y="530"/>
                    </a:cubicBezTo>
                    <a:cubicBezTo>
                      <a:pt x="569" y="559"/>
                      <a:pt x="590" y="587"/>
                      <a:pt x="608" y="613"/>
                    </a:cubicBezTo>
                    <a:cubicBezTo>
                      <a:pt x="619" y="630"/>
                      <a:pt x="630" y="646"/>
                      <a:pt x="638" y="661"/>
                    </a:cubicBezTo>
                    <a:cubicBezTo>
                      <a:pt x="643" y="668"/>
                      <a:pt x="646" y="675"/>
                      <a:pt x="650" y="682"/>
                    </a:cubicBezTo>
                    <a:cubicBezTo>
                      <a:pt x="662" y="705"/>
                      <a:pt x="670" y="726"/>
                      <a:pt x="675" y="745"/>
                    </a:cubicBezTo>
                    <a:cubicBezTo>
                      <a:pt x="680" y="763"/>
                      <a:pt x="681" y="777"/>
                      <a:pt x="679" y="788"/>
                    </a:cubicBezTo>
                    <a:cubicBezTo>
                      <a:pt x="676" y="799"/>
                      <a:pt x="672" y="809"/>
                      <a:pt x="666" y="818"/>
                    </a:cubicBezTo>
                    <a:cubicBezTo>
                      <a:pt x="660" y="827"/>
                      <a:pt x="651" y="832"/>
                      <a:pt x="638" y="832"/>
                    </a:cubicBezTo>
                    <a:cubicBezTo>
                      <a:pt x="632" y="832"/>
                      <a:pt x="626" y="832"/>
                      <a:pt x="620" y="831"/>
                    </a:cubicBezTo>
                    <a:cubicBezTo>
                      <a:pt x="616" y="831"/>
                      <a:pt x="612" y="830"/>
                      <a:pt x="608" y="829"/>
                    </a:cubicBezTo>
                    <a:cubicBezTo>
                      <a:pt x="604" y="828"/>
                      <a:pt x="601" y="827"/>
                      <a:pt x="598" y="826"/>
                    </a:cubicBezTo>
                    <a:cubicBezTo>
                      <a:pt x="584" y="821"/>
                      <a:pt x="571" y="816"/>
                      <a:pt x="558" y="810"/>
                    </a:cubicBezTo>
                    <a:close/>
                  </a:path>
                </a:pathLst>
              </a:custGeom>
              <a:solidFill>
                <a:srgbClr val="B2D4E0"/>
              </a:solidFill>
              <a:ln w="9525">
                <a:solidFill>
                  <a:srgbClr val="B2D4E0"/>
                </a:solid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200">
                  <a:solidFill>
                    <a:schemeClr val="bg1"/>
                  </a:solidFill>
                  <a:cs typeface="+mn-ea"/>
                  <a:sym typeface="+mn-lt"/>
                </a:endParaRPr>
              </a:p>
            </p:txBody>
          </p:sp>
          <p:sp>
            <p:nvSpPr>
              <p:cNvPr id="56" name="Freeform 7">
                <a:extLst>
                  <a:ext uri="{FF2B5EF4-FFF2-40B4-BE49-F238E27FC236}">
                    <a16:creationId xmlns:a16="http://schemas.microsoft.com/office/drawing/2014/main" id="{A3A02D46-3F0E-4029-BDF8-52A6408E89AE}"/>
                  </a:ext>
                </a:extLst>
              </p:cNvPr>
              <p:cNvSpPr>
                <a:spLocks noEditPoints="1"/>
              </p:cNvSpPr>
              <p:nvPr/>
            </p:nvSpPr>
            <p:spPr bwMode="auto">
              <a:xfrm>
                <a:off x="3275012" y="2168525"/>
                <a:ext cx="3154363" cy="1970088"/>
              </a:xfrm>
              <a:custGeom>
                <a:cxnLst>
                  <a:cxn ang="0">
                    <a:pos x="0" y="121"/>
                  </a:cxn>
                  <a:cxn ang="0">
                    <a:pos x="19" y="106"/>
                  </a:cxn>
                  <a:cxn ang="0">
                    <a:pos x="547" y="106"/>
                  </a:cxn>
                  <a:cxn ang="0">
                    <a:pos x="563" y="121"/>
                  </a:cxn>
                  <a:cxn ang="0">
                    <a:pos x="0" y="121"/>
                  </a:cxn>
                  <a:cxn ang="0">
                    <a:pos x="1380" y="842"/>
                  </a:cxn>
                  <a:cxn ang="0">
                    <a:pos x="1370" y="853"/>
                  </a:cxn>
                  <a:cxn ang="0">
                    <a:pos x="1342" y="867"/>
                  </a:cxn>
                  <a:cxn ang="0">
                    <a:pos x="1315" y="869"/>
                  </a:cxn>
                  <a:cxn ang="0">
                    <a:pos x="1303" y="867"/>
                  </a:cxn>
                  <a:cxn ang="0">
                    <a:pos x="1250" y="854"/>
                  </a:cxn>
                  <a:cxn ang="0">
                    <a:pos x="1195" y="829"/>
                  </a:cxn>
                  <a:cxn ang="0">
                    <a:pos x="1080" y="760"/>
                  </a:cxn>
                  <a:cxn ang="0">
                    <a:pos x="1045" y="736"/>
                  </a:cxn>
                  <a:cxn ang="0">
                    <a:pos x="1028" y="723"/>
                  </a:cxn>
                  <a:cxn ang="0">
                    <a:pos x="638" y="401"/>
                  </a:cxn>
                  <a:cxn ang="0">
                    <a:pos x="480" y="251"/>
                  </a:cxn>
                  <a:cxn ang="0">
                    <a:pos x="465" y="238"/>
                  </a:cxn>
                  <a:cxn ang="0">
                    <a:pos x="489" y="210"/>
                  </a:cxn>
                  <a:cxn ang="0">
                    <a:pos x="1044" y="691"/>
                  </a:cxn>
                  <a:cxn ang="0">
                    <a:pos x="1119" y="745"/>
                  </a:cxn>
                  <a:cxn ang="0">
                    <a:pos x="1195" y="793"/>
                  </a:cxn>
                  <a:cxn ang="0">
                    <a:pos x="1235" y="814"/>
                  </a:cxn>
                  <a:cxn ang="0">
                    <a:pos x="1253" y="823"/>
                  </a:cxn>
                  <a:cxn ang="0">
                    <a:pos x="1293" y="839"/>
                  </a:cxn>
                  <a:cxn ang="0">
                    <a:pos x="1303" y="842"/>
                  </a:cxn>
                  <a:cxn ang="0">
                    <a:pos x="1315" y="844"/>
                  </a:cxn>
                  <a:cxn ang="0">
                    <a:pos x="1333" y="845"/>
                  </a:cxn>
                  <a:cxn ang="0">
                    <a:pos x="1361" y="831"/>
                  </a:cxn>
                  <a:cxn ang="0">
                    <a:pos x="1374" y="801"/>
                  </a:cxn>
                  <a:cxn ang="0">
                    <a:pos x="1370" y="758"/>
                  </a:cxn>
                  <a:cxn ang="0">
                    <a:pos x="1345" y="695"/>
                  </a:cxn>
                  <a:cxn ang="0">
                    <a:pos x="1333" y="674"/>
                  </a:cxn>
                  <a:cxn ang="0">
                    <a:pos x="1303" y="626"/>
                  </a:cxn>
                  <a:cxn ang="0">
                    <a:pos x="1240" y="543"/>
                  </a:cxn>
                  <a:cxn ang="0">
                    <a:pos x="725" y="39"/>
                  </a:cxn>
                  <a:cxn ang="0">
                    <a:pos x="695" y="13"/>
                  </a:cxn>
                  <a:cxn ang="0">
                    <a:pos x="682" y="0"/>
                  </a:cxn>
                  <a:cxn ang="0">
                    <a:pos x="728" y="39"/>
                  </a:cxn>
                  <a:cxn ang="0">
                    <a:pos x="945" y="234"/>
                  </a:cxn>
                  <a:cxn ang="0">
                    <a:pos x="1247" y="543"/>
                  </a:cxn>
                  <a:cxn ang="0">
                    <a:pos x="1303" y="613"/>
                  </a:cxn>
                  <a:cxn ang="0">
                    <a:pos x="1344" y="674"/>
                  </a:cxn>
                  <a:cxn ang="0">
                    <a:pos x="1356" y="695"/>
                  </a:cxn>
                  <a:cxn ang="0">
                    <a:pos x="1384" y="758"/>
                  </a:cxn>
                  <a:cxn ang="0">
                    <a:pos x="1392" y="793"/>
                  </a:cxn>
                  <a:cxn ang="0">
                    <a:pos x="1392" y="792"/>
                  </a:cxn>
                  <a:cxn ang="0">
                    <a:pos x="1380" y="842"/>
                  </a:cxn>
                </a:cxnLst>
                <a:rect b="b" l="0" r="r" t="0"/>
                <a:pathLst>
                  <a:path h="869" w="1394">
                    <a:moveTo>
                      <a:pt x="0" y="121"/>
                    </a:moveTo>
                    <a:cubicBezTo>
                      <a:pt x="19" y="106"/>
                      <a:pt x="19" y="106"/>
                      <a:pt x="19" y="106"/>
                    </a:cubicBezTo>
                    <a:cubicBezTo>
                      <a:pt x="547" y="106"/>
                      <a:pt x="547" y="106"/>
                      <a:pt x="547" y="106"/>
                    </a:cubicBezTo>
                    <a:cubicBezTo>
                      <a:pt x="563" y="121"/>
                      <a:pt x="563" y="121"/>
                      <a:pt x="563" y="121"/>
                    </a:cubicBezTo>
                    <a:lnTo>
                      <a:pt x="0" y="121"/>
                    </a:lnTo>
                    <a:close/>
                    <a:moveTo>
                      <a:pt x="1380" y="842"/>
                    </a:moveTo>
                    <a:cubicBezTo>
                      <a:pt x="1377" y="846"/>
                      <a:pt x="1374" y="850"/>
                      <a:pt x="1370" y="853"/>
                    </a:cubicBezTo>
                    <a:cubicBezTo>
                      <a:pt x="1362" y="860"/>
                      <a:pt x="1353" y="864"/>
                      <a:pt x="1342" y="867"/>
                    </a:cubicBezTo>
                    <a:cubicBezTo>
                      <a:pt x="1334" y="868"/>
                      <a:pt x="1325" y="869"/>
                      <a:pt x="1315" y="869"/>
                    </a:cubicBezTo>
                    <a:cubicBezTo>
                      <a:pt x="1311" y="868"/>
                      <a:pt x="1307" y="868"/>
                      <a:pt x="1303" y="867"/>
                    </a:cubicBezTo>
                    <a:cubicBezTo>
                      <a:pt x="1287" y="865"/>
                      <a:pt x="1269" y="861"/>
                      <a:pt x="1250" y="854"/>
                    </a:cubicBezTo>
                    <a:cubicBezTo>
                      <a:pt x="1233" y="847"/>
                      <a:pt x="1215" y="839"/>
                      <a:pt x="1195" y="829"/>
                    </a:cubicBezTo>
                    <a:cubicBezTo>
                      <a:pt x="1161" y="812"/>
                      <a:pt x="1123" y="789"/>
                      <a:pt x="1080" y="760"/>
                    </a:cubicBezTo>
                    <a:cubicBezTo>
                      <a:pt x="1069" y="752"/>
                      <a:pt x="1057" y="744"/>
                      <a:pt x="1045" y="736"/>
                    </a:cubicBezTo>
                    <a:cubicBezTo>
                      <a:pt x="1028" y="723"/>
                      <a:pt x="1028" y="723"/>
                      <a:pt x="1028" y="723"/>
                    </a:cubicBezTo>
                    <a:cubicBezTo>
                      <a:pt x="638" y="401"/>
                      <a:pt x="638" y="401"/>
                      <a:pt x="638" y="401"/>
                    </a:cubicBezTo>
                    <a:cubicBezTo>
                      <a:pt x="588" y="354"/>
                      <a:pt x="535" y="304"/>
                      <a:pt x="480" y="251"/>
                    </a:cubicBezTo>
                    <a:cubicBezTo>
                      <a:pt x="474" y="246"/>
                      <a:pt x="470" y="242"/>
                      <a:pt x="465" y="238"/>
                    </a:cubicBezTo>
                    <a:cubicBezTo>
                      <a:pt x="489" y="210"/>
                      <a:pt x="489" y="210"/>
                      <a:pt x="489" y="210"/>
                    </a:cubicBezTo>
                    <a:cubicBezTo>
                      <a:pt x="716" y="425"/>
                      <a:pt x="901" y="585"/>
                      <a:pt x="1044" y="691"/>
                    </a:cubicBezTo>
                    <a:cubicBezTo>
                      <a:pt x="1071" y="711"/>
                      <a:pt x="1095" y="729"/>
                      <a:pt x="1119" y="745"/>
                    </a:cubicBezTo>
                    <a:cubicBezTo>
                      <a:pt x="1146" y="763"/>
                      <a:pt x="1172" y="779"/>
                      <a:pt x="1195" y="793"/>
                    </a:cubicBezTo>
                    <a:cubicBezTo>
                      <a:pt x="1209" y="801"/>
                      <a:pt x="1223" y="808"/>
                      <a:pt x="1235" y="814"/>
                    </a:cubicBezTo>
                    <a:cubicBezTo>
                      <a:pt x="1241" y="817"/>
                      <a:pt x="1247" y="820"/>
                      <a:pt x="1253" y="823"/>
                    </a:cubicBezTo>
                    <a:cubicBezTo>
                      <a:pt x="1266" y="829"/>
                      <a:pt x="1279" y="834"/>
                      <a:pt x="1293" y="839"/>
                    </a:cubicBezTo>
                    <a:cubicBezTo>
                      <a:pt x="1296" y="840"/>
                      <a:pt x="1299" y="841"/>
                      <a:pt x="1303" y="842"/>
                    </a:cubicBezTo>
                    <a:cubicBezTo>
                      <a:pt x="1307" y="843"/>
                      <a:pt x="1311" y="844"/>
                      <a:pt x="1315" y="844"/>
                    </a:cubicBezTo>
                    <a:cubicBezTo>
                      <a:pt x="1321" y="845"/>
                      <a:pt x="1327" y="845"/>
                      <a:pt x="1333" y="845"/>
                    </a:cubicBezTo>
                    <a:cubicBezTo>
                      <a:pt x="1346" y="845"/>
                      <a:pt x="1355" y="840"/>
                      <a:pt x="1361" y="831"/>
                    </a:cubicBezTo>
                    <a:cubicBezTo>
                      <a:pt x="1367" y="822"/>
                      <a:pt x="1371" y="812"/>
                      <a:pt x="1374" y="801"/>
                    </a:cubicBezTo>
                    <a:cubicBezTo>
                      <a:pt x="1376" y="790"/>
                      <a:pt x="1375" y="776"/>
                      <a:pt x="1370" y="758"/>
                    </a:cubicBezTo>
                    <a:cubicBezTo>
                      <a:pt x="1365" y="739"/>
                      <a:pt x="1357" y="718"/>
                      <a:pt x="1345" y="695"/>
                    </a:cubicBezTo>
                    <a:cubicBezTo>
                      <a:pt x="1341" y="688"/>
                      <a:pt x="1338" y="681"/>
                      <a:pt x="1333" y="674"/>
                    </a:cubicBezTo>
                    <a:cubicBezTo>
                      <a:pt x="1325" y="659"/>
                      <a:pt x="1314" y="643"/>
                      <a:pt x="1303" y="626"/>
                    </a:cubicBezTo>
                    <a:cubicBezTo>
                      <a:pt x="1285" y="600"/>
                      <a:pt x="1264" y="572"/>
                      <a:pt x="1240" y="543"/>
                    </a:cubicBezTo>
                    <a:cubicBezTo>
                      <a:pt x="1132" y="412"/>
                      <a:pt x="961" y="244"/>
                      <a:pt x="725" y="39"/>
                    </a:cubicBezTo>
                    <a:cubicBezTo>
                      <a:pt x="715" y="30"/>
                      <a:pt x="705" y="22"/>
                      <a:pt x="695" y="13"/>
                    </a:cubicBezTo>
                    <a:cubicBezTo>
                      <a:pt x="691" y="9"/>
                      <a:pt x="686" y="4"/>
                      <a:pt x="682" y="0"/>
                    </a:cubicBezTo>
                    <a:cubicBezTo>
                      <a:pt x="698" y="13"/>
                      <a:pt x="713" y="26"/>
                      <a:pt x="728" y="39"/>
                    </a:cubicBezTo>
                    <a:cubicBezTo>
                      <a:pt x="808" y="108"/>
                      <a:pt x="880" y="173"/>
                      <a:pt x="945" y="234"/>
                    </a:cubicBezTo>
                    <a:cubicBezTo>
                      <a:pt x="1073" y="353"/>
                      <a:pt x="1174" y="456"/>
                      <a:pt x="1247" y="543"/>
                    </a:cubicBezTo>
                    <a:cubicBezTo>
                      <a:pt x="1268" y="568"/>
                      <a:pt x="1286" y="591"/>
                      <a:pt x="1303" y="613"/>
                    </a:cubicBezTo>
                    <a:cubicBezTo>
                      <a:pt x="1318" y="635"/>
                      <a:pt x="1332" y="655"/>
                      <a:pt x="1344" y="674"/>
                    </a:cubicBezTo>
                    <a:cubicBezTo>
                      <a:pt x="1348" y="681"/>
                      <a:pt x="1352" y="688"/>
                      <a:pt x="1356" y="695"/>
                    </a:cubicBezTo>
                    <a:cubicBezTo>
                      <a:pt x="1368" y="718"/>
                      <a:pt x="1378" y="739"/>
                      <a:pt x="1384" y="758"/>
                    </a:cubicBezTo>
                    <a:cubicBezTo>
                      <a:pt x="1388" y="772"/>
                      <a:pt x="1391" y="783"/>
                      <a:pt x="1392" y="793"/>
                    </a:cubicBezTo>
                    <a:cubicBezTo>
                      <a:pt x="1392" y="792"/>
                      <a:pt x="1392" y="792"/>
                      <a:pt x="1392" y="792"/>
                    </a:cubicBezTo>
                    <a:cubicBezTo>
                      <a:pt x="1394" y="808"/>
                      <a:pt x="1390" y="825"/>
                      <a:pt x="1380" y="842"/>
                    </a:cubicBezTo>
                    <a:close/>
                  </a:path>
                </a:pathLst>
              </a:custGeom>
              <a:solidFill>
                <a:srgbClr val="B2D4E0"/>
              </a:solidFill>
              <a:ln w="9525">
                <a:solidFill>
                  <a:srgbClr val="B2D4E0"/>
                </a:solid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200">
                  <a:solidFill>
                    <a:schemeClr val="bg1"/>
                  </a:solidFill>
                  <a:cs typeface="+mn-ea"/>
                  <a:sym typeface="+mn-lt"/>
                </a:endParaRPr>
              </a:p>
            </p:txBody>
          </p:sp>
        </p:grpSp>
        <p:grpSp>
          <p:nvGrpSpPr>
            <p:cNvPr id="35" name="Group 12">
              <a:extLst>
                <a:ext uri="{FF2B5EF4-FFF2-40B4-BE49-F238E27FC236}">
                  <a16:creationId xmlns:a16="http://schemas.microsoft.com/office/drawing/2014/main" id="{5FC9F928-858A-44A0-81F9-6A6BEB8DFB25}"/>
                </a:ext>
              </a:extLst>
            </p:cNvPr>
            <p:cNvGrpSpPr/>
            <p:nvPr/>
          </p:nvGrpSpPr>
          <p:grpSpPr>
            <a:xfrm flipH="1">
              <a:off x="3876366" y="3737346"/>
              <a:ext cx="1871934" cy="1408423"/>
              <a:chOff x="3275012" y="2168525"/>
              <a:chExt cx="3154363" cy="2373313"/>
            </a:xfrm>
            <a:grpFill/>
          </p:grpSpPr>
          <p:sp>
            <p:nvSpPr>
              <p:cNvPr id="51" name="Freeform 5">
                <a:extLst>
                  <a:ext uri="{FF2B5EF4-FFF2-40B4-BE49-F238E27FC236}">
                    <a16:creationId xmlns:a16="http://schemas.microsoft.com/office/drawing/2014/main" id="{AAA4C625-ED29-47A7-B921-46C6112E5C5B}"/>
                  </a:ext>
                </a:extLst>
              </p:cNvPr>
              <p:cNvSpPr/>
              <p:nvPr/>
            </p:nvSpPr>
            <p:spPr bwMode="auto">
              <a:xfrm>
                <a:off x="3275012" y="2443163"/>
                <a:ext cx="3122613" cy="2098675"/>
              </a:xfrm>
              <a:custGeom>
                <a:cxnLst>
                  <a:cxn ang="0">
                    <a:pos x="1380" y="721"/>
                  </a:cxn>
                  <a:cxn ang="0">
                    <a:pos x="1375" y="732"/>
                  </a:cxn>
                  <a:cxn ang="0">
                    <a:pos x="1339" y="790"/>
                  </a:cxn>
                  <a:cxn ang="0">
                    <a:pos x="1319" y="816"/>
                  </a:cxn>
                  <a:cxn ang="0">
                    <a:pos x="1303" y="834"/>
                  </a:cxn>
                  <a:cxn ang="0">
                    <a:pos x="1238" y="889"/>
                  </a:cxn>
                  <a:cxn ang="0">
                    <a:pos x="1223" y="899"/>
                  </a:cxn>
                  <a:cxn ang="0">
                    <a:pos x="1080" y="921"/>
                  </a:cxn>
                  <a:cxn ang="0">
                    <a:pos x="1044" y="916"/>
                  </a:cxn>
                  <a:cxn ang="0">
                    <a:pos x="786" y="819"/>
                  </a:cxn>
                  <a:cxn ang="0">
                    <a:pos x="416" y="587"/>
                  </a:cxn>
                  <a:cxn ang="0">
                    <a:pos x="269" y="477"/>
                  </a:cxn>
                  <a:cxn ang="0">
                    <a:pos x="219" y="437"/>
                  </a:cxn>
                  <a:cxn ang="0">
                    <a:pos x="203" y="425"/>
                  </a:cxn>
                  <a:cxn ang="0">
                    <a:pos x="203" y="426"/>
                  </a:cxn>
                  <a:cxn ang="0">
                    <a:pos x="106" y="540"/>
                  </a:cxn>
                  <a:cxn ang="0">
                    <a:pos x="0" y="0"/>
                  </a:cxn>
                  <a:cxn ang="0">
                    <a:pos x="563" y="0"/>
                  </a:cxn>
                  <a:cxn ang="0">
                    <a:pos x="489" y="89"/>
                  </a:cxn>
                  <a:cxn ang="0">
                    <a:pos x="465" y="117"/>
                  </a:cxn>
                  <a:cxn ang="0">
                    <a:pos x="480" y="130"/>
                  </a:cxn>
                  <a:cxn ang="0">
                    <a:pos x="638" y="280"/>
                  </a:cxn>
                  <a:cxn ang="0">
                    <a:pos x="1028" y="602"/>
                  </a:cxn>
                  <a:cxn ang="0">
                    <a:pos x="1045" y="615"/>
                  </a:cxn>
                  <a:cxn ang="0">
                    <a:pos x="1080" y="639"/>
                  </a:cxn>
                  <a:cxn ang="0">
                    <a:pos x="1195" y="708"/>
                  </a:cxn>
                  <a:cxn ang="0">
                    <a:pos x="1250" y="733"/>
                  </a:cxn>
                  <a:cxn ang="0">
                    <a:pos x="1303" y="746"/>
                  </a:cxn>
                  <a:cxn ang="0">
                    <a:pos x="1315" y="748"/>
                  </a:cxn>
                  <a:cxn ang="0">
                    <a:pos x="1342" y="746"/>
                  </a:cxn>
                  <a:cxn ang="0">
                    <a:pos x="1370" y="732"/>
                  </a:cxn>
                  <a:cxn ang="0">
                    <a:pos x="1380" y="721"/>
                  </a:cxn>
                </a:cxnLst>
                <a:rect b="b" l="0" r="r" t="0"/>
                <a:pathLst>
                  <a:path h="925" w="1380">
                    <a:moveTo>
                      <a:pt x="1380" y="721"/>
                    </a:moveTo>
                    <a:cubicBezTo>
                      <a:pt x="1379" y="724"/>
                      <a:pt x="1377" y="728"/>
                      <a:pt x="1375" y="732"/>
                    </a:cubicBezTo>
                    <a:cubicBezTo>
                      <a:pt x="1364" y="752"/>
                      <a:pt x="1352" y="772"/>
                      <a:pt x="1339" y="790"/>
                    </a:cubicBezTo>
                    <a:cubicBezTo>
                      <a:pt x="1333" y="799"/>
                      <a:pt x="1326" y="807"/>
                      <a:pt x="1319" y="816"/>
                    </a:cubicBezTo>
                    <a:cubicBezTo>
                      <a:pt x="1314" y="822"/>
                      <a:pt x="1308" y="828"/>
                      <a:pt x="1303" y="834"/>
                    </a:cubicBezTo>
                    <a:cubicBezTo>
                      <a:pt x="1283" y="854"/>
                      <a:pt x="1261" y="873"/>
                      <a:pt x="1238" y="889"/>
                    </a:cubicBezTo>
                    <a:cubicBezTo>
                      <a:pt x="1233" y="893"/>
                      <a:pt x="1228" y="896"/>
                      <a:pt x="1223" y="899"/>
                    </a:cubicBezTo>
                    <a:cubicBezTo>
                      <a:pt x="1185" y="919"/>
                      <a:pt x="1137" y="926"/>
                      <a:pt x="1080" y="921"/>
                    </a:cubicBezTo>
                    <a:cubicBezTo>
                      <a:pt x="1068" y="920"/>
                      <a:pt x="1056" y="918"/>
                      <a:pt x="1044" y="916"/>
                    </a:cubicBezTo>
                    <a:cubicBezTo>
                      <a:pt x="971" y="903"/>
                      <a:pt x="884" y="871"/>
                      <a:pt x="786" y="819"/>
                    </a:cubicBezTo>
                    <a:cubicBezTo>
                      <a:pt x="416" y="587"/>
                      <a:pt x="416" y="587"/>
                      <a:pt x="416" y="587"/>
                    </a:cubicBezTo>
                    <a:cubicBezTo>
                      <a:pt x="269" y="477"/>
                      <a:pt x="269" y="477"/>
                      <a:pt x="269" y="477"/>
                    </a:cubicBezTo>
                    <a:cubicBezTo>
                      <a:pt x="253" y="464"/>
                      <a:pt x="236" y="451"/>
                      <a:pt x="219" y="437"/>
                    </a:cubicBezTo>
                    <a:cubicBezTo>
                      <a:pt x="213" y="433"/>
                      <a:pt x="208" y="429"/>
                      <a:pt x="203" y="425"/>
                    </a:cubicBezTo>
                    <a:cubicBezTo>
                      <a:pt x="203" y="426"/>
                      <a:pt x="203" y="426"/>
                      <a:pt x="203" y="426"/>
                    </a:cubicBezTo>
                    <a:cubicBezTo>
                      <a:pt x="106" y="540"/>
                      <a:pt x="106" y="540"/>
                      <a:pt x="106" y="540"/>
                    </a:cubicBezTo>
                    <a:cubicBezTo>
                      <a:pt x="0" y="0"/>
                      <a:pt x="0" y="0"/>
                      <a:pt x="0" y="0"/>
                    </a:cubicBezTo>
                    <a:cubicBezTo>
                      <a:pt x="563" y="0"/>
                      <a:pt x="563" y="0"/>
                      <a:pt x="563" y="0"/>
                    </a:cubicBezTo>
                    <a:cubicBezTo>
                      <a:pt x="489" y="89"/>
                      <a:pt x="489" y="89"/>
                      <a:pt x="489" y="89"/>
                    </a:cubicBezTo>
                    <a:cubicBezTo>
                      <a:pt x="465" y="117"/>
                      <a:pt x="465" y="117"/>
                      <a:pt x="465" y="117"/>
                    </a:cubicBezTo>
                    <a:cubicBezTo>
                      <a:pt x="470" y="121"/>
                      <a:pt x="474" y="125"/>
                      <a:pt x="480" y="130"/>
                    </a:cubicBezTo>
                    <a:cubicBezTo>
                      <a:pt x="535" y="183"/>
                      <a:pt x="588" y="233"/>
                      <a:pt x="638" y="280"/>
                    </a:cubicBezTo>
                    <a:cubicBezTo>
                      <a:pt x="1028" y="602"/>
                      <a:pt x="1028" y="602"/>
                      <a:pt x="1028" y="602"/>
                    </a:cubicBezTo>
                    <a:cubicBezTo>
                      <a:pt x="1045" y="615"/>
                      <a:pt x="1045" y="615"/>
                      <a:pt x="1045" y="615"/>
                    </a:cubicBezTo>
                    <a:cubicBezTo>
                      <a:pt x="1057" y="623"/>
                      <a:pt x="1069" y="631"/>
                      <a:pt x="1080" y="639"/>
                    </a:cubicBezTo>
                    <a:cubicBezTo>
                      <a:pt x="1123" y="668"/>
                      <a:pt x="1161" y="691"/>
                      <a:pt x="1195" y="708"/>
                    </a:cubicBezTo>
                    <a:cubicBezTo>
                      <a:pt x="1215" y="718"/>
                      <a:pt x="1233" y="726"/>
                      <a:pt x="1250" y="733"/>
                    </a:cubicBezTo>
                    <a:cubicBezTo>
                      <a:pt x="1269" y="740"/>
                      <a:pt x="1287" y="744"/>
                      <a:pt x="1303" y="746"/>
                    </a:cubicBezTo>
                    <a:cubicBezTo>
                      <a:pt x="1307" y="747"/>
                      <a:pt x="1311" y="747"/>
                      <a:pt x="1315" y="748"/>
                    </a:cubicBezTo>
                    <a:cubicBezTo>
                      <a:pt x="1325" y="748"/>
                      <a:pt x="1334" y="747"/>
                      <a:pt x="1342" y="746"/>
                    </a:cubicBezTo>
                    <a:cubicBezTo>
                      <a:pt x="1353" y="743"/>
                      <a:pt x="1362" y="739"/>
                      <a:pt x="1370" y="732"/>
                    </a:cubicBezTo>
                    <a:cubicBezTo>
                      <a:pt x="1374" y="729"/>
                      <a:pt x="1377" y="725"/>
                      <a:pt x="1380" y="721"/>
                    </a:cubicBezTo>
                    <a:close/>
                  </a:path>
                </a:pathLst>
              </a:custGeom>
              <a:solidFill>
                <a:srgbClr val="8C7DA6"/>
              </a:solidFill>
              <a:ln w="9525">
                <a:solidFill>
                  <a:srgbClr val="8C7DA6"/>
                </a:solid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200">
                  <a:solidFill>
                    <a:schemeClr val="bg1"/>
                  </a:solidFill>
                  <a:cs typeface="+mn-ea"/>
                  <a:sym typeface="+mn-lt"/>
                </a:endParaRPr>
              </a:p>
            </p:txBody>
          </p:sp>
          <p:sp>
            <p:nvSpPr>
              <p:cNvPr id="52" name="Freeform 6">
                <a:extLst>
                  <a:ext uri="{FF2B5EF4-FFF2-40B4-BE49-F238E27FC236}">
                    <a16:creationId xmlns:a16="http://schemas.microsoft.com/office/drawing/2014/main" id="{1987A404-76DC-4BB9-B8A0-8505AF0895C1}"/>
                  </a:ext>
                </a:extLst>
              </p:cNvPr>
              <p:cNvSpPr/>
              <p:nvPr/>
            </p:nvSpPr>
            <p:spPr bwMode="auto">
              <a:xfrm>
                <a:off x="4848225" y="2198688"/>
                <a:ext cx="1541463" cy="1885950"/>
              </a:xfrm>
              <a:custGeom>
                <a:cxnLst>
                  <a:cxn ang="0">
                    <a:pos x="558" y="810"/>
                  </a:cxn>
                  <a:cxn ang="0">
                    <a:pos x="514" y="661"/>
                  </a:cxn>
                  <a:cxn ang="0">
                    <a:pos x="500" y="634"/>
                  </a:cxn>
                  <a:cxn ang="0">
                    <a:pos x="24" y="26"/>
                  </a:cxn>
                  <a:cxn ang="0">
                    <a:pos x="0" y="0"/>
                  </a:cxn>
                  <a:cxn ang="0">
                    <a:pos x="30" y="26"/>
                  </a:cxn>
                  <a:cxn ang="0">
                    <a:pos x="545" y="530"/>
                  </a:cxn>
                  <a:cxn ang="0">
                    <a:pos x="608" y="613"/>
                  </a:cxn>
                  <a:cxn ang="0">
                    <a:pos x="638" y="661"/>
                  </a:cxn>
                  <a:cxn ang="0">
                    <a:pos x="650" y="682"/>
                  </a:cxn>
                  <a:cxn ang="0">
                    <a:pos x="675" y="745"/>
                  </a:cxn>
                  <a:cxn ang="0">
                    <a:pos x="679" y="788"/>
                  </a:cxn>
                  <a:cxn ang="0">
                    <a:pos x="666" y="818"/>
                  </a:cxn>
                  <a:cxn ang="0">
                    <a:pos x="638" y="832"/>
                  </a:cxn>
                  <a:cxn ang="0">
                    <a:pos x="620" y="831"/>
                  </a:cxn>
                  <a:cxn ang="0">
                    <a:pos x="608" y="829"/>
                  </a:cxn>
                  <a:cxn ang="0">
                    <a:pos x="598" y="826"/>
                  </a:cxn>
                  <a:cxn ang="0">
                    <a:pos x="558" y="810"/>
                  </a:cxn>
                </a:cxnLst>
                <a:rect b="b" l="0" r="r" t="0"/>
                <a:pathLst>
                  <a:path h="832" w="681">
                    <a:moveTo>
                      <a:pt x="558" y="810"/>
                    </a:moveTo>
                    <a:cubicBezTo>
                      <a:pt x="558" y="770"/>
                      <a:pt x="543" y="721"/>
                      <a:pt x="514" y="661"/>
                    </a:cubicBezTo>
                    <a:cubicBezTo>
                      <a:pt x="510" y="652"/>
                      <a:pt x="505" y="643"/>
                      <a:pt x="500" y="634"/>
                    </a:cubicBezTo>
                    <a:cubicBezTo>
                      <a:pt x="422" y="486"/>
                      <a:pt x="263" y="284"/>
                      <a:pt x="24" y="26"/>
                    </a:cubicBezTo>
                    <a:cubicBezTo>
                      <a:pt x="16" y="17"/>
                      <a:pt x="8" y="9"/>
                      <a:pt x="0" y="0"/>
                    </a:cubicBezTo>
                    <a:cubicBezTo>
                      <a:pt x="10" y="9"/>
                      <a:pt x="20" y="17"/>
                      <a:pt x="30" y="26"/>
                    </a:cubicBezTo>
                    <a:cubicBezTo>
                      <a:pt x="266" y="231"/>
                      <a:pt x="437" y="399"/>
                      <a:pt x="545" y="530"/>
                    </a:cubicBezTo>
                    <a:cubicBezTo>
                      <a:pt x="569" y="559"/>
                      <a:pt x="590" y="587"/>
                      <a:pt x="608" y="613"/>
                    </a:cubicBezTo>
                    <a:cubicBezTo>
                      <a:pt x="619" y="630"/>
                      <a:pt x="630" y="646"/>
                      <a:pt x="638" y="661"/>
                    </a:cubicBezTo>
                    <a:cubicBezTo>
                      <a:pt x="643" y="668"/>
                      <a:pt x="646" y="675"/>
                      <a:pt x="650" y="682"/>
                    </a:cubicBezTo>
                    <a:cubicBezTo>
                      <a:pt x="662" y="705"/>
                      <a:pt x="670" y="726"/>
                      <a:pt x="675" y="745"/>
                    </a:cubicBezTo>
                    <a:cubicBezTo>
                      <a:pt x="680" y="763"/>
                      <a:pt x="681" y="777"/>
                      <a:pt x="679" y="788"/>
                    </a:cubicBezTo>
                    <a:cubicBezTo>
                      <a:pt x="676" y="799"/>
                      <a:pt x="672" y="809"/>
                      <a:pt x="666" y="818"/>
                    </a:cubicBezTo>
                    <a:cubicBezTo>
                      <a:pt x="660" y="827"/>
                      <a:pt x="651" y="832"/>
                      <a:pt x="638" y="832"/>
                    </a:cubicBezTo>
                    <a:cubicBezTo>
                      <a:pt x="632" y="832"/>
                      <a:pt x="626" y="832"/>
                      <a:pt x="620" y="831"/>
                    </a:cubicBezTo>
                    <a:cubicBezTo>
                      <a:pt x="616" y="831"/>
                      <a:pt x="612" y="830"/>
                      <a:pt x="608" y="829"/>
                    </a:cubicBezTo>
                    <a:cubicBezTo>
                      <a:pt x="604" y="828"/>
                      <a:pt x="601" y="827"/>
                      <a:pt x="598" y="826"/>
                    </a:cubicBezTo>
                    <a:cubicBezTo>
                      <a:pt x="584" y="821"/>
                      <a:pt x="571" y="816"/>
                      <a:pt x="558" y="810"/>
                    </a:cubicBezTo>
                    <a:close/>
                  </a:path>
                </a:pathLst>
              </a:custGeom>
              <a:solidFill>
                <a:srgbClr val="8C7DA6"/>
              </a:solidFill>
              <a:ln w="9525">
                <a:solidFill>
                  <a:srgbClr val="8C7DA6"/>
                </a:solid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200">
                  <a:solidFill>
                    <a:schemeClr val="bg1"/>
                  </a:solidFill>
                  <a:cs typeface="+mn-ea"/>
                  <a:sym typeface="+mn-lt"/>
                </a:endParaRPr>
              </a:p>
            </p:txBody>
          </p:sp>
          <p:sp>
            <p:nvSpPr>
              <p:cNvPr id="53" name="Freeform 7">
                <a:extLst>
                  <a:ext uri="{FF2B5EF4-FFF2-40B4-BE49-F238E27FC236}">
                    <a16:creationId xmlns:a16="http://schemas.microsoft.com/office/drawing/2014/main" id="{818943C6-C81C-4963-9416-EDCE67DAB55D}"/>
                  </a:ext>
                </a:extLst>
              </p:cNvPr>
              <p:cNvSpPr>
                <a:spLocks noEditPoints="1"/>
              </p:cNvSpPr>
              <p:nvPr/>
            </p:nvSpPr>
            <p:spPr bwMode="auto">
              <a:xfrm>
                <a:off x="3275012" y="2168525"/>
                <a:ext cx="3154363" cy="1970088"/>
              </a:xfrm>
              <a:custGeom>
                <a:cxnLst>
                  <a:cxn ang="0">
                    <a:pos x="0" y="121"/>
                  </a:cxn>
                  <a:cxn ang="0">
                    <a:pos x="19" y="106"/>
                  </a:cxn>
                  <a:cxn ang="0">
                    <a:pos x="547" y="106"/>
                  </a:cxn>
                  <a:cxn ang="0">
                    <a:pos x="563" y="121"/>
                  </a:cxn>
                  <a:cxn ang="0">
                    <a:pos x="0" y="121"/>
                  </a:cxn>
                  <a:cxn ang="0">
                    <a:pos x="1380" y="842"/>
                  </a:cxn>
                  <a:cxn ang="0">
                    <a:pos x="1370" y="853"/>
                  </a:cxn>
                  <a:cxn ang="0">
                    <a:pos x="1342" y="867"/>
                  </a:cxn>
                  <a:cxn ang="0">
                    <a:pos x="1315" y="869"/>
                  </a:cxn>
                  <a:cxn ang="0">
                    <a:pos x="1303" y="867"/>
                  </a:cxn>
                  <a:cxn ang="0">
                    <a:pos x="1250" y="854"/>
                  </a:cxn>
                  <a:cxn ang="0">
                    <a:pos x="1195" y="829"/>
                  </a:cxn>
                  <a:cxn ang="0">
                    <a:pos x="1080" y="760"/>
                  </a:cxn>
                  <a:cxn ang="0">
                    <a:pos x="1045" y="736"/>
                  </a:cxn>
                  <a:cxn ang="0">
                    <a:pos x="1028" y="723"/>
                  </a:cxn>
                  <a:cxn ang="0">
                    <a:pos x="638" y="401"/>
                  </a:cxn>
                  <a:cxn ang="0">
                    <a:pos x="480" y="251"/>
                  </a:cxn>
                  <a:cxn ang="0">
                    <a:pos x="465" y="238"/>
                  </a:cxn>
                  <a:cxn ang="0">
                    <a:pos x="489" y="210"/>
                  </a:cxn>
                  <a:cxn ang="0">
                    <a:pos x="1044" y="691"/>
                  </a:cxn>
                  <a:cxn ang="0">
                    <a:pos x="1119" y="745"/>
                  </a:cxn>
                  <a:cxn ang="0">
                    <a:pos x="1195" y="793"/>
                  </a:cxn>
                  <a:cxn ang="0">
                    <a:pos x="1235" y="814"/>
                  </a:cxn>
                  <a:cxn ang="0">
                    <a:pos x="1253" y="823"/>
                  </a:cxn>
                  <a:cxn ang="0">
                    <a:pos x="1293" y="839"/>
                  </a:cxn>
                  <a:cxn ang="0">
                    <a:pos x="1303" y="842"/>
                  </a:cxn>
                  <a:cxn ang="0">
                    <a:pos x="1315" y="844"/>
                  </a:cxn>
                  <a:cxn ang="0">
                    <a:pos x="1333" y="845"/>
                  </a:cxn>
                  <a:cxn ang="0">
                    <a:pos x="1361" y="831"/>
                  </a:cxn>
                  <a:cxn ang="0">
                    <a:pos x="1374" y="801"/>
                  </a:cxn>
                  <a:cxn ang="0">
                    <a:pos x="1370" y="758"/>
                  </a:cxn>
                  <a:cxn ang="0">
                    <a:pos x="1345" y="695"/>
                  </a:cxn>
                  <a:cxn ang="0">
                    <a:pos x="1333" y="674"/>
                  </a:cxn>
                  <a:cxn ang="0">
                    <a:pos x="1303" y="626"/>
                  </a:cxn>
                  <a:cxn ang="0">
                    <a:pos x="1240" y="543"/>
                  </a:cxn>
                  <a:cxn ang="0">
                    <a:pos x="725" y="39"/>
                  </a:cxn>
                  <a:cxn ang="0">
                    <a:pos x="695" y="13"/>
                  </a:cxn>
                  <a:cxn ang="0">
                    <a:pos x="682" y="0"/>
                  </a:cxn>
                  <a:cxn ang="0">
                    <a:pos x="728" y="39"/>
                  </a:cxn>
                  <a:cxn ang="0">
                    <a:pos x="945" y="234"/>
                  </a:cxn>
                  <a:cxn ang="0">
                    <a:pos x="1247" y="543"/>
                  </a:cxn>
                  <a:cxn ang="0">
                    <a:pos x="1303" y="613"/>
                  </a:cxn>
                  <a:cxn ang="0">
                    <a:pos x="1344" y="674"/>
                  </a:cxn>
                  <a:cxn ang="0">
                    <a:pos x="1356" y="695"/>
                  </a:cxn>
                  <a:cxn ang="0">
                    <a:pos x="1384" y="758"/>
                  </a:cxn>
                  <a:cxn ang="0">
                    <a:pos x="1392" y="793"/>
                  </a:cxn>
                  <a:cxn ang="0">
                    <a:pos x="1392" y="792"/>
                  </a:cxn>
                  <a:cxn ang="0">
                    <a:pos x="1380" y="842"/>
                  </a:cxn>
                </a:cxnLst>
                <a:rect b="b" l="0" r="r" t="0"/>
                <a:pathLst>
                  <a:path h="869" w="1394">
                    <a:moveTo>
                      <a:pt x="0" y="121"/>
                    </a:moveTo>
                    <a:cubicBezTo>
                      <a:pt x="19" y="106"/>
                      <a:pt x="19" y="106"/>
                      <a:pt x="19" y="106"/>
                    </a:cubicBezTo>
                    <a:cubicBezTo>
                      <a:pt x="547" y="106"/>
                      <a:pt x="547" y="106"/>
                      <a:pt x="547" y="106"/>
                    </a:cubicBezTo>
                    <a:cubicBezTo>
                      <a:pt x="563" y="121"/>
                      <a:pt x="563" y="121"/>
                      <a:pt x="563" y="121"/>
                    </a:cubicBezTo>
                    <a:lnTo>
                      <a:pt x="0" y="121"/>
                    </a:lnTo>
                    <a:close/>
                    <a:moveTo>
                      <a:pt x="1380" y="842"/>
                    </a:moveTo>
                    <a:cubicBezTo>
                      <a:pt x="1377" y="846"/>
                      <a:pt x="1374" y="850"/>
                      <a:pt x="1370" y="853"/>
                    </a:cubicBezTo>
                    <a:cubicBezTo>
                      <a:pt x="1362" y="860"/>
                      <a:pt x="1353" y="864"/>
                      <a:pt x="1342" y="867"/>
                    </a:cubicBezTo>
                    <a:cubicBezTo>
                      <a:pt x="1334" y="868"/>
                      <a:pt x="1325" y="869"/>
                      <a:pt x="1315" y="869"/>
                    </a:cubicBezTo>
                    <a:cubicBezTo>
                      <a:pt x="1311" y="868"/>
                      <a:pt x="1307" y="868"/>
                      <a:pt x="1303" y="867"/>
                    </a:cubicBezTo>
                    <a:cubicBezTo>
                      <a:pt x="1287" y="865"/>
                      <a:pt x="1269" y="861"/>
                      <a:pt x="1250" y="854"/>
                    </a:cubicBezTo>
                    <a:cubicBezTo>
                      <a:pt x="1233" y="847"/>
                      <a:pt x="1215" y="839"/>
                      <a:pt x="1195" y="829"/>
                    </a:cubicBezTo>
                    <a:cubicBezTo>
                      <a:pt x="1161" y="812"/>
                      <a:pt x="1123" y="789"/>
                      <a:pt x="1080" y="760"/>
                    </a:cubicBezTo>
                    <a:cubicBezTo>
                      <a:pt x="1069" y="752"/>
                      <a:pt x="1057" y="744"/>
                      <a:pt x="1045" y="736"/>
                    </a:cubicBezTo>
                    <a:cubicBezTo>
                      <a:pt x="1028" y="723"/>
                      <a:pt x="1028" y="723"/>
                      <a:pt x="1028" y="723"/>
                    </a:cubicBezTo>
                    <a:cubicBezTo>
                      <a:pt x="638" y="401"/>
                      <a:pt x="638" y="401"/>
                      <a:pt x="638" y="401"/>
                    </a:cubicBezTo>
                    <a:cubicBezTo>
                      <a:pt x="588" y="354"/>
                      <a:pt x="535" y="304"/>
                      <a:pt x="480" y="251"/>
                    </a:cubicBezTo>
                    <a:cubicBezTo>
                      <a:pt x="474" y="246"/>
                      <a:pt x="470" y="242"/>
                      <a:pt x="465" y="238"/>
                    </a:cubicBezTo>
                    <a:cubicBezTo>
                      <a:pt x="489" y="210"/>
                      <a:pt x="489" y="210"/>
                      <a:pt x="489" y="210"/>
                    </a:cubicBezTo>
                    <a:cubicBezTo>
                      <a:pt x="716" y="425"/>
                      <a:pt x="901" y="585"/>
                      <a:pt x="1044" y="691"/>
                    </a:cubicBezTo>
                    <a:cubicBezTo>
                      <a:pt x="1071" y="711"/>
                      <a:pt x="1095" y="729"/>
                      <a:pt x="1119" y="745"/>
                    </a:cubicBezTo>
                    <a:cubicBezTo>
                      <a:pt x="1146" y="763"/>
                      <a:pt x="1172" y="779"/>
                      <a:pt x="1195" y="793"/>
                    </a:cubicBezTo>
                    <a:cubicBezTo>
                      <a:pt x="1209" y="801"/>
                      <a:pt x="1223" y="808"/>
                      <a:pt x="1235" y="814"/>
                    </a:cubicBezTo>
                    <a:cubicBezTo>
                      <a:pt x="1241" y="817"/>
                      <a:pt x="1247" y="820"/>
                      <a:pt x="1253" y="823"/>
                    </a:cubicBezTo>
                    <a:cubicBezTo>
                      <a:pt x="1266" y="829"/>
                      <a:pt x="1279" y="834"/>
                      <a:pt x="1293" y="839"/>
                    </a:cubicBezTo>
                    <a:cubicBezTo>
                      <a:pt x="1296" y="840"/>
                      <a:pt x="1299" y="841"/>
                      <a:pt x="1303" y="842"/>
                    </a:cubicBezTo>
                    <a:cubicBezTo>
                      <a:pt x="1307" y="843"/>
                      <a:pt x="1311" y="844"/>
                      <a:pt x="1315" y="844"/>
                    </a:cubicBezTo>
                    <a:cubicBezTo>
                      <a:pt x="1321" y="845"/>
                      <a:pt x="1327" y="845"/>
                      <a:pt x="1333" y="845"/>
                    </a:cubicBezTo>
                    <a:cubicBezTo>
                      <a:pt x="1346" y="845"/>
                      <a:pt x="1355" y="840"/>
                      <a:pt x="1361" y="831"/>
                    </a:cubicBezTo>
                    <a:cubicBezTo>
                      <a:pt x="1367" y="822"/>
                      <a:pt x="1371" y="812"/>
                      <a:pt x="1374" y="801"/>
                    </a:cubicBezTo>
                    <a:cubicBezTo>
                      <a:pt x="1376" y="790"/>
                      <a:pt x="1375" y="776"/>
                      <a:pt x="1370" y="758"/>
                    </a:cubicBezTo>
                    <a:cubicBezTo>
                      <a:pt x="1365" y="739"/>
                      <a:pt x="1357" y="718"/>
                      <a:pt x="1345" y="695"/>
                    </a:cubicBezTo>
                    <a:cubicBezTo>
                      <a:pt x="1341" y="688"/>
                      <a:pt x="1338" y="681"/>
                      <a:pt x="1333" y="674"/>
                    </a:cubicBezTo>
                    <a:cubicBezTo>
                      <a:pt x="1325" y="659"/>
                      <a:pt x="1314" y="643"/>
                      <a:pt x="1303" y="626"/>
                    </a:cubicBezTo>
                    <a:cubicBezTo>
                      <a:pt x="1285" y="600"/>
                      <a:pt x="1264" y="572"/>
                      <a:pt x="1240" y="543"/>
                    </a:cubicBezTo>
                    <a:cubicBezTo>
                      <a:pt x="1132" y="412"/>
                      <a:pt x="961" y="244"/>
                      <a:pt x="725" y="39"/>
                    </a:cubicBezTo>
                    <a:cubicBezTo>
                      <a:pt x="715" y="30"/>
                      <a:pt x="705" y="22"/>
                      <a:pt x="695" y="13"/>
                    </a:cubicBezTo>
                    <a:cubicBezTo>
                      <a:pt x="691" y="9"/>
                      <a:pt x="686" y="4"/>
                      <a:pt x="682" y="0"/>
                    </a:cubicBezTo>
                    <a:cubicBezTo>
                      <a:pt x="698" y="13"/>
                      <a:pt x="713" y="26"/>
                      <a:pt x="728" y="39"/>
                    </a:cubicBezTo>
                    <a:cubicBezTo>
                      <a:pt x="808" y="108"/>
                      <a:pt x="880" y="173"/>
                      <a:pt x="945" y="234"/>
                    </a:cubicBezTo>
                    <a:cubicBezTo>
                      <a:pt x="1073" y="353"/>
                      <a:pt x="1174" y="456"/>
                      <a:pt x="1247" y="543"/>
                    </a:cubicBezTo>
                    <a:cubicBezTo>
                      <a:pt x="1268" y="568"/>
                      <a:pt x="1286" y="591"/>
                      <a:pt x="1303" y="613"/>
                    </a:cubicBezTo>
                    <a:cubicBezTo>
                      <a:pt x="1318" y="635"/>
                      <a:pt x="1332" y="655"/>
                      <a:pt x="1344" y="674"/>
                    </a:cubicBezTo>
                    <a:cubicBezTo>
                      <a:pt x="1348" y="681"/>
                      <a:pt x="1352" y="688"/>
                      <a:pt x="1356" y="695"/>
                    </a:cubicBezTo>
                    <a:cubicBezTo>
                      <a:pt x="1368" y="718"/>
                      <a:pt x="1378" y="739"/>
                      <a:pt x="1384" y="758"/>
                    </a:cubicBezTo>
                    <a:cubicBezTo>
                      <a:pt x="1388" y="772"/>
                      <a:pt x="1391" y="783"/>
                      <a:pt x="1392" y="793"/>
                    </a:cubicBezTo>
                    <a:cubicBezTo>
                      <a:pt x="1392" y="792"/>
                      <a:pt x="1392" y="792"/>
                      <a:pt x="1392" y="792"/>
                    </a:cubicBezTo>
                    <a:cubicBezTo>
                      <a:pt x="1394" y="808"/>
                      <a:pt x="1390" y="825"/>
                      <a:pt x="1380" y="842"/>
                    </a:cubicBezTo>
                    <a:close/>
                  </a:path>
                </a:pathLst>
              </a:custGeom>
              <a:solidFill>
                <a:srgbClr val="8C7DA6"/>
              </a:solidFill>
              <a:ln w="9525">
                <a:solidFill>
                  <a:srgbClr val="8C7DA6"/>
                </a:solid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200">
                  <a:solidFill>
                    <a:schemeClr val="bg1"/>
                  </a:solidFill>
                  <a:cs typeface="+mn-ea"/>
                  <a:sym typeface="+mn-lt"/>
                </a:endParaRPr>
              </a:p>
            </p:txBody>
          </p:sp>
        </p:grpSp>
        <p:grpSp>
          <p:nvGrpSpPr>
            <p:cNvPr id="36" name="Group 16">
              <a:extLst>
                <a:ext uri="{FF2B5EF4-FFF2-40B4-BE49-F238E27FC236}">
                  <a16:creationId xmlns:a16="http://schemas.microsoft.com/office/drawing/2014/main" id="{68A214DD-582E-4E06-BB58-9F6B2F2F0403}"/>
                </a:ext>
              </a:extLst>
            </p:cNvPr>
            <p:cNvGrpSpPr/>
            <p:nvPr/>
          </p:nvGrpSpPr>
          <p:grpSpPr>
            <a:xfrm flipV="1">
              <a:off x="6197306" y="2102043"/>
              <a:ext cx="1871934" cy="1408423"/>
              <a:chOff x="3275012" y="2168525"/>
              <a:chExt cx="3154363" cy="2373313"/>
            </a:xfrm>
            <a:grpFill/>
          </p:grpSpPr>
          <p:sp>
            <p:nvSpPr>
              <p:cNvPr id="48" name="Freeform 5">
                <a:extLst>
                  <a:ext uri="{FF2B5EF4-FFF2-40B4-BE49-F238E27FC236}">
                    <a16:creationId xmlns:a16="http://schemas.microsoft.com/office/drawing/2014/main" id="{8D67DFBA-8812-4885-A3C8-C5D2EB6AB3C4}"/>
                  </a:ext>
                </a:extLst>
              </p:cNvPr>
              <p:cNvSpPr/>
              <p:nvPr/>
            </p:nvSpPr>
            <p:spPr bwMode="auto">
              <a:xfrm>
                <a:off x="3275012" y="2443163"/>
                <a:ext cx="3122613" cy="2098675"/>
              </a:xfrm>
              <a:custGeom>
                <a:cxnLst>
                  <a:cxn ang="0">
                    <a:pos x="1380" y="721"/>
                  </a:cxn>
                  <a:cxn ang="0">
                    <a:pos x="1375" y="732"/>
                  </a:cxn>
                  <a:cxn ang="0">
                    <a:pos x="1339" y="790"/>
                  </a:cxn>
                  <a:cxn ang="0">
                    <a:pos x="1319" y="816"/>
                  </a:cxn>
                  <a:cxn ang="0">
                    <a:pos x="1303" y="834"/>
                  </a:cxn>
                  <a:cxn ang="0">
                    <a:pos x="1238" y="889"/>
                  </a:cxn>
                  <a:cxn ang="0">
                    <a:pos x="1223" y="899"/>
                  </a:cxn>
                  <a:cxn ang="0">
                    <a:pos x="1080" y="921"/>
                  </a:cxn>
                  <a:cxn ang="0">
                    <a:pos x="1044" y="916"/>
                  </a:cxn>
                  <a:cxn ang="0">
                    <a:pos x="786" y="819"/>
                  </a:cxn>
                  <a:cxn ang="0">
                    <a:pos x="416" y="587"/>
                  </a:cxn>
                  <a:cxn ang="0">
                    <a:pos x="269" y="477"/>
                  </a:cxn>
                  <a:cxn ang="0">
                    <a:pos x="219" y="437"/>
                  </a:cxn>
                  <a:cxn ang="0">
                    <a:pos x="203" y="425"/>
                  </a:cxn>
                  <a:cxn ang="0">
                    <a:pos x="203" y="426"/>
                  </a:cxn>
                  <a:cxn ang="0">
                    <a:pos x="106" y="540"/>
                  </a:cxn>
                  <a:cxn ang="0">
                    <a:pos x="0" y="0"/>
                  </a:cxn>
                  <a:cxn ang="0">
                    <a:pos x="563" y="0"/>
                  </a:cxn>
                  <a:cxn ang="0">
                    <a:pos x="489" y="89"/>
                  </a:cxn>
                  <a:cxn ang="0">
                    <a:pos x="465" y="117"/>
                  </a:cxn>
                  <a:cxn ang="0">
                    <a:pos x="480" y="130"/>
                  </a:cxn>
                  <a:cxn ang="0">
                    <a:pos x="638" y="280"/>
                  </a:cxn>
                  <a:cxn ang="0">
                    <a:pos x="1028" y="602"/>
                  </a:cxn>
                  <a:cxn ang="0">
                    <a:pos x="1045" y="615"/>
                  </a:cxn>
                  <a:cxn ang="0">
                    <a:pos x="1080" y="639"/>
                  </a:cxn>
                  <a:cxn ang="0">
                    <a:pos x="1195" y="708"/>
                  </a:cxn>
                  <a:cxn ang="0">
                    <a:pos x="1250" y="733"/>
                  </a:cxn>
                  <a:cxn ang="0">
                    <a:pos x="1303" y="746"/>
                  </a:cxn>
                  <a:cxn ang="0">
                    <a:pos x="1315" y="748"/>
                  </a:cxn>
                  <a:cxn ang="0">
                    <a:pos x="1342" y="746"/>
                  </a:cxn>
                  <a:cxn ang="0">
                    <a:pos x="1370" y="732"/>
                  </a:cxn>
                  <a:cxn ang="0">
                    <a:pos x="1380" y="721"/>
                  </a:cxn>
                </a:cxnLst>
                <a:rect b="b" l="0" r="r" t="0"/>
                <a:pathLst>
                  <a:path h="925" w="1380">
                    <a:moveTo>
                      <a:pt x="1380" y="721"/>
                    </a:moveTo>
                    <a:cubicBezTo>
                      <a:pt x="1379" y="724"/>
                      <a:pt x="1377" y="728"/>
                      <a:pt x="1375" y="732"/>
                    </a:cubicBezTo>
                    <a:cubicBezTo>
                      <a:pt x="1364" y="752"/>
                      <a:pt x="1352" y="772"/>
                      <a:pt x="1339" y="790"/>
                    </a:cubicBezTo>
                    <a:cubicBezTo>
                      <a:pt x="1333" y="799"/>
                      <a:pt x="1326" y="807"/>
                      <a:pt x="1319" y="816"/>
                    </a:cubicBezTo>
                    <a:cubicBezTo>
                      <a:pt x="1314" y="822"/>
                      <a:pt x="1308" y="828"/>
                      <a:pt x="1303" y="834"/>
                    </a:cubicBezTo>
                    <a:cubicBezTo>
                      <a:pt x="1283" y="854"/>
                      <a:pt x="1261" y="873"/>
                      <a:pt x="1238" y="889"/>
                    </a:cubicBezTo>
                    <a:cubicBezTo>
                      <a:pt x="1233" y="893"/>
                      <a:pt x="1228" y="896"/>
                      <a:pt x="1223" y="899"/>
                    </a:cubicBezTo>
                    <a:cubicBezTo>
                      <a:pt x="1185" y="919"/>
                      <a:pt x="1137" y="926"/>
                      <a:pt x="1080" y="921"/>
                    </a:cubicBezTo>
                    <a:cubicBezTo>
                      <a:pt x="1068" y="920"/>
                      <a:pt x="1056" y="918"/>
                      <a:pt x="1044" y="916"/>
                    </a:cubicBezTo>
                    <a:cubicBezTo>
                      <a:pt x="971" y="903"/>
                      <a:pt x="884" y="871"/>
                      <a:pt x="786" y="819"/>
                    </a:cubicBezTo>
                    <a:cubicBezTo>
                      <a:pt x="416" y="587"/>
                      <a:pt x="416" y="587"/>
                      <a:pt x="416" y="587"/>
                    </a:cubicBezTo>
                    <a:cubicBezTo>
                      <a:pt x="269" y="477"/>
                      <a:pt x="269" y="477"/>
                      <a:pt x="269" y="477"/>
                    </a:cubicBezTo>
                    <a:cubicBezTo>
                      <a:pt x="253" y="464"/>
                      <a:pt x="236" y="451"/>
                      <a:pt x="219" y="437"/>
                    </a:cubicBezTo>
                    <a:cubicBezTo>
                      <a:pt x="213" y="433"/>
                      <a:pt x="208" y="429"/>
                      <a:pt x="203" y="425"/>
                    </a:cubicBezTo>
                    <a:cubicBezTo>
                      <a:pt x="203" y="426"/>
                      <a:pt x="203" y="426"/>
                      <a:pt x="203" y="426"/>
                    </a:cubicBezTo>
                    <a:cubicBezTo>
                      <a:pt x="106" y="540"/>
                      <a:pt x="106" y="540"/>
                      <a:pt x="106" y="540"/>
                    </a:cubicBezTo>
                    <a:cubicBezTo>
                      <a:pt x="0" y="0"/>
                      <a:pt x="0" y="0"/>
                      <a:pt x="0" y="0"/>
                    </a:cubicBezTo>
                    <a:cubicBezTo>
                      <a:pt x="563" y="0"/>
                      <a:pt x="563" y="0"/>
                      <a:pt x="563" y="0"/>
                    </a:cubicBezTo>
                    <a:cubicBezTo>
                      <a:pt x="489" y="89"/>
                      <a:pt x="489" y="89"/>
                      <a:pt x="489" y="89"/>
                    </a:cubicBezTo>
                    <a:cubicBezTo>
                      <a:pt x="465" y="117"/>
                      <a:pt x="465" y="117"/>
                      <a:pt x="465" y="117"/>
                    </a:cubicBezTo>
                    <a:cubicBezTo>
                      <a:pt x="470" y="121"/>
                      <a:pt x="474" y="125"/>
                      <a:pt x="480" y="130"/>
                    </a:cubicBezTo>
                    <a:cubicBezTo>
                      <a:pt x="535" y="183"/>
                      <a:pt x="588" y="233"/>
                      <a:pt x="638" y="280"/>
                    </a:cubicBezTo>
                    <a:cubicBezTo>
                      <a:pt x="1028" y="602"/>
                      <a:pt x="1028" y="602"/>
                      <a:pt x="1028" y="602"/>
                    </a:cubicBezTo>
                    <a:cubicBezTo>
                      <a:pt x="1045" y="615"/>
                      <a:pt x="1045" y="615"/>
                      <a:pt x="1045" y="615"/>
                    </a:cubicBezTo>
                    <a:cubicBezTo>
                      <a:pt x="1057" y="623"/>
                      <a:pt x="1069" y="631"/>
                      <a:pt x="1080" y="639"/>
                    </a:cubicBezTo>
                    <a:cubicBezTo>
                      <a:pt x="1123" y="668"/>
                      <a:pt x="1161" y="691"/>
                      <a:pt x="1195" y="708"/>
                    </a:cubicBezTo>
                    <a:cubicBezTo>
                      <a:pt x="1215" y="718"/>
                      <a:pt x="1233" y="726"/>
                      <a:pt x="1250" y="733"/>
                    </a:cubicBezTo>
                    <a:cubicBezTo>
                      <a:pt x="1269" y="740"/>
                      <a:pt x="1287" y="744"/>
                      <a:pt x="1303" y="746"/>
                    </a:cubicBezTo>
                    <a:cubicBezTo>
                      <a:pt x="1307" y="747"/>
                      <a:pt x="1311" y="747"/>
                      <a:pt x="1315" y="748"/>
                    </a:cubicBezTo>
                    <a:cubicBezTo>
                      <a:pt x="1325" y="748"/>
                      <a:pt x="1334" y="747"/>
                      <a:pt x="1342" y="746"/>
                    </a:cubicBezTo>
                    <a:cubicBezTo>
                      <a:pt x="1353" y="743"/>
                      <a:pt x="1362" y="739"/>
                      <a:pt x="1370" y="732"/>
                    </a:cubicBezTo>
                    <a:cubicBezTo>
                      <a:pt x="1374" y="729"/>
                      <a:pt x="1377" y="725"/>
                      <a:pt x="1380" y="721"/>
                    </a:cubicBezTo>
                    <a:close/>
                  </a:path>
                </a:pathLst>
              </a:custGeom>
              <a:solidFill>
                <a:srgbClr val="F39800"/>
              </a:solidFill>
              <a:ln w="9525">
                <a:solidFill>
                  <a:srgbClr val="EFB0B4"/>
                </a:solid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200">
                  <a:solidFill>
                    <a:schemeClr val="bg1"/>
                  </a:solidFill>
                  <a:cs typeface="+mn-ea"/>
                  <a:sym typeface="+mn-lt"/>
                </a:endParaRPr>
              </a:p>
            </p:txBody>
          </p:sp>
          <p:sp>
            <p:nvSpPr>
              <p:cNvPr id="49" name="Freeform 6">
                <a:extLst>
                  <a:ext uri="{FF2B5EF4-FFF2-40B4-BE49-F238E27FC236}">
                    <a16:creationId xmlns:a16="http://schemas.microsoft.com/office/drawing/2014/main" id="{C5841C4B-68D6-4F68-9E62-85C503B55CEC}"/>
                  </a:ext>
                </a:extLst>
              </p:cNvPr>
              <p:cNvSpPr/>
              <p:nvPr/>
            </p:nvSpPr>
            <p:spPr bwMode="auto">
              <a:xfrm>
                <a:off x="4848225" y="2198688"/>
                <a:ext cx="1541463" cy="1885950"/>
              </a:xfrm>
              <a:custGeom>
                <a:cxnLst>
                  <a:cxn ang="0">
                    <a:pos x="558" y="810"/>
                  </a:cxn>
                  <a:cxn ang="0">
                    <a:pos x="514" y="661"/>
                  </a:cxn>
                  <a:cxn ang="0">
                    <a:pos x="500" y="634"/>
                  </a:cxn>
                  <a:cxn ang="0">
                    <a:pos x="24" y="26"/>
                  </a:cxn>
                  <a:cxn ang="0">
                    <a:pos x="0" y="0"/>
                  </a:cxn>
                  <a:cxn ang="0">
                    <a:pos x="30" y="26"/>
                  </a:cxn>
                  <a:cxn ang="0">
                    <a:pos x="545" y="530"/>
                  </a:cxn>
                  <a:cxn ang="0">
                    <a:pos x="608" y="613"/>
                  </a:cxn>
                  <a:cxn ang="0">
                    <a:pos x="638" y="661"/>
                  </a:cxn>
                  <a:cxn ang="0">
                    <a:pos x="650" y="682"/>
                  </a:cxn>
                  <a:cxn ang="0">
                    <a:pos x="675" y="745"/>
                  </a:cxn>
                  <a:cxn ang="0">
                    <a:pos x="679" y="788"/>
                  </a:cxn>
                  <a:cxn ang="0">
                    <a:pos x="666" y="818"/>
                  </a:cxn>
                  <a:cxn ang="0">
                    <a:pos x="638" y="832"/>
                  </a:cxn>
                  <a:cxn ang="0">
                    <a:pos x="620" y="831"/>
                  </a:cxn>
                  <a:cxn ang="0">
                    <a:pos x="608" y="829"/>
                  </a:cxn>
                  <a:cxn ang="0">
                    <a:pos x="598" y="826"/>
                  </a:cxn>
                  <a:cxn ang="0">
                    <a:pos x="558" y="810"/>
                  </a:cxn>
                </a:cxnLst>
                <a:rect b="b" l="0" r="r" t="0"/>
                <a:pathLst>
                  <a:path h="832" w="681">
                    <a:moveTo>
                      <a:pt x="558" y="810"/>
                    </a:moveTo>
                    <a:cubicBezTo>
                      <a:pt x="558" y="770"/>
                      <a:pt x="543" y="721"/>
                      <a:pt x="514" y="661"/>
                    </a:cubicBezTo>
                    <a:cubicBezTo>
                      <a:pt x="510" y="652"/>
                      <a:pt x="505" y="643"/>
                      <a:pt x="500" y="634"/>
                    </a:cubicBezTo>
                    <a:cubicBezTo>
                      <a:pt x="422" y="486"/>
                      <a:pt x="263" y="284"/>
                      <a:pt x="24" y="26"/>
                    </a:cubicBezTo>
                    <a:cubicBezTo>
                      <a:pt x="16" y="17"/>
                      <a:pt x="8" y="9"/>
                      <a:pt x="0" y="0"/>
                    </a:cubicBezTo>
                    <a:cubicBezTo>
                      <a:pt x="10" y="9"/>
                      <a:pt x="20" y="17"/>
                      <a:pt x="30" y="26"/>
                    </a:cubicBezTo>
                    <a:cubicBezTo>
                      <a:pt x="266" y="231"/>
                      <a:pt x="437" y="399"/>
                      <a:pt x="545" y="530"/>
                    </a:cubicBezTo>
                    <a:cubicBezTo>
                      <a:pt x="569" y="559"/>
                      <a:pt x="590" y="587"/>
                      <a:pt x="608" y="613"/>
                    </a:cubicBezTo>
                    <a:cubicBezTo>
                      <a:pt x="619" y="630"/>
                      <a:pt x="630" y="646"/>
                      <a:pt x="638" y="661"/>
                    </a:cubicBezTo>
                    <a:cubicBezTo>
                      <a:pt x="643" y="668"/>
                      <a:pt x="646" y="675"/>
                      <a:pt x="650" y="682"/>
                    </a:cubicBezTo>
                    <a:cubicBezTo>
                      <a:pt x="662" y="705"/>
                      <a:pt x="670" y="726"/>
                      <a:pt x="675" y="745"/>
                    </a:cubicBezTo>
                    <a:cubicBezTo>
                      <a:pt x="680" y="763"/>
                      <a:pt x="681" y="777"/>
                      <a:pt x="679" y="788"/>
                    </a:cubicBezTo>
                    <a:cubicBezTo>
                      <a:pt x="676" y="799"/>
                      <a:pt x="672" y="809"/>
                      <a:pt x="666" y="818"/>
                    </a:cubicBezTo>
                    <a:cubicBezTo>
                      <a:pt x="660" y="827"/>
                      <a:pt x="651" y="832"/>
                      <a:pt x="638" y="832"/>
                    </a:cubicBezTo>
                    <a:cubicBezTo>
                      <a:pt x="632" y="832"/>
                      <a:pt x="626" y="832"/>
                      <a:pt x="620" y="831"/>
                    </a:cubicBezTo>
                    <a:cubicBezTo>
                      <a:pt x="616" y="831"/>
                      <a:pt x="612" y="830"/>
                      <a:pt x="608" y="829"/>
                    </a:cubicBezTo>
                    <a:cubicBezTo>
                      <a:pt x="604" y="828"/>
                      <a:pt x="601" y="827"/>
                      <a:pt x="598" y="826"/>
                    </a:cubicBezTo>
                    <a:cubicBezTo>
                      <a:pt x="584" y="821"/>
                      <a:pt x="571" y="816"/>
                      <a:pt x="558" y="810"/>
                    </a:cubicBezTo>
                    <a:close/>
                  </a:path>
                </a:pathLst>
              </a:custGeom>
              <a:solidFill>
                <a:srgbClr val="F39800"/>
              </a:solidFill>
              <a:ln w="9525">
                <a:solidFill>
                  <a:srgbClr val="EFB0B4"/>
                </a:solid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200">
                  <a:solidFill>
                    <a:schemeClr val="bg1"/>
                  </a:solidFill>
                  <a:cs typeface="+mn-ea"/>
                  <a:sym typeface="+mn-lt"/>
                </a:endParaRPr>
              </a:p>
            </p:txBody>
          </p:sp>
          <p:sp>
            <p:nvSpPr>
              <p:cNvPr id="50" name="Freeform 7">
                <a:extLst>
                  <a:ext uri="{FF2B5EF4-FFF2-40B4-BE49-F238E27FC236}">
                    <a16:creationId xmlns:a16="http://schemas.microsoft.com/office/drawing/2014/main" id="{3B3268C9-2259-4A1B-8893-94C649FC394D}"/>
                  </a:ext>
                </a:extLst>
              </p:cNvPr>
              <p:cNvSpPr>
                <a:spLocks noEditPoints="1"/>
              </p:cNvSpPr>
              <p:nvPr/>
            </p:nvSpPr>
            <p:spPr bwMode="auto">
              <a:xfrm>
                <a:off x="3275012" y="2168525"/>
                <a:ext cx="3154363" cy="1970088"/>
              </a:xfrm>
              <a:custGeom>
                <a:cxnLst>
                  <a:cxn ang="0">
                    <a:pos x="0" y="121"/>
                  </a:cxn>
                  <a:cxn ang="0">
                    <a:pos x="19" y="106"/>
                  </a:cxn>
                  <a:cxn ang="0">
                    <a:pos x="547" y="106"/>
                  </a:cxn>
                  <a:cxn ang="0">
                    <a:pos x="563" y="121"/>
                  </a:cxn>
                  <a:cxn ang="0">
                    <a:pos x="0" y="121"/>
                  </a:cxn>
                  <a:cxn ang="0">
                    <a:pos x="1380" y="842"/>
                  </a:cxn>
                  <a:cxn ang="0">
                    <a:pos x="1370" y="853"/>
                  </a:cxn>
                  <a:cxn ang="0">
                    <a:pos x="1342" y="867"/>
                  </a:cxn>
                  <a:cxn ang="0">
                    <a:pos x="1315" y="869"/>
                  </a:cxn>
                  <a:cxn ang="0">
                    <a:pos x="1303" y="867"/>
                  </a:cxn>
                  <a:cxn ang="0">
                    <a:pos x="1250" y="854"/>
                  </a:cxn>
                  <a:cxn ang="0">
                    <a:pos x="1195" y="829"/>
                  </a:cxn>
                  <a:cxn ang="0">
                    <a:pos x="1080" y="760"/>
                  </a:cxn>
                  <a:cxn ang="0">
                    <a:pos x="1045" y="736"/>
                  </a:cxn>
                  <a:cxn ang="0">
                    <a:pos x="1028" y="723"/>
                  </a:cxn>
                  <a:cxn ang="0">
                    <a:pos x="638" y="401"/>
                  </a:cxn>
                  <a:cxn ang="0">
                    <a:pos x="480" y="251"/>
                  </a:cxn>
                  <a:cxn ang="0">
                    <a:pos x="465" y="238"/>
                  </a:cxn>
                  <a:cxn ang="0">
                    <a:pos x="489" y="210"/>
                  </a:cxn>
                  <a:cxn ang="0">
                    <a:pos x="1044" y="691"/>
                  </a:cxn>
                  <a:cxn ang="0">
                    <a:pos x="1119" y="745"/>
                  </a:cxn>
                  <a:cxn ang="0">
                    <a:pos x="1195" y="793"/>
                  </a:cxn>
                  <a:cxn ang="0">
                    <a:pos x="1235" y="814"/>
                  </a:cxn>
                  <a:cxn ang="0">
                    <a:pos x="1253" y="823"/>
                  </a:cxn>
                  <a:cxn ang="0">
                    <a:pos x="1293" y="839"/>
                  </a:cxn>
                  <a:cxn ang="0">
                    <a:pos x="1303" y="842"/>
                  </a:cxn>
                  <a:cxn ang="0">
                    <a:pos x="1315" y="844"/>
                  </a:cxn>
                  <a:cxn ang="0">
                    <a:pos x="1333" y="845"/>
                  </a:cxn>
                  <a:cxn ang="0">
                    <a:pos x="1361" y="831"/>
                  </a:cxn>
                  <a:cxn ang="0">
                    <a:pos x="1374" y="801"/>
                  </a:cxn>
                  <a:cxn ang="0">
                    <a:pos x="1370" y="758"/>
                  </a:cxn>
                  <a:cxn ang="0">
                    <a:pos x="1345" y="695"/>
                  </a:cxn>
                  <a:cxn ang="0">
                    <a:pos x="1333" y="674"/>
                  </a:cxn>
                  <a:cxn ang="0">
                    <a:pos x="1303" y="626"/>
                  </a:cxn>
                  <a:cxn ang="0">
                    <a:pos x="1240" y="543"/>
                  </a:cxn>
                  <a:cxn ang="0">
                    <a:pos x="725" y="39"/>
                  </a:cxn>
                  <a:cxn ang="0">
                    <a:pos x="695" y="13"/>
                  </a:cxn>
                  <a:cxn ang="0">
                    <a:pos x="682" y="0"/>
                  </a:cxn>
                  <a:cxn ang="0">
                    <a:pos x="728" y="39"/>
                  </a:cxn>
                  <a:cxn ang="0">
                    <a:pos x="945" y="234"/>
                  </a:cxn>
                  <a:cxn ang="0">
                    <a:pos x="1247" y="543"/>
                  </a:cxn>
                  <a:cxn ang="0">
                    <a:pos x="1303" y="613"/>
                  </a:cxn>
                  <a:cxn ang="0">
                    <a:pos x="1344" y="674"/>
                  </a:cxn>
                  <a:cxn ang="0">
                    <a:pos x="1356" y="695"/>
                  </a:cxn>
                  <a:cxn ang="0">
                    <a:pos x="1384" y="758"/>
                  </a:cxn>
                  <a:cxn ang="0">
                    <a:pos x="1392" y="793"/>
                  </a:cxn>
                  <a:cxn ang="0">
                    <a:pos x="1392" y="792"/>
                  </a:cxn>
                  <a:cxn ang="0">
                    <a:pos x="1380" y="842"/>
                  </a:cxn>
                </a:cxnLst>
                <a:rect b="b" l="0" r="r" t="0"/>
                <a:pathLst>
                  <a:path h="869" w="1394">
                    <a:moveTo>
                      <a:pt x="0" y="121"/>
                    </a:moveTo>
                    <a:cubicBezTo>
                      <a:pt x="19" y="106"/>
                      <a:pt x="19" y="106"/>
                      <a:pt x="19" y="106"/>
                    </a:cubicBezTo>
                    <a:cubicBezTo>
                      <a:pt x="547" y="106"/>
                      <a:pt x="547" y="106"/>
                      <a:pt x="547" y="106"/>
                    </a:cubicBezTo>
                    <a:cubicBezTo>
                      <a:pt x="563" y="121"/>
                      <a:pt x="563" y="121"/>
                      <a:pt x="563" y="121"/>
                    </a:cubicBezTo>
                    <a:lnTo>
                      <a:pt x="0" y="121"/>
                    </a:lnTo>
                    <a:close/>
                    <a:moveTo>
                      <a:pt x="1380" y="842"/>
                    </a:moveTo>
                    <a:cubicBezTo>
                      <a:pt x="1377" y="846"/>
                      <a:pt x="1374" y="850"/>
                      <a:pt x="1370" y="853"/>
                    </a:cubicBezTo>
                    <a:cubicBezTo>
                      <a:pt x="1362" y="860"/>
                      <a:pt x="1353" y="864"/>
                      <a:pt x="1342" y="867"/>
                    </a:cubicBezTo>
                    <a:cubicBezTo>
                      <a:pt x="1334" y="868"/>
                      <a:pt x="1325" y="869"/>
                      <a:pt x="1315" y="869"/>
                    </a:cubicBezTo>
                    <a:cubicBezTo>
                      <a:pt x="1311" y="868"/>
                      <a:pt x="1307" y="868"/>
                      <a:pt x="1303" y="867"/>
                    </a:cubicBezTo>
                    <a:cubicBezTo>
                      <a:pt x="1287" y="865"/>
                      <a:pt x="1269" y="861"/>
                      <a:pt x="1250" y="854"/>
                    </a:cubicBezTo>
                    <a:cubicBezTo>
                      <a:pt x="1233" y="847"/>
                      <a:pt x="1215" y="839"/>
                      <a:pt x="1195" y="829"/>
                    </a:cubicBezTo>
                    <a:cubicBezTo>
                      <a:pt x="1161" y="812"/>
                      <a:pt x="1123" y="789"/>
                      <a:pt x="1080" y="760"/>
                    </a:cubicBezTo>
                    <a:cubicBezTo>
                      <a:pt x="1069" y="752"/>
                      <a:pt x="1057" y="744"/>
                      <a:pt x="1045" y="736"/>
                    </a:cubicBezTo>
                    <a:cubicBezTo>
                      <a:pt x="1028" y="723"/>
                      <a:pt x="1028" y="723"/>
                      <a:pt x="1028" y="723"/>
                    </a:cubicBezTo>
                    <a:cubicBezTo>
                      <a:pt x="638" y="401"/>
                      <a:pt x="638" y="401"/>
                      <a:pt x="638" y="401"/>
                    </a:cubicBezTo>
                    <a:cubicBezTo>
                      <a:pt x="588" y="354"/>
                      <a:pt x="535" y="304"/>
                      <a:pt x="480" y="251"/>
                    </a:cubicBezTo>
                    <a:cubicBezTo>
                      <a:pt x="474" y="246"/>
                      <a:pt x="470" y="242"/>
                      <a:pt x="465" y="238"/>
                    </a:cubicBezTo>
                    <a:cubicBezTo>
                      <a:pt x="489" y="210"/>
                      <a:pt x="489" y="210"/>
                      <a:pt x="489" y="210"/>
                    </a:cubicBezTo>
                    <a:cubicBezTo>
                      <a:pt x="716" y="425"/>
                      <a:pt x="901" y="585"/>
                      <a:pt x="1044" y="691"/>
                    </a:cubicBezTo>
                    <a:cubicBezTo>
                      <a:pt x="1071" y="711"/>
                      <a:pt x="1095" y="729"/>
                      <a:pt x="1119" y="745"/>
                    </a:cubicBezTo>
                    <a:cubicBezTo>
                      <a:pt x="1146" y="763"/>
                      <a:pt x="1172" y="779"/>
                      <a:pt x="1195" y="793"/>
                    </a:cubicBezTo>
                    <a:cubicBezTo>
                      <a:pt x="1209" y="801"/>
                      <a:pt x="1223" y="808"/>
                      <a:pt x="1235" y="814"/>
                    </a:cubicBezTo>
                    <a:cubicBezTo>
                      <a:pt x="1241" y="817"/>
                      <a:pt x="1247" y="820"/>
                      <a:pt x="1253" y="823"/>
                    </a:cubicBezTo>
                    <a:cubicBezTo>
                      <a:pt x="1266" y="829"/>
                      <a:pt x="1279" y="834"/>
                      <a:pt x="1293" y="839"/>
                    </a:cubicBezTo>
                    <a:cubicBezTo>
                      <a:pt x="1296" y="840"/>
                      <a:pt x="1299" y="841"/>
                      <a:pt x="1303" y="842"/>
                    </a:cubicBezTo>
                    <a:cubicBezTo>
                      <a:pt x="1307" y="843"/>
                      <a:pt x="1311" y="844"/>
                      <a:pt x="1315" y="844"/>
                    </a:cubicBezTo>
                    <a:cubicBezTo>
                      <a:pt x="1321" y="845"/>
                      <a:pt x="1327" y="845"/>
                      <a:pt x="1333" y="845"/>
                    </a:cubicBezTo>
                    <a:cubicBezTo>
                      <a:pt x="1346" y="845"/>
                      <a:pt x="1355" y="840"/>
                      <a:pt x="1361" y="831"/>
                    </a:cubicBezTo>
                    <a:cubicBezTo>
                      <a:pt x="1367" y="822"/>
                      <a:pt x="1371" y="812"/>
                      <a:pt x="1374" y="801"/>
                    </a:cubicBezTo>
                    <a:cubicBezTo>
                      <a:pt x="1376" y="790"/>
                      <a:pt x="1375" y="776"/>
                      <a:pt x="1370" y="758"/>
                    </a:cubicBezTo>
                    <a:cubicBezTo>
                      <a:pt x="1365" y="739"/>
                      <a:pt x="1357" y="718"/>
                      <a:pt x="1345" y="695"/>
                    </a:cubicBezTo>
                    <a:cubicBezTo>
                      <a:pt x="1341" y="688"/>
                      <a:pt x="1338" y="681"/>
                      <a:pt x="1333" y="674"/>
                    </a:cubicBezTo>
                    <a:cubicBezTo>
                      <a:pt x="1325" y="659"/>
                      <a:pt x="1314" y="643"/>
                      <a:pt x="1303" y="626"/>
                    </a:cubicBezTo>
                    <a:cubicBezTo>
                      <a:pt x="1285" y="600"/>
                      <a:pt x="1264" y="572"/>
                      <a:pt x="1240" y="543"/>
                    </a:cubicBezTo>
                    <a:cubicBezTo>
                      <a:pt x="1132" y="412"/>
                      <a:pt x="961" y="244"/>
                      <a:pt x="725" y="39"/>
                    </a:cubicBezTo>
                    <a:cubicBezTo>
                      <a:pt x="715" y="30"/>
                      <a:pt x="705" y="22"/>
                      <a:pt x="695" y="13"/>
                    </a:cubicBezTo>
                    <a:cubicBezTo>
                      <a:pt x="691" y="9"/>
                      <a:pt x="686" y="4"/>
                      <a:pt x="682" y="0"/>
                    </a:cubicBezTo>
                    <a:cubicBezTo>
                      <a:pt x="698" y="13"/>
                      <a:pt x="713" y="26"/>
                      <a:pt x="728" y="39"/>
                    </a:cubicBezTo>
                    <a:cubicBezTo>
                      <a:pt x="808" y="108"/>
                      <a:pt x="880" y="173"/>
                      <a:pt x="945" y="234"/>
                    </a:cubicBezTo>
                    <a:cubicBezTo>
                      <a:pt x="1073" y="353"/>
                      <a:pt x="1174" y="456"/>
                      <a:pt x="1247" y="543"/>
                    </a:cubicBezTo>
                    <a:cubicBezTo>
                      <a:pt x="1268" y="568"/>
                      <a:pt x="1286" y="591"/>
                      <a:pt x="1303" y="613"/>
                    </a:cubicBezTo>
                    <a:cubicBezTo>
                      <a:pt x="1318" y="635"/>
                      <a:pt x="1332" y="655"/>
                      <a:pt x="1344" y="674"/>
                    </a:cubicBezTo>
                    <a:cubicBezTo>
                      <a:pt x="1348" y="681"/>
                      <a:pt x="1352" y="688"/>
                      <a:pt x="1356" y="695"/>
                    </a:cubicBezTo>
                    <a:cubicBezTo>
                      <a:pt x="1368" y="718"/>
                      <a:pt x="1378" y="739"/>
                      <a:pt x="1384" y="758"/>
                    </a:cubicBezTo>
                    <a:cubicBezTo>
                      <a:pt x="1388" y="772"/>
                      <a:pt x="1391" y="783"/>
                      <a:pt x="1392" y="793"/>
                    </a:cubicBezTo>
                    <a:cubicBezTo>
                      <a:pt x="1392" y="792"/>
                      <a:pt x="1392" y="792"/>
                      <a:pt x="1392" y="792"/>
                    </a:cubicBezTo>
                    <a:cubicBezTo>
                      <a:pt x="1394" y="808"/>
                      <a:pt x="1390" y="825"/>
                      <a:pt x="1380" y="842"/>
                    </a:cubicBezTo>
                    <a:close/>
                  </a:path>
                </a:pathLst>
              </a:custGeom>
              <a:solidFill>
                <a:srgbClr val="F39800"/>
              </a:solidFill>
              <a:ln w="9525">
                <a:solidFill>
                  <a:srgbClr val="EFB0B4"/>
                </a:solid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200">
                  <a:solidFill>
                    <a:schemeClr val="bg1"/>
                  </a:solidFill>
                  <a:cs typeface="+mn-ea"/>
                  <a:sym typeface="+mn-lt"/>
                </a:endParaRPr>
              </a:p>
            </p:txBody>
          </p:sp>
        </p:grpSp>
        <p:grpSp>
          <p:nvGrpSpPr>
            <p:cNvPr id="37" name="Group 20">
              <a:extLst>
                <a:ext uri="{FF2B5EF4-FFF2-40B4-BE49-F238E27FC236}">
                  <a16:creationId xmlns:a16="http://schemas.microsoft.com/office/drawing/2014/main" id="{E9FD37C1-6B13-4158-B195-AF454E9256C8}"/>
                </a:ext>
              </a:extLst>
            </p:cNvPr>
            <p:cNvGrpSpPr/>
            <p:nvPr/>
          </p:nvGrpSpPr>
          <p:grpSpPr>
            <a:xfrm flipH="1" flipV="1">
              <a:off x="3876366" y="2119943"/>
              <a:ext cx="1871934" cy="1408423"/>
              <a:chOff x="3275012" y="2168525"/>
              <a:chExt cx="3154363" cy="2373313"/>
            </a:xfrm>
            <a:grpFill/>
          </p:grpSpPr>
          <p:sp>
            <p:nvSpPr>
              <p:cNvPr id="45" name="Freeform 5">
                <a:extLst>
                  <a:ext uri="{FF2B5EF4-FFF2-40B4-BE49-F238E27FC236}">
                    <a16:creationId xmlns:a16="http://schemas.microsoft.com/office/drawing/2014/main" id="{340D85C5-0CCC-4174-A7CA-2B4BA13A9D49}"/>
                  </a:ext>
                </a:extLst>
              </p:cNvPr>
              <p:cNvSpPr/>
              <p:nvPr/>
            </p:nvSpPr>
            <p:spPr bwMode="auto">
              <a:xfrm>
                <a:off x="3275012" y="2443163"/>
                <a:ext cx="3122613" cy="2098675"/>
              </a:xfrm>
              <a:custGeom>
                <a:cxnLst>
                  <a:cxn ang="0">
                    <a:pos x="1380" y="721"/>
                  </a:cxn>
                  <a:cxn ang="0">
                    <a:pos x="1375" y="732"/>
                  </a:cxn>
                  <a:cxn ang="0">
                    <a:pos x="1339" y="790"/>
                  </a:cxn>
                  <a:cxn ang="0">
                    <a:pos x="1319" y="816"/>
                  </a:cxn>
                  <a:cxn ang="0">
                    <a:pos x="1303" y="834"/>
                  </a:cxn>
                  <a:cxn ang="0">
                    <a:pos x="1238" y="889"/>
                  </a:cxn>
                  <a:cxn ang="0">
                    <a:pos x="1223" y="899"/>
                  </a:cxn>
                  <a:cxn ang="0">
                    <a:pos x="1080" y="921"/>
                  </a:cxn>
                  <a:cxn ang="0">
                    <a:pos x="1044" y="916"/>
                  </a:cxn>
                  <a:cxn ang="0">
                    <a:pos x="786" y="819"/>
                  </a:cxn>
                  <a:cxn ang="0">
                    <a:pos x="416" y="587"/>
                  </a:cxn>
                  <a:cxn ang="0">
                    <a:pos x="269" y="477"/>
                  </a:cxn>
                  <a:cxn ang="0">
                    <a:pos x="219" y="437"/>
                  </a:cxn>
                  <a:cxn ang="0">
                    <a:pos x="203" y="425"/>
                  </a:cxn>
                  <a:cxn ang="0">
                    <a:pos x="203" y="426"/>
                  </a:cxn>
                  <a:cxn ang="0">
                    <a:pos x="106" y="540"/>
                  </a:cxn>
                  <a:cxn ang="0">
                    <a:pos x="0" y="0"/>
                  </a:cxn>
                  <a:cxn ang="0">
                    <a:pos x="563" y="0"/>
                  </a:cxn>
                  <a:cxn ang="0">
                    <a:pos x="489" y="89"/>
                  </a:cxn>
                  <a:cxn ang="0">
                    <a:pos x="465" y="117"/>
                  </a:cxn>
                  <a:cxn ang="0">
                    <a:pos x="480" y="130"/>
                  </a:cxn>
                  <a:cxn ang="0">
                    <a:pos x="638" y="280"/>
                  </a:cxn>
                  <a:cxn ang="0">
                    <a:pos x="1028" y="602"/>
                  </a:cxn>
                  <a:cxn ang="0">
                    <a:pos x="1045" y="615"/>
                  </a:cxn>
                  <a:cxn ang="0">
                    <a:pos x="1080" y="639"/>
                  </a:cxn>
                  <a:cxn ang="0">
                    <a:pos x="1195" y="708"/>
                  </a:cxn>
                  <a:cxn ang="0">
                    <a:pos x="1250" y="733"/>
                  </a:cxn>
                  <a:cxn ang="0">
                    <a:pos x="1303" y="746"/>
                  </a:cxn>
                  <a:cxn ang="0">
                    <a:pos x="1315" y="748"/>
                  </a:cxn>
                  <a:cxn ang="0">
                    <a:pos x="1342" y="746"/>
                  </a:cxn>
                  <a:cxn ang="0">
                    <a:pos x="1370" y="732"/>
                  </a:cxn>
                  <a:cxn ang="0">
                    <a:pos x="1380" y="721"/>
                  </a:cxn>
                </a:cxnLst>
                <a:rect b="b" l="0" r="r" t="0"/>
                <a:pathLst>
                  <a:path h="925" w="1380">
                    <a:moveTo>
                      <a:pt x="1380" y="721"/>
                    </a:moveTo>
                    <a:cubicBezTo>
                      <a:pt x="1379" y="724"/>
                      <a:pt x="1377" y="728"/>
                      <a:pt x="1375" y="732"/>
                    </a:cubicBezTo>
                    <a:cubicBezTo>
                      <a:pt x="1364" y="752"/>
                      <a:pt x="1352" y="772"/>
                      <a:pt x="1339" y="790"/>
                    </a:cubicBezTo>
                    <a:cubicBezTo>
                      <a:pt x="1333" y="799"/>
                      <a:pt x="1326" y="807"/>
                      <a:pt x="1319" y="816"/>
                    </a:cubicBezTo>
                    <a:cubicBezTo>
                      <a:pt x="1314" y="822"/>
                      <a:pt x="1308" y="828"/>
                      <a:pt x="1303" y="834"/>
                    </a:cubicBezTo>
                    <a:cubicBezTo>
                      <a:pt x="1283" y="854"/>
                      <a:pt x="1261" y="873"/>
                      <a:pt x="1238" y="889"/>
                    </a:cubicBezTo>
                    <a:cubicBezTo>
                      <a:pt x="1233" y="893"/>
                      <a:pt x="1228" y="896"/>
                      <a:pt x="1223" y="899"/>
                    </a:cubicBezTo>
                    <a:cubicBezTo>
                      <a:pt x="1185" y="919"/>
                      <a:pt x="1137" y="926"/>
                      <a:pt x="1080" y="921"/>
                    </a:cubicBezTo>
                    <a:cubicBezTo>
                      <a:pt x="1068" y="920"/>
                      <a:pt x="1056" y="918"/>
                      <a:pt x="1044" y="916"/>
                    </a:cubicBezTo>
                    <a:cubicBezTo>
                      <a:pt x="971" y="903"/>
                      <a:pt x="884" y="871"/>
                      <a:pt x="786" y="819"/>
                    </a:cubicBezTo>
                    <a:cubicBezTo>
                      <a:pt x="416" y="587"/>
                      <a:pt x="416" y="587"/>
                      <a:pt x="416" y="587"/>
                    </a:cubicBezTo>
                    <a:cubicBezTo>
                      <a:pt x="269" y="477"/>
                      <a:pt x="269" y="477"/>
                      <a:pt x="269" y="477"/>
                    </a:cubicBezTo>
                    <a:cubicBezTo>
                      <a:pt x="253" y="464"/>
                      <a:pt x="236" y="451"/>
                      <a:pt x="219" y="437"/>
                    </a:cubicBezTo>
                    <a:cubicBezTo>
                      <a:pt x="213" y="433"/>
                      <a:pt x="208" y="429"/>
                      <a:pt x="203" y="425"/>
                    </a:cubicBezTo>
                    <a:cubicBezTo>
                      <a:pt x="203" y="426"/>
                      <a:pt x="203" y="426"/>
                      <a:pt x="203" y="426"/>
                    </a:cubicBezTo>
                    <a:cubicBezTo>
                      <a:pt x="106" y="540"/>
                      <a:pt x="106" y="540"/>
                      <a:pt x="106" y="540"/>
                    </a:cubicBezTo>
                    <a:cubicBezTo>
                      <a:pt x="0" y="0"/>
                      <a:pt x="0" y="0"/>
                      <a:pt x="0" y="0"/>
                    </a:cubicBezTo>
                    <a:cubicBezTo>
                      <a:pt x="563" y="0"/>
                      <a:pt x="563" y="0"/>
                      <a:pt x="563" y="0"/>
                    </a:cubicBezTo>
                    <a:cubicBezTo>
                      <a:pt x="489" y="89"/>
                      <a:pt x="489" y="89"/>
                      <a:pt x="489" y="89"/>
                    </a:cubicBezTo>
                    <a:cubicBezTo>
                      <a:pt x="465" y="117"/>
                      <a:pt x="465" y="117"/>
                      <a:pt x="465" y="117"/>
                    </a:cubicBezTo>
                    <a:cubicBezTo>
                      <a:pt x="470" y="121"/>
                      <a:pt x="474" y="125"/>
                      <a:pt x="480" y="130"/>
                    </a:cubicBezTo>
                    <a:cubicBezTo>
                      <a:pt x="535" y="183"/>
                      <a:pt x="588" y="233"/>
                      <a:pt x="638" y="280"/>
                    </a:cubicBezTo>
                    <a:cubicBezTo>
                      <a:pt x="1028" y="602"/>
                      <a:pt x="1028" y="602"/>
                      <a:pt x="1028" y="602"/>
                    </a:cubicBezTo>
                    <a:cubicBezTo>
                      <a:pt x="1045" y="615"/>
                      <a:pt x="1045" y="615"/>
                      <a:pt x="1045" y="615"/>
                    </a:cubicBezTo>
                    <a:cubicBezTo>
                      <a:pt x="1057" y="623"/>
                      <a:pt x="1069" y="631"/>
                      <a:pt x="1080" y="639"/>
                    </a:cubicBezTo>
                    <a:cubicBezTo>
                      <a:pt x="1123" y="668"/>
                      <a:pt x="1161" y="691"/>
                      <a:pt x="1195" y="708"/>
                    </a:cubicBezTo>
                    <a:cubicBezTo>
                      <a:pt x="1215" y="718"/>
                      <a:pt x="1233" y="726"/>
                      <a:pt x="1250" y="733"/>
                    </a:cubicBezTo>
                    <a:cubicBezTo>
                      <a:pt x="1269" y="740"/>
                      <a:pt x="1287" y="744"/>
                      <a:pt x="1303" y="746"/>
                    </a:cubicBezTo>
                    <a:cubicBezTo>
                      <a:pt x="1307" y="747"/>
                      <a:pt x="1311" y="747"/>
                      <a:pt x="1315" y="748"/>
                    </a:cubicBezTo>
                    <a:cubicBezTo>
                      <a:pt x="1325" y="748"/>
                      <a:pt x="1334" y="747"/>
                      <a:pt x="1342" y="746"/>
                    </a:cubicBezTo>
                    <a:cubicBezTo>
                      <a:pt x="1353" y="743"/>
                      <a:pt x="1362" y="739"/>
                      <a:pt x="1370" y="732"/>
                    </a:cubicBezTo>
                    <a:cubicBezTo>
                      <a:pt x="1374" y="729"/>
                      <a:pt x="1377" y="725"/>
                      <a:pt x="1380" y="721"/>
                    </a:cubicBezTo>
                    <a:close/>
                  </a:path>
                </a:pathLst>
              </a:custGeom>
              <a:grpFill/>
              <a:ln w="9525">
                <a:solidFill>
                  <a:srgbClr val="EFB0B4"/>
                </a:solid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200">
                  <a:solidFill>
                    <a:schemeClr val="bg1"/>
                  </a:solidFill>
                  <a:cs typeface="+mn-ea"/>
                  <a:sym typeface="+mn-lt"/>
                </a:endParaRPr>
              </a:p>
            </p:txBody>
          </p:sp>
          <p:sp>
            <p:nvSpPr>
              <p:cNvPr id="46" name="Freeform 6">
                <a:extLst>
                  <a:ext uri="{FF2B5EF4-FFF2-40B4-BE49-F238E27FC236}">
                    <a16:creationId xmlns:a16="http://schemas.microsoft.com/office/drawing/2014/main" id="{B329643A-97B5-4E95-AB23-49BDDD10123F}"/>
                  </a:ext>
                </a:extLst>
              </p:cNvPr>
              <p:cNvSpPr/>
              <p:nvPr/>
            </p:nvSpPr>
            <p:spPr bwMode="auto">
              <a:xfrm>
                <a:off x="4848226" y="2198687"/>
                <a:ext cx="1541463" cy="1885950"/>
              </a:xfrm>
              <a:custGeom>
                <a:cxnLst>
                  <a:cxn ang="0">
                    <a:pos x="558" y="810"/>
                  </a:cxn>
                  <a:cxn ang="0">
                    <a:pos x="514" y="661"/>
                  </a:cxn>
                  <a:cxn ang="0">
                    <a:pos x="500" y="634"/>
                  </a:cxn>
                  <a:cxn ang="0">
                    <a:pos x="24" y="26"/>
                  </a:cxn>
                  <a:cxn ang="0">
                    <a:pos x="0" y="0"/>
                  </a:cxn>
                  <a:cxn ang="0">
                    <a:pos x="30" y="26"/>
                  </a:cxn>
                  <a:cxn ang="0">
                    <a:pos x="545" y="530"/>
                  </a:cxn>
                  <a:cxn ang="0">
                    <a:pos x="608" y="613"/>
                  </a:cxn>
                  <a:cxn ang="0">
                    <a:pos x="638" y="661"/>
                  </a:cxn>
                  <a:cxn ang="0">
                    <a:pos x="650" y="682"/>
                  </a:cxn>
                  <a:cxn ang="0">
                    <a:pos x="675" y="745"/>
                  </a:cxn>
                  <a:cxn ang="0">
                    <a:pos x="679" y="788"/>
                  </a:cxn>
                  <a:cxn ang="0">
                    <a:pos x="666" y="818"/>
                  </a:cxn>
                  <a:cxn ang="0">
                    <a:pos x="638" y="832"/>
                  </a:cxn>
                  <a:cxn ang="0">
                    <a:pos x="620" y="831"/>
                  </a:cxn>
                  <a:cxn ang="0">
                    <a:pos x="608" y="829"/>
                  </a:cxn>
                  <a:cxn ang="0">
                    <a:pos x="598" y="826"/>
                  </a:cxn>
                  <a:cxn ang="0">
                    <a:pos x="558" y="810"/>
                  </a:cxn>
                </a:cxnLst>
                <a:rect b="b" l="0" r="r" t="0"/>
                <a:pathLst>
                  <a:path h="832" w="681">
                    <a:moveTo>
                      <a:pt x="558" y="810"/>
                    </a:moveTo>
                    <a:cubicBezTo>
                      <a:pt x="558" y="770"/>
                      <a:pt x="543" y="721"/>
                      <a:pt x="514" y="661"/>
                    </a:cubicBezTo>
                    <a:cubicBezTo>
                      <a:pt x="510" y="652"/>
                      <a:pt x="505" y="643"/>
                      <a:pt x="500" y="634"/>
                    </a:cubicBezTo>
                    <a:cubicBezTo>
                      <a:pt x="422" y="486"/>
                      <a:pt x="263" y="284"/>
                      <a:pt x="24" y="26"/>
                    </a:cubicBezTo>
                    <a:cubicBezTo>
                      <a:pt x="16" y="17"/>
                      <a:pt x="8" y="9"/>
                      <a:pt x="0" y="0"/>
                    </a:cubicBezTo>
                    <a:cubicBezTo>
                      <a:pt x="10" y="9"/>
                      <a:pt x="20" y="17"/>
                      <a:pt x="30" y="26"/>
                    </a:cubicBezTo>
                    <a:cubicBezTo>
                      <a:pt x="266" y="231"/>
                      <a:pt x="437" y="399"/>
                      <a:pt x="545" y="530"/>
                    </a:cubicBezTo>
                    <a:cubicBezTo>
                      <a:pt x="569" y="559"/>
                      <a:pt x="590" y="587"/>
                      <a:pt x="608" y="613"/>
                    </a:cubicBezTo>
                    <a:cubicBezTo>
                      <a:pt x="619" y="630"/>
                      <a:pt x="630" y="646"/>
                      <a:pt x="638" y="661"/>
                    </a:cubicBezTo>
                    <a:cubicBezTo>
                      <a:pt x="643" y="668"/>
                      <a:pt x="646" y="675"/>
                      <a:pt x="650" y="682"/>
                    </a:cubicBezTo>
                    <a:cubicBezTo>
                      <a:pt x="662" y="705"/>
                      <a:pt x="670" y="726"/>
                      <a:pt x="675" y="745"/>
                    </a:cubicBezTo>
                    <a:cubicBezTo>
                      <a:pt x="680" y="763"/>
                      <a:pt x="681" y="777"/>
                      <a:pt x="679" y="788"/>
                    </a:cubicBezTo>
                    <a:cubicBezTo>
                      <a:pt x="676" y="799"/>
                      <a:pt x="672" y="809"/>
                      <a:pt x="666" y="818"/>
                    </a:cubicBezTo>
                    <a:cubicBezTo>
                      <a:pt x="660" y="827"/>
                      <a:pt x="651" y="832"/>
                      <a:pt x="638" y="832"/>
                    </a:cubicBezTo>
                    <a:cubicBezTo>
                      <a:pt x="632" y="832"/>
                      <a:pt x="626" y="832"/>
                      <a:pt x="620" y="831"/>
                    </a:cubicBezTo>
                    <a:cubicBezTo>
                      <a:pt x="616" y="831"/>
                      <a:pt x="612" y="830"/>
                      <a:pt x="608" y="829"/>
                    </a:cubicBezTo>
                    <a:cubicBezTo>
                      <a:pt x="604" y="828"/>
                      <a:pt x="601" y="827"/>
                      <a:pt x="598" y="826"/>
                    </a:cubicBezTo>
                    <a:cubicBezTo>
                      <a:pt x="584" y="821"/>
                      <a:pt x="571" y="816"/>
                      <a:pt x="558" y="810"/>
                    </a:cubicBezTo>
                    <a:close/>
                  </a:path>
                </a:pathLst>
              </a:custGeom>
              <a:grpFill/>
              <a:ln w="9525">
                <a:solidFill>
                  <a:srgbClr val="EFB0B4"/>
                </a:solid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200">
                  <a:solidFill>
                    <a:schemeClr val="bg1"/>
                  </a:solidFill>
                  <a:cs typeface="+mn-ea"/>
                  <a:sym typeface="+mn-lt"/>
                </a:endParaRPr>
              </a:p>
            </p:txBody>
          </p:sp>
          <p:sp>
            <p:nvSpPr>
              <p:cNvPr id="47" name="Freeform 7">
                <a:extLst>
                  <a:ext uri="{FF2B5EF4-FFF2-40B4-BE49-F238E27FC236}">
                    <a16:creationId xmlns:a16="http://schemas.microsoft.com/office/drawing/2014/main" id="{A76011E2-94BA-4957-ACA3-C981A599F866}"/>
                  </a:ext>
                </a:extLst>
              </p:cNvPr>
              <p:cNvSpPr>
                <a:spLocks noEditPoints="1"/>
              </p:cNvSpPr>
              <p:nvPr/>
            </p:nvSpPr>
            <p:spPr bwMode="auto">
              <a:xfrm>
                <a:off x="3275012" y="2168525"/>
                <a:ext cx="3154363" cy="1970088"/>
              </a:xfrm>
              <a:custGeom>
                <a:cxnLst>
                  <a:cxn ang="0">
                    <a:pos x="0" y="121"/>
                  </a:cxn>
                  <a:cxn ang="0">
                    <a:pos x="19" y="106"/>
                  </a:cxn>
                  <a:cxn ang="0">
                    <a:pos x="547" y="106"/>
                  </a:cxn>
                  <a:cxn ang="0">
                    <a:pos x="563" y="121"/>
                  </a:cxn>
                  <a:cxn ang="0">
                    <a:pos x="0" y="121"/>
                  </a:cxn>
                  <a:cxn ang="0">
                    <a:pos x="1380" y="842"/>
                  </a:cxn>
                  <a:cxn ang="0">
                    <a:pos x="1370" y="853"/>
                  </a:cxn>
                  <a:cxn ang="0">
                    <a:pos x="1342" y="867"/>
                  </a:cxn>
                  <a:cxn ang="0">
                    <a:pos x="1315" y="869"/>
                  </a:cxn>
                  <a:cxn ang="0">
                    <a:pos x="1303" y="867"/>
                  </a:cxn>
                  <a:cxn ang="0">
                    <a:pos x="1250" y="854"/>
                  </a:cxn>
                  <a:cxn ang="0">
                    <a:pos x="1195" y="829"/>
                  </a:cxn>
                  <a:cxn ang="0">
                    <a:pos x="1080" y="760"/>
                  </a:cxn>
                  <a:cxn ang="0">
                    <a:pos x="1045" y="736"/>
                  </a:cxn>
                  <a:cxn ang="0">
                    <a:pos x="1028" y="723"/>
                  </a:cxn>
                  <a:cxn ang="0">
                    <a:pos x="638" y="401"/>
                  </a:cxn>
                  <a:cxn ang="0">
                    <a:pos x="480" y="251"/>
                  </a:cxn>
                  <a:cxn ang="0">
                    <a:pos x="465" y="238"/>
                  </a:cxn>
                  <a:cxn ang="0">
                    <a:pos x="489" y="210"/>
                  </a:cxn>
                  <a:cxn ang="0">
                    <a:pos x="1044" y="691"/>
                  </a:cxn>
                  <a:cxn ang="0">
                    <a:pos x="1119" y="745"/>
                  </a:cxn>
                  <a:cxn ang="0">
                    <a:pos x="1195" y="793"/>
                  </a:cxn>
                  <a:cxn ang="0">
                    <a:pos x="1235" y="814"/>
                  </a:cxn>
                  <a:cxn ang="0">
                    <a:pos x="1253" y="823"/>
                  </a:cxn>
                  <a:cxn ang="0">
                    <a:pos x="1293" y="839"/>
                  </a:cxn>
                  <a:cxn ang="0">
                    <a:pos x="1303" y="842"/>
                  </a:cxn>
                  <a:cxn ang="0">
                    <a:pos x="1315" y="844"/>
                  </a:cxn>
                  <a:cxn ang="0">
                    <a:pos x="1333" y="845"/>
                  </a:cxn>
                  <a:cxn ang="0">
                    <a:pos x="1361" y="831"/>
                  </a:cxn>
                  <a:cxn ang="0">
                    <a:pos x="1374" y="801"/>
                  </a:cxn>
                  <a:cxn ang="0">
                    <a:pos x="1370" y="758"/>
                  </a:cxn>
                  <a:cxn ang="0">
                    <a:pos x="1345" y="695"/>
                  </a:cxn>
                  <a:cxn ang="0">
                    <a:pos x="1333" y="674"/>
                  </a:cxn>
                  <a:cxn ang="0">
                    <a:pos x="1303" y="626"/>
                  </a:cxn>
                  <a:cxn ang="0">
                    <a:pos x="1240" y="543"/>
                  </a:cxn>
                  <a:cxn ang="0">
                    <a:pos x="725" y="39"/>
                  </a:cxn>
                  <a:cxn ang="0">
                    <a:pos x="695" y="13"/>
                  </a:cxn>
                  <a:cxn ang="0">
                    <a:pos x="682" y="0"/>
                  </a:cxn>
                  <a:cxn ang="0">
                    <a:pos x="728" y="39"/>
                  </a:cxn>
                  <a:cxn ang="0">
                    <a:pos x="945" y="234"/>
                  </a:cxn>
                  <a:cxn ang="0">
                    <a:pos x="1247" y="543"/>
                  </a:cxn>
                  <a:cxn ang="0">
                    <a:pos x="1303" y="613"/>
                  </a:cxn>
                  <a:cxn ang="0">
                    <a:pos x="1344" y="674"/>
                  </a:cxn>
                  <a:cxn ang="0">
                    <a:pos x="1356" y="695"/>
                  </a:cxn>
                  <a:cxn ang="0">
                    <a:pos x="1384" y="758"/>
                  </a:cxn>
                  <a:cxn ang="0">
                    <a:pos x="1392" y="793"/>
                  </a:cxn>
                  <a:cxn ang="0">
                    <a:pos x="1392" y="792"/>
                  </a:cxn>
                  <a:cxn ang="0">
                    <a:pos x="1380" y="842"/>
                  </a:cxn>
                </a:cxnLst>
                <a:rect b="b" l="0" r="r" t="0"/>
                <a:pathLst>
                  <a:path h="869" w="1394">
                    <a:moveTo>
                      <a:pt x="0" y="121"/>
                    </a:moveTo>
                    <a:cubicBezTo>
                      <a:pt x="19" y="106"/>
                      <a:pt x="19" y="106"/>
                      <a:pt x="19" y="106"/>
                    </a:cubicBezTo>
                    <a:cubicBezTo>
                      <a:pt x="547" y="106"/>
                      <a:pt x="547" y="106"/>
                      <a:pt x="547" y="106"/>
                    </a:cubicBezTo>
                    <a:cubicBezTo>
                      <a:pt x="563" y="121"/>
                      <a:pt x="563" y="121"/>
                      <a:pt x="563" y="121"/>
                    </a:cubicBezTo>
                    <a:lnTo>
                      <a:pt x="0" y="121"/>
                    </a:lnTo>
                    <a:close/>
                    <a:moveTo>
                      <a:pt x="1380" y="842"/>
                    </a:moveTo>
                    <a:cubicBezTo>
                      <a:pt x="1377" y="846"/>
                      <a:pt x="1374" y="850"/>
                      <a:pt x="1370" y="853"/>
                    </a:cubicBezTo>
                    <a:cubicBezTo>
                      <a:pt x="1362" y="860"/>
                      <a:pt x="1353" y="864"/>
                      <a:pt x="1342" y="867"/>
                    </a:cubicBezTo>
                    <a:cubicBezTo>
                      <a:pt x="1334" y="868"/>
                      <a:pt x="1325" y="869"/>
                      <a:pt x="1315" y="869"/>
                    </a:cubicBezTo>
                    <a:cubicBezTo>
                      <a:pt x="1311" y="868"/>
                      <a:pt x="1307" y="868"/>
                      <a:pt x="1303" y="867"/>
                    </a:cubicBezTo>
                    <a:cubicBezTo>
                      <a:pt x="1287" y="865"/>
                      <a:pt x="1269" y="861"/>
                      <a:pt x="1250" y="854"/>
                    </a:cubicBezTo>
                    <a:cubicBezTo>
                      <a:pt x="1233" y="847"/>
                      <a:pt x="1215" y="839"/>
                      <a:pt x="1195" y="829"/>
                    </a:cubicBezTo>
                    <a:cubicBezTo>
                      <a:pt x="1161" y="812"/>
                      <a:pt x="1123" y="789"/>
                      <a:pt x="1080" y="760"/>
                    </a:cubicBezTo>
                    <a:cubicBezTo>
                      <a:pt x="1069" y="752"/>
                      <a:pt x="1057" y="744"/>
                      <a:pt x="1045" y="736"/>
                    </a:cubicBezTo>
                    <a:cubicBezTo>
                      <a:pt x="1028" y="723"/>
                      <a:pt x="1028" y="723"/>
                      <a:pt x="1028" y="723"/>
                    </a:cubicBezTo>
                    <a:cubicBezTo>
                      <a:pt x="638" y="401"/>
                      <a:pt x="638" y="401"/>
                      <a:pt x="638" y="401"/>
                    </a:cubicBezTo>
                    <a:cubicBezTo>
                      <a:pt x="588" y="354"/>
                      <a:pt x="535" y="304"/>
                      <a:pt x="480" y="251"/>
                    </a:cubicBezTo>
                    <a:cubicBezTo>
                      <a:pt x="474" y="246"/>
                      <a:pt x="470" y="242"/>
                      <a:pt x="465" y="238"/>
                    </a:cubicBezTo>
                    <a:cubicBezTo>
                      <a:pt x="489" y="210"/>
                      <a:pt x="489" y="210"/>
                      <a:pt x="489" y="210"/>
                    </a:cubicBezTo>
                    <a:cubicBezTo>
                      <a:pt x="716" y="425"/>
                      <a:pt x="901" y="585"/>
                      <a:pt x="1044" y="691"/>
                    </a:cubicBezTo>
                    <a:cubicBezTo>
                      <a:pt x="1071" y="711"/>
                      <a:pt x="1095" y="729"/>
                      <a:pt x="1119" y="745"/>
                    </a:cubicBezTo>
                    <a:cubicBezTo>
                      <a:pt x="1146" y="763"/>
                      <a:pt x="1172" y="779"/>
                      <a:pt x="1195" y="793"/>
                    </a:cubicBezTo>
                    <a:cubicBezTo>
                      <a:pt x="1209" y="801"/>
                      <a:pt x="1223" y="808"/>
                      <a:pt x="1235" y="814"/>
                    </a:cubicBezTo>
                    <a:cubicBezTo>
                      <a:pt x="1241" y="817"/>
                      <a:pt x="1247" y="820"/>
                      <a:pt x="1253" y="823"/>
                    </a:cubicBezTo>
                    <a:cubicBezTo>
                      <a:pt x="1266" y="829"/>
                      <a:pt x="1279" y="834"/>
                      <a:pt x="1293" y="839"/>
                    </a:cubicBezTo>
                    <a:cubicBezTo>
                      <a:pt x="1296" y="840"/>
                      <a:pt x="1299" y="841"/>
                      <a:pt x="1303" y="842"/>
                    </a:cubicBezTo>
                    <a:cubicBezTo>
                      <a:pt x="1307" y="843"/>
                      <a:pt x="1311" y="844"/>
                      <a:pt x="1315" y="844"/>
                    </a:cubicBezTo>
                    <a:cubicBezTo>
                      <a:pt x="1321" y="845"/>
                      <a:pt x="1327" y="845"/>
                      <a:pt x="1333" y="845"/>
                    </a:cubicBezTo>
                    <a:cubicBezTo>
                      <a:pt x="1346" y="845"/>
                      <a:pt x="1355" y="840"/>
                      <a:pt x="1361" y="831"/>
                    </a:cubicBezTo>
                    <a:cubicBezTo>
                      <a:pt x="1367" y="822"/>
                      <a:pt x="1371" y="812"/>
                      <a:pt x="1374" y="801"/>
                    </a:cubicBezTo>
                    <a:cubicBezTo>
                      <a:pt x="1376" y="790"/>
                      <a:pt x="1375" y="776"/>
                      <a:pt x="1370" y="758"/>
                    </a:cubicBezTo>
                    <a:cubicBezTo>
                      <a:pt x="1365" y="739"/>
                      <a:pt x="1357" y="718"/>
                      <a:pt x="1345" y="695"/>
                    </a:cubicBezTo>
                    <a:cubicBezTo>
                      <a:pt x="1341" y="688"/>
                      <a:pt x="1338" y="681"/>
                      <a:pt x="1333" y="674"/>
                    </a:cubicBezTo>
                    <a:cubicBezTo>
                      <a:pt x="1325" y="659"/>
                      <a:pt x="1314" y="643"/>
                      <a:pt x="1303" y="626"/>
                    </a:cubicBezTo>
                    <a:cubicBezTo>
                      <a:pt x="1285" y="600"/>
                      <a:pt x="1264" y="572"/>
                      <a:pt x="1240" y="543"/>
                    </a:cubicBezTo>
                    <a:cubicBezTo>
                      <a:pt x="1132" y="412"/>
                      <a:pt x="961" y="244"/>
                      <a:pt x="725" y="39"/>
                    </a:cubicBezTo>
                    <a:cubicBezTo>
                      <a:pt x="715" y="30"/>
                      <a:pt x="705" y="22"/>
                      <a:pt x="695" y="13"/>
                    </a:cubicBezTo>
                    <a:cubicBezTo>
                      <a:pt x="691" y="9"/>
                      <a:pt x="686" y="4"/>
                      <a:pt x="682" y="0"/>
                    </a:cubicBezTo>
                    <a:cubicBezTo>
                      <a:pt x="698" y="13"/>
                      <a:pt x="713" y="26"/>
                      <a:pt x="728" y="39"/>
                    </a:cubicBezTo>
                    <a:cubicBezTo>
                      <a:pt x="808" y="108"/>
                      <a:pt x="880" y="173"/>
                      <a:pt x="945" y="234"/>
                    </a:cubicBezTo>
                    <a:cubicBezTo>
                      <a:pt x="1073" y="353"/>
                      <a:pt x="1174" y="456"/>
                      <a:pt x="1247" y="543"/>
                    </a:cubicBezTo>
                    <a:cubicBezTo>
                      <a:pt x="1268" y="568"/>
                      <a:pt x="1286" y="591"/>
                      <a:pt x="1303" y="613"/>
                    </a:cubicBezTo>
                    <a:cubicBezTo>
                      <a:pt x="1318" y="635"/>
                      <a:pt x="1332" y="655"/>
                      <a:pt x="1344" y="674"/>
                    </a:cubicBezTo>
                    <a:cubicBezTo>
                      <a:pt x="1348" y="681"/>
                      <a:pt x="1352" y="688"/>
                      <a:pt x="1356" y="695"/>
                    </a:cubicBezTo>
                    <a:cubicBezTo>
                      <a:pt x="1368" y="718"/>
                      <a:pt x="1378" y="739"/>
                      <a:pt x="1384" y="758"/>
                    </a:cubicBezTo>
                    <a:cubicBezTo>
                      <a:pt x="1388" y="772"/>
                      <a:pt x="1391" y="783"/>
                      <a:pt x="1392" y="793"/>
                    </a:cubicBezTo>
                    <a:cubicBezTo>
                      <a:pt x="1392" y="792"/>
                      <a:pt x="1392" y="792"/>
                      <a:pt x="1392" y="792"/>
                    </a:cubicBezTo>
                    <a:cubicBezTo>
                      <a:pt x="1394" y="808"/>
                      <a:pt x="1390" y="825"/>
                      <a:pt x="1380" y="842"/>
                    </a:cubicBezTo>
                    <a:close/>
                  </a:path>
                </a:pathLst>
              </a:custGeom>
              <a:grpFill/>
              <a:ln w="9525">
                <a:solidFill>
                  <a:srgbClr val="EFB0B4"/>
                </a:solid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200">
                  <a:solidFill>
                    <a:schemeClr val="bg1"/>
                  </a:solidFill>
                  <a:cs typeface="+mn-ea"/>
                  <a:sym typeface="+mn-lt"/>
                </a:endParaRPr>
              </a:p>
            </p:txBody>
          </p:sp>
        </p:grpSp>
        <p:sp>
          <p:nvSpPr>
            <p:cNvPr id="41" name="Text Placeholder 3">
              <a:extLst>
                <a:ext uri="{FF2B5EF4-FFF2-40B4-BE49-F238E27FC236}">
                  <a16:creationId xmlns:a16="http://schemas.microsoft.com/office/drawing/2014/main" id="{05525F2F-5FC9-4E16-B153-AB9FB1F35E20}"/>
                </a:ext>
              </a:extLst>
            </p:cNvPr>
            <p:cNvSpPr txBox="1"/>
            <p:nvPr/>
          </p:nvSpPr>
          <p:spPr>
            <a:xfrm rot="2164606">
              <a:off x="4553353" y="2550059"/>
              <a:ext cx="658812" cy="213360"/>
            </a:xfrm>
            <a:prstGeom prst="rect">
              <a:avLst/>
            </a:prstGeom>
            <a:grpFill/>
            <a:ln>
              <a:solidFill>
                <a:srgbClr val="EFB0B4"/>
              </a:solidFill>
            </a:ln>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r>
                <a:rPr lang="id-ID">
                  <a:solidFill>
                    <a:schemeClr val="bg1"/>
                  </a:solidFill>
                  <a:cs typeface="+mn-ea"/>
                  <a:sym typeface="+mn-lt"/>
                </a:rPr>
                <a:t>Phase 1</a:t>
              </a:r>
            </a:p>
          </p:txBody>
        </p:sp>
        <p:sp>
          <p:nvSpPr>
            <p:cNvPr id="42" name="Text Placeholder 3">
              <a:extLst>
                <a:ext uri="{FF2B5EF4-FFF2-40B4-BE49-F238E27FC236}">
                  <a16:creationId xmlns:a16="http://schemas.microsoft.com/office/drawing/2014/main" id="{CEC69E00-F729-489E-956F-5CEE0DCEB366}"/>
                </a:ext>
              </a:extLst>
            </p:cNvPr>
            <p:cNvSpPr txBox="1"/>
            <p:nvPr/>
          </p:nvSpPr>
          <p:spPr>
            <a:xfrm flipH="1" rot="19435394">
              <a:off x="6776238" y="2519670"/>
              <a:ext cx="658812" cy="213360"/>
            </a:xfrm>
            <a:prstGeom prst="rect">
              <a:avLst/>
            </a:prstGeom>
            <a:solidFill>
              <a:srgbClr val="F39800"/>
            </a:solidFill>
            <a:ln>
              <a:solidFill>
                <a:srgbClr val="EFB0B4"/>
              </a:solidFill>
            </a:ln>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r>
                <a:rPr lang="id-ID">
                  <a:solidFill>
                    <a:schemeClr val="bg1"/>
                  </a:solidFill>
                  <a:cs typeface="+mn-ea"/>
                  <a:sym typeface="+mn-lt"/>
                </a:rPr>
                <a:t>Phase 2</a:t>
              </a:r>
            </a:p>
          </p:txBody>
        </p:sp>
        <p:sp>
          <p:nvSpPr>
            <p:cNvPr id="43" name="Text Placeholder 3">
              <a:extLst>
                <a:ext uri="{FF2B5EF4-FFF2-40B4-BE49-F238E27FC236}">
                  <a16:creationId xmlns:a16="http://schemas.microsoft.com/office/drawing/2014/main" id="{16794668-82D2-4D67-9181-67AA4EEB547F}"/>
                </a:ext>
              </a:extLst>
            </p:cNvPr>
            <p:cNvSpPr txBox="1"/>
            <p:nvPr/>
          </p:nvSpPr>
          <p:spPr>
            <a:xfrm flipH="1" rot="19435394">
              <a:off x="4545038" y="4467945"/>
              <a:ext cx="658812" cy="213360"/>
            </a:xfrm>
            <a:prstGeom prst="rect">
              <a:avLst/>
            </a:prstGeom>
            <a:solidFill>
              <a:srgbClr val="8C7DA6"/>
            </a:solidFill>
            <a:ln>
              <a:solidFill>
                <a:srgbClr val="8C7DA6"/>
              </a:solidFill>
            </a:ln>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r>
                <a:rPr lang="id-ID">
                  <a:solidFill>
                    <a:schemeClr val="bg1"/>
                  </a:solidFill>
                  <a:cs typeface="+mn-ea"/>
                  <a:sym typeface="+mn-lt"/>
                </a:rPr>
                <a:t>Phase 3</a:t>
              </a:r>
            </a:p>
          </p:txBody>
        </p:sp>
        <p:sp>
          <p:nvSpPr>
            <p:cNvPr id="44" name="Text Placeholder 3">
              <a:extLst>
                <a:ext uri="{FF2B5EF4-FFF2-40B4-BE49-F238E27FC236}">
                  <a16:creationId xmlns:a16="http://schemas.microsoft.com/office/drawing/2014/main" id="{4ACB3EA5-EBDB-46F5-87AB-6540408866D0}"/>
                </a:ext>
              </a:extLst>
            </p:cNvPr>
            <p:cNvSpPr txBox="1"/>
            <p:nvPr/>
          </p:nvSpPr>
          <p:spPr>
            <a:xfrm rot="2164606">
              <a:off x="6701499" y="4447798"/>
              <a:ext cx="658812" cy="213360"/>
            </a:xfrm>
            <a:prstGeom prst="rect">
              <a:avLst/>
            </a:prstGeom>
            <a:solidFill>
              <a:srgbClr val="B2D4E0"/>
            </a:solidFill>
            <a:ln>
              <a:solidFill>
                <a:srgbClr val="B2D4E0"/>
              </a:solidFill>
            </a:ln>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r>
                <a:rPr lang="id-ID">
                  <a:solidFill>
                    <a:schemeClr val="bg1"/>
                  </a:solidFill>
                  <a:cs typeface="+mn-ea"/>
                  <a:sym typeface="+mn-lt"/>
                </a:rPr>
                <a:t>Phase 4</a:t>
              </a:r>
            </a:p>
          </p:txBody>
        </p:sp>
      </p:grpSp>
      <p:grpSp>
        <p:nvGrpSpPr>
          <p:cNvPr id="57" name="组合 56">
            <a:extLst>
              <a:ext uri="{FF2B5EF4-FFF2-40B4-BE49-F238E27FC236}">
                <a16:creationId xmlns:a16="http://schemas.microsoft.com/office/drawing/2014/main" id="{81F47174-C326-4508-ABE4-185C2A696B81}"/>
              </a:ext>
            </a:extLst>
          </p:cNvPr>
          <p:cNvGrpSpPr/>
          <p:nvPr/>
        </p:nvGrpSpPr>
        <p:grpSpPr>
          <a:xfrm>
            <a:off x="1303369" y="2204063"/>
            <a:ext cx="2428480" cy="1292662"/>
            <a:chOff x="2136360" y="3893492"/>
            <a:chExt cx="1886136" cy="1292662"/>
          </a:xfrm>
        </p:grpSpPr>
        <p:sp>
          <p:nvSpPr>
            <p:cNvPr id="58" name="文本框 57">
              <a:extLst>
                <a:ext uri="{FF2B5EF4-FFF2-40B4-BE49-F238E27FC236}">
                  <a16:creationId xmlns:a16="http://schemas.microsoft.com/office/drawing/2014/main" id="{8F9305F7-20D9-4689-9EC3-F198CDE69C20}"/>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59" name="矩形 58">
              <a:extLst>
                <a:ext uri="{FF2B5EF4-FFF2-40B4-BE49-F238E27FC236}">
                  <a16:creationId xmlns:a16="http://schemas.microsoft.com/office/drawing/2014/main" id="{558222C2-E662-4BBA-A4A8-2A81880423F3}"/>
                </a:ext>
              </a:extLst>
            </p:cNvPr>
            <p:cNvSpPr/>
            <p:nvPr/>
          </p:nvSpPr>
          <p:spPr>
            <a:xfrm>
              <a:off x="2613859" y="3893492"/>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grpSp>
        <p:nvGrpSpPr>
          <p:cNvPr id="60" name="组合 59">
            <a:extLst>
              <a:ext uri="{FF2B5EF4-FFF2-40B4-BE49-F238E27FC236}">
                <a16:creationId xmlns:a16="http://schemas.microsoft.com/office/drawing/2014/main" id="{34788B68-BDFF-4594-B86E-A5F7BEAD1EC2}"/>
              </a:ext>
            </a:extLst>
          </p:cNvPr>
          <p:cNvGrpSpPr/>
          <p:nvPr/>
        </p:nvGrpSpPr>
        <p:grpSpPr>
          <a:xfrm>
            <a:off x="1303369" y="4152339"/>
            <a:ext cx="2428480" cy="1292662"/>
            <a:chOff x="2136360" y="3893492"/>
            <a:chExt cx="1886136" cy="1292662"/>
          </a:xfrm>
        </p:grpSpPr>
        <p:sp>
          <p:nvSpPr>
            <p:cNvPr id="61" name="文本框 60">
              <a:extLst>
                <a:ext uri="{FF2B5EF4-FFF2-40B4-BE49-F238E27FC236}">
                  <a16:creationId xmlns:a16="http://schemas.microsoft.com/office/drawing/2014/main" id="{A0DB33FA-A614-4350-B0F6-DB4C1EB39FA5}"/>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62" name="矩形 61">
              <a:extLst>
                <a:ext uri="{FF2B5EF4-FFF2-40B4-BE49-F238E27FC236}">
                  <a16:creationId xmlns:a16="http://schemas.microsoft.com/office/drawing/2014/main" id="{B68683FA-5D5A-4B56-8B66-AE38AE28E7B4}"/>
                </a:ext>
              </a:extLst>
            </p:cNvPr>
            <p:cNvSpPr/>
            <p:nvPr/>
          </p:nvSpPr>
          <p:spPr>
            <a:xfrm>
              <a:off x="2613859" y="3893493"/>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grpSp>
        <p:nvGrpSpPr>
          <p:cNvPr id="63" name="组合 62">
            <a:extLst>
              <a:ext uri="{FF2B5EF4-FFF2-40B4-BE49-F238E27FC236}">
                <a16:creationId xmlns:a16="http://schemas.microsoft.com/office/drawing/2014/main" id="{0A44241A-5333-450E-8A53-53B3674EE469}"/>
              </a:ext>
            </a:extLst>
          </p:cNvPr>
          <p:cNvGrpSpPr/>
          <p:nvPr/>
        </p:nvGrpSpPr>
        <p:grpSpPr>
          <a:xfrm>
            <a:off x="8612551" y="2204063"/>
            <a:ext cx="2428480" cy="1292662"/>
            <a:chOff x="2136360" y="3893492"/>
            <a:chExt cx="1886136" cy="1292662"/>
          </a:xfrm>
        </p:grpSpPr>
        <p:sp>
          <p:nvSpPr>
            <p:cNvPr id="64" name="文本框 63">
              <a:extLst>
                <a:ext uri="{FF2B5EF4-FFF2-40B4-BE49-F238E27FC236}">
                  <a16:creationId xmlns:a16="http://schemas.microsoft.com/office/drawing/2014/main" id="{ED1AAA42-BD85-4968-A8C8-3A599306A4BF}"/>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65" name="矩形 64">
              <a:extLst>
                <a:ext uri="{FF2B5EF4-FFF2-40B4-BE49-F238E27FC236}">
                  <a16:creationId xmlns:a16="http://schemas.microsoft.com/office/drawing/2014/main" id="{D0586E44-7A92-47BB-AAC4-EE8DA5FA14CA}"/>
                </a:ext>
              </a:extLst>
            </p:cNvPr>
            <p:cNvSpPr/>
            <p:nvPr/>
          </p:nvSpPr>
          <p:spPr>
            <a:xfrm>
              <a:off x="2613858" y="3893492"/>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grpSp>
        <p:nvGrpSpPr>
          <p:cNvPr id="66" name="组合 65">
            <a:extLst>
              <a:ext uri="{FF2B5EF4-FFF2-40B4-BE49-F238E27FC236}">
                <a16:creationId xmlns:a16="http://schemas.microsoft.com/office/drawing/2014/main" id="{09D991C0-4C6E-41C9-AB51-D107381C007E}"/>
              </a:ext>
            </a:extLst>
          </p:cNvPr>
          <p:cNvGrpSpPr/>
          <p:nvPr/>
        </p:nvGrpSpPr>
        <p:grpSpPr>
          <a:xfrm>
            <a:off x="8612551" y="4152339"/>
            <a:ext cx="2428480" cy="1292662"/>
            <a:chOff x="2136360" y="3893492"/>
            <a:chExt cx="1886136" cy="1292662"/>
          </a:xfrm>
        </p:grpSpPr>
        <p:sp>
          <p:nvSpPr>
            <p:cNvPr id="67" name="文本框 66">
              <a:extLst>
                <a:ext uri="{FF2B5EF4-FFF2-40B4-BE49-F238E27FC236}">
                  <a16:creationId xmlns:a16="http://schemas.microsoft.com/office/drawing/2014/main" id="{CF945709-7C72-43B8-BE46-B22694C386C3}"/>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68" name="矩形 67">
              <a:extLst>
                <a:ext uri="{FF2B5EF4-FFF2-40B4-BE49-F238E27FC236}">
                  <a16:creationId xmlns:a16="http://schemas.microsoft.com/office/drawing/2014/main" id="{E6DC6C89-DE03-4C61-A7A0-60FE3F8C3467}"/>
                </a:ext>
              </a:extLst>
            </p:cNvPr>
            <p:cNvSpPr/>
            <p:nvPr/>
          </p:nvSpPr>
          <p:spPr>
            <a:xfrm>
              <a:off x="2613858" y="3893493"/>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spTree>
    <p:extLst>
      <p:ext uri="{BB962C8B-B14F-4D97-AF65-F5344CB8AC3E}">
        <p14:creationId val="2493878610"/>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2" presetSubtype="0">
                                  <p:stCondLst>
                                    <p:cond delay="0"/>
                                  </p:stCondLst>
                                  <p:childTnLst>
                                    <p:set>
                                      <p:cBhvr>
                                        <p:cTn dur="1" fill="hold" id="6">
                                          <p:stCondLst>
                                            <p:cond delay="0"/>
                                          </p:stCondLst>
                                        </p:cTn>
                                        <p:tgtEl>
                                          <p:spTgt spid="29"/>
                                        </p:tgtEl>
                                        <p:attrNameLst>
                                          <p:attrName>style.visibility</p:attrName>
                                        </p:attrNameLst>
                                      </p:cBhvr>
                                      <p:to>
                                        <p:strVal val="visible"/>
                                      </p:to>
                                    </p:set>
                                    <p:animEffect filter="fade" transition="in">
                                      <p:cBhvr>
                                        <p:cTn dur="1000" id="7"/>
                                        <p:tgtEl>
                                          <p:spTgt spid="29"/>
                                        </p:tgtEl>
                                      </p:cBhvr>
                                    </p:animEffect>
                                    <p:anim calcmode="lin" valueType="num">
                                      <p:cBhvr>
                                        <p:cTn dur="1000" fill="hold" id="8"/>
                                        <p:tgtEl>
                                          <p:spTgt spid="29"/>
                                        </p:tgtEl>
                                        <p:attrNameLst>
                                          <p:attrName>ppt_x</p:attrName>
                                        </p:attrNameLst>
                                      </p:cBhvr>
                                      <p:tavLst>
                                        <p:tav tm="0">
                                          <p:val>
                                            <p:strVal val="#ppt_x"/>
                                          </p:val>
                                        </p:tav>
                                        <p:tav tm="100000">
                                          <p:val>
                                            <p:strVal val="#ppt_x"/>
                                          </p:val>
                                        </p:tav>
                                      </p:tavLst>
                                    </p:anim>
                                    <p:anim calcmode="lin" valueType="num">
                                      <p:cBhvr>
                                        <p:cTn dur="1000" fill="hold" id="9"/>
                                        <p:tgtEl>
                                          <p:spTgt spid="29"/>
                                        </p:tgtEl>
                                        <p:attrNameLst>
                                          <p:attrName>ppt_y</p:attrName>
                                        </p:attrNameLst>
                                      </p:cBhvr>
                                      <p:tavLst>
                                        <p:tav tm="0">
                                          <p:val>
                                            <p:strVal val="#ppt_y+.1"/>
                                          </p:val>
                                        </p:tav>
                                        <p:tav tm="100000">
                                          <p:val>
                                            <p:strVal val="#ppt_y"/>
                                          </p:val>
                                        </p:tav>
                                      </p:tavLst>
                                    </p:anim>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42" presetSubtype="0">
                                  <p:stCondLst>
                                    <p:cond delay="0"/>
                                  </p:stCondLst>
                                  <p:childTnLst>
                                    <p:set>
                                      <p:cBhvr>
                                        <p:cTn dur="1" fill="hold" id="13">
                                          <p:stCondLst>
                                            <p:cond delay="0"/>
                                          </p:stCondLst>
                                        </p:cTn>
                                        <p:tgtEl>
                                          <p:spTgt spid="57"/>
                                        </p:tgtEl>
                                        <p:attrNameLst>
                                          <p:attrName>style.visibility</p:attrName>
                                        </p:attrNameLst>
                                      </p:cBhvr>
                                      <p:to>
                                        <p:strVal val="visible"/>
                                      </p:to>
                                    </p:set>
                                    <p:animEffect filter="fade" transition="in">
                                      <p:cBhvr>
                                        <p:cTn dur="1000" id="14"/>
                                        <p:tgtEl>
                                          <p:spTgt spid="57"/>
                                        </p:tgtEl>
                                      </p:cBhvr>
                                    </p:animEffect>
                                    <p:anim calcmode="lin" valueType="num">
                                      <p:cBhvr>
                                        <p:cTn dur="1000" fill="hold" id="15"/>
                                        <p:tgtEl>
                                          <p:spTgt spid="57"/>
                                        </p:tgtEl>
                                        <p:attrNameLst>
                                          <p:attrName>ppt_x</p:attrName>
                                        </p:attrNameLst>
                                      </p:cBhvr>
                                      <p:tavLst>
                                        <p:tav tm="0">
                                          <p:val>
                                            <p:strVal val="#ppt_x"/>
                                          </p:val>
                                        </p:tav>
                                        <p:tav tm="100000">
                                          <p:val>
                                            <p:strVal val="#ppt_x"/>
                                          </p:val>
                                        </p:tav>
                                      </p:tavLst>
                                    </p:anim>
                                    <p:anim calcmode="lin" valueType="num">
                                      <p:cBhvr>
                                        <p:cTn dur="1000" fill="hold" id="16"/>
                                        <p:tgtEl>
                                          <p:spTgt spid="57"/>
                                        </p:tgtEl>
                                        <p:attrNameLst>
                                          <p:attrName>ppt_y</p:attrName>
                                        </p:attrNameLst>
                                      </p:cBhvr>
                                      <p:tavLst>
                                        <p:tav tm="0">
                                          <p:val>
                                            <p:strVal val="#ppt_y+.1"/>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42" presetSubtype="0">
                                  <p:stCondLst>
                                    <p:cond delay="0"/>
                                  </p:stCondLst>
                                  <p:childTnLst>
                                    <p:set>
                                      <p:cBhvr>
                                        <p:cTn dur="1" fill="hold" id="20">
                                          <p:stCondLst>
                                            <p:cond delay="0"/>
                                          </p:stCondLst>
                                        </p:cTn>
                                        <p:tgtEl>
                                          <p:spTgt spid="60"/>
                                        </p:tgtEl>
                                        <p:attrNameLst>
                                          <p:attrName>style.visibility</p:attrName>
                                        </p:attrNameLst>
                                      </p:cBhvr>
                                      <p:to>
                                        <p:strVal val="visible"/>
                                      </p:to>
                                    </p:set>
                                    <p:animEffect filter="fade" transition="in">
                                      <p:cBhvr>
                                        <p:cTn dur="1000" id="21"/>
                                        <p:tgtEl>
                                          <p:spTgt spid="60"/>
                                        </p:tgtEl>
                                      </p:cBhvr>
                                    </p:animEffect>
                                    <p:anim calcmode="lin" valueType="num">
                                      <p:cBhvr>
                                        <p:cTn dur="1000" fill="hold" id="22"/>
                                        <p:tgtEl>
                                          <p:spTgt spid="60"/>
                                        </p:tgtEl>
                                        <p:attrNameLst>
                                          <p:attrName>ppt_x</p:attrName>
                                        </p:attrNameLst>
                                      </p:cBhvr>
                                      <p:tavLst>
                                        <p:tav tm="0">
                                          <p:val>
                                            <p:strVal val="#ppt_x"/>
                                          </p:val>
                                        </p:tav>
                                        <p:tav tm="100000">
                                          <p:val>
                                            <p:strVal val="#ppt_x"/>
                                          </p:val>
                                        </p:tav>
                                      </p:tavLst>
                                    </p:anim>
                                    <p:anim calcmode="lin" valueType="num">
                                      <p:cBhvr>
                                        <p:cTn dur="1000" fill="hold" id="23"/>
                                        <p:tgtEl>
                                          <p:spTgt spid="60"/>
                                        </p:tgtEl>
                                        <p:attrNameLst>
                                          <p:attrName>ppt_y</p:attrName>
                                        </p:attrNameLst>
                                      </p:cBhvr>
                                      <p:tavLst>
                                        <p:tav tm="0">
                                          <p:val>
                                            <p:strVal val="#ppt_y+.1"/>
                                          </p:val>
                                        </p:tav>
                                        <p:tav tm="100000">
                                          <p:val>
                                            <p:strVal val="#ppt_y"/>
                                          </p:val>
                                        </p:tav>
                                      </p:tavLst>
                                    </p:anim>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42" presetSubtype="0">
                                  <p:stCondLst>
                                    <p:cond delay="0"/>
                                  </p:stCondLst>
                                  <p:childTnLst>
                                    <p:set>
                                      <p:cBhvr>
                                        <p:cTn dur="1" fill="hold" id="27">
                                          <p:stCondLst>
                                            <p:cond delay="0"/>
                                          </p:stCondLst>
                                        </p:cTn>
                                        <p:tgtEl>
                                          <p:spTgt spid="63"/>
                                        </p:tgtEl>
                                        <p:attrNameLst>
                                          <p:attrName>style.visibility</p:attrName>
                                        </p:attrNameLst>
                                      </p:cBhvr>
                                      <p:to>
                                        <p:strVal val="visible"/>
                                      </p:to>
                                    </p:set>
                                    <p:animEffect filter="fade" transition="in">
                                      <p:cBhvr>
                                        <p:cTn dur="1000" id="28"/>
                                        <p:tgtEl>
                                          <p:spTgt spid="63"/>
                                        </p:tgtEl>
                                      </p:cBhvr>
                                    </p:animEffect>
                                    <p:anim calcmode="lin" valueType="num">
                                      <p:cBhvr>
                                        <p:cTn dur="1000" fill="hold" id="29"/>
                                        <p:tgtEl>
                                          <p:spTgt spid="63"/>
                                        </p:tgtEl>
                                        <p:attrNameLst>
                                          <p:attrName>ppt_x</p:attrName>
                                        </p:attrNameLst>
                                      </p:cBhvr>
                                      <p:tavLst>
                                        <p:tav tm="0">
                                          <p:val>
                                            <p:strVal val="#ppt_x"/>
                                          </p:val>
                                        </p:tav>
                                        <p:tav tm="100000">
                                          <p:val>
                                            <p:strVal val="#ppt_x"/>
                                          </p:val>
                                        </p:tav>
                                      </p:tavLst>
                                    </p:anim>
                                    <p:anim calcmode="lin" valueType="num">
                                      <p:cBhvr>
                                        <p:cTn dur="1000" fill="hold" id="30"/>
                                        <p:tgtEl>
                                          <p:spTgt spid="63"/>
                                        </p:tgtEl>
                                        <p:attrNameLst>
                                          <p:attrName>ppt_y</p:attrName>
                                        </p:attrNameLst>
                                      </p:cBhvr>
                                      <p:tavLst>
                                        <p:tav tm="0">
                                          <p:val>
                                            <p:strVal val="#ppt_y+.1"/>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42" presetSubtype="0">
                                  <p:stCondLst>
                                    <p:cond delay="0"/>
                                  </p:stCondLst>
                                  <p:childTnLst>
                                    <p:set>
                                      <p:cBhvr>
                                        <p:cTn dur="1" fill="hold" id="34">
                                          <p:stCondLst>
                                            <p:cond delay="0"/>
                                          </p:stCondLst>
                                        </p:cTn>
                                        <p:tgtEl>
                                          <p:spTgt spid="66"/>
                                        </p:tgtEl>
                                        <p:attrNameLst>
                                          <p:attrName>style.visibility</p:attrName>
                                        </p:attrNameLst>
                                      </p:cBhvr>
                                      <p:to>
                                        <p:strVal val="visible"/>
                                      </p:to>
                                    </p:set>
                                    <p:animEffect filter="fade" transition="in">
                                      <p:cBhvr>
                                        <p:cTn dur="1000" id="35"/>
                                        <p:tgtEl>
                                          <p:spTgt spid="66"/>
                                        </p:tgtEl>
                                      </p:cBhvr>
                                    </p:animEffect>
                                    <p:anim calcmode="lin" valueType="num">
                                      <p:cBhvr>
                                        <p:cTn dur="1000" fill="hold" id="36"/>
                                        <p:tgtEl>
                                          <p:spTgt spid="66"/>
                                        </p:tgtEl>
                                        <p:attrNameLst>
                                          <p:attrName>ppt_x</p:attrName>
                                        </p:attrNameLst>
                                      </p:cBhvr>
                                      <p:tavLst>
                                        <p:tav tm="0">
                                          <p:val>
                                            <p:strVal val="#ppt_x"/>
                                          </p:val>
                                        </p:tav>
                                        <p:tav tm="100000">
                                          <p:val>
                                            <p:strVal val="#ppt_x"/>
                                          </p:val>
                                        </p:tav>
                                      </p:tavLst>
                                    </p:anim>
                                    <p:anim calcmode="lin" valueType="num">
                                      <p:cBhvr>
                                        <p:cTn dur="1000" fill="hold" id="37"/>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1" name="组合 50">
            <a:extLst>
              <a:ext uri="{FF2B5EF4-FFF2-40B4-BE49-F238E27FC236}">
                <a16:creationId xmlns:a16="http://schemas.microsoft.com/office/drawing/2014/main" id="{2E79510B-74FA-4887-8CD9-E8FF05C881B5}"/>
              </a:ext>
            </a:extLst>
          </p:cNvPr>
          <p:cNvGrpSpPr/>
          <p:nvPr/>
        </p:nvGrpSpPr>
        <p:grpSpPr>
          <a:xfrm>
            <a:off x="4587005" y="414382"/>
            <a:ext cx="3014814" cy="726505"/>
            <a:chOff x="5335746" y="2484877"/>
            <a:chExt cx="4648785" cy="726505"/>
          </a:xfrm>
        </p:grpSpPr>
        <p:sp>
          <p:nvSpPr>
            <p:cNvPr id="52" name="文本框 51">
              <a:extLst>
                <a:ext uri="{FF2B5EF4-FFF2-40B4-BE49-F238E27FC236}">
                  <a16:creationId xmlns:a16="http://schemas.microsoft.com/office/drawing/2014/main" id="{9714E9E4-CA70-4380-9E33-AF795449C2CD}"/>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经验反思</a:t>
              </a:r>
            </a:p>
          </p:txBody>
        </p:sp>
        <p:sp>
          <p:nvSpPr>
            <p:cNvPr id="53" name="文本框 52">
              <a:extLst>
                <a:ext uri="{FF2B5EF4-FFF2-40B4-BE49-F238E27FC236}">
                  <a16:creationId xmlns:a16="http://schemas.microsoft.com/office/drawing/2014/main" id="{86682425-8713-4A39-A99A-B72946C001C0}"/>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经验反思</a:t>
              </a:r>
            </a:p>
          </p:txBody>
        </p:sp>
      </p:grpSp>
      <p:grpSp>
        <p:nvGrpSpPr>
          <p:cNvPr id="49" name="组合 48">
            <a:extLst>
              <a:ext uri="{FF2B5EF4-FFF2-40B4-BE49-F238E27FC236}">
                <a16:creationId xmlns:a16="http://schemas.microsoft.com/office/drawing/2014/main" id="{59FF8369-3BE8-455F-8385-62260269D614}"/>
              </a:ext>
            </a:extLst>
          </p:cNvPr>
          <p:cNvGrpSpPr/>
          <p:nvPr/>
        </p:nvGrpSpPr>
        <p:grpSpPr>
          <a:xfrm>
            <a:off x="4552181" y="1771650"/>
            <a:ext cx="3087638" cy="4438148"/>
            <a:chOff x="3283308" y="1062868"/>
            <a:chExt cx="2337803" cy="3360342"/>
          </a:xfrm>
        </p:grpSpPr>
        <p:sp>
          <p:nvSpPr>
            <p:cNvPr id="50" name="Oval 11">
              <a:extLst>
                <a:ext uri="{FF2B5EF4-FFF2-40B4-BE49-F238E27FC236}">
                  <a16:creationId xmlns:a16="http://schemas.microsoft.com/office/drawing/2014/main" id="{185815EA-0DB4-4804-A1C5-2FC20BC4732B}"/>
                </a:ext>
              </a:extLst>
            </p:cNvPr>
            <p:cNvSpPr>
              <a:spLocks noChangeArrowheads="1"/>
            </p:cNvSpPr>
            <p:nvPr/>
          </p:nvSpPr>
          <p:spPr bwMode="auto">
            <a:xfrm>
              <a:off x="3460536" y="3435578"/>
              <a:ext cx="830867" cy="830281"/>
            </a:xfrm>
            <a:prstGeom prst="ellipse">
              <a:avLst/>
            </a:prstGeom>
            <a:solidFill>
              <a:srgbClr val="0070C0"/>
            </a:solidFill>
            <a:ln w="38100">
              <a:noFill/>
            </a:ln>
            <a:effectLst>
              <a:innerShdw blurRad="165100" dir="13500000" dist="635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b="1" lang="zh-CN" sz="1600">
                <a:solidFill>
                  <a:srgbClr val="FFFFFF"/>
                </a:solidFill>
                <a:cs typeface="+mn-ea"/>
                <a:sym typeface="+mn-lt"/>
              </a:endParaRPr>
            </a:p>
          </p:txBody>
        </p:sp>
        <p:sp>
          <p:nvSpPr>
            <p:cNvPr id="54" name="Oval 11">
              <a:extLst>
                <a:ext uri="{FF2B5EF4-FFF2-40B4-BE49-F238E27FC236}">
                  <a16:creationId xmlns:a16="http://schemas.microsoft.com/office/drawing/2014/main" id="{1074887D-14F7-47AC-8261-909C2C12CFAC}"/>
                </a:ext>
              </a:extLst>
            </p:cNvPr>
            <p:cNvSpPr>
              <a:spLocks noChangeArrowheads="1"/>
            </p:cNvSpPr>
            <p:nvPr/>
          </p:nvSpPr>
          <p:spPr bwMode="auto">
            <a:xfrm>
              <a:off x="3460536" y="3435578"/>
              <a:ext cx="830867" cy="830281"/>
            </a:xfrm>
            <a:prstGeom prst="ellipse">
              <a:avLst/>
            </a:prstGeom>
            <a:solidFill>
              <a:srgbClr val="B2D4E0"/>
            </a:solidFill>
            <a:ln w="38100">
              <a:noFill/>
            </a:ln>
            <a:effectLst>
              <a:innerShdw blurRad="63500" dir="13500000" dist="50800">
                <a:prstClr val="black">
                  <a:alpha val="50000"/>
                </a:prstClr>
              </a:innerShdw>
            </a:effectLst>
            <a:scene3d>
              <a:camera prst="orthographicFront"/>
              <a:lightRig dir="t" rig="threePt"/>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ctr" bIns="34290" lIns="0" rIns="0" rtlCol="0" tIns="34290"/>
            <a:lstStyle/>
            <a:p>
              <a:pPr algn="ctr"/>
              <a:r>
                <a:rPr altLang="zh-CN" b="1" lang="en-US" sz="2400">
                  <a:solidFill>
                    <a:schemeClr val="bg1"/>
                  </a:solidFill>
                  <a:effectLst>
                    <a:outerShdw algn="tl" blurRad="38100" dir="2700000" dist="38100">
                      <a:srgbClr val="000000">
                        <a:alpha val="43137"/>
                      </a:srgbClr>
                    </a:outerShdw>
                  </a:effectLst>
                  <a:cs typeface="+mn-ea"/>
                  <a:sym typeface="+mn-lt"/>
                </a:rPr>
                <a:t>04</a:t>
              </a:r>
            </a:p>
          </p:txBody>
        </p:sp>
        <p:sp>
          <p:nvSpPr>
            <p:cNvPr id="55" name="Oval 10">
              <a:extLst>
                <a:ext uri="{FF2B5EF4-FFF2-40B4-BE49-F238E27FC236}">
                  <a16:creationId xmlns:a16="http://schemas.microsoft.com/office/drawing/2014/main" id="{45E3D839-5A02-42C3-816E-CFAB46436243}"/>
                </a:ext>
              </a:extLst>
            </p:cNvPr>
            <p:cNvSpPr>
              <a:spLocks noChangeArrowheads="1"/>
            </p:cNvSpPr>
            <p:nvPr/>
          </p:nvSpPr>
          <p:spPr bwMode="auto">
            <a:xfrm>
              <a:off x="4787044" y="2701430"/>
              <a:ext cx="830389" cy="831238"/>
            </a:xfrm>
            <a:prstGeom prst="ellipse">
              <a:avLst/>
            </a:prstGeom>
            <a:solidFill>
              <a:srgbClr val="DCB66B"/>
            </a:solidFill>
            <a:ln w="38100">
              <a:noFill/>
            </a:ln>
            <a:effectLst>
              <a:innerShdw blurRad="165100" dir="13500000" dist="635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b="1" lang="zh-CN" sz="1600">
                <a:solidFill>
                  <a:srgbClr val="FFFFFF"/>
                </a:solidFill>
                <a:cs typeface="+mn-ea"/>
                <a:sym typeface="+mn-lt"/>
              </a:endParaRPr>
            </a:p>
          </p:txBody>
        </p:sp>
        <p:sp>
          <p:nvSpPr>
            <p:cNvPr id="56" name="Oval 10">
              <a:extLst>
                <a:ext uri="{FF2B5EF4-FFF2-40B4-BE49-F238E27FC236}">
                  <a16:creationId xmlns:a16="http://schemas.microsoft.com/office/drawing/2014/main" id="{2F324181-4D28-49FB-9325-CF5D52CF98DA}"/>
                </a:ext>
              </a:extLst>
            </p:cNvPr>
            <p:cNvSpPr>
              <a:spLocks noChangeArrowheads="1"/>
            </p:cNvSpPr>
            <p:nvPr/>
          </p:nvSpPr>
          <p:spPr bwMode="auto">
            <a:xfrm>
              <a:off x="4790722" y="2701430"/>
              <a:ext cx="830389" cy="831238"/>
            </a:xfrm>
            <a:prstGeom prst="ellipse">
              <a:avLst/>
            </a:prstGeom>
            <a:solidFill>
              <a:srgbClr val="EFB0B4"/>
            </a:solidFill>
            <a:ln w="38100">
              <a:noFill/>
            </a:ln>
            <a:effectLst>
              <a:innerShdw blurRad="63500" dir="13500000" dist="50800">
                <a:prstClr val="black">
                  <a:alpha val="50000"/>
                </a:prstClr>
              </a:innerShdw>
            </a:effectLst>
            <a:scene3d>
              <a:camera prst="orthographicFront"/>
              <a:lightRig dir="t" rig="threePt"/>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ctr" bIns="34290" lIns="0" rIns="0" rtlCol="0" tIns="34290"/>
            <a:lstStyle/>
            <a:p>
              <a:pPr algn="ctr"/>
              <a:r>
                <a:rPr altLang="zh-CN" b="1" lang="en-US" sz="2400">
                  <a:solidFill>
                    <a:schemeClr val="bg1"/>
                  </a:solidFill>
                  <a:effectLst>
                    <a:outerShdw algn="tl" blurRad="38100" dir="2700000" dist="38100">
                      <a:srgbClr val="000000">
                        <a:alpha val="43137"/>
                      </a:srgbClr>
                    </a:outerShdw>
                  </a:effectLst>
                  <a:cs typeface="+mn-ea"/>
                  <a:sym typeface="+mn-lt"/>
                </a:rPr>
                <a:t>03</a:t>
              </a:r>
            </a:p>
          </p:txBody>
        </p:sp>
        <p:sp>
          <p:nvSpPr>
            <p:cNvPr id="57" name="Oval 9">
              <a:extLst>
                <a:ext uri="{FF2B5EF4-FFF2-40B4-BE49-F238E27FC236}">
                  <a16:creationId xmlns:a16="http://schemas.microsoft.com/office/drawing/2014/main" id="{BAEAA2BD-F114-4054-A19D-C66C1331135B}"/>
                </a:ext>
              </a:extLst>
            </p:cNvPr>
            <p:cNvSpPr>
              <a:spLocks noChangeArrowheads="1"/>
            </p:cNvSpPr>
            <p:nvPr/>
          </p:nvSpPr>
          <p:spPr bwMode="auto">
            <a:xfrm>
              <a:off x="3468877" y="1970151"/>
              <a:ext cx="830389" cy="830281"/>
            </a:xfrm>
            <a:prstGeom prst="ellipse">
              <a:avLst/>
            </a:prstGeom>
            <a:solidFill>
              <a:srgbClr val="0070C0"/>
            </a:solidFill>
            <a:ln w="38100">
              <a:noFill/>
            </a:ln>
            <a:effectLst>
              <a:innerShdw blurRad="165100" dir="13500000" dist="635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b="1" lang="zh-CN" sz="1600">
                <a:solidFill>
                  <a:srgbClr val="FFFFFF"/>
                </a:solidFill>
                <a:cs typeface="+mn-ea"/>
                <a:sym typeface="+mn-lt"/>
              </a:endParaRPr>
            </a:p>
          </p:txBody>
        </p:sp>
        <p:sp>
          <p:nvSpPr>
            <p:cNvPr id="58" name="Oval 9">
              <a:extLst>
                <a:ext uri="{FF2B5EF4-FFF2-40B4-BE49-F238E27FC236}">
                  <a16:creationId xmlns:a16="http://schemas.microsoft.com/office/drawing/2014/main" id="{E1CCFE8C-4899-4941-977A-AF61230F4403}"/>
                </a:ext>
              </a:extLst>
            </p:cNvPr>
            <p:cNvSpPr>
              <a:spLocks noChangeArrowheads="1"/>
            </p:cNvSpPr>
            <p:nvPr/>
          </p:nvSpPr>
          <p:spPr bwMode="auto">
            <a:xfrm>
              <a:off x="3468876" y="1970151"/>
              <a:ext cx="830389" cy="830281"/>
            </a:xfrm>
            <a:prstGeom prst="ellipse">
              <a:avLst/>
            </a:prstGeom>
            <a:solidFill>
              <a:srgbClr val="8C7DA6"/>
            </a:solidFill>
            <a:ln w="38100">
              <a:noFill/>
            </a:ln>
            <a:effectLst>
              <a:innerShdw blurRad="63500" dir="13500000" dist="50800">
                <a:prstClr val="black">
                  <a:alpha val="50000"/>
                </a:prstClr>
              </a:innerShdw>
            </a:effectLst>
            <a:scene3d>
              <a:camera prst="orthographicFront"/>
              <a:lightRig dir="t" rig="threePt"/>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ctr" bIns="34290" lIns="0" rIns="0" rtlCol="0" tIns="34290"/>
            <a:lstStyle/>
            <a:p>
              <a:pPr algn="ctr"/>
              <a:r>
                <a:rPr altLang="zh-CN" b="1" lang="en-US" sz="2400">
                  <a:solidFill>
                    <a:schemeClr val="bg1"/>
                  </a:solidFill>
                  <a:effectLst>
                    <a:outerShdw algn="tl" blurRad="38100" dir="2700000" dist="38100">
                      <a:srgbClr val="000000">
                        <a:alpha val="43137"/>
                      </a:srgbClr>
                    </a:outerShdw>
                  </a:effectLst>
                  <a:cs typeface="+mn-ea"/>
                  <a:sym typeface="+mn-lt"/>
                </a:rPr>
                <a:t>02</a:t>
              </a:r>
            </a:p>
          </p:txBody>
        </p:sp>
        <p:sp>
          <p:nvSpPr>
            <p:cNvPr id="59" name="Oval 8">
              <a:extLst>
                <a:ext uri="{FF2B5EF4-FFF2-40B4-BE49-F238E27FC236}">
                  <a16:creationId xmlns:a16="http://schemas.microsoft.com/office/drawing/2014/main" id="{6CAF99D7-8050-48A9-BAB2-A9BCC063F758}"/>
                </a:ext>
              </a:extLst>
            </p:cNvPr>
            <p:cNvSpPr>
              <a:spLocks noChangeArrowheads="1"/>
            </p:cNvSpPr>
            <p:nvPr/>
          </p:nvSpPr>
          <p:spPr bwMode="auto">
            <a:xfrm>
              <a:off x="4779765" y="1224524"/>
              <a:ext cx="830389" cy="831716"/>
            </a:xfrm>
            <a:prstGeom prst="ellipse">
              <a:avLst/>
            </a:prstGeom>
            <a:solidFill>
              <a:srgbClr val="0070C0"/>
            </a:solidFill>
            <a:ln w="38100">
              <a:noFill/>
            </a:ln>
            <a:effectLst>
              <a:innerShdw blurRad="165100" dir="13500000" dist="635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b="1" lang="zh-CN" sz="1600">
                <a:solidFill>
                  <a:srgbClr val="FFFFFF"/>
                </a:solidFill>
                <a:cs typeface="+mn-ea"/>
                <a:sym typeface="+mn-lt"/>
              </a:endParaRPr>
            </a:p>
          </p:txBody>
        </p:sp>
        <p:sp>
          <p:nvSpPr>
            <p:cNvPr id="60" name="Oval 8">
              <a:extLst>
                <a:ext uri="{FF2B5EF4-FFF2-40B4-BE49-F238E27FC236}">
                  <a16:creationId xmlns:a16="http://schemas.microsoft.com/office/drawing/2014/main" id="{DE727CFE-303E-4BDE-AFC7-A49329754732}"/>
                </a:ext>
              </a:extLst>
            </p:cNvPr>
            <p:cNvSpPr>
              <a:spLocks noChangeArrowheads="1"/>
            </p:cNvSpPr>
            <p:nvPr/>
          </p:nvSpPr>
          <p:spPr bwMode="auto">
            <a:xfrm>
              <a:off x="4779764" y="1224524"/>
              <a:ext cx="830389" cy="831716"/>
            </a:xfrm>
            <a:prstGeom prst="ellipse">
              <a:avLst/>
            </a:prstGeom>
            <a:solidFill>
              <a:srgbClr val="F39800"/>
            </a:solidFill>
            <a:ln w="38100">
              <a:noFill/>
            </a:ln>
            <a:effectLst>
              <a:innerShdw blurRad="63500" dir="13500000" dist="50800">
                <a:prstClr val="black">
                  <a:alpha val="50000"/>
                </a:prstClr>
              </a:innerShdw>
            </a:effectLst>
            <a:scene3d>
              <a:camera prst="orthographicFront"/>
              <a:lightRig dir="t" rig="threePt"/>
            </a:scene3d>
            <a:sp3d prstMaterial="metal"/>
          </p:spPr>
          <p:style>
            <a:lnRef idx="2">
              <a:schemeClr val="accent1">
                <a:shade val="50000"/>
              </a:schemeClr>
            </a:lnRef>
            <a:fillRef idx="1">
              <a:schemeClr val="accent1"/>
            </a:fillRef>
            <a:effectRef idx="0">
              <a:schemeClr val="accent1"/>
            </a:effectRef>
            <a:fontRef idx="minor">
              <a:schemeClr val="lt1"/>
            </a:fontRef>
          </p:style>
          <p:txBody>
            <a:bodyPr anchor="ctr" bIns="34290" lIns="0" rIns="0" rtlCol="0" tIns="34290"/>
            <a:lstStyle/>
            <a:p>
              <a:pPr algn="ctr"/>
              <a:r>
                <a:rPr altLang="zh-CN" b="1" lang="en-US" sz="2400">
                  <a:solidFill>
                    <a:schemeClr val="bg1"/>
                  </a:solidFill>
                  <a:effectLst>
                    <a:outerShdw algn="tl" blurRad="38100" dir="2700000" dist="38100">
                      <a:srgbClr val="000000">
                        <a:alpha val="43137"/>
                      </a:srgbClr>
                    </a:outerShdw>
                  </a:effectLst>
                  <a:cs typeface="+mn-ea"/>
                  <a:sym typeface="+mn-lt"/>
                </a:rPr>
                <a:t>01</a:t>
              </a:r>
            </a:p>
          </p:txBody>
        </p:sp>
        <p:sp>
          <p:nvSpPr>
            <p:cNvPr id="61" name="Freeform 7">
              <a:extLst>
                <a:ext uri="{FF2B5EF4-FFF2-40B4-BE49-F238E27FC236}">
                  <a16:creationId xmlns:a16="http://schemas.microsoft.com/office/drawing/2014/main" id="{605E79B2-0101-498D-BED7-FFD1BB041AB1}"/>
                </a:ext>
              </a:extLst>
            </p:cNvPr>
            <p:cNvSpPr/>
            <p:nvPr/>
          </p:nvSpPr>
          <p:spPr bwMode="auto">
            <a:xfrm>
              <a:off x="4126134" y="1062868"/>
              <a:ext cx="877744" cy="3360342"/>
            </a:xfrm>
            <a:custGeom>
              <a:gdLst>
                <a:gd fmla="*/ 0 w 777" name="T0"/>
                <a:gd fmla="*/ 2974 h 2974" name="T1"/>
                <a:gd fmla="*/ 507 w 777" name="T2"/>
                <a:gd fmla="*/ 2467 h 2974" name="T3"/>
                <a:gd fmla="*/ 388 w 777" name="T4"/>
                <a:gd fmla="*/ 2138 h 2974" name="T5"/>
                <a:gd fmla="*/ 277 w 777" name="T6"/>
                <a:gd fmla="*/ 1818 h 2974" name="T7"/>
                <a:gd fmla="*/ 398 w 777" name="T8"/>
                <a:gd fmla="*/ 1488 h 2974" name="T9"/>
                <a:gd fmla="*/ 507 w 777" name="T10"/>
                <a:gd fmla="*/ 1171 h 2974" name="T11"/>
                <a:gd fmla="*/ 390 w 777" name="T12"/>
                <a:gd fmla="*/ 844 h 2974" name="T13"/>
                <a:gd fmla="*/ 267 w 777" name="T14"/>
                <a:gd fmla="*/ 511 h 2974" name="T15"/>
                <a:gd fmla="*/ 777 w 777" name="T16"/>
                <a:gd fmla="*/ 0 h 297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974" w="777">
                  <a:moveTo>
                    <a:pt x="0" y="2974"/>
                  </a:moveTo>
                  <a:cubicBezTo>
                    <a:pt x="280" y="2974"/>
                    <a:pt x="507" y="2747"/>
                    <a:pt x="507" y="2467"/>
                  </a:cubicBezTo>
                  <a:cubicBezTo>
                    <a:pt x="507" y="2342"/>
                    <a:pt x="459" y="2227"/>
                    <a:pt x="388" y="2138"/>
                  </a:cubicBezTo>
                  <a:cubicBezTo>
                    <a:pt x="317" y="2049"/>
                    <a:pt x="277" y="1939"/>
                    <a:pt x="277" y="1818"/>
                  </a:cubicBezTo>
                  <a:cubicBezTo>
                    <a:pt x="277" y="1692"/>
                    <a:pt x="326" y="1577"/>
                    <a:pt x="398" y="1488"/>
                  </a:cubicBezTo>
                  <a:cubicBezTo>
                    <a:pt x="469" y="1400"/>
                    <a:pt x="507" y="1290"/>
                    <a:pt x="507" y="1171"/>
                  </a:cubicBezTo>
                  <a:cubicBezTo>
                    <a:pt x="507" y="1047"/>
                    <a:pt x="465" y="933"/>
                    <a:pt x="390" y="844"/>
                  </a:cubicBezTo>
                  <a:cubicBezTo>
                    <a:pt x="315" y="754"/>
                    <a:pt x="267" y="638"/>
                    <a:pt x="267" y="511"/>
                  </a:cubicBezTo>
                  <a:cubicBezTo>
                    <a:pt x="267" y="229"/>
                    <a:pt x="496" y="0"/>
                    <a:pt x="777" y="0"/>
                  </a:cubicBezTo>
                </a:path>
              </a:pathLst>
            </a:custGeom>
            <a:noFill/>
            <a:ln cap="flat" w="12700">
              <a:solidFill>
                <a:schemeClr val="tx1">
                  <a:lumMod val="65000"/>
                  <a:lumOff val="35000"/>
                </a:schemeClr>
              </a:solidFill>
              <a:prstDash val="solid"/>
              <a:miter lim="800000"/>
              <a:headEnd len="med" type="oval" w="med"/>
              <a:tailEnd len="med" type="oval" w="med"/>
            </a:ln>
            <a:extLst>
              <a:ext uri="{909E8E84-426E-40DD-AFC4-6F175D3DCCD1}">
                <a14:hiddenFill>
                  <a:solidFill>
                    <a:srgbClr val="FFFFFF"/>
                  </a:solidFill>
                </a14:hiddenFill>
              </a:ext>
            </a:extLst>
          </p:spPr>
          <p:txBody>
            <a:bodyPr anchor="t" anchorCtr="0" bIns="34290" compatLnSpc="1" lIns="68580" numCol="1" rIns="68580" tIns="34290" vert="horz" wrap="square">
              <a:prstTxWarp prst="textNoShape">
                <a:avLst/>
              </a:prstTxWarp>
            </a:bodyPr>
            <a:lstStyle/>
            <a:p>
              <a:endParaRPr altLang="en-US" b="1" lang="zh-CN" sz="1600">
                <a:cs typeface="+mn-ea"/>
                <a:sym typeface="+mn-lt"/>
              </a:endParaRPr>
            </a:p>
          </p:txBody>
        </p:sp>
        <p:sp>
          <p:nvSpPr>
            <p:cNvPr id="62" name="Oval 12">
              <a:extLst>
                <a:ext uri="{FF2B5EF4-FFF2-40B4-BE49-F238E27FC236}">
                  <a16:creationId xmlns:a16="http://schemas.microsoft.com/office/drawing/2014/main" id="{66950436-219F-471E-8A6A-0DFAC6298479}"/>
                </a:ext>
              </a:extLst>
            </p:cNvPr>
            <p:cNvSpPr>
              <a:spLocks noChangeArrowheads="1"/>
            </p:cNvSpPr>
            <p:nvPr/>
          </p:nvSpPr>
          <p:spPr bwMode="auto">
            <a:xfrm>
              <a:off x="4382521" y="1417746"/>
              <a:ext cx="122932" cy="123395"/>
            </a:xfrm>
            <a:prstGeom prst="ellipse">
              <a:avLst/>
            </a:prstGeom>
            <a:solidFill>
              <a:srgbClr val="FFFFFF"/>
            </a:solidFill>
            <a:ln cap="flat" w="12700">
              <a:solidFill>
                <a:schemeClr val="bg1">
                  <a:lumMod val="65000"/>
                </a:schemeClr>
              </a:solidFill>
              <a:prstDash val="solid"/>
              <a:miter lim="800000"/>
            </a:ln>
          </p:spPr>
          <p:txBody>
            <a:bodyPr anchor="t" anchorCtr="0" bIns="34290" compatLnSpc="1" lIns="68580" numCol="1" rIns="68580" tIns="34290" vert="horz" wrap="square">
              <a:prstTxWarp prst="textNoShape">
                <a:avLst/>
              </a:prstTxWarp>
            </a:bodyPr>
            <a:lstStyle/>
            <a:p>
              <a:endParaRPr altLang="en-US" b="1" lang="zh-CN" sz="1600">
                <a:cs typeface="+mn-ea"/>
                <a:sym typeface="+mn-lt"/>
              </a:endParaRPr>
            </a:p>
          </p:txBody>
        </p:sp>
        <p:sp>
          <p:nvSpPr>
            <p:cNvPr id="63" name="Oval 13">
              <a:extLst>
                <a:ext uri="{FF2B5EF4-FFF2-40B4-BE49-F238E27FC236}">
                  <a16:creationId xmlns:a16="http://schemas.microsoft.com/office/drawing/2014/main" id="{8DBA06D1-9352-4EDC-A98A-F90328D1DA75}"/>
                </a:ext>
              </a:extLst>
            </p:cNvPr>
            <p:cNvSpPr>
              <a:spLocks noChangeArrowheads="1"/>
            </p:cNvSpPr>
            <p:nvPr/>
          </p:nvSpPr>
          <p:spPr bwMode="auto">
            <a:xfrm>
              <a:off x="4658042" y="2334116"/>
              <a:ext cx="123411" cy="122916"/>
            </a:xfrm>
            <a:prstGeom prst="ellipse">
              <a:avLst/>
            </a:prstGeom>
            <a:solidFill>
              <a:srgbClr val="FFFFFF"/>
            </a:solidFill>
            <a:ln cap="flat" w="12700">
              <a:solidFill>
                <a:schemeClr val="bg1">
                  <a:lumMod val="65000"/>
                </a:schemeClr>
              </a:solidFill>
              <a:prstDash val="solid"/>
              <a:miter lim="800000"/>
            </a:ln>
          </p:spPr>
          <p:txBody>
            <a:bodyPr anchor="t" anchorCtr="0" bIns="34290" compatLnSpc="1" lIns="68580" numCol="1" rIns="68580" tIns="34290" vert="horz" wrap="square">
              <a:prstTxWarp prst="textNoShape">
                <a:avLst/>
              </a:prstTxWarp>
            </a:bodyPr>
            <a:lstStyle/>
            <a:p>
              <a:endParaRPr altLang="en-US" b="1" lang="zh-CN" sz="1600">
                <a:cs typeface="+mn-ea"/>
                <a:sym typeface="+mn-lt"/>
              </a:endParaRPr>
            </a:p>
          </p:txBody>
        </p:sp>
        <p:sp>
          <p:nvSpPr>
            <p:cNvPr id="64" name="Oval 14">
              <a:extLst>
                <a:ext uri="{FF2B5EF4-FFF2-40B4-BE49-F238E27FC236}">
                  <a16:creationId xmlns:a16="http://schemas.microsoft.com/office/drawing/2014/main" id="{0C2728D4-42F0-4AAE-9BF7-841E8C3FF6E6}"/>
                </a:ext>
              </a:extLst>
            </p:cNvPr>
            <p:cNvSpPr>
              <a:spLocks noChangeArrowheads="1"/>
            </p:cNvSpPr>
            <p:nvPr/>
          </p:nvSpPr>
          <p:spPr bwMode="auto">
            <a:xfrm>
              <a:off x="4375824" y="3025698"/>
              <a:ext cx="122932" cy="122916"/>
            </a:xfrm>
            <a:prstGeom prst="ellipse">
              <a:avLst/>
            </a:prstGeom>
            <a:solidFill>
              <a:srgbClr val="FFFFFF"/>
            </a:solidFill>
            <a:ln cap="flat" w="12700">
              <a:solidFill>
                <a:schemeClr val="bg1">
                  <a:lumMod val="65000"/>
                </a:schemeClr>
              </a:solidFill>
              <a:prstDash val="solid"/>
              <a:miter lim="800000"/>
            </a:ln>
          </p:spPr>
          <p:txBody>
            <a:bodyPr anchor="t" anchorCtr="0" bIns="34290" compatLnSpc="1" lIns="68580" numCol="1" rIns="68580" tIns="34290" vert="horz" wrap="square">
              <a:prstTxWarp prst="textNoShape">
                <a:avLst/>
              </a:prstTxWarp>
            </a:bodyPr>
            <a:lstStyle/>
            <a:p>
              <a:endParaRPr altLang="en-US" b="1" lang="zh-CN" sz="1600">
                <a:cs typeface="+mn-ea"/>
                <a:sym typeface="+mn-lt"/>
              </a:endParaRPr>
            </a:p>
          </p:txBody>
        </p:sp>
        <p:sp>
          <p:nvSpPr>
            <p:cNvPr id="65" name="Oval 15">
              <a:extLst>
                <a:ext uri="{FF2B5EF4-FFF2-40B4-BE49-F238E27FC236}">
                  <a16:creationId xmlns:a16="http://schemas.microsoft.com/office/drawing/2014/main" id="{E9B2A01B-DAD3-400F-BA57-1F419B7DCF80}"/>
                </a:ext>
              </a:extLst>
            </p:cNvPr>
            <p:cNvSpPr>
              <a:spLocks noChangeArrowheads="1"/>
            </p:cNvSpPr>
            <p:nvPr/>
          </p:nvSpPr>
          <p:spPr bwMode="auto">
            <a:xfrm>
              <a:off x="4624080" y="3993721"/>
              <a:ext cx="123411" cy="122916"/>
            </a:xfrm>
            <a:prstGeom prst="ellipse">
              <a:avLst/>
            </a:prstGeom>
            <a:solidFill>
              <a:srgbClr val="FFFFFF"/>
            </a:solidFill>
            <a:ln cap="flat" w="12700">
              <a:solidFill>
                <a:schemeClr val="bg1">
                  <a:lumMod val="65000"/>
                </a:schemeClr>
              </a:solidFill>
              <a:prstDash val="solid"/>
              <a:miter lim="800000"/>
            </a:ln>
          </p:spPr>
          <p:txBody>
            <a:bodyPr anchor="t" anchorCtr="0" bIns="34290" compatLnSpc="1" lIns="68580" numCol="1" rIns="68580" tIns="34290" vert="horz" wrap="square">
              <a:prstTxWarp prst="textNoShape">
                <a:avLst/>
              </a:prstTxWarp>
            </a:bodyPr>
            <a:lstStyle/>
            <a:p>
              <a:endParaRPr altLang="en-US" b="1" lang="zh-CN" sz="1600">
                <a:cs typeface="+mn-ea"/>
                <a:sym typeface="+mn-lt"/>
              </a:endParaRPr>
            </a:p>
          </p:txBody>
        </p:sp>
        <p:sp>
          <p:nvSpPr>
            <p:cNvPr id="66" name="Line 16">
              <a:extLst>
                <a:ext uri="{FF2B5EF4-FFF2-40B4-BE49-F238E27FC236}">
                  <a16:creationId xmlns:a16="http://schemas.microsoft.com/office/drawing/2014/main" id="{63E8FFFE-FFF3-435A-855C-23D066130D75}"/>
                </a:ext>
              </a:extLst>
            </p:cNvPr>
            <p:cNvSpPr>
              <a:spLocks noChangeShapeType="1"/>
            </p:cNvSpPr>
            <p:nvPr/>
          </p:nvSpPr>
          <p:spPr bwMode="auto">
            <a:xfrm flipH="1">
              <a:off x="3610967" y="1479922"/>
              <a:ext cx="771554" cy="0"/>
            </a:xfrm>
            <a:prstGeom prst="line">
              <a:avLst/>
            </a:prstGeom>
            <a:noFill/>
            <a:ln cap="flat" w="12700">
              <a:solidFill>
                <a:schemeClr val="tx1">
                  <a:lumMod val="65000"/>
                  <a:lumOff val="35000"/>
                </a:schemeClr>
              </a:solidFill>
              <a:prstDash val="solid"/>
              <a:miter lim="800000"/>
              <a:headEnd len="med" type="none" w="med"/>
              <a:tailEnd len="med" type="oval" w="me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b="1" lang="zh-CN" sz="1600">
                <a:cs typeface="+mn-ea"/>
                <a:sym typeface="+mn-lt"/>
              </a:endParaRPr>
            </a:p>
          </p:txBody>
        </p:sp>
        <p:sp>
          <p:nvSpPr>
            <p:cNvPr id="67" name="Line 17">
              <a:extLst>
                <a:ext uri="{FF2B5EF4-FFF2-40B4-BE49-F238E27FC236}">
                  <a16:creationId xmlns:a16="http://schemas.microsoft.com/office/drawing/2014/main" id="{948A4053-9B14-48D9-8A33-E7512F91D82A}"/>
                </a:ext>
              </a:extLst>
            </p:cNvPr>
            <p:cNvSpPr>
              <a:spLocks noChangeShapeType="1"/>
            </p:cNvSpPr>
            <p:nvPr/>
          </p:nvSpPr>
          <p:spPr bwMode="auto">
            <a:xfrm flipH="1">
              <a:off x="4781453" y="2394857"/>
              <a:ext cx="771554" cy="0"/>
            </a:xfrm>
            <a:prstGeom prst="line">
              <a:avLst/>
            </a:prstGeom>
            <a:noFill/>
            <a:ln cap="flat" w="12700">
              <a:solidFill>
                <a:schemeClr val="tx1">
                  <a:lumMod val="65000"/>
                  <a:lumOff val="35000"/>
                </a:schemeClr>
              </a:solidFill>
              <a:prstDash val="solid"/>
              <a:miter lim="800000"/>
              <a:headEnd len="med" type="oval" w="med"/>
              <a:tailEnd len="med" type="none" w="me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b="1" lang="zh-CN" sz="1600">
                <a:cs typeface="+mn-ea"/>
                <a:sym typeface="+mn-lt"/>
              </a:endParaRPr>
            </a:p>
          </p:txBody>
        </p:sp>
        <p:sp>
          <p:nvSpPr>
            <p:cNvPr id="68" name="Line 18">
              <a:extLst>
                <a:ext uri="{FF2B5EF4-FFF2-40B4-BE49-F238E27FC236}">
                  <a16:creationId xmlns:a16="http://schemas.microsoft.com/office/drawing/2014/main" id="{1751317E-50C9-48EB-8147-3A4730D38DF2}"/>
                </a:ext>
              </a:extLst>
            </p:cNvPr>
            <p:cNvSpPr>
              <a:spLocks noChangeShapeType="1"/>
            </p:cNvSpPr>
            <p:nvPr/>
          </p:nvSpPr>
          <p:spPr bwMode="auto">
            <a:xfrm flipH="1">
              <a:off x="3283308" y="3087395"/>
              <a:ext cx="1093474" cy="0"/>
            </a:xfrm>
            <a:prstGeom prst="line">
              <a:avLst/>
            </a:prstGeom>
            <a:noFill/>
            <a:ln cap="flat" w="12700">
              <a:solidFill>
                <a:schemeClr val="tx1">
                  <a:lumMod val="65000"/>
                  <a:lumOff val="35000"/>
                </a:schemeClr>
              </a:solidFill>
              <a:prstDash val="solid"/>
              <a:miter lim="800000"/>
              <a:headEnd len="med" type="none" w="med"/>
              <a:tailEnd len="med" type="oval" w="me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b="1" lang="zh-CN" sz="1600">
                <a:cs typeface="+mn-ea"/>
                <a:sym typeface="+mn-lt"/>
              </a:endParaRPr>
            </a:p>
          </p:txBody>
        </p:sp>
        <p:sp>
          <p:nvSpPr>
            <p:cNvPr id="69" name="Line 19">
              <a:extLst>
                <a:ext uri="{FF2B5EF4-FFF2-40B4-BE49-F238E27FC236}">
                  <a16:creationId xmlns:a16="http://schemas.microsoft.com/office/drawing/2014/main" id="{992FFA78-C75D-405A-8E15-6F1C446DB06D}"/>
                </a:ext>
              </a:extLst>
            </p:cNvPr>
            <p:cNvSpPr>
              <a:spLocks noChangeShapeType="1"/>
            </p:cNvSpPr>
            <p:nvPr/>
          </p:nvSpPr>
          <p:spPr bwMode="auto">
            <a:xfrm flipH="1">
              <a:off x="4746056" y="4055897"/>
              <a:ext cx="770597" cy="0"/>
            </a:xfrm>
            <a:prstGeom prst="line">
              <a:avLst/>
            </a:prstGeom>
            <a:noFill/>
            <a:ln cap="flat" w="12700">
              <a:solidFill>
                <a:schemeClr val="tx1">
                  <a:lumMod val="65000"/>
                  <a:lumOff val="35000"/>
                </a:schemeClr>
              </a:solidFill>
              <a:prstDash val="solid"/>
              <a:miter lim="800000"/>
              <a:headEnd len="med" type="oval" w="med"/>
              <a:tailEnd len="med" type="none" w="med"/>
            </a:ln>
            <a:extLst>
              <a:ext uri="{909E8E84-426E-40DD-AFC4-6F175D3DCCD1}">
                <a14:hiddenFill>
                  <a:noFill/>
                </a14:hiddenFill>
              </a:ext>
            </a:extLst>
          </p:spPr>
          <p:txBody>
            <a:bodyPr anchor="t" anchorCtr="0" bIns="34290" compatLnSpc="1" lIns="68580" numCol="1" rIns="68580" tIns="34290" vert="horz" wrap="square">
              <a:prstTxWarp prst="textNoShape">
                <a:avLst/>
              </a:prstTxWarp>
            </a:bodyPr>
            <a:lstStyle/>
            <a:p>
              <a:endParaRPr altLang="en-US" b="1" lang="zh-CN" sz="1600">
                <a:cs typeface="+mn-ea"/>
                <a:sym typeface="+mn-lt"/>
              </a:endParaRPr>
            </a:p>
          </p:txBody>
        </p:sp>
      </p:grpSp>
      <p:sp>
        <p:nvSpPr>
          <p:cNvPr id="70" name="矩形 106">
            <a:extLst>
              <a:ext uri="{FF2B5EF4-FFF2-40B4-BE49-F238E27FC236}">
                <a16:creationId xmlns:a16="http://schemas.microsoft.com/office/drawing/2014/main" id="{BF4CC1F7-5DAE-4B3E-97D8-5941BEC6D1C3}"/>
              </a:ext>
            </a:extLst>
          </p:cNvPr>
          <p:cNvSpPr>
            <a:spLocks noChangeArrowheads="1"/>
          </p:cNvSpPr>
          <p:nvPr/>
        </p:nvSpPr>
        <p:spPr bwMode="auto">
          <a:xfrm>
            <a:off x="2489158" y="2598018"/>
            <a:ext cx="1552575" cy="426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a:spAutoFit/>
          </a:bodyPr>
          <a:lstStyle/>
          <a:p>
            <a:pPr algn="ctr"/>
            <a:r>
              <a:rPr altLang="en-US" lang="zh-CN" sz="2200">
                <a:cs typeface="+mn-ea"/>
                <a:sym typeface="+mn-lt"/>
              </a:rPr>
              <a:t>添加标题</a:t>
            </a:r>
          </a:p>
        </p:txBody>
      </p:sp>
      <p:sp>
        <p:nvSpPr>
          <p:cNvPr id="71" name="矩形 47">
            <a:extLst>
              <a:ext uri="{FF2B5EF4-FFF2-40B4-BE49-F238E27FC236}">
                <a16:creationId xmlns:a16="http://schemas.microsoft.com/office/drawing/2014/main" id="{1B0EBA74-4BDC-4294-8354-D0E69F38F296}"/>
              </a:ext>
            </a:extLst>
          </p:cNvPr>
          <p:cNvSpPr>
            <a:spLocks noChangeArrowheads="1"/>
          </p:cNvSpPr>
          <p:nvPr/>
        </p:nvSpPr>
        <p:spPr bwMode="auto">
          <a:xfrm>
            <a:off x="2279608" y="3018705"/>
            <a:ext cx="1971675" cy="8595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a:spAutoFit/>
          </a:bodyPr>
          <a:lstStyle/>
          <a:p>
            <a:pPr algn="ctr">
              <a:lnSpc>
                <a:spcPct val="120000"/>
              </a:lnSpc>
            </a:pPr>
            <a:r>
              <a:rPr altLang="en-US" lang="zh-CN" sz="1400">
                <a:cs typeface="+mn-ea"/>
                <a:sym typeface="+mn-lt"/>
              </a:rPr>
              <a:t>在此录入上述图表的描述说明，在此录入上述图表的描述说明。</a:t>
            </a:r>
          </a:p>
        </p:txBody>
      </p:sp>
      <p:sp>
        <p:nvSpPr>
          <p:cNvPr id="72" name="矩形 106">
            <a:extLst>
              <a:ext uri="{FF2B5EF4-FFF2-40B4-BE49-F238E27FC236}">
                <a16:creationId xmlns:a16="http://schemas.microsoft.com/office/drawing/2014/main" id="{7AAD262E-3CD8-47A0-A1AF-A0EF8668C465}"/>
              </a:ext>
            </a:extLst>
          </p:cNvPr>
          <p:cNvSpPr>
            <a:spLocks noChangeArrowheads="1"/>
          </p:cNvSpPr>
          <p:nvPr/>
        </p:nvSpPr>
        <p:spPr bwMode="auto">
          <a:xfrm>
            <a:off x="2489158" y="4931889"/>
            <a:ext cx="1552575" cy="426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a:spAutoFit/>
          </a:bodyPr>
          <a:lstStyle/>
          <a:p>
            <a:pPr algn="ctr"/>
            <a:r>
              <a:rPr altLang="en-US" lang="zh-CN" sz="2200">
                <a:cs typeface="+mn-ea"/>
                <a:sym typeface="+mn-lt"/>
              </a:rPr>
              <a:t>添加标题</a:t>
            </a:r>
          </a:p>
        </p:txBody>
      </p:sp>
      <p:sp>
        <p:nvSpPr>
          <p:cNvPr id="73" name="矩形 47">
            <a:extLst>
              <a:ext uri="{FF2B5EF4-FFF2-40B4-BE49-F238E27FC236}">
                <a16:creationId xmlns:a16="http://schemas.microsoft.com/office/drawing/2014/main" id="{5C3FBA89-C452-4B27-9888-957764D07AD8}"/>
              </a:ext>
            </a:extLst>
          </p:cNvPr>
          <p:cNvSpPr>
            <a:spLocks noChangeArrowheads="1"/>
          </p:cNvSpPr>
          <p:nvPr/>
        </p:nvSpPr>
        <p:spPr bwMode="auto">
          <a:xfrm>
            <a:off x="2279608" y="5352576"/>
            <a:ext cx="1971675" cy="8595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a:spAutoFit/>
          </a:bodyPr>
          <a:lstStyle/>
          <a:p>
            <a:pPr algn="ctr">
              <a:lnSpc>
                <a:spcPct val="120000"/>
              </a:lnSpc>
            </a:pPr>
            <a:r>
              <a:rPr altLang="en-US" lang="zh-CN" sz="1400">
                <a:cs typeface="+mn-ea"/>
                <a:sym typeface="+mn-lt"/>
              </a:rPr>
              <a:t>在此录入上述图表的描述说明，在此录入上述图表的描述说明。</a:t>
            </a:r>
          </a:p>
        </p:txBody>
      </p:sp>
      <p:sp>
        <p:nvSpPr>
          <p:cNvPr id="74" name="矩形 106">
            <a:extLst>
              <a:ext uri="{FF2B5EF4-FFF2-40B4-BE49-F238E27FC236}">
                <a16:creationId xmlns:a16="http://schemas.microsoft.com/office/drawing/2014/main" id="{CE62EF82-6E4E-49E7-A0AC-B0469F09E695}"/>
              </a:ext>
            </a:extLst>
          </p:cNvPr>
          <p:cNvSpPr>
            <a:spLocks noChangeArrowheads="1"/>
          </p:cNvSpPr>
          <p:nvPr/>
        </p:nvSpPr>
        <p:spPr bwMode="auto">
          <a:xfrm>
            <a:off x="8255027" y="1749255"/>
            <a:ext cx="1552575" cy="426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a:spAutoFit/>
          </a:bodyPr>
          <a:lstStyle/>
          <a:p>
            <a:pPr algn="ctr"/>
            <a:r>
              <a:rPr altLang="en-US" lang="zh-CN" sz="2200">
                <a:cs typeface="+mn-ea"/>
                <a:sym typeface="+mn-lt"/>
              </a:rPr>
              <a:t>添加标题</a:t>
            </a:r>
          </a:p>
        </p:txBody>
      </p:sp>
      <p:sp>
        <p:nvSpPr>
          <p:cNvPr id="75" name="矩形 47">
            <a:extLst>
              <a:ext uri="{FF2B5EF4-FFF2-40B4-BE49-F238E27FC236}">
                <a16:creationId xmlns:a16="http://schemas.microsoft.com/office/drawing/2014/main" id="{68496B72-75C5-490E-A76E-F348E813964C}"/>
              </a:ext>
            </a:extLst>
          </p:cNvPr>
          <p:cNvSpPr>
            <a:spLocks noChangeArrowheads="1"/>
          </p:cNvSpPr>
          <p:nvPr/>
        </p:nvSpPr>
        <p:spPr bwMode="auto">
          <a:xfrm>
            <a:off x="8045477" y="2169942"/>
            <a:ext cx="1971675" cy="8595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a:spAutoFit/>
          </a:bodyPr>
          <a:lstStyle/>
          <a:p>
            <a:pPr algn="ctr">
              <a:lnSpc>
                <a:spcPct val="120000"/>
              </a:lnSpc>
            </a:pPr>
            <a:r>
              <a:rPr altLang="en-US" lang="zh-CN" sz="1400">
                <a:cs typeface="+mn-ea"/>
                <a:sym typeface="+mn-lt"/>
              </a:rPr>
              <a:t>在此录入上述图表的描述说明，在此录入上述图表的描述说明。</a:t>
            </a:r>
          </a:p>
        </p:txBody>
      </p:sp>
      <p:sp>
        <p:nvSpPr>
          <p:cNvPr id="76" name="矩形 106">
            <a:extLst>
              <a:ext uri="{FF2B5EF4-FFF2-40B4-BE49-F238E27FC236}">
                <a16:creationId xmlns:a16="http://schemas.microsoft.com/office/drawing/2014/main" id="{710136D3-CB02-4E44-ACF1-FA3E4FDC0E32}"/>
              </a:ext>
            </a:extLst>
          </p:cNvPr>
          <p:cNvSpPr>
            <a:spLocks noChangeArrowheads="1"/>
          </p:cNvSpPr>
          <p:nvPr/>
        </p:nvSpPr>
        <p:spPr bwMode="auto">
          <a:xfrm>
            <a:off x="8255027" y="4083126"/>
            <a:ext cx="1552575" cy="4267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a:spAutoFit/>
          </a:bodyPr>
          <a:lstStyle/>
          <a:p>
            <a:pPr algn="ctr"/>
            <a:r>
              <a:rPr altLang="en-US" lang="zh-CN" sz="2200">
                <a:cs typeface="+mn-ea"/>
                <a:sym typeface="+mn-lt"/>
              </a:rPr>
              <a:t>添加标题</a:t>
            </a:r>
          </a:p>
        </p:txBody>
      </p:sp>
      <p:sp>
        <p:nvSpPr>
          <p:cNvPr id="77" name="矩形 47">
            <a:extLst>
              <a:ext uri="{FF2B5EF4-FFF2-40B4-BE49-F238E27FC236}">
                <a16:creationId xmlns:a16="http://schemas.microsoft.com/office/drawing/2014/main" id="{7F261985-72A7-4466-8396-1264F2FCD575}"/>
              </a:ext>
            </a:extLst>
          </p:cNvPr>
          <p:cNvSpPr>
            <a:spLocks noChangeArrowheads="1"/>
          </p:cNvSpPr>
          <p:nvPr/>
        </p:nvSpPr>
        <p:spPr bwMode="auto">
          <a:xfrm>
            <a:off x="8045477" y="4503813"/>
            <a:ext cx="1971675" cy="8595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a:spAutoFit/>
          </a:bodyPr>
          <a:lstStyle/>
          <a:p>
            <a:pPr algn="ctr">
              <a:lnSpc>
                <a:spcPct val="120000"/>
              </a:lnSpc>
            </a:pPr>
            <a:r>
              <a:rPr altLang="en-US" lang="zh-CN" sz="1400">
                <a:cs typeface="+mn-ea"/>
                <a:sym typeface="+mn-lt"/>
              </a:rPr>
              <a:t>在此录入上述图表的描述说明，在此录入上述图表的描述说明。</a:t>
            </a:r>
          </a:p>
        </p:txBody>
      </p:sp>
    </p:spTree>
    <p:extLst>
      <p:ext uri="{BB962C8B-B14F-4D97-AF65-F5344CB8AC3E}">
        <p14:creationId val="1839086953"/>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49"/>
                                        </p:tgtEl>
                                        <p:attrNameLst>
                                          <p:attrName>style.visibility</p:attrName>
                                        </p:attrNameLst>
                                      </p:cBhvr>
                                      <p:to>
                                        <p:strVal val="visible"/>
                                      </p:to>
                                    </p:set>
                                    <p:anim calcmode="lin" valueType="num">
                                      <p:cBhvr>
                                        <p:cTn dur="500" fill="hold" id="7"/>
                                        <p:tgtEl>
                                          <p:spTgt spid="49"/>
                                        </p:tgtEl>
                                        <p:attrNameLst>
                                          <p:attrName>ppt_w</p:attrName>
                                        </p:attrNameLst>
                                      </p:cBhvr>
                                      <p:tavLst>
                                        <p:tav tm="0">
                                          <p:val>
                                            <p:fltVal val="0"/>
                                          </p:val>
                                        </p:tav>
                                        <p:tav tm="100000">
                                          <p:val>
                                            <p:strVal val="#ppt_w"/>
                                          </p:val>
                                        </p:tav>
                                      </p:tavLst>
                                    </p:anim>
                                    <p:anim calcmode="lin" valueType="num">
                                      <p:cBhvr>
                                        <p:cTn dur="500" fill="hold" id="8"/>
                                        <p:tgtEl>
                                          <p:spTgt spid="49"/>
                                        </p:tgtEl>
                                        <p:attrNameLst>
                                          <p:attrName>ppt_h</p:attrName>
                                        </p:attrNameLst>
                                      </p:cBhvr>
                                      <p:tavLst>
                                        <p:tav tm="0">
                                          <p:val>
                                            <p:fltVal val="0"/>
                                          </p:val>
                                        </p:tav>
                                        <p:tav tm="100000">
                                          <p:val>
                                            <p:strVal val="#ppt_h"/>
                                          </p:val>
                                        </p:tav>
                                      </p:tavLst>
                                    </p:anim>
                                    <p:animEffect filter="fade" transition="in">
                                      <p:cBhvr>
                                        <p:cTn dur="500" id="9"/>
                                        <p:tgtEl>
                                          <p:spTgt spid="49"/>
                                        </p:tgtEl>
                                      </p:cBhvr>
                                    </p:animEffect>
                                  </p:childTnLst>
                                </p:cTn>
                              </p:par>
                              <p:par>
                                <p:cTn fill="hold" grpId="0" id="10" nodeType="withEffect" presetClass="entr" presetID="14" presetSubtype="10">
                                  <p:stCondLst>
                                    <p:cond delay="300"/>
                                  </p:stCondLst>
                                  <p:childTnLst>
                                    <p:set>
                                      <p:cBhvr>
                                        <p:cTn dur="1" fill="hold" id="11">
                                          <p:stCondLst>
                                            <p:cond delay="0"/>
                                          </p:stCondLst>
                                        </p:cTn>
                                        <p:tgtEl>
                                          <p:spTgt spid="70"/>
                                        </p:tgtEl>
                                        <p:attrNameLst>
                                          <p:attrName>style.visibility</p:attrName>
                                        </p:attrNameLst>
                                      </p:cBhvr>
                                      <p:to>
                                        <p:strVal val="visible"/>
                                      </p:to>
                                    </p:set>
                                    <p:animEffect filter="">
                                      <p:cBhvr>
                                        <p:cTn dur="400" id="12"/>
                                        <p:tgtEl>
                                          <p:spTgt spid="70"/>
                                        </p:tgtEl>
                                      </p:cBhvr>
                                    </p:animEffect>
                                  </p:childTnLst>
                                </p:cTn>
                              </p:par>
                              <p:par>
                                <p:cTn fill="hold" grpId="0" id="13" nodeType="withEffect" presetClass="entr" presetID="14" presetSubtype="10">
                                  <p:stCondLst>
                                    <p:cond delay="500"/>
                                  </p:stCondLst>
                                  <p:childTnLst>
                                    <p:set>
                                      <p:cBhvr>
                                        <p:cTn dur="1" fill="hold" id="14">
                                          <p:stCondLst>
                                            <p:cond delay="0"/>
                                          </p:stCondLst>
                                        </p:cTn>
                                        <p:tgtEl>
                                          <p:spTgt spid="71"/>
                                        </p:tgtEl>
                                        <p:attrNameLst>
                                          <p:attrName>style.visibility</p:attrName>
                                        </p:attrNameLst>
                                      </p:cBhvr>
                                      <p:to>
                                        <p:strVal val="visible"/>
                                      </p:to>
                                    </p:set>
                                    <p:animEffect filter="">
                                      <p:cBhvr>
                                        <p:cTn dur="400" id="15"/>
                                        <p:tgtEl>
                                          <p:spTgt spid="71"/>
                                        </p:tgtEl>
                                      </p:cBhvr>
                                    </p:animEffect>
                                  </p:childTnLst>
                                </p:cTn>
                              </p:par>
                              <p:par>
                                <p:cTn fill="hold" grpId="0" id="16" nodeType="withEffect" presetClass="entr" presetID="14" presetSubtype="10">
                                  <p:stCondLst>
                                    <p:cond delay="300"/>
                                  </p:stCondLst>
                                  <p:childTnLst>
                                    <p:set>
                                      <p:cBhvr>
                                        <p:cTn dur="1" fill="hold" id="17">
                                          <p:stCondLst>
                                            <p:cond delay="0"/>
                                          </p:stCondLst>
                                        </p:cTn>
                                        <p:tgtEl>
                                          <p:spTgt spid="72"/>
                                        </p:tgtEl>
                                        <p:attrNameLst>
                                          <p:attrName>style.visibility</p:attrName>
                                        </p:attrNameLst>
                                      </p:cBhvr>
                                      <p:to>
                                        <p:strVal val="visible"/>
                                      </p:to>
                                    </p:set>
                                    <p:animEffect filter="">
                                      <p:cBhvr>
                                        <p:cTn dur="400" id="18"/>
                                        <p:tgtEl>
                                          <p:spTgt spid="72"/>
                                        </p:tgtEl>
                                      </p:cBhvr>
                                    </p:animEffect>
                                  </p:childTnLst>
                                </p:cTn>
                              </p:par>
                              <p:par>
                                <p:cTn fill="hold" grpId="0" id="19" nodeType="withEffect" presetClass="entr" presetID="14" presetSubtype="10">
                                  <p:stCondLst>
                                    <p:cond delay="500"/>
                                  </p:stCondLst>
                                  <p:childTnLst>
                                    <p:set>
                                      <p:cBhvr>
                                        <p:cTn dur="1" fill="hold" id="20">
                                          <p:stCondLst>
                                            <p:cond delay="0"/>
                                          </p:stCondLst>
                                        </p:cTn>
                                        <p:tgtEl>
                                          <p:spTgt spid="73"/>
                                        </p:tgtEl>
                                        <p:attrNameLst>
                                          <p:attrName>style.visibility</p:attrName>
                                        </p:attrNameLst>
                                      </p:cBhvr>
                                      <p:to>
                                        <p:strVal val="visible"/>
                                      </p:to>
                                    </p:set>
                                    <p:animEffect filter="">
                                      <p:cBhvr>
                                        <p:cTn dur="400" id="21"/>
                                        <p:tgtEl>
                                          <p:spTgt spid="73"/>
                                        </p:tgtEl>
                                      </p:cBhvr>
                                    </p:animEffect>
                                  </p:childTnLst>
                                </p:cTn>
                              </p:par>
                              <p:par>
                                <p:cTn fill="hold" grpId="0" id="22" nodeType="withEffect" presetClass="entr" presetID="14" presetSubtype="10">
                                  <p:stCondLst>
                                    <p:cond delay="300"/>
                                  </p:stCondLst>
                                  <p:childTnLst>
                                    <p:set>
                                      <p:cBhvr>
                                        <p:cTn dur="1" fill="hold" id="23">
                                          <p:stCondLst>
                                            <p:cond delay="0"/>
                                          </p:stCondLst>
                                        </p:cTn>
                                        <p:tgtEl>
                                          <p:spTgt spid="74"/>
                                        </p:tgtEl>
                                        <p:attrNameLst>
                                          <p:attrName>style.visibility</p:attrName>
                                        </p:attrNameLst>
                                      </p:cBhvr>
                                      <p:to>
                                        <p:strVal val="visible"/>
                                      </p:to>
                                    </p:set>
                                    <p:animEffect filter="">
                                      <p:cBhvr>
                                        <p:cTn dur="400" id="24"/>
                                        <p:tgtEl>
                                          <p:spTgt spid="74"/>
                                        </p:tgtEl>
                                      </p:cBhvr>
                                    </p:animEffect>
                                  </p:childTnLst>
                                </p:cTn>
                              </p:par>
                              <p:par>
                                <p:cTn fill="hold" grpId="0" id="25" nodeType="withEffect" presetClass="entr" presetID="14" presetSubtype="10">
                                  <p:stCondLst>
                                    <p:cond delay="500"/>
                                  </p:stCondLst>
                                  <p:childTnLst>
                                    <p:set>
                                      <p:cBhvr>
                                        <p:cTn dur="1" fill="hold" id="26">
                                          <p:stCondLst>
                                            <p:cond delay="0"/>
                                          </p:stCondLst>
                                        </p:cTn>
                                        <p:tgtEl>
                                          <p:spTgt spid="75"/>
                                        </p:tgtEl>
                                        <p:attrNameLst>
                                          <p:attrName>style.visibility</p:attrName>
                                        </p:attrNameLst>
                                      </p:cBhvr>
                                      <p:to>
                                        <p:strVal val="visible"/>
                                      </p:to>
                                    </p:set>
                                    <p:animEffect filter="">
                                      <p:cBhvr>
                                        <p:cTn dur="400" id="27"/>
                                        <p:tgtEl>
                                          <p:spTgt spid="75"/>
                                        </p:tgtEl>
                                      </p:cBhvr>
                                    </p:animEffect>
                                  </p:childTnLst>
                                </p:cTn>
                              </p:par>
                              <p:par>
                                <p:cTn fill="hold" grpId="0" id="28" nodeType="withEffect" presetClass="entr" presetID="14" presetSubtype="10">
                                  <p:stCondLst>
                                    <p:cond delay="300"/>
                                  </p:stCondLst>
                                  <p:childTnLst>
                                    <p:set>
                                      <p:cBhvr>
                                        <p:cTn dur="1" fill="hold" id="29">
                                          <p:stCondLst>
                                            <p:cond delay="0"/>
                                          </p:stCondLst>
                                        </p:cTn>
                                        <p:tgtEl>
                                          <p:spTgt spid="76"/>
                                        </p:tgtEl>
                                        <p:attrNameLst>
                                          <p:attrName>style.visibility</p:attrName>
                                        </p:attrNameLst>
                                      </p:cBhvr>
                                      <p:to>
                                        <p:strVal val="visible"/>
                                      </p:to>
                                    </p:set>
                                    <p:animEffect filter="">
                                      <p:cBhvr>
                                        <p:cTn dur="400" id="30"/>
                                        <p:tgtEl>
                                          <p:spTgt spid="76"/>
                                        </p:tgtEl>
                                      </p:cBhvr>
                                    </p:animEffect>
                                  </p:childTnLst>
                                </p:cTn>
                              </p:par>
                              <p:par>
                                <p:cTn fill="hold" grpId="0" id="31" nodeType="withEffect" presetClass="entr" presetID="14" presetSubtype="10">
                                  <p:stCondLst>
                                    <p:cond delay="500"/>
                                  </p:stCondLst>
                                  <p:childTnLst>
                                    <p:set>
                                      <p:cBhvr>
                                        <p:cTn dur="1" fill="hold" id="32">
                                          <p:stCondLst>
                                            <p:cond delay="0"/>
                                          </p:stCondLst>
                                        </p:cTn>
                                        <p:tgtEl>
                                          <p:spTgt spid="77"/>
                                        </p:tgtEl>
                                        <p:attrNameLst>
                                          <p:attrName>style.visibility</p:attrName>
                                        </p:attrNameLst>
                                      </p:cBhvr>
                                      <p:to>
                                        <p:strVal val="visible"/>
                                      </p:to>
                                    </p:set>
                                    <p:animEffect filter="">
                                      <p:cBhvr>
                                        <p:cTn dur="400" id="33"/>
                                        <p:tgtEl>
                                          <p:spTgt spid="7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0"/>
      <p:bldP grpId="0" spid="71"/>
      <p:bldP grpId="0" spid="72"/>
      <p:bldP grpId="0" spid="73"/>
      <p:bldP grpId="0" spid="74"/>
      <p:bldP grpId="0" spid="75"/>
      <p:bldP grpId="0" spid="76"/>
      <p:bldP grpId="0" spid="77"/>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2" name="图片 11">
            <a:extLst>
              <a:ext uri="{FF2B5EF4-FFF2-40B4-BE49-F238E27FC236}">
                <a16:creationId xmlns:a16="http://schemas.microsoft.com/office/drawing/2014/main" id="{08F2BAA1-B822-49BA-8B11-41D3EF9C8EF3}"/>
              </a:ext>
            </a:extLst>
          </p:cNvPr>
          <p:cNvPicPr>
            <a:picLocks noChangeAspect="1"/>
          </p:cNvPicPr>
          <p:nvPr/>
        </p:nvPicPr>
        <p:blipFill>
          <a:blip r:embed="rId3">
            <a:extLst>
              <a:ext uri="{28A0092B-C50C-407E-A947-70E740481C1C}">
                <a14:useLocalDpi val="0"/>
              </a:ext>
            </a:extLst>
          </a:blip>
          <a:srcRect b="1527" l="1540" r="1540" t="1527"/>
          <a:stretch>
            <a:fillRect/>
          </a:stretch>
        </p:blipFill>
        <p:spPr>
          <a:xfrm>
            <a:off x="-1" y="-1"/>
            <a:ext cx="12188825" cy="6858001"/>
          </a:xfrm>
          <a:prstGeom prst="rect">
            <a:avLst/>
          </a:prstGeom>
        </p:spPr>
      </p:pic>
      <p:sp>
        <p:nvSpPr>
          <p:cNvPr id="18" name="Rectangle 44">
            <a:extLst>
              <a:ext uri="{FF2B5EF4-FFF2-40B4-BE49-F238E27FC236}">
                <a16:creationId xmlns:a16="http://schemas.microsoft.com/office/drawing/2014/main" id="{567C83E9-6312-4640-98D6-0457DED37E83}"/>
              </a:ext>
            </a:extLst>
          </p:cNvPr>
          <p:cNvSpPr/>
          <p:nvPr/>
        </p:nvSpPr>
        <p:spPr>
          <a:xfrm>
            <a:off x="3198832" y="4811221"/>
            <a:ext cx="5791161" cy="731520"/>
          </a:xfrm>
          <a:prstGeom prst="rect">
            <a:avLst/>
          </a:prstGeom>
        </p:spPr>
        <p:txBody>
          <a:bodyPr wrap="square">
            <a:spAutoFit/>
          </a:bodyPr>
          <a:lstStyle/>
          <a:p>
            <a:pPr algn="ctr">
              <a:lnSpc>
                <a:spcPct val="150000"/>
              </a:lnSpc>
              <a:defRPr/>
            </a:pPr>
            <a:r>
              <a:rPr altLang="en-US" lang="zh-CN" sz="1400">
                <a:solidFill>
                  <a:schemeClr val="tx1">
                    <a:lumMod val="65000"/>
                    <a:lumOff val="35000"/>
                  </a:schemeClr>
                </a:solidFill>
                <a:cs typeface="+mn-ea"/>
                <a:sym typeface="+mn-lt"/>
              </a:rPr>
              <a:t>在此输入文字内容，文字不易太多，以简练为主，此模板作品在此输入文字内容；在此输入文字内容，文字不易太多</a:t>
            </a:r>
          </a:p>
        </p:txBody>
      </p:sp>
      <p:grpSp>
        <p:nvGrpSpPr>
          <p:cNvPr id="10" name="组合 9">
            <a:extLst>
              <a:ext uri="{FF2B5EF4-FFF2-40B4-BE49-F238E27FC236}">
                <a16:creationId xmlns:a16="http://schemas.microsoft.com/office/drawing/2014/main" id="{230FEB4A-E8DC-4221-A8D9-92C8E5694F5C}"/>
              </a:ext>
            </a:extLst>
          </p:cNvPr>
          <p:cNvGrpSpPr/>
          <p:nvPr/>
        </p:nvGrpSpPr>
        <p:grpSpPr>
          <a:xfrm>
            <a:off x="4376538" y="662898"/>
            <a:ext cx="3156826" cy="3259919"/>
            <a:chOff x="4656594" y="1112602"/>
            <a:chExt cx="3156826" cy="3259919"/>
          </a:xfrm>
        </p:grpSpPr>
        <p:grpSp>
          <p:nvGrpSpPr>
            <p:cNvPr id="4" name="组合 3">
              <a:extLst>
                <a:ext uri="{FF2B5EF4-FFF2-40B4-BE49-F238E27FC236}">
                  <a16:creationId xmlns:a16="http://schemas.microsoft.com/office/drawing/2014/main" id="{9A27C872-2E15-451B-923F-41BD94CCEFBE}"/>
                </a:ext>
              </a:extLst>
            </p:cNvPr>
            <p:cNvGrpSpPr/>
            <p:nvPr/>
          </p:nvGrpSpPr>
          <p:grpSpPr>
            <a:xfrm>
              <a:off x="6274747" y="1180057"/>
              <a:ext cx="1538673" cy="3192464"/>
              <a:chOff x="5972718" y="1180057"/>
              <a:chExt cx="1538673" cy="3192464"/>
            </a:xfrm>
          </p:grpSpPr>
          <p:sp>
            <p:nvSpPr>
              <p:cNvPr id="71" name="文本框 70">
                <a:extLst>
                  <a:ext uri="{FF2B5EF4-FFF2-40B4-BE49-F238E27FC236}">
                    <a16:creationId xmlns:a16="http://schemas.microsoft.com/office/drawing/2014/main" id="{A355DE67-014B-47DB-9022-1E4B3A12A027}"/>
                  </a:ext>
                </a:extLst>
              </p:cNvPr>
              <p:cNvSpPr txBox="1"/>
              <p:nvPr/>
            </p:nvSpPr>
            <p:spPr>
              <a:xfrm>
                <a:off x="6050735" y="1180057"/>
                <a:ext cx="1698942" cy="3124200"/>
              </a:xfrm>
              <a:prstGeom prst="rect">
                <a:avLst/>
              </a:prstGeom>
              <a:noFill/>
            </p:spPr>
            <p:txBody>
              <a:bodyPr rtlCol="0" wrap="none">
                <a:spAutoFit/>
              </a:bodyPr>
              <a:lstStyle/>
              <a:p>
                <a:r>
                  <a:rPr altLang="zh-CN" lang="en-US" sz="19900">
                    <a:solidFill>
                      <a:srgbClr val="F39800"/>
                    </a:solidFill>
                    <a:latin charset="-122" panose="01010104010101010101" pitchFamily="2" typeface="时尚中黑简体"/>
                    <a:ea charset="-122" panose="01010104010101010101" pitchFamily="2" typeface="时尚中黑简体"/>
                    <a:cs typeface="+mn-ea"/>
                    <a:sym typeface="+mn-lt"/>
                  </a:rPr>
                  <a:t>4</a:t>
                </a:r>
              </a:p>
            </p:txBody>
          </p:sp>
          <p:sp>
            <p:nvSpPr>
              <p:cNvPr id="81" name="文本框 80">
                <a:extLst>
                  <a:ext uri="{FF2B5EF4-FFF2-40B4-BE49-F238E27FC236}">
                    <a16:creationId xmlns:a16="http://schemas.microsoft.com/office/drawing/2014/main" id="{14B96C8A-BAA8-4E5C-8630-01544E3B1FC2}"/>
                  </a:ext>
                </a:extLst>
              </p:cNvPr>
              <p:cNvSpPr txBox="1"/>
              <p:nvPr/>
            </p:nvSpPr>
            <p:spPr>
              <a:xfrm>
                <a:off x="5972718" y="1217811"/>
                <a:ext cx="1698942" cy="3124200"/>
              </a:xfrm>
              <a:prstGeom prst="rect">
                <a:avLst/>
              </a:prstGeom>
              <a:noFill/>
            </p:spPr>
            <p:txBody>
              <a:bodyPr rtlCol="0" wrap="none">
                <a:spAutoFit/>
              </a:bodyPr>
              <a:lstStyle/>
              <a:p>
                <a:r>
                  <a:rPr altLang="zh-CN" lang="en-US" sz="19900">
                    <a:ln w="28575">
                      <a:solidFill>
                        <a:srgbClr val="8C7DA6"/>
                      </a:solidFill>
                    </a:ln>
                    <a:noFill/>
                    <a:latin charset="-122" panose="01010104010101010101" pitchFamily="2" typeface="时尚中黑简体"/>
                    <a:ea charset="-122" panose="01010104010101010101" pitchFamily="2" typeface="时尚中黑简体"/>
                    <a:cs typeface="+mn-ea"/>
                    <a:sym typeface="+mn-lt"/>
                  </a:rPr>
                  <a:t>4</a:t>
                </a:r>
              </a:p>
            </p:txBody>
          </p:sp>
        </p:grpSp>
        <p:grpSp>
          <p:nvGrpSpPr>
            <p:cNvPr id="5" name="组合 4">
              <a:extLst>
                <a:ext uri="{FF2B5EF4-FFF2-40B4-BE49-F238E27FC236}">
                  <a16:creationId xmlns:a16="http://schemas.microsoft.com/office/drawing/2014/main" id="{F87E54CA-4B4B-423E-8409-139339FC63B3}"/>
                </a:ext>
              </a:extLst>
            </p:cNvPr>
            <p:cNvGrpSpPr/>
            <p:nvPr/>
          </p:nvGrpSpPr>
          <p:grpSpPr>
            <a:xfrm>
              <a:off x="4656594" y="1112602"/>
              <a:ext cx="1538673" cy="3192464"/>
              <a:chOff x="4656594" y="1112602"/>
              <a:chExt cx="1538673" cy="3192464"/>
            </a:xfrm>
          </p:grpSpPr>
          <p:sp>
            <p:nvSpPr>
              <p:cNvPr id="6" name="文本框 5">
                <a:extLst>
                  <a:ext uri="{FF2B5EF4-FFF2-40B4-BE49-F238E27FC236}">
                    <a16:creationId xmlns:a16="http://schemas.microsoft.com/office/drawing/2014/main" id="{B8E1EAE4-0079-44B2-AAFD-985EFDB832F0}"/>
                  </a:ext>
                </a:extLst>
              </p:cNvPr>
              <p:cNvSpPr txBox="1"/>
              <p:nvPr/>
            </p:nvSpPr>
            <p:spPr>
              <a:xfrm>
                <a:off x="4734611" y="1112602"/>
                <a:ext cx="1698942" cy="3124200"/>
              </a:xfrm>
              <a:prstGeom prst="rect">
                <a:avLst/>
              </a:prstGeom>
              <a:noFill/>
            </p:spPr>
            <p:txBody>
              <a:bodyPr rtlCol="0" wrap="none">
                <a:spAutoFit/>
              </a:bodyPr>
              <a:lstStyle/>
              <a:p>
                <a:r>
                  <a:rPr altLang="zh-CN" lang="en-US" sz="19900">
                    <a:solidFill>
                      <a:srgbClr val="B2D4E0"/>
                    </a:solidFill>
                    <a:latin charset="-122" panose="01010104010101010101" pitchFamily="2" typeface="时尚中黑简体"/>
                    <a:ea charset="-122" panose="01010104010101010101" pitchFamily="2" typeface="时尚中黑简体"/>
                    <a:cs typeface="+mn-ea"/>
                    <a:sym typeface="+mn-lt"/>
                  </a:rPr>
                  <a:t>0</a:t>
                </a:r>
              </a:p>
            </p:txBody>
          </p:sp>
          <p:sp>
            <p:nvSpPr>
              <p:cNvPr id="80" name="文本框 79">
                <a:extLst>
                  <a:ext uri="{FF2B5EF4-FFF2-40B4-BE49-F238E27FC236}">
                    <a16:creationId xmlns:a16="http://schemas.microsoft.com/office/drawing/2014/main" id="{DB05A244-6984-4807-B21F-5F12F9B4AED6}"/>
                  </a:ext>
                </a:extLst>
              </p:cNvPr>
              <p:cNvSpPr txBox="1"/>
              <p:nvPr/>
            </p:nvSpPr>
            <p:spPr>
              <a:xfrm>
                <a:off x="4656594" y="1150356"/>
                <a:ext cx="1698942" cy="3124200"/>
              </a:xfrm>
              <a:prstGeom prst="rect">
                <a:avLst/>
              </a:prstGeom>
              <a:noFill/>
            </p:spPr>
            <p:txBody>
              <a:bodyPr rtlCol="0" wrap="none">
                <a:spAutoFit/>
              </a:bodyPr>
              <a:lstStyle/>
              <a:p>
                <a:r>
                  <a:rPr altLang="zh-CN" lang="en-US" sz="19900">
                    <a:ln w="28575">
                      <a:solidFill>
                        <a:srgbClr val="8C7DA6"/>
                      </a:solidFill>
                    </a:ln>
                    <a:noFill/>
                    <a:latin charset="-122" panose="01010104010101010101" pitchFamily="2" typeface="时尚中黑简体"/>
                    <a:ea charset="-122" panose="01010104010101010101" pitchFamily="2" typeface="时尚中黑简体"/>
                    <a:cs typeface="+mn-ea"/>
                    <a:sym typeface="+mn-lt"/>
                  </a:rPr>
                  <a:t>0</a:t>
                </a:r>
              </a:p>
            </p:txBody>
          </p:sp>
        </p:grpSp>
      </p:grpSp>
      <p:sp>
        <p:nvSpPr>
          <p:cNvPr id="53" name="文本框 52">
            <a:extLst>
              <a:ext uri="{FF2B5EF4-FFF2-40B4-BE49-F238E27FC236}">
                <a16:creationId xmlns:a16="http://schemas.microsoft.com/office/drawing/2014/main" id="{60491E6E-908E-4DC5-9AB8-5810E6483974}"/>
              </a:ext>
            </a:extLst>
          </p:cNvPr>
          <p:cNvSpPr txBox="1"/>
          <p:nvPr/>
        </p:nvSpPr>
        <p:spPr>
          <a:xfrm>
            <a:off x="3464547" y="3305332"/>
            <a:ext cx="5259727" cy="1432560"/>
          </a:xfrm>
          <a:prstGeom prst="rect">
            <a:avLst/>
          </a:prstGeom>
          <a:noFill/>
        </p:spPr>
        <p:txBody>
          <a:bodyPr rtlCol="0" wrap="square">
            <a:spAutoFit/>
          </a:bodyPr>
          <a:lstStyle/>
          <a:p>
            <a:pPr algn="ctr"/>
            <a:r>
              <a:rPr altLang="en-US" lang="zh-CN" sz="8800">
                <a:solidFill>
                  <a:srgbClr val="EFB0B4"/>
                </a:solidFill>
                <a:cs typeface="+mn-ea"/>
                <a:sym typeface="+mn-lt"/>
              </a:rPr>
              <a:t>下步计划.</a:t>
            </a:r>
          </a:p>
        </p:txBody>
      </p:sp>
    </p:spTree>
    <p:custDataLst>
      <p:tags r:id="rId4"/>
    </p:custDataLst>
    <p:extLst>
      <p:ext uri="{BB962C8B-B14F-4D97-AF65-F5344CB8AC3E}">
        <p14:creationId val="3957867474"/>
      </p:ext>
    </p:extLst>
  </p:cSld>
  <p:clrMapOvr>
    <a:masterClrMapping/>
  </p:clrMapOvr>
  <p:transition spd="slow">
    <p:comb/>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childTnLst>
                          </p:cTn>
                        </p:par>
                        <p:par>
                          <p:cTn fill="hold" id="8" nodeType="afterGroup">
                            <p:stCondLst>
                              <p:cond delay="500"/>
                            </p:stCondLst>
                            <p:childTnLst>
                              <p:par>
                                <p:cTn fill="hold" grpId="0" id="9" nodeType="afterEffect" presetClass="entr" presetID="42" presetSubtype="0">
                                  <p:stCondLst>
                                    <p:cond delay="0"/>
                                  </p:stCondLst>
                                  <p:childTnLst>
                                    <p:set>
                                      <p:cBhvr>
                                        <p:cTn dur="1" fill="hold" id="10">
                                          <p:stCondLst>
                                            <p:cond delay="0"/>
                                          </p:stCondLst>
                                        </p:cTn>
                                        <p:tgtEl>
                                          <p:spTgt spid="18"/>
                                        </p:tgtEl>
                                        <p:attrNameLst>
                                          <p:attrName>style.visibility</p:attrName>
                                        </p:attrNameLst>
                                      </p:cBhvr>
                                      <p:to>
                                        <p:strVal val="visible"/>
                                      </p:to>
                                    </p:set>
                                    <p:animEffect filter="fade" transition="in">
                                      <p:cBhvr>
                                        <p:cTn dur="1000" id="11"/>
                                        <p:tgtEl>
                                          <p:spTgt spid="18"/>
                                        </p:tgtEl>
                                      </p:cBhvr>
                                    </p:animEffect>
                                    <p:anim calcmode="lin" valueType="num">
                                      <p:cBhvr>
                                        <p:cTn dur="1000" fill="hold" id="12"/>
                                        <p:tgtEl>
                                          <p:spTgt spid="18"/>
                                        </p:tgtEl>
                                        <p:attrNameLst>
                                          <p:attrName>ppt_x</p:attrName>
                                        </p:attrNameLst>
                                      </p:cBhvr>
                                      <p:tavLst>
                                        <p:tav tm="0">
                                          <p:val>
                                            <p:strVal val="#ppt_x"/>
                                          </p:val>
                                        </p:tav>
                                        <p:tav tm="100000">
                                          <p:val>
                                            <p:strVal val="#ppt_x"/>
                                          </p:val>
                                        </p:tav>
                                      </p:tavLst>
                                    </p:anim>
                                    <p:anim calcmode="lin" valueType="num">
                                      <p:cBhvr>
                                        <p:cTn dur="1000" fill="hold" id="13"/>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0" name="图片 29">
            <a:extLst>
              <a:ext uri="{FF2B5EF4-FFF2-40B4-BE49-F238E27FC236}">
                <a16:creationId xmlns:a16="http://schemas.microsoft.com/office/drawing/2014/main" id="{A0179F3B-A58F-4499-B40E-BE800C9356F8}"/>
              </a:ext>
            </a:extLst>
          </p:cNvPr>
          <p:cNvPicPr>
            <a:picLocks noChangeAspect="1"/>
          </p:cNvPicPr>
          <p:nvPr/>
        </p:nvPicPr>
        <p:blipFill>
          <a:blip r:embed="rId3">
            <a:extLst>
              <a:ext uri="{28A0092B-C50C-407E-A947-70E740481C1C}">
                <a14:useLocalDpi val="0"/>
              </a:ext>
            </a:extLst>
          </a:blip>
          <a:srcRect b="6521" l="6533" r="6533" t="6523"/>
          <a:stretch>
            <a:fillRect/>
          </a:stretch>
        </p:blipFill>
        <p:spPr>
          <a:xfrm>
            <a:off x="0" y="0"/>
            <a:ext cx="12188825" cy="6858000"/>
          </a:xfrm>
          <a:prstGeom prst="rect">
            <a:avLst/>
          </a:prstGeom>
        </p:spPr>
      </p:pic>
      <p:grpSp>
        <p:nvGrpSpPr>
          <p:cNvPr id="86" name="组合 85">
            <a:extLst>
              <a:ext uri="{FF2B5EF4-FFF2-40B4-BE49-F238E27FC236}">
                <a16:creationId xmlns:a16="http://schemas.microsoft.com/office/drawing/2014/main" id="{21853D95-A50C-4C87-A497-FAABCC844CB8}"/>
              </a:ext>
            </a:extLst>
          </p:cNvPr>
          <p:cNvGrpSpPr/>
          <p:nvPr/>
        </p:nvGrpSpPr>
        <p:grpSpPr>
          <a:xfrm>
            <a:off x="4529645" y="765228"/>
            <a:ext cx="3129534" cy="1501929"/>
            <a:chOff x="5324919" y="2448117"/>
            <a:chExt cx="4659612" cy="1501929"/>
          </a:xfrm>
        </p:grpSpPr>
        <p:sp>
          <p:nvSpPr>
            <p:cNvPr id="87" name="文本框 86">
              <a:extLst>
                <a:ext uri="{FF2B5EF4-FFF2-40B4-BE49-F238E27FC236}">
                  <a16:creationId xmlns:a16="http://schemas.microsoft.com/office/drawing/2014/main" id="{FEEAAF83-5582-4C9E-A883-001DC1D380BA}"/>
                </a:ext>
              </a:extLst>
            </p:cNvPr>
            <p:cNvSpPr txBox="1"/>
            <p:nvPr/>
          </p:nvSpPr>
          <p:spPr>
            <a:xfrm>
              <a:off x="5387056" y="2503496"/>
              <a:ext cx="4597475" cy="1432560"/>
            </a:xfrm>
            <a:prstGeom prst="rect">
              <a:avLst/>
            </a:prstGeom>
            <a:noFill/>
          </p:spPr>
          <p:txBody>
            <a:bodyPr wrap="square">
              <a:spAutoFit/>
            </a:bodyPr>
            <a:lstStyle/>
            <a:p>
              <a:pPr algn="ctr" defTabSz="913491">
                <a:defRPr/>
              </a:pPr>
              <a:r>
                <a:rPr altLang="en-US" lang="zh-CN" spc="267" sz="8800">
                  <a:solidFill>
                    <a:srgbClr val="B2D4E0"/>
                  </a:solidFill>
                  <a:cs typeface="+mn-ea"/>
                  <a:sym typeface="+mn-lt"/>
                </a:rPr>
                <a:t>目录</a:t>
              </a:r>
            </a:p>
          </p:txBody>
        </p:sp>
        <p:sp>
          <p:nvSpPr>
            <p:cNvPr id="88" name="文本框 87">
              <a:extLst>
                <a:ext uri="{FF2B5EF4-FFF2-40B4-BE49-F238E27FC236}">
                  <a16:creationId xmlns:a16="http://schemas.microsoft.com/office/drawing/2014/main" id="{70513209-C694-49F1-97B0-1B3E8E558208}"/>
                </a:ext>
              </a:extLst>
            </p:cNvPr>
            <p:cNvSpPr txBox="1"/>
            <p:nvPr/>
          </p:nvSpPr>
          <p:spPr>
            <a:xfrm>
              <a:off x="5324920" y="2448117"/>
              <a:ext cx="4597475" cy="1432560"/>
            </a:xfrm>
            <a:prstGeom prst="rect">
              <a:avLst/>
            </a:prstGeom>
            <a:noFill/>
          </p:spPr>
          <p:txBody>
            <a:bodyPr wrap="square">
              <a:spAutoFit/>
            </a:bodyPr>
            <a:lstStyle/>
            <a:p>
              <a:pPr algn="ctr" defTabSz="913491">
                <a:defRPr/>
              </a:pPr>
              <a:r>
                <a:rPr altLang="en-US" lang="zh-CN" spc="267" sz="8800">
                  <a:ln w="28575">
                    <a:solidFill>
                      <a:srgbClr val="8C7DA6"/>
                    </a:solidFill>
                  </a:ln>
                  <a:noFill/>
                  <a:cs typeface="+mn-ea"/>
                  <a:sym typeface="+mn-lt"/>
                </a:rPr>
                <a:t>目录</a:t>
              </a:r>
            </a:p>
          </p:txBody>
        </p:sp>
      </p:grpSp>
      <p:grpSp>
        <p:nvGrpSpPr>
          <p:cNvPr id="5" name="组合 4">
            <a:extLst>
              <a:ext uri="{FF2B5EF4-FFF2-40B4-BE49-F238E27FC236}">
                <a16:creationId xmlns:a16="http://schemas.microsoft.com/office/drawing/2014/main" id="{BB779F2B-A128-4E09-BECA-DE48C0AE108E}"/>
              </a:ext>
            </a:extLst>
          </p:cNvPr>
          <p:cNvGrpSpPr/>
          <p:nvPr/>
        </p:nvGrpSpPr>
        <p:grpSpPr>
          <a:xfrm>
            <a:off x="1523891" y="3062761"/>
            <a:ext cx="1400816" cy="1238083"/>
            <a:chOff x="2300021" y="1112602"/>
            <a:chExt cx="1400816" cy="1238083"/>
          </a:xfrm>
        </p:grpSpPr>
        <p:sp>
          <p:nvSpPr>
            <p:cNvPr id="84" name="文本框 83">
              <a:extLst>
                <a:ext uri="{FF2B5EF4-FFF2-40B4-BE49-F238E27FC236}">
                  <a16:creationId xmlns:a16="http://schemas.microsoft.com/office/drawing/2014/main" id="{FB6F4741-E1D6-48CE-9F1A-CD13D473E1EA}"/>
                </a:ext>
              </a:extLst>
            </p:cNvPr>
            <p:cNvSpPr txBox="1"/>
            <p:nvPr/>
          </p:nvSpPr>
          <p:spPr>
            <a:xfrm>
              <a:off x="2384435" y="1112601"/>
              <a:ext cx="1310005" cy="1188720"/>
            </a:xfrm>
            <a:prstGeom prst="rect">
              <a:avLst/>
            </a:prstGeom>
            <a:noFill/>
          </p:spPr>
          <p:txBody>
            <a:bodyPr rtlCol="0" wrap="none">
              <a:spAutoFit/>
            </a:bodyPr>
            <a:lstStyle/>
            <a:p>
              <a:pPr algn="ctr"/>
              <a:r>
                <a:rPr altLang="zh-CN" b="1" lang="en-US" sz="7200">
                  <a:solidFill>
                    <a:srgbClr val="B2D4E0"/>
                  </a:solidFill>
                  <a:cs typeface="+mn-ea"/>
                  <a:sym typeface="+mn-lt"/>
                </a:rPr>
                <a:t>01</a:t>
              </a:r>
            </a:p>
          </p:txBody>
        </p:sp>
        <p:sp>
          <p:nvSpPr>
            <p:cNvPr id="78" name="文本框 77">
              <a:extLst>
                <a:ext uri="{FF2B5EF4-FFF2-40B4-BE49-F238E27FC236}">
                  <a16:creationId xmlns:a16="http://schemas.microsoft.com/office/drawing/2014/main" id="{FC247327-FA87-48A0-A31D-5599F69A21BF}"/>
                </a:ext>
              </a:extLst>
            </p:cNvPr>
            <p:cNvSpPr txBox="1"/>
            <p:nvPr/>
          </p:nvSpPr>
          <p:spPr>
            <a:xfrm>
              <a:off x="2306418" y="1150356"/>
              <a:ext cx="1310005" cy="1188720"/>
            </a:xfrm>
            <a:prstGeom prst="rect">
              <a:avLst/>
            </a:prstGeom>
            <a:noFill/>
          </p:spPr>
          <p:txBody>
            <a:bodyPr rtlCol="0" wrap="none">
              <a:spAutoFit/>
            </a:bodyPr>
            <a:lstStyle/>
            <a:p>
              <a:pPr algn="ctr"/>
              <a:r>
                <a:rPr altLang="zh-CN" b="1" lang="en-US" sz="7200">
                  <a:ln w="28575">
                    <a:solidFill>
                      <a:srgbClr val="8C7DA6"/>
                    </a:solidFill>
                  </a:ln>
                  <a:noFill/>
                  <a:cs typeface="+mn-ea"/>
                  <a:sym typeface="+mn-lt"/>
                </a:rPr>
                <a:t>01</a:t>
              </a:r>
            </a:p>
          </p:txBody>
        </p:sp>
      </p:grpSp>
      <p:sp>
        <p:nvSpPr>
          <p:cNvPr id="89" name="文本框 88">
            <a:extLst>
              <a:ext uri="{FF2B5EF4-FFF2-40B4-BE49-F238E27FC236}">
                <a16:creationId xmlns:a16="http://schemas.microsoft.com/office/drawing/2014/main" id="{D252DE72-07D2-471B-8E4A-F7D8503517E4}"/>
              </a:ext>
            </a:extLst>
          </p:cNvPr>
          <p:cNvSpPr txBox="1"/>
          <p:nvPr/>
        </p:nvSpPr>
        <p:spPr>
          <a:xfrm>
            <a:off x="1059459" y="4283782"/>
            <a:ext cx="2329680" cy="670560"/>
          </a:xfrm>
          <a:prstGeom prst="rect">
            <a:avLst/>
          </a:prstGeom>
          <a:noFill/>
        </p:spPr>
        <p:txBody>
          <a:bodyPr rtlCol="0" wrap="square">
            <a:spAutoFit/>
          </a:bodyPr>
          <a:lstStyle/>
          <a:p>
            <a:pPr algn="ctr"/>
            <a:r>
              <a:rPr altLang="en-US" b="1" lang="zh-CN" sz="3800">
                <a:solidFill>
                  <a:srgbClr val="EFB0B4"/>
                </a:solidFill>
                <a:cs typeface="+mn-ea"/>
                <a:sym typeface="+mn-lt"/>
              </a:rPr>
              <a:t>工作概述</a:t>
            </a:r>
          </a:p>
        </p:txBody>
      </p:sp>
      <p:grpSp>
        <p:nvGrpSpPr>
          <p:cNvPr id="108" name="组合 107">
            <a:extLst>
              <a:ext uri="{FF2B5EF4-FFF2-40B4-BE49-F238E27FC236}">
                <a16:creationId xmlns:a16="http://schemas.microsoft.com/office/drawing/2014/main" id="{A4E4F7CA-7D2A-4578-A8E2-FA966F6FC99E}"/>
              </a:ext>
            </a:extLst>
          </p:cNvPr>
          <p:cNvGrpSpPr/>
          <p:nvPr/>
        </p:nvGrpSpPr>
        <p:grpSpPr>
          <a:xfrm>
            <a:off x="4103967" y="3062761"/>
            <a:ext cx="1400816" cy="1238083"/>
            <a:chOff x="2300021" y="1112602"/>
            <a:chExt cx="1400816" cy="1238083"/>
          </a:xfrm>
        </p:grpSpPr>
        <p:sp>
          <p:nvSpPr>
            <p:cNvPr id="109" name="文本框 108">
              <a:extLst>
                <a:ext uri="{FF2B5EF4-FFF2-40B4-BE49-F238E27FC236}">
                  <a16:creationId xmlns:a16="http://schemas.microsoft.com/office/drawing/2014/main" id="{93F3D894-64E0-4DBC-A04C-28AA4CE0D12A}"/>
                </a:ext>
              </a:extLst>
            </p:cNvPr>
            <p:cNvSpPr txBox="1"/>
            <p:nvPr/>
          </p:nvSpPr>
          <p:spPr>
            <a:xfrm>
              <a:off x="2384435" y="1112601"/>
              <a:ext cx="1310005" cy="1188720"/>
            </a:xfrm>
            <a:prstGeom prst="rect">
              <a:avLst/>
            </a:prstGeom>
            <a:noFill/>
          </p:spPr>
          <p:txBody>
            <a:bodyPr rtlCol="0" wrap="none">
              <a:spAutoFit/>
            </a:bodyPr>
            <a:lstStyle/>
            <a:p>
              <a:pPr algn="ctr"/>
              <a:r>
                <a:rPr altLang="zh-CN" b="1" lang="en-US" sz="7200">
                  <a:solidFill>
                    <a:srgbClr val="F39800"/>
                  </a:solidFill>
                  <a:cs typeface="+mn-ea"/>
                  <a:sym typeface="+mn-lt"/>
                </a:rPr>
                <a:t>02</a:t>
              </a:r>
            </a:p>
          </p:txBody>
        </p:sp>
        <p:sp>
          <p:nvSpPr>
            <p:cNvPr id="110" name="文本框 109">
              <a:extLst>
                <a:ext uri="{FF2B5EF4-FFF2-40B4-BE49-F238E27FC236}">
                  <a16:creationId xmlns:a16="http://schemas.microsoft.com/office/drawing/2014/main" id="{A859D25E-73A7-4017-AB20-17E6AD5928F1}"/>
                </a:ext>
              </a:extLst>
            </p:cNvPr>
            <p:cNvSpPr txBox="1"/>
            <p:nvPr/>
          </p:nvSpPr>
          <p:spPr>
            <a:xfrm>
              <a:off x="2306419" y="1150356"/>
              <a:ext cx="1310005" cy="1188720"/>
            </a:xfrm>
            <a:prstGeom prst="rect">
              <a:avLst/>
            </a:prstGeom>
            <a:noFill/>
          </p:spPr>
          <p:txBody>
            <a:bodyPr rtlCol="0" wrap="none">
              <a:spAutoFit/>
            </a:bodyPr>
            <a:lstStyle/>
            <a:p>
              <a:pPr algn="ctr"/>
              <a:r>
                <a:rPr altLang="zh-CN" b="1" lang="en-US" sz="7200">
                  <a:ln w="28575">
                    <a:solidFill>
                      <a:srgbClr val="8C7DA6"/>
                    </a:solidFill>
                  </a:ln>
                  <a:noFill/>
                  <a:cs typeface="+mn-ea"/>
                  <a:sym typeface="+mn-lt"/>
                </a:rPr>
                <a:t>02</a:t>
              </a:r>
            </a:p>
          </p:txBody>
        </p:sp>
      </p:grpSp>
      <p:sp>
        <p:nvSpPr>
          <p:cNvPr id="111" name="文本框 110">
            <a:extLst>
              <a:ext uri="{FF2B5EF4-FFF2-40B4-BE49-F238E27FC236}">
                <a16:creationId xmlns:a16="http://schemas.microsoft.com/office/drawing/2014/main" id="{6463FEF7-5D24-459A-80EE-EA9685893480}"/>
              </a:ext>
            </a:extLst>
          </p:cNvPr>
          <p:cNvSpPr txBox="1"/>
          <p:nvPr/>
        </p:nvSpPr>
        <p:spPr>
          <a:xfrm>
            <a:off x="3639535" y="4283782"/>
            <a:ext cx="2329680" cy="670560"/>
          </a:xfrm>
          <a:prstGeom prst="rect">
            <a:avLst/>
          </a:prstGeom>
          <a:noFill/>
        </p:spPr>
        <p:txBody>
          <a:bodyPr rtlCol="0" wrap="square">
            <a:spAutoFit/>
          </a:bodyPr>
          <a:lstStyle/>
          <a:p>
            <a:pPr algn="ctr"/>
            <a:r>
              <a:rPr altLang="en-US" b="1" lang="zh-CN" sz="3800">
                <a:solidFill>
                  <a:srgbClr val="EFB0B4"/>
                </a:solidFill>
                <a:cs typeface="+mn-ea"/>
                <a:sym typeface="+mn-lt"/>
              </a:rPr>
              <a:t>业绩展示</a:t>
            </a:r>
          </a:p>
        </p:txBody>
      </p:sp>
      <p:grpSp>
        <p:nvGrpSpPr>
          <p:cNvPr id="123" name="组合 122">
            <a:extLst>
              <a:ext uri="{FF2B5EF4-FFF2-40B4-BE49-F238E27FC236}">
                <a16:creationId xmlns:a16="http://schemas.microsoft.com/office/drawing/2014/main" id="{C216E10A-D5FA-43B4-A788-477D5C52C94A}"/>
              </a:ext>
            </a:extLst>
          </p:cNvPr>
          <p:cNvGrpSpPr/>
          <p:nvPr/>
        </p:nvGrpSpPr>
        <p:grpSpPr>
          <a:xfrm>
            <a:off x="6684043" y="3062761"/>
            <a:ext cx="1400815" cy="1238083"/>
            <a:chOff x="2300021" y="1112602"/>
            <a:chExt cx="1400815" cy="1238083"/>
          </a:xfrm>
        </p:grpSpPr>
        <p:sp>
          <p:nvSpPr>
            <p:cNvPr id="124" name="文本框 123">
              <a:extLst>
                <a:ext uri="{FF2B5EF4-FFF2-40B4-BE49-F238E27FC236}">
                  <a16:creationId xmlns:a16="http://schemas.microsoft.com/office/drawing/2014/main" id="{436CFEC6-645F-4C46-B95B-42F3D46A8254}"/>
                </a:ext>
              </a:extLst>
            </p:cNvPr>
            <p:cNvSpPr txBox="1"/>
            <p:nvPr/>
          </p:nvSpPr>
          <p:spPr>
            <a:xfrm>
              <a:off x="2384435" y="1112601"/>
              <a:ext cx="1310005" cy="1188720"/>
            </a:xfrm>
            <a:prstGeom prst="rect">
              <a:avLst/>
            </a:prstGeom>
            <a:noFill/>
          </p:spPr>
          <p:txBody>
            <a:bodyPr rtlCol="0" wrap="none">
              <a:spAutoFit/>
            </a:bodyPr>
            <a:lstStyle/>
            <a:p>
              <a:pPr algn="ctr"/>
              <a:r>
                <a:rPr altLang="zh-CN" b="1" lang="en-US" sz="7200">
                  <a:solidFill>
                    <a:srgbClr val="B2D4E0"/>
                  </a:solidFill>
                  <a:cs typeface="+mn-ea"/>
                  <a:sym typeface="+mn-lt"/>
                </a:rPr>
                <a:t>03</a:t>
              </a:r>
            </a:p>
          </p:txBody>
        </p:sp>
        <p:sp>
          <p:nvSpPr>
            <p:cNvPr id="125" name="文本框 124">
              <a:extLst>
                <a:ext uri="{FF2B5EF4-FFF2-40B4-BE49-F238E27FC236}">
                  <a16:creationId xmlns:a16="http://schemas.microsoft.com/office/drawing/2014/main" id="{1ECB3FDF-4183-4C69-8A1F-F8BF3EFE8374}"/>
                </a:ext>
              </a:extLst>
            </p:cNvPr>
            <p:cNvSpPr txBox="1"/>
            <p:nvPr/>
          </p:nvSpPr>
          <p:spPr>
            <a:xfrm>
              <a:off x="2306418" y="1150356"/>
              <a:ext cx="1310005" cy="1188720"/>
            </a:xfrm>
            <a:prstGeom prst="rect">
              <a:avLst/>
            </a:prstGeom>
            <a:noFill/>
          </p:spPr>
          <p:txBody>
            <a:bodyPr rtlCol="0" wrap="none">
              <a:spAutoFit/>
            </a:bodyPr>
            <a:lstStyle/>
            <a:p>
              <a:pPr algn="ctr"/>
              <a:r>
                <a:rPr altLang="zh-CN" b="1" lang="en-US" sz="7200">
                  <a:ln w="28575">
                    <a:solidFill>
                      <a:srgbClr val="8C7DA6"/>
                    </a:solidFill>
                  </a:ln>
                  <a:noFill/>
                  <a:cs typeface="+mn-ea"/>
                  <a:sym typeface="+mn-lt"/>
                </a:rPr>
                <a:t>03</a:t>
              </a:r>
            </a:p>
          </p:txBody>
        </p:sp>
      </p:grpSp>
      <p:sp>
        <p:nvSpPr>
          <p:cNvPr id="126" name="文本框 125">
            <a:extLst>
              <a:ext uri="{FF2B5EF4-FFF2-40B4-BE49-F238E27FC236}">
                <a16:creationId xmlns:a16="http://schemas.microsoft.com/office/drawing/2014/main" id="{593E7288-2AFC-45B6-A0B8-39BE9F779D03}"/>
              </a:ext>
            </a:extLst>
          </p:cNvPr>
          <p:cNvSpPr txBox="1"/>
          <p:nvPr/>
        </p:nvSpPr>
        <p:spPr>
          <a:xfrm>
            <a:off x="6219610" y="4283782"/>
            <a:ext cx="2329680" cy="670560"/>
          </a:xfrm>
          <a:prstGeom prst="rect">
            <a:avLst/>
          </a:prstGeom>
          <a:noFill/>
        </p:spPr>
        <p:txBody>
          <a:bodyPr rtlCol="0" wrap="square">
            <a:spAutoFit/>
          </a:bodyPr>
          <a:lstStyle/>
          <a:p>
            <a:pPr algn="ctr"/>
            <a:r>
              <a:rPr altLang="en-US" b="1" lang="zh-CN" sz="3800">
                <a:solidFill>
                  <a:srgbClr val="EFB0B4"/>
                </a:solidFill>
                <a:cs typeface="+mn-ea"/>
                <a:sym typeface="+mn-lt"/>
              </a:rPr>
              <a:t>经验反思</a:t>
            </a:r>
          </a:p>
        </p:txBody>
      </p:sp>
      <p:grpSp>
        <p:nvGrpSpPr>
          <p:cNvPr id="133" name="组合 132">
            <a:extLst>
              <a:ext uri="{FF2B5EF4-FFF2-40B4-BE49-F238E27FC236}">
                <a16:creationId xmlns:a16="http://schemas.microsoft.com/office/drawing/2014/main" id="{BFCCDB41-0E92-4BCE-82FC-0D9471EDF01E}"/>
              </a:ext>
            </a:extLst>
          </p:cNvPr>
          <p:cNvGrpSpPr/>
          <p:nvPr/>
        </p:nvGrpSpPr>
        <p:grpSpPr>
          <a:xfrm>
            <a:off x="9264118" y="3062761"/>
            <a:ext cx="1400816" cy="1238083"/>
            <a:chOff x="2300021" y="1112602"/>
            <a:chExt cx="1400816" cy="1238083"/>
          </a:xfrm>
        </p:grpSpPr>
        <p:sp>
          <p:nvSpPr>
            <p:cNvPr id="134" name="文本框 133">
              <a:extLst>
                <a:ext uri="{FF2B5EF4-FFF2-40B4-BE49-F238E27FC236}">
                  <a16:creationId xmlns:a16="http://schemas.microsoft.com/office/drawing/2014/main" id="{A284D812-F3FF-47D1-BF0B-060B68CACAFA}"/>
                </a:ext>
              </a:extLst>
            </p:cNvPr>
            <p:cNvSpPr txBox="1"/>
            <p:nvPr/>
          </p:nvSpPr>
          <p:spPr>
            <a:xfrm>
              <a:off x="2384435" y="1112601"/>
              <a:ext cx="1310005" cy="1188720"/>
            </a:xfrm>
            <a:prstGeom prst="rect">
              <a:avLst/>
            </a:prstGeom>
            <a:noFill/>
          </p:spPr>
          <p:txBody>
            <a:bodyPr rtlCol="0" wrap="none">
              <a:spAutoFit/>
            </a:bodyPr>
            <a:lstStyle/>
            <a:p>
              <a:pPr algn="ctr"/>
              <a:r>
                <a:rPr altLang="zh-CN" b="1" lang="en-US" sz="7200">
                  <a:solidFill>
                    <a:srgbClr val="F39800"/>
                  </a:solidFill>
                  <a:cs typeface="+mn-ea"/>
                  <a:sym typeface="+mn-lt"/>
                </a:rPr>
                <a:t>04</a:t>
              </a:r>
            </a:p>
          </p:txBody>
        </p:sp>
        <p:sp>
          <p:nvSpPr>
            <p:cNvPr id="135" name="文本框 134">
              <a:extLst>
                <a:ext uri="{FF2B5EF4-FFF2-40B4-BE49-F238E27FC236}">
                  <a16:creationId xmlns:a16="http://schemas.microsoft.com/office/drawing/2014/main" id="{2B108AA8-A249-4B7D-A428-3353802ECEDF}"/>
                </a:ext>
              </a:extLst>
            </p:cNvPr>
            <p:cNvSpPr txBox="1"/>
            <p:nvPr/>
          </p:nvSpPr>
          <p:spPr>
            <a:xfrm>
              <a:off x="2306418" y="1150356"/>
              <a:ext cx="1310005" cy="1188720"/>
            </a:xfrm>
            <a:prstGeom prst="rect">
              <a:avLst/>
            </a:prstGeom>
            <a:noFill/>
          </p:spPr>
          <p:txBody>
            <a:bodyPr rtlCol="0" wrap="none">
              <a:spAutoFit/>
            </a:bodyPr>
            <a:lstStyle/>
            <a:p>
              <a:pPr algn="ctr"/>
              <a:r>
                <a:rPr altLang="zh-CN" b="1" lang="en-US" sz="7200">
                  <a:ln w="28575">
                    <a:solidFill>
                      <a:srgbClr val="8C7DA6"/>
                    </a:solidFill>
                  </a:ln>
                  <a:noFill/>
                  <a:cs typeface="+mn-ea"/>
                  <a:sym typeface="+mn-lt"/>
                </a:rPr>
                <a:t>04</a:t>
              </a:r>
            </a:p>
          </p:txBody>
        </p:sp>
      </p:grpSp>
      <p:sp>
        <p:nvSpPr>
          <p:cNvPr id="136" name="文本框 135">
            <a:extLst>
              <a:ext uri="{FF2B5EF4-FFF2-40B4-BE49-F238E27FC236}">
                <a16:creationId xmlns:a16="http://schemas.microsoft.com/office/drawing/2014/main" id="{DFCD13B9-C7CC-433D-8CD2-F9850072796F}"/>
              </a:ext>
            </a:extLst>
          </p:cNvPr>
          <p:cNvSpPr txBox="1"/>
          <p:nvPr/>
        </p:nvSpPr>
        <p:spPr>
          <a:xfrm>
            <a:off x="8799686" y="4283782"/>
            <a:ext cx="2329680" cy="670560"/>
          </a:xfrm>
          <a:prstGeom prst="rect">
            <a:avLst/>
          </a:prstGeom>
          <a:noFill/>
        </p:spPr>
        <p:txBody>
          <a:bodyPr rtlCol="0" wrap="square">
            <a:spAutoFit/>
          </a:bodyPr>
          <a:lstStyle/>
          <a:p>
            <a:pPr algn="ctr"/>
            <a:r>
              <a:rPr altLang="en-US" b="1" lang="zh-CN" sz="3800">
                <a:solidFill>
                  <a:srgbClr val="EFB0B4"/>
                </a:solidFill>
                <a:cs typeface="+mn-ea"/>
                <a:sym typeface="+mn-lt"/>
              </a:rPr>
              <a:t>下步计划</a:t>
            </a:r>
          </a:p>
        </p:txBody>
      </p:sp>
      <p:sp>
        <p:nvSpPr>
          <p:cNvPr id="2" name="文本框 1"/>
          <p:cNvSpPr txBox="1"/>
          <p:nvPr/>
        </p:nvSpPr>
        <p:spPr>
          <a:xfrm>
            <a:off x="1601908" y="2121763"/>
            <a:ext cx="2927737" cy="640080"/>
          </a:xfrm>
          <a:prstGeom prst="rect">
            <a:avLst/>
          </a:prstGeom>
          <a:noFill/>
        </p:spPr>
        <p:txBody>
          <a:bodyPr rtlCol="0" wrap="square">
            <a:spAutoFit/>
          </a:bodyPr>
          <a:lstStyle/>
          <a:p>
            <a:r>
              <a:rPr altLang="zh-CN" lang="en-US">
                <a:solidFill>
                  <a:srgbClr val="FFFFFF"/>
                </a:solidFill>
              </a:rPr>
              <a:t>https://www.youyedoc.com/</a:t>
            </a:r>
          </a:p>
        </p:txBody>
      </p:sp>
    </p:spTree>
    <p:extLst>
      <p:ext uri="{BB962C8B-B14F-4D97-AF65-F5344CB8AC3E}">
        <p14:creationId val="1247465323"/>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86"/>
                                        </p:tgtEl>
                                        <p:attrNameLst>
                                          <p:attrName>style.visibility</p:attrName>
                                        </p:attrNameLst>
                                      </p:cBhvr>
                                      <p:to>
                                        <p:strVal val="visible"/>
                                      </p:to>
                                    </p:set>
                                    <p:animEffect filter="fade" transition="in">
                                      <p:cBhvr>
                                        <p:cTn dur="500" id="7"/>
                                        <p:tgtEl>
                                          <p:spTgt spid="86"/>
                                        </p:tgtEl>
                                      </p:cBhvr>
                                    </p:animEffect>
                                  </p:childTnLst>
                                </p:cTn>
                              </p:par>
                            </p:childTnLst>
                          </p:cTn>
                        </p:par>
                        <p:par>
                          <p:cTn fill="hold" id="8" nodeType="afterGroup">
                            <p:stCondLst>
                              <p:cond delay="500"/>
                            </p:stCondLst>
                            <p:childTnLst>
                              <p:par>
                                <p:cTn fill="hold" id="9" nodeType="afterEffect" presetClass="entr" presetID="53" presetSubtype="0">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p:cTn dur="500" fill="hold" id="11"/>
                                        <p:tgtEl>
                                          <p:spTgt spid="5"/>
                                        </p:tgtEl>
                                        <p:attrNameLst>
                                          <p:attrName>ppt_w</p:attrName>
                                        </p:attrNameLst>
                                      </p:cBhvr>
                                      <p:tavLst>
                                        <p:tav tm="0">
                                          <p:val>
                                            <p:fltVal val="0"/>
                                          </p:val>
                                        </p:tav>
                                        <p:tav tm="100000">
                                          <p:val>
                                            <p:strVal val="#ppt_w"/>
                                          </p:val>
                                        </p:tav>
                                      </p:tavLst>
                                    </p:anim>
                                    <p:anim calcmode="lin" valueType="num">
                                      <p:cBhvr>
                                        <p:cTn dur="500" fill="hold" id="12"/>
                                        <p:tgtEl>
                                          <p:spTgt spid="5"/>
                                        </p:tgtEl>
                                        <p:attrNameLst>
                                          <p:attrName>ppt_h</p:attrName>
                                        </p:attrNameLst>
                                      </p:cBhvr>
                                      <p:tavLst>
                                        <p:tav tm="0">
                                          <p:val>
                                            <p:fltVal val="0"/>
                                          </p:val>
                                        </p:tav>
                                        <p:tav tm="100000">
                                          <p:val>
                                            <p:strVal val="#ppt_h"/>
                                          </p:val>
                                        </p:tav>
                                      </p:tavLst>
                                    </p:anim>
                                    <p:animEffect filter="fade" transition="in">
                                      <p:cBhvr>
                                        <p:cTn dur="500" id="13"/>
                                        <p:tgtEl>
                                          <p:spTgt spid="5"/>
                                        </p:tgtEl>
                                      </p:cBhvr>
                                    </p:animEffect>
                                  </p:childTnLst>
                                </p:cTn>
                              </p:par>
                            </p:childTnLst>
                          </p:cTn>
                        </p:par>
                        <p:par>
                          <p:cTn fill="hold" id="14" nodeType="afterGroup">
                            <p:stCondLst>
                              <p:cond delay="1000"/>
                            </p:stCondLst>
                            <p:childTnLst>
                              <p:par>
                                <p:cTn fill="hold" grpId="0" id="15" nodeType="afterEffect" presetClass="entr" presetID="42" presetSubtype="0">
                                  <p:stCondLst>
                                    <p:cond delay="0"/>
                                  </p:stCondLst>
                                  <p:childTnLst>
                                    <p:set>
                                      <p:cBhvr>
                                        <p:cTn dur="1" fill="hold" id="16">
                                          <p:stCondLst>
                                            <p:cond delay="0"/>
                                          </p:stCondLst>
                                        </p:cTn>
                                        <p:tgtEl>
                                          <p:spTgt spid="89"/>
                                        </p:tgtEl>
                                        <p:attrNameLst>
                                          <p:attrName>style.visibility</p:attrName>
                                        </p:attrNameLst>
                                      </p:cBhvr>
                                      <p:to>
                                        <p:strVal val="visible"/>
                                      </p:to>
                                    </p:set>
                                    <p:animEffect filter="fade" transition="in">
                                      <p:cBhvr>
                                        <p:cTn dur="1000" id="17"/>
                                        <p:tgtEl>
                                          <p:spTgt spid="89"/>
                                        </p:tgtEl>
                                      </p:cBhvr>
                                    </p:animEffect>
                                    <p:anim calcmode="lin" valueType="num">
                                      <p:cBhvr>
                                        <p:cTn dur="1000" fill="hold" id="18"/>
                                        <p:tgtEl>
                                          <p:spTgt spid="89"/>
                                        </p:tgtEl>
                                        <p:attrNameLst>
                                          <p:attrName>ppt_x</p:attrName>
                                        </p:attrNameLst>
                                      </p:cBhvr>
                                      <p:tavLst>
                                        <p:tav tm="0">
                                          <p:val>
                                            <p:strVal val="#ppt_x"/>
                                          </p:val>
                                        </p:tav>
                                        <p:tav tm="100000">
                                          <p:val>
                                            <p:strVal val="#ppt_x"/>
                                          </p:val>
                                        </p:tav>
                                      </p:tavLst>
                                    </p:anim>
                                    <p:anim calcmode="lin" valueType="num">
                                      <p:cBhvr>
                                        <p:cTn dur="1000" fill="hold" id="19"/>
                                        <p:tgtEl>
                                          <p:spTgt spid="89"/>
                                        </p:tgtEl>
                                        <p:attrNameLst>
                                          <p:attrName>ppt_y</p:attrName>
                                        </p:attrNameLst>
                                      </p:cBhvr>
                                      <p:tavLst>
                                        <p:tav tm="0">
                                          <p:val>
                                            <p:strVal val="#ppt_y+.1"/>
                                          </p:val>
                                        </p:tav>
                                        <p:tav tm="100000">
                                          <p:val>
                                            <p:strVal val="#ppt_y"/>
                                          </p:val>
                                        </p:tav>
                                      </p:tavLst>
                                    </p:anim>
                                  </p:childTnLst>
                                </p:cTn>
                              </p:par>
                            </p:childTnLst>
                          </p:cTn>
                        </p:par>
                        <p:par>
                          <p:cTn fill="hold" id="20" nodeType="afterGroup">
                            <p:stCondLst>
                              <p:cond delay="2000"/>
                            </p:stCondLst>
                            <p:childTnLst>
                              <p:par>
                                <p:cTn fill="hold" id="21" nodeType="afterEffect" presetClass="entr" presetID="53" presetSubtype="0">
                                  <p:stCondLst>
                                    <p:cond delay="0"/>
                                  </p:stCondLst>
                                  <p:childTnLst>
                                    <p:set>
                                      <p:cBhvr>
                                        <p:cTn dur="1" fill="hold" id="22">
                                          <p:stCondLst>
                                            <p:cond delay="0"/>
                                          </p:stCondLst>
                                        </p:cTn>
                                        <p:tgtEl>
                                          <p:spTgt spid="108"/>
                                        </p:tgtEl>
                                        <p:attrNameLst>
                                          <p:attrName>style.visibility</p:attrName>
                                        </p:attrNameLst>
                                      </p:cBhvr>
                                      <p:to>
                                        <p:strVal val="visible"/>
                                      </p:to>
                                    </p:set>
                                    <p:anim calcmode="lin" valueType="num">
                                      <p:cBhvr>
                                        <p:cTn dur="500" fill="hold" id="23"/>
                                        <p:tgtEl>
                                          <p:spTgt spid="108"/>
                                        </p:tgtEl>
                                        <p:attrNameLst>
                                          <p:attrName>ppt_w</p:attrName>
                                        </p:attrNameLst>
                                      </p:cBhvr>
                                      <p:tavLst>
                                        <p:tav tm="0">
                                          <p:val>
                                            <p:fltVal val="0"/>
                                          </p:val>
                                        </p:tav>
                                        <p:tav tm="100000">
                                          <p:val>
                                            <p:strVal val="#ppt_w"/>
                                          </p:val>
                                        </p:tav>
                                      </p:tavLst>
                                    </p:anim>
                                    <p:anim calcmode="lin" valueType="num">
                                      <p:cBhvr>
                                        <p:cTn dur="500" fill="hold" id="24"/>
                                        <p:tgtEl>
                                          <p:spTgt spid="108"/>
                                        </p:tgtEl>
                                        <p:attrNameLst>
                                          <p:attrName>ppt_h</p:attrName>
                                        </p:attrNameLst>
                                      </p:cBhvr>
                                      <p:tavLst>
                                        <p:tav tm="0">
                                          <p:val>
                                            <p:fltVal val="0"/>
                                          </p:val>
                                        </p:tav>
                                        <p:tav tm="100000">
                                          <p:val>
                                            <p:strVal val="#ppt_h"/>
                                          </p:val>
                                        </p:tav>
                                      </p:tavLst>
                                    </p:anim>
                                    <p:animEffect filter="fade" transition="in">
                                      <p:cBhvr>
                                        <p:cTn dur="500" id="25"/>
                                        <p:tgtEl>
                                          <p:spTgt spid="108"/>
                                        </p:tgtEl>
                                      </p:cBhvr>
                                    </p:animEffect>
                                  </p:childTnLst>
                                </p:cTn>
                              </p:par>
                            </p:childTnLst>
                          </p:cTn>
                        </p:par>
                        <p:par>
                          <p:cTn fill="hold" id="26" nodeType="afterGroup">
                            <p:stCondLst>
                              <p:cond delay="2500"/>
                            </p:stCondLst>
                            <p:childTnLst>
                              <p:par>
                                <p:cTn fill="hold" grpId="0" id="27" nodeType="afterEffect" presetClass="entr" presetID="42" presetSubtype="0">
                                  <p:stCondLst>
                                    <p:cond delay="0"/>
                                  </p:stCondLst>
                                  <p:childTnLst>
                                    <p:set>
                                      <p:cBhvr>
                                        <p:cTn dur="1" fill="hold" id="28">
                                          <p:stCondLst>
                                            <p:cond delay="0"/>
                                          </p:stCondLst>
                                        </p:cTn>
                                        <p:tgtEl>
                                          <p:spTgt spid="111"/>
                                        </p:tgtEl>
                                        <p:attrNameLst>
                                          <p:attrName>style.visibility</p:attrName>
                                        </p:attrNameLst>
                                      </p:cBhvr>
                                      <p:to>
                                        <p:strVal val="visible"/>
                                      </p:to>
                                    </p:set>
                                    <p:animEffect filter="fade" transition="in">
                                      <p:cBhvr>
                                        <p:cTn dur="1000" id="29"/>
                                        <p:tgtEl>
                                          <p:spTgt spid="111"/>
                                        </p:tgtEl>
                                      </p:cBhvr>
                                    </p:animEffect>
                                    <p:anim calcmode="lin" valueType="num">
                                      <p:cBhvr>
                                        <p:cTn dur="1000" fill="hold" id="30"/>
                                        <p:tgtEl>
                                          <p:spTgt spid="111"/>
                                        </p:tgtEl>
                                        <p:attrNameLst>
                                          <p:attrName>ppt_x</p:attrName>
                                        </p:attrNameLst>
                                      </p:cBhvr>
                                      <p:tavLst>
                                        <p:tav tm="0">
                                          <p:val>
                                            <p:strVal val="#ppt_x"/>
                                          </p:val>
                                        </p:tav>
                                        <p:tav tm="100000">
                                          <p:val>
                                            <p:strVal val="#ppt_x"/>
                                          </p:val>
                                        </p:tav>
                                      </p:tavLst>
                                    </p:anim>
                                    <p:anim calcmode="lin" valueType="num">
                                      <p:cBhvr>
                                        <p:cTn dur="1000" fill="hold" id="31"/>
                                        <p:tgtEl>
                                          <p:spTgt spid="111"/>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3500"/>
                            </p:stCondLst>
                            <p:childTnLst>
                              <p:par>
                                <p:cTn fill="hold" id="33" nodeType="afterEffect" presetClass="entr" presetID="53" presetSubtype="0">
                                  <p:stCondLst>
                                    <p:cond delay="0"/>
                                  </p:stCondLst>
                                  <p:childTnLst>
                                    <p:set>
                                      <p:cBhvr>
                                        <p:cTn dur="1" fill="hold" id="34">
                                          <p:stCondLst>
                                            <p:cond delay="0"/>
                                          </p:stCondLst>
                                        </p:cTn>
                                        <p:tgtEl>
                                          <p:spTgt spid="123"/>
                                        </p:tgtEl>
                                        <p:attrNameLst>
                                          <p:attrName>style.visibility</p:attrName>
                                        </p:attrNameLst>
                                      </p:cBhvr>
                                      <p:to>
                                        <p:strVal val="visible"/>
                                      </p:to>
                                    </p:set>
                                    <p:anim calcmode="lin" valueType="num">
                                      <p:cBhvr>
                                        <p:cTn dur="500" fill="hold" id="35"/>
                                        <p:tgtEl>
                                          <p:spTgt spid="123"/>
                                        </p:tgtEl>
                                        <p:attrNameLst>
                                          <p:attrName>ppt_w</p:attrName>
                                        </p:attrNameLst>
                                      </p:cBhvr>
                                      <p:tavLst>
                                        <p:tav tm="0">
                                          <p:val>
                                            <p:fltVal val="0"/>
                                          </p:val>
                                        </p:tav>
                                        <p:tav tm="100000">
                                          <p:val>
                                            <p:strVal val="#ppt_w"/>
                                          </p:val>
                                        </p:tav>
                                      </p:tavLst>
                                    </p:anim>
                                    <p:anim calcmode="lin" valueType="num">
                                      <p:cBhvr>
                                        <p:cTn dur="500" fill="hold" id="36"/>
                                        <p:tgtEl>
                                          <p:spTgt spid="123"/>
                                        </p:tgtEl>
                                        <p:attrNameLst>
                                          <p:attrName>ppt_h</p:attrName>
                                        </p:attrNameLst>
                                      </p:cBhvr>
                                      <p:tavLst>
                                        <p:tav tm="0">
                                          <p:val>
                                            <p:fltVal val="0"/>
                                          </p:val>
                                        </p:tav>
                                        <p:tav tm="100000">
                                          <p:val>
                                            <p:strVal val="#ppt_h"/>
                                          </p:val>
                                        </p:tav>
                                      </p:tavLst>
                                    </p:anim>
                                    <p:animEffect filter="fade" transition="in">
                                      <p:cBhvr>
                                        <p:cTn dur="500" id="37"/>
                                        <p:tgtEl>
                                          <p:spTgt spid="123"/>
                                        </p:tgtEl>
                                      </p:cBhvr>
                                    </p:animEffect>
                                  </p:childTnLst>
                                </p:cTn>
                              </p:par>
                            </p:childTnLst>
                          </p:cTn>
                        </p:par>
                        <p:par>
                          <p:cTn fill="hold" id="38" nodeType="afterGroup">
                            <p:stCondLst>
                              <p:cond delay="4000"/>
                            </p:stCondLst>
                            <p:childTnLst>
                              <p:par>
                                <p:cTn fill="hold" grpId="0" id="39" nodeType="afterEffect" presetClass="entr" presetID="42" presetSubtype="0">
                                  <p:stCondLst>
                                    <p:cond delay="0"/>
                                  </p:stCondLst>
                                  <p:childTnLst>
                                    <p:set>
                                      <p:cBhvr>
                                        <p:cTn dur="1" fill="hold" id="40">
                                          <p:stCondLst>
                                            <p:cond delay="0"/>
                                          </p:stCondLst>
                                        </p:cTn>
                                        <p:tgtEl>
                                          <p:spTgt spid="126"/>
                                        </p:tgtEl>
                                        <p:attrNameLst>
                                          <p:attrName>style.visibility</p:attrName>
                                        </p:attrNameLst>
                                      </p:cBhvr>
                                      <p:to>
                                        <p:strVal val="visible"/>
                                      </p:to>
                                    </p:set>
                                    <p:animEffect filter="fade" transition="in">
                                      <p:cBhvr>
                                        <p:cTn dur="1000" id="41"/>
                                        <p:tgtEl>
                                          <p:spTgt spid="126"/>
                                        </p:tgtEl>
                                      </p:cBhvr>
                                    </p:animEffect>
                                    <p:anim calcmode="lin" valueType="num">
                                      <p:cBhvr>
                                        <p:cTn dur="1000" fill="hold" id="42"/>
                                        <p:tgtEl>
                                          <p:spTgt spid="126"/>
                                        </p:tgtEl>
                                        <p:attrNameLst>
                                          <p:attrName>ppt_x</p:attrName>
                                        </p:attrNameLst>
                                      </p:cBhvr>
                                      <p:tavLst>
                                        <p:tav tm="0">
                                          <p:val>
                                            <p:strVal val="#ppt_x"/>
                                          </p:val>
                                        </p:tav>
                                        <p:tav tm="100000">
                                          <p:val>
                                            <p:strVal val="#ppt_x"/>
                                          </p:val>
                                        </p:tav>
                                      </p:tavLst>
                                    </p:anim>
                                    <p:anim calcmode="lin" valueType="num">
                                      <p:cBhvr>
                                        <p:cTn dur="1000" fill="hold" id="43"/>
                                        <p:tgtEl>
                                          <p:spTgt spid="126"/>
                                        </p:tgtEl>
                                        <p:attrNameLst>
                                          <p:attrName>ppt_y</p:attrName>
                                        </p:attrNameLst>
                                      </p:cBhvr>
                                      <p:tavLst>
                                        <p:tav tm="0">
                                          <p:val>
                                            <p:strVal val="#ppt_y+.1"/>
                                          </p:val>
                                        </p:tav>
                                        <p:tav tm="100000">
                                          <p:val>
                                            <p:strVal val="#ppt_y"/>
                                          </p:val>
                                        </p:tav>
                                      </p:tavLst>
                                    </p:anim>
                                  </p:childTnLst>
                                </p:cTn>
                              </p:par>
                            </p:childTnLst>
                          </p:cTn>
                        </p:par>
                        <p:par>
                          <p:cTn fill="hold" id="44" nodeType="afterGroup">
                            <p:stCondLst>
                              <p:cond delay="5000"/>
                            </p:stCondLst>
                            <p:childTnLst>
                              <p:par>
                                <p:cTn fill="hold" id="45" nodeType="afterEffect" presetClass="entr" presetID="53" presetSubtype="0">
                                  <p:stCondLst>
                                    <p:cond delay="0"/>
                                  </p:stCondLst>
                                  <p:childTnLst>
                                    <p:set>
                                      <p:cBhvr>
                                        <p:cTn dur="1" fill="hold" id="46">
                                          <p:stCondLst>
                                            <p:cond delay="0"/>
                                          </p:stCondLst>
                                        </p:cTn>
                                        <p:tgtEl>
                                          <p:spTgt spid="133"/>
                                        </p:tgtEl>
                                        <p:attrNameLst>
                                          <p:attrName>style.visibility</p:attrName>
                                        </p:attrNameLst>
                                      </p:cBhvr>
                                      <p:to>
                                        <p:strVal val="visible"/>
                                      </p:to>
                                    </p:set>
                                    <p:anim calcmode="lin" valueType="num">
                                      <p:cBhvr>
                                        <p:cTn dur="500" fill="hold" id="47"/>
                                        <p:tgtEl>
                                          <p:spTgt spid="133"/>
                                        </p:tgtEl>
                                        <p:attrNameLst>
                                          <p:attrName>ppt_w</p:attrName>
                                        </p:attrNameLst>
                                      </p:cBhvr>
                                      <p:tavLst>
                                        <p:tav tm="0">
                                          <p:val>
                                            <p:fltVal val="0"/>
                                          </p:val>
                                        </p:tav>
                                        <p:tav tm="100000">
                                          <p:val>
                                            <p:strVal val="#ppt_w"/>
                                          </p:val>
                                        </p:tav>
                                      </p:tavLst>
                                    </p:anim>
                                    <p:anim calcmode="lin" valueType="num">
                                      <p:cBhvr>
                                        <p:cTn dur="500" fill="hold" id="48"/>
                                        <p:tgtEl>
                                          <p:spTgt spid="133"/>
                                        </p:tgtEl>
                                        <p:attrNameLst>
                                          <p:attrName>ppt_h</p:attrName>
                                        </p:attrNameLst>
                                      </p:cBhvr>
                                      <p:tavLst>
                                        <p:tav tm="0">
                                          <p:val>
                                            <p:fltVal val="0"/>
                                          </p:val>
                                        </p:tav>
                                        <p:tav tm="100000">
                                          <p:val>
                                            <p:strVal val="#ppt_h"/>
                                          </p:val>
                                        </p:tav>
                                      </p:tavLst>
                                    </p:anim>
                                    <p:animEffect filter="fade" transition="in">
                                      <p:cBhvr>
                                        <p:cTn dur="500" id="49"/>
                                        <p:tgtEl>
                                          <p:spTgt spid="133"/>
                                        </p:tgtEl>
                                      </p:cBhvr>
                                    </p:animEffect>
                                  </p:childTnLst>
                                </p:cTn>
                              </p:par>
                            </p:childTnLst>
                          </p:cTn>
                        </p:par>
                        <p:par>
                          <p:cTn fill="hold" id="50" nodeType="afterGroup">
                            <p:stCondLst>
                              <p:cond delay="5500"/>
                            </p:stCondLst>
                            <p:childTnLst>
                              <p:par>
                                <p:cTn fill="hold" grpId="0" id="51" nodeType="afterEffect" presetClass="entr" presetID="42" presetSubtype="0">
                                  <p:stCondLst>
                                    <p:cond delay="0"/>
                                  </p:stCondLst>
                                  <p:childTnLst>
                                    <p:set>
                                      <p:cBhvr>
                                        <p:cTn dur="1" fill="hold" id="52">
                                          <p:stCondLst>
                                            <p:cond delay="0"/>
                                          </p:stCondLst>
                                        </p:cTn>
                                        <p:tgtEl>
                                          <p:spTgt spid="136"/>
                                        </p:tgtEl>
                                        <p:attrNameLst>
                                          <p:attrName>style.visibility</p:attrName>
                                        </p:attrNameLst>
                                      </p:cBhvr>
                                      <p:to>
                                        <p:strVal val="visible"/>
                                      </p:to>
                                    </p:set>
                                    <p:animEffect filter="fade" transition="in">
                                      <p:cBhvr>
                                        <p:cTn dur="1000" id="53"/>
                                        <p:tgtEl>
                                          <p:spTgt spid="136"/>
                                        </p:tgtEl>
                                      </p:cBhvr>
                                    </p:animEffect>
                                    <p:anim calcmode="lin" valueType="num">
                                      <p:cBhvr>
                                        <p:cTn dur="1000" fill="hold" id="54"/>
                                        <p:tgtEl>
                                          <p:spTgt spid="136"/>
                                        </p:tgtEl>
                                        <p:attrNameLst>
                                          <p:attrName>ppt_x</p:attrName>
                                        </p:attrNameLst>
                                      </p:cBhvr>
                                      <p:tavLst>
                                        <p:tav tm="0">
                                          <p:val>
                                            <p:strVal val="#ppt_x"/>
                                          </p:val>
                                        </p:tav>
                                        <p:tav tm="100000">
                                          <p:val>
                                            <p:strVal val="#ppt_x"/>
                                          </p:val>
                                        </p:tav>
                                      </p:tavLst>
                                    </p:anim>
                                    <p:anim calcmode="lin" valueType="num">
                                      <p:cBhvr>
                                        <p:cTn dur="1000" fill="hold" id="55"/>
                                        <p:tgtEl>
                                          <p:spTgt spid="13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9"/>
      <p:bldP grpId="0" spid="111"/>
      <p:bldP grpId="0" spid="126"/>
      <p:bldP grpId="0" spid="136"/>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8" name="组合 17">
            <a:extLst>
              <a:ext uri="{FF2B5EF4-FFF2-40B4-BE49-F238E27FC236}">
                <a16:creationId xmlns:a16="http://schemas.microsoft.com/office/drawing/2014/main" id="{7713B932-3A91-49D5-96EB-F1CEF5EC4C31}"/>
              </a:ext>
            </a:extLst>
          </p:cNvPr>
          <p:cNvGrpSpPr/>
          <p:nvPr/>
        </p:nvGrpSpPr>
        <p:grpSpPr>
          <a:xfrm>
            <a:off x="4587005" y="414382"/>
            <a:ext cx="3014814" cy="726505"/>
            <a:chOff x="5335746" y="2484877"/>
            <a:chExt cx="4648785" cy="726505"/>
          </a:xfrm>
        </p:grpSpPr>
        <p:sp>
          <p:nvSpPr>
            <p:cNvPr id="19" name="文本框 18">
              <a:extLst>
                <a:ext uri="{FF2B5EF4-FFF2-40B4-BE49-F238E27FC236}">
                  <a16:creationId xmlns:a16="http://schemas.microsoft.com/office/drawing/2014/main" id="{49FC1D1B-8004-4CAF-8675-DDA554B1270B}"/>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下步计划</a:t>
              </a:r>
            </a:p>
          </p:txBody>
        </p:sp>
        <p:sp>
          <p:nvSpPr>
            <p:cNvPr id="20" name="文本框 19">
              <a:extLst>
                <a:ext uri="{FF2B5EF4-FFF2-40B4-BE49-F238E27FC236}">
                  <a16:creationId xmlns:a16="http://schemas.microsoft.com/office/drawing/2014/main" id="{9B57C36D-3E3E-476D-A11F-A434D80F6BC6}"/>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下步计划</a:t>
              </a:r>
            </a:p>
          </p:txBody>
        </p:sp>
      </p:gr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21" name="椭圆 20">
            <a:extLst>
              <a:ext uri="{FF2B5EF4-FFF2-40B4-BE49-F238E27FC236}">
                <a16:creationId xmlns:a16="http://schemas.microsoft.com/office/drawing/2014/main" id="{790CC4D3-FCC9-4020-9F01-2AFDBBFE672D}"/>
              </a:ext>
            </a:extLst>
          </p:cNvPr>
          <p:cNvSpPr/>
          <p:nvPr/>
        </p:nvSpPr>
        <p:spPr>
          <a:xfrm>
            <a:off x="1691591" y="2312603"/>
            <a:ext cx="696686" cy="696686"/>
          </a:xfrm>
          <a:prstGeom prst="ellipse">
            <a:avLst/>
          </a:prstGeom>
          <a:solidFill>
            <a:srgbClr val="EFB0B4"/>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22" name="椭圆 21">
            <a:extLst>
              <a:ext uri="{FF2B5EF4-FFF2-40B4-BE49-F238E27FC236}">
                <a16:creationId xmlns:a16="http://schemas.microsoft.com/office/drawing/2014/main" id="{21FE3B32-7F04-4927-A307-6EB600E13D90}"/>
              </a:ext>
            </a:extLst>
          </p:cNvPr>
          <p:cNvSpPr/>
          <p:nvPr/>
        </p:nvSpPr>
        <p:spPr>
          <a:xfrm>
            <a:off x="1691591" y="4337209"/>
            <a:ext cx="696686" cy="696686"/>
          </a:xfrm>
          <a:prstGeom prst="ellipse">
            <a:avLst/>
          </a:prstGeom>
          <a:solidFill>
            <a:srgbClr val="B2D4E0"/>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23" name="椭圆 22">
            <a:extLst>
              <a:ext uri="{FF2B5EF4-FFF2-40B4-BE49-F238E27FC236}">
                <a16:creationId xmlns:a16="http://schemas.microsoft.com/office/drawing/2014/main" id="{65FAE375-5A5B-48E2-BF5E-CFC62F641194}"/>
              </a:ext>
            </a:extLst>
          </p:cNvPr>
          <p:cNvSpPr/>
          <p:nvPr/>
        </p:nvSpPr>
        <p:spPr>
          <a:xfrm>
            <a:off x="6113005" y="2312603"/>
            <a:ext cx="696686" cy="696686"/>
          </a:xfrm>
          <a:prstGeom prst="ellipse">
            <a:avLst/>
          </a:prstGeom>
          <a:solidFill>
            <a:srgbClr val="F39800"/>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24" name="椭圆 23">
            <a:extLst>
              <a:ext uri="{FF2B5EF4-FFF2-40B4-BE49-F238E27FC236}">
                <a16:creationId xmlns:a16="http://schemas.microsoft.com/office/drawing/2014/main" id="{5B978CB0-A7B4-48A6-A8F8-3D40E38C7300}"/>
              </a:ext>
            </a:extLst>
          </p:cNvPr>
          <p:cNvSpPr/>
          <p:nvPr/>
        </p:nvSpPr>
        <p:spPr>
          <a:xfrm>
            <a:off x="6113005" y="4337209"/>
            <a:ext cx="696686" cy="696686"/>
          </a:xfrm>
          <a:prstGeom prst="ellipse">
            <a:avLst/>
          </a:prstGeom>
          <a:solidFill>
            <a:srgbClr val="8C7DA6"/>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25" name="文本框 24">
            <a:extLst>
              <a:ext uri="{FF2B5EF4-FFF2-40B4-BE49-F238E27FC236}">
                <a16:creationId xmlns:a16="http://schemas.microsoft.com/office/drawing/2014/main" id="{2E7B2C57-C12C-4EBF-90CC-766D78CF863E}"/>
              </a:ext>
            </a:extLst>
          </p:cNvPr>
          <p:cNvSpPr txBox="1"/>
          <p:nvPr/>
        </p:nvSpPr>
        <p:spPr>
          <a:xfrm>
            <a:off x="1805045" y="2430114"/>
            <a:ext cx="469778" cy="457200"/>
          </a:xfrm>
          <a:prstGeom prst="rect">
            <a:avLst/>
          </a:prstGeom>
          <a:solidFill>
            <a:srgbClr val="EFB0B4"/>
          </a:solidFill>
        </p:spPr>
        <p:txBody>
          <a:bodyPr rtlCol="0" wrap="square">
            <a:spAutoFit/>
          </a:bodyPr>
          <a:lstStyle/>
          <a:p>
            <a:pPr algn="ctr"/>
            <a:r>
              <a:rPr altLang="zh-CN" lang="en-US" sz="2400">
                <a:solidFill>
                  <a:schemeClr val="bg1"/>
                </a:solidFill>
                <a:cs typeface="+mn-ea"/>
                <a:sym typeface="+mn-lt"/>
              </a:rPr>
              <a:t>1</a:t>
            </a: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26" name="文本框 25">
            <a:extLst>
              <a:ext uri="{FF2B5EF4-FFF2-40B4-BE49-F238E27FC236}">
                <a16:creationId xmlns:a16="http://schemas.microsoft.com/office/drawing/2014/main" id="{C4C613A8-FACD-4B3A-9B1E-29F0B5D5C066}"/>
              </a:ext>
            </a:extLst>
          </p:cNvPr>
          <p:cNvSpPr txBox="1"/>
          <p:nvPr/>
        </p:nvSpPr>
        <p:spPr>
          <a:xfrm>
            <a:off x="6226459" y="2430114"/>
            <a:ext cx="469778" cy="457200"/>
          </a:xfrm>
          <a:prstGeom prst="rect">
            <a:avLst/>
          </a:prstGeom>
          <a:solidFill>
            <a:srgbClr val="F39800"/>
          </a:solidFill>
        </p:spPr>
        <p:txBody>
          <a:bodyPr rtlCol="0" wrap="square">
            <a:spAutoFit/>
          </a:bodyPr>
          <a:lstStyle/>
          <a:p>
            <a:pPr algn="ctr"/>
            <a:r>
              <a:rPr altLang="zh-CN" lang="en-US" sz="2400">
                <a:solidFill>
                  <a:schemeClr val="bg1"/>
                </a:solidFill>
                <a:cs typeface="+mn-ea"/>
                <a:sym typeface="+mn-lt"/>
              </a:rPr>
              <a:t>2</a:t>
            </a: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27" name="文本框 26">
            <a:extLst>
              <a:ext uri="{FF2B5EF4-FFF2-40B4-BE49-F238E27FC236}">
                <a16:creationId xmlns:a16="http://schemas.microsoft.com/office/drawing/2014/main" id="{DD935045-1509-45B4-B4AB-F0F8629B6672}"/>
              </a:ext>
            </a:extLst>
          </p:cNvPr>
          <p:cNvSpPr txBox="1"/>
          <p:nvPr/>
        </p:nvSpPr>
        <p:spPr>
          <a:xfrm>
            <a:off x="1805045" y="4453655"/>
            <a:ext cx="469778" cy="457200"/>
          </a:xfrm>
          <a:prstGeom prst="rect">
            <a:avLst/>
          </a:prstGeom>
          <a:solidFill>
            <a:srgbClr val="B2D4E0"/>
          </a:solidFill>
          <a:effectLst/>
        </p:spPr>
        <p:txBody>
          <a:bodyPr rtlCol="0" wrap="square">
            <a:spAutoFit/>
          </a:bodyPr>
          <a:lstStyle/>
          <a:p>
            <a:pPr algn="ctr"/>
            <a:r>
              <a:rPr altLang="zh-CN" lang="en-US" sz="2400">
                <a:solidFill>
                  <a:schemeClr val="bg1"/>
                </a:solidFill>
                <a:cs typeface="+mn-ea"/>
                <a:sym typeface="+mn-lt"/>
              </a:rPr>
              <a:t>3</a:t>
            </a: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28" name="文本框 27">
            <a:extLst>
              <a:ext uri="{FF2B5EF4-FFF2-40B4-BE49-F238E27FC236}">
                <a16:creationId xmlns:a16="http://schemas.microsoft.com/office/drawing/2014/main" id="{E899C65D-0570-4189-AC50-7658EA7EE479}"/>
              </a:ext>
            </a:extLst>
          </p:cNvPr>
          <p:cNvSpPr txBox="1"/>
          <p:nvPr/>
        </p:nvSpPr>
        <p:spPr>
          <a:xfrm>
            <a:off x="6226459" y="4453655"/>
            <a:ext cx="469778" cy="457200"/>
          </a:xfrm>
          <a:prstGeom prst="rect">
            <a:avLst/>
          </a:prstGeom>
          <a:solidFill>
            <a:srgbClr val="8C7DA6"/>
          </a:solidFill>
        </p:spPr>
        <p:txBody>
          <a:bodyPr rtlCol="0" wrap="square">
            <a:spAutoFit/>
          </a:bodyPr>
          <a:lstStyle/>
          <a:p>
            <a:pPr algn="ctr"/>
            <a:r>
              <a:rPr altLang="zh-CN" lang="en-US" sz="2400">
                <a:solidFill>
                  <a:schemeClr val="bg1"/>
                </a:solidFill>
                <a:cs typeface="+mn-ea"/>
                <a:sym typeface="+mn-lt"/>
              </a:rPr>
              <a:t>4</a:t>
            </a: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29" name="文本框 28">
            <a:extLst>
              <a:ext uri="{FF2B5EF4-FFF2-40B4-BE49-F238E27FC236}">
                <a16:creationId xmlns:a16="http://schemas.microsoft.com/office/drawing/2014/main" id="{6A3688FA-022F-43AD-B1FF-9842083A793D}"/>
              </a:ext>
            </a:extLst>
          </p:cNvPr>
          <p:cNvSpPr txBox="1"/>
          <p:nvPr/>
        </p:nvSpPr>
        <p:spPr>
          <a:xfrm>
            <a:off x="2501733" y="2089616"/>
            <a:ext cx="1996045" cy="396240"/>
          </a:xfrm>
          <a:prstGeom prst="rect">
            <a:avLst/>
          </a:prstGeom>
          <a:noFill/>
        </p:spPr>
        <p:txBody>
          <a:bodyPr rtlCol="0" wrap="square">
            <a:spAutoFit/>
          </a:bodyPr>
          <a:lstStyle/>
          <a:p>
            <a:r>
              <a:rPr altLang="en-US" lang="zh-CN" sz="2000">
                <a:cs typeface="+mn-ea"/>
                <a:sym typeface="+mn-lt"/>
              </a:rPr>
              <a:t>添加标题</a:t>
            </a: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30" name="矩形 29">
            <a:extLst>
              <a:ext uri="{FF2B5EF4-FFF2-40B4-BE49-F238E27FC236}">
                <a16:creationId xmlns:a16="http://schemas.microsoft.com/office/drawing/2014/main" id="{9034BC5E-7433-447A-8087-982EA4689967}"/>
              </a:ext>
            </a:extLst>
          </p:cNvPr>
          <p:cNvSpPr/>
          <p:nvPr/>
        </p:nvSpPr>
        <p:spPr>
          <a:xfrm>
            <a:off x="2501731" y="2532427"/>
            <a:ext cx="3251369" cy="859536"/>
          </a:xfrm>
          <a:prstGeom prst="rect">
            <a:avLst/>
          </a:prstGeom>
        </p:spPr>
        <p:txBody>
          <a:bodyPr wrap="square">
            <a:spAutoFit/>
          </a:bodyPr>
          <a:lstStyle/>
          <a:p>
            <a:pPr>
              <a:lnSpc>
                <a:spcPct val="120000"/>
              </a:lnSpc>
            </a:pPr>
            <a:r>
              <a:rPr altLang="en-US" lang="zh-CN" sz="1400">
                <a:cs typeface="+mn-ea"/>
                <a:sym typeface="+mn-lt"/>
              </a:rPr>
              <a:t>点击输入文字点击输入文字点击输入文字点击输入文字点击输入文字点击</a:t>
            </a:r>
          </a:p>
          <a:p>
            <a:pPr>
              <a:lnSpc>
                <a:spcPct val="120000"/>
              </a:lnSpc>
            </a:pPr>
            <a:r>
              <a:rPr altLang="en-US" lang="zh-CN" sz="1400">
                <a:cs typeface="+mn-ea"/>
                <a:sym typeface="+mn-lt"/>
              </a:rPr>
              <a:t>点击输入文字点击输入文字</a:t>
            </a: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31" name="文本框 30">
            <a:extLst>
              <a:ext uri="{FF2B5EF4-FFF2-40B4-BE49-F238E27FC236}">
                <a16:creationId xmlns:a16="http://schemas.microsoft.com/office/drawing/2014/main" id="{916F8F7E-BB0C-4D41-BE30-F2A4A05D55ED}"/>
              </a:ext>
            </a:extLst>
          </p:cNvPr>
          <p:cNvSpPr txBox="1"/>
          <p:nvPr/>
        </p:nvSpPr>
        <p:spPr>
          <a:xfrm>
            <a:off x="6921333" y="2089616"/>
            <a:ext cx="1996045" cy="396240"/>
          </a:xfrm>
          <a:prstGeom prst="rect">
            <a:avLst/>
          </a:prstGeom>
          <a:noFill/>
        </p:spPr>
        <p:txBody>
          <a:bodyPr rtlCol="0" wrap="square">
            <a:spAutoFit/>
          </a:bodyPr>
          <a:lstStyle/>
          <a:p>
            <a:r>
              <a:rPr altLang="en-US" lang="zh-CN" sz="2000">
                <a:cs typeface="+mn-ea"/>
                <a:sym typeface="+mn-lt"/>
              </a:rPr>
              <a:t>添加标题</a:t>
            </a: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32" name="矩形 31">
            <a:extLst>
              <a:ext uri="{FF2B5EF4-FFF2-40B4-BE49-F238E27FC236}">
                <a16:creationId xmlns:a16="http://schemas.microsoft.com/office/drawing/2014/main" id="{EE4FD3CA-68F8-4262-85A9-C68FA32A107A}"/>
              </a:ext>
            </a:extLst>
          </p:cNvPr>
          <p:cNvSpPr/>
          <p:nvPr/>
        </p:nvSpPr>
        <p:spPr>
          <a:xfrm>
            <a:off x="6921330" y="2532427"/>
            <a:ext cx="3251369" cy="859536"/>
          </a:xfrm>
          <a:prstGeom prst="rect">
            <a:avLst/>
          </a:prstGeom>
        </p:spPr>
        <p:txBody>
          <a:bodyPr wrap="square">
            <a:spAutoFit/>
          </a:bodyPr>
          <a:lstStyle/>
          <a:p>
            <a:pPr>
              <a:lnSpc>
                <a:spcPct val="120000"/>
              </a:lnSpc>
            </a:pPr>
            <a:r>
              <a:rPr altLang="en-US" lang="zh-CN" sz="1400">
                <a:cs typeface="+mn-ea"/>
                <a:sym typeface="+mn-lt"/>
              </a:rPr>
              <a:t>点击输入文字点击输入文字点击输入文字点击输入文字点击输入文字点击</a:t>
            </a:r>
          </a:p>
          <a:p>
            <a:pPr>
              <a:lnSpc>
                <a:spcPct val="120000"/>
              </a:lnSpc>
            </a:pPr>
            <a:r>
              <a:rPr altLang="en-US" lang="zh-CN" sz="1400">
                <a:cs typeface="+mn-ea"/>
                <a:sym typeface="+mn-lt"/>
              </a:rPr>
              <a:t>点击输入文字点击输入文字</a:t>
            </a: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33" name="文本框 32">
            <a:extLst>
              <a:ext uri="{FF2B5EF4-FFF2-40B4-BE49-F238E27FC236}">
                <a16:creationId xmlns:a16="http://schemas.microsoft.com/office/drawing/2014/main" id="{4755ECA9-BEE3-4B8A-9DCF-C9EE9EAE3396}"/>
              </a:ext>
            </a:extLst>
          </p:cNvPr>
          <p:cNvSpPr txBox="1"/>
          <p:nvPr/>
        </p:nvSpPr>
        <p:spPr>
          <a:xfrm>
            <a:off x="2501733" y="4076036"/>
            <a:ext cx="1996045" cy="396240"/>
          </a:xfrm>
          <a:prstGeom prst="rect">
            <a:avLst/>
          </a:prstGeom>
          <a:noFill/>
        </p:spPr>
        <p:txBody>
          <a:bodyPr rtlCol="0" wrap="square">
            <a:spAutoFit/>
          </a:bodyPr>
          <a:lstStyle/>
          <a:p>
            <a:r>
              <a:rPr altLang="en-US" lang="zh-CN" sz="2000">
                <a:cs typeface="+mn-ea"/>
                <a:sym typeface="+mn-lt"/>
              </a:rPr>
              <a:t>添加标题</a:t>
            </a: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34" name="矩形 33">
            <a:extLst>
              <a:ext uri="{FF2B5EF4-FFF2-40B4-BE49-F238E27FC236}">
                <a16:creationId xmlns:a16="http://schemas.microsoft.com/office/drawing/2014/main" id="{2F71FD37-3B36-4E5E-9D79-2FC234BF5B8D}"/>
              </a:ext>
            </a:extLst>
          </p:cNvPr>
          <p:cNvSpPr/>
          <p:nvPr/>
        </p:nvSpPr>
        <p:spPr>
          <a:xfrm>
            <a:off x="2501731" y="4518847"/>
            <a:ext cx="3251369" cy="859536"/>
          </a:xfrm>
          <a:prstGeom prst="rect">
            <a:avLst/>
          </a:prstGeom>
        </p:spPr>
        <p:txBody>
          <a:bodyPr wrap="square">
            <a:spAutoFit/>
          </a:bodyPr>
          <a:lstStyle/>
          <a:p>
            <a:pPr>
              <a:lnSpc>
                <a:spcPct val="120000"/>
              </a:lnSpc>
            </a:pPr>
            <a:r>
              <a:rPr altLang="en-US" lang="zh-CN" sz="1400">
                <a:cs typeface="+mn-ea"/>
                <a:sym typeface="+mn-lt"/>
              </a:rPr>
              <a:t>点击输入文字点击输入文字点击输入文字点击输入文字点击输入文字点击</a:t>
            </a:r>
          </a:p>
          <a:p>
            <a:pPr>
              <a:lnSpc>
                <a:spcPct val="120000"/>
              </a:lnSpc>
            </a:pPr>
            <a:r>
              <a:rPr altLang="en-US" lang="zh-CN" sz="1400">
                <a:cs typeface="+mn-ea"/>
                <a:sym typeface="+mn-lt"/>
              </a:rPr>
              <a:t>点击输入文字点击输入文字</a:t>
            </a: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35" name="文本框 34">
            <a:extLst>
              <a:ext uri="{FF2B5EF4-FFF2-40B4-BE49-F238E27FC236}">
                <a16:creationId xmlns:a16="http://schemas.microsoft.com/office/drawing/2014/main" id="{43EDA898-F5DB-4CAF-849F-091961541076}"/>
              </a:ext>
            </a:extLst>
          </p:cNvPr>
          <p:cNvSpPr txBox="1"/>
          <p:nvPr/>
        </p:nvSpPr>
        <p:spPr>
          <a:xfrm>
            <a:off x="6921333" y="4076036"/>
            <a:ext cx="1996045" cy="396240"/>
          </a:xfrm>
          <a:prstGeom prst="rect">
            <a:avLst/>
          </a:prstGeom>
          <a:noFill/>
        </p:spPr>
        <p:txBody>
          <a:bodyPr rtlCol="0" wrap="square">
            <a:spAutoFit/>
          </a:bodyPr>
          <a:lstStyle/>
          <a:p>
            <a:r>
              <a:rPr altLang="en-US" lang="zh-CN" sz="2000">
                <a:cs typeface="+mn-ea"/>
                <a:sym typeface="+mn-lt"/>
              </a:rPr>
              <a:t>添加标题</a:t>
            </a:r>
          </a:p>
        </p:txBody>
      </p:sp>
      <p:sp>
        <p:nvSpPr>
          <p:cNvPr descr="e7d195523061f1c0d3ba7f298e59d031c9c3f97027ed136f882110EF8F17BAD1F2C348D17C7856EF46CB4678CC9E44EE1ABA681E3133328A7B4D22AAF822B2429426B2355AA8CC4431B8568D2CF3B73A2AFCC7246F074813C5A0A400C604C2E4AED7B7F7282F7066B2199682A80A29E573F146F815DA2058DF6DA411F2D7BD286C833E58BA5A529C" id="36" name="矩形 35">
            <a:extLst>
              <a:ext uri="{FF2B5EF4-FFF2-40B4-BE49-F238E27FC236}">
                <a16:creationId xmlns:a16="http://schemas.microsoft.com/office/drawing/2014/main" id="{4D6821F4-2ACB-4396-AFBA-5326E6D0A0EB}"/>
              </a:ext>
            </a:extLst>
          </p:cNvPr>
          <p:cNvSpPr/>
          <p:nvPr/>
        </p:nvSpPr>
        <p:spPr>
          <a:xfrm>
            <a:off x="6921330" y="4518847"/>
            <a:ext cx="3251369" cy="859536"/>
          </a:xfrm>
          <a:prstGeom prst="rect">
            <a:avLst/>
          </a:prstGeom>
        </p:spPr>
        <p:txBody>
          <a:bodyPr wrap="square">
            <a:spAutoFit/>
          </a:bodyPr>
          <a:lstStyle/>
          <a:p>
            <a:pPr>
              <a:lnSpc>
                <a:spcPct val="120000"/>
              </a:lnSpc>
            </a:pPr>
            <a:r>
              <a:rPr altLang="en-US" lang="zh-CN" sz="1400">
                <a:cs typeface="+mn-ea"/>
                <a:sym typeface="+mn-lt"/>
              </a:rPr>
              <a:t>点击输入文字点击输入文字点击输入文字点击输入文字点击输入文字点击</a:t>
            </a:r>
          </a:p>
          <a:p>
            <a:pPr>
              <a:lnSpc>
                <a:spcPct val="120000"/>
              </a:lnSpc>
            </a:pPr>
            <a:r>
              <a:rPr altLang="en-US" lang="zh-CN" sz="1400">
                <a:cs typeface="+mn-ea"/>
                <a:sym typeface="+mn-lt"/>
              </a:rPr>
              <a:t>点击输入文字点击输入文字</a:t>
            </a:r>
          </a:p>
        </p:txBody>
      </p:sp>
    </p:spTree>
    <p:extLst>
      <p:ext uri="{BB962C8B-B14F-4D97-AF65-F5344CB8AC3E}">
        <p14:creationId val="1264566777"/>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750"/>
                                  </p:stCondLst>
                                  <p:childTnLst>
                                    <p:set>
                                      <p:cBhvr>
                                        <p:cTn dur="1" fill="hold" id="6">
                                          <p:stCondLst>
                                            <p:cond delay="0"/>
                                          </p:stCondLst>
                                        </p:cTn>
                                        <p:tgtEl>
                                          <p:spTgt spid="21"/>
                                        </p:tgtEl>
                                        <p:attrNameLst>
                                          <p:attrName>style.visibility</p:attrName>
                                        </p:attrNameLst>
                                      </p:cBhvr>
                                      <p:to>
                                        <p:strVal val="visible"/>
                                      </p:to>
                                    </p:set>
                                    <p:animEffect filter="fade" transition="in">
                                      <p:cBhvr>
                                        <p:cTn dur="750" id="7"/>
                                        <p:tgtEl>
                                          <p:spTgt spid="21"/>
                                        </p:tgtEl>
                                      </p:cBhvr>
                                    </p:animEffect>
                                  </p:childTnLst>
                                </p:cTn>
                              </p:par>
                              <p:par>
                                <p:cTn fill="hold" grpId="1" id="8" nodeType="withEffect" presetClass="path" presetID="64" presetSubtype="0">
                                  <p:stCondLst>
                                    <p:cond delay="750"/>
                                  </p:stCondLst>
                                  <p:childTnLst>
                                    <p:animMotion origin="layout" path="M 4.79167E-06 -1.85185E-06 L 4.79167E-06 -0.25" pathEditMode="relative" ptsTypes="AA" rAng="0">
                                      <p:cBhvr>
                                        <p:cTn dur="750" fill="hold" id="9" spd="-100000"/>
                                        <p:tgtEl>
                                          <p:spTgt spid="21"/>
                                        </p:tgtEl>
                                        <p:attrNameLst>
                                          <p:attrName>ppt_x</p:attrName>
                                          <p:attrName>ppt_y</p:attrName>
                                        </p:attrNameLst>
                                      </p:cBhvr>
                                      <p:rCtr x="0" y="-12500"/>
                                    </p:animMotion>
                                  </p:childTnLst>
                                </p:cTn>
                              </p:par>
                              <p:par>
                                <p:cTn fill="hold" grpId="0" id="10" nodeType="withEffect" presetClass="entr" presetID="1" presetSubtype="0">
                                  <p:stCondLst>
                                    <p:cond delay="1500"/>
                                  </p:stCondLst>
                                  <p:childTnLst>
                                    <p:set>
                                      <p:cBhvr>
                                        <p:cTn dur="1" fill="hold" id="11">
                                          <p:stCondLst>
                                            <p:cond delay="0"/>
                                          </p:stCondLst>
                                        </p:cTn>
                                        <p:tgtEl>
                                          <p:spTgt spid="22"/>
                                        </p:tgtEl>
                                        <p:attrNameLst>
                                          <p:attrName>style.visibility</p:attrName>
                                        </p:attrNameLst>
                                      </p:cBhvr>
                                      <p:to>
                                        <p:strVal val="visible"/>
                                      </p:to>
                                    </p:set>
                                  </p:childTnLst>
                                </p:cTn>
                              </p:par>
                              <p:par>
                                <p:cTn fill="hold" grpId="0" id="12" nodeType="withEffect" presetClass="entr" presetID="1" presetSubtype="0">
                                  <p:stCondLst>
                                    <p:cond delay="1500"/>
                                  </p:stCondLst>
                                  <p:childTnLst>
                                    <p:set>
                                      <p:cBhvr>
                                        <p:cTn dur="1" fill="hold" id="13">
                                          <p:stCondLst>
                                            <p:cond delay="0"/>
                                          </p:stCondLst>
                                        </p:cTn>
                                        <p:tgtEl>
                                          <p:spTgt spid="23"/>
                                        </p:tgtEl>
                                        <p:attrNameLst>
                                          <p:attrName>style.visibility</p:attrName>
                                        </p:attrNameLst>
                                      </p:cBhvr>
                                      <p:to>
                                        <p:strVal val="visible"/>
                                      </p:to>
                                    </p:set>
                                  </p:childTnLst>
                                </p:cTn>
                              </p:par>
                              <p:par>
                                <p:cTn fill="hold" grpId="0" id="14" nodeType="withEffect" presetClass="entr" presetID="1" presetSubtype="0">
                                  <p:stCondLst>
                                    <p:cond delay="1500"/>
                                  </p:stCondLst>
                                  <p:childTnLst>
                                    <p:set>
                                      <p:cBhvr>
                                        <p:cTn dur="1" fill="hold" id="15">
                                          <p:stCondLst>
                                            <p:cond delay="0"/>
                                          </p:stCondLst>
                                        </p:cTn>
                                        <p:tgtEl>
                                          <p:spTgt spid="24"/>
                                        </p:tgtEl>
                                        <p:attrNameLst>
                                          <p:attrName>style.visibility</p:attrName>
                                        </p:attrNameLst>
                                      </p:cBhvr>
                                      <p:to>
                                        <p:strVal val="visible"/>
                                      </p:to>
                                    </p:set>
                                  </p:childTnLst>
                                </p:cTn>
                              </p:par>
                              <p:par>
                                <p:cTn fill="hold" grpId="1" id="16" nodeType="withEffect" presetClass="path" presetID="42" presetSubtype="0">
                                  <p:stCondLst>
                                    <p:cond delay="1500"/>
                                  </p:stCondLst>
                                  <p:childTnLst>
                                    <p:animMotion origin="layout" path="M 4.79167E-06 -7.40741E-07 L 4.79167E-06 -0.2625" pathEditMode="relative" ptsTypes="AA" rAng="0">
                                      <p:cBhvr>
                                        <p:cTn dur="750" fill="hold" id="17" spd="-100000"/>
                                        <p:tgtEl>
                                          <p:spTgt spid="22"/>
                                        </p:tgtEl>
                                        <p:attrNameLst>
                                          <p:attrName>ppt_x</p:attrName>
                                          <p:attrName>ppt_y</p:attrName>
                                        </p:attrNameLst>
                                      </p:cBhvr>
                                      <p:rCtr x="0" y="-13125"/>
                                    </p:animMotion>
                                  </p:childTnLst>
                                </p:cTn>
                              </p:par>
                              <p:par>
                                <p:cTn fill="hold" grpId="1" id="18" nodeType="withEffect" presetClass="path" presetID="35" presetSubtype="0">
                                  <p:stCondLst>
                                    <p:cond delay="1500"/>
                                  </p:stCondLst>
                                  <p:childTnLst>
                                    <p:animMotion origin="layout" path="M -2.91667E-06 -1.85185E-06 L -0.43659 -1.85185E-06" pathEditMode="relative" ptsTypes="AA" rAng="0">
                                      <p:cBhvr>
                                        <p:cTn dur="750" fill="hold" id="19" spd="-100000"/>
                                        <p:tgtEl>
                                          <p:spTgt spid="23"/>
                                        </p:tgtEl>
                                        <p:attrNameLst>
                                          <p:attrName>ppt_x</p:attrName>
                                          <p:attrName>ppt_y</p:attrName>
                                        </p:attrNameLst>
                                      </p:cBhvr>
                                      <p:rCtr x="-21836" y="0"/>
                                    </p:animMotion>
                                  </p:childTnLst>
                                </p:cTn>
                              </p:par>
                              <p:par>
                                <p:cTn fill="hold" grpId="1" id="20" nodeType="withEffect" presetClass="path" presetID="35" presetSubtype="0">
                                  <p:stCondLst>
                                    <p:cond delay="1500"/>
                                  </p:stCondLst>
                                  <p:childTnLst>
                                    <p:animMotion origin="layout" path="M -2.91667E-06 -7.40741E-07 L -0.43659 -0.2625" pathEditMode="relative" ptsTypes="AA" rAng="0">
                                      <p:cBhvr>
                                        <p:cTn dur="750" fill="hold" id="21" spd="-100000"/>
                                        <p:tgtEl>
                                          <p:spTgt spid="24"/>
                                        </p:tgtEl>
                                        <p:attrNameLst>
                                          <p:attrName>ppt_x</p:attrName>
                                          <p:attrName>ppt_y</p:attrName>
                                        </p:attrNameLst>
                                      </p:cBhvr>
                                      <p:rCtr x="-21836" y="-13125"/>
                                    </p:animMotion>
                                  </p:childTnLst>
                                </p:cTn>
                              </p:par>
                              <p:par>
                                <p:cTn fill="hold" grpId="0" id="22" nodeType="withEffect" presetClass="entr" presetID="22" presetSubtype="8">
                                  <p:stCondLst>
                                    <p:cond delay="1750"/>
                                  </p:stCondLst>
                                  <p:childTnLst>
                                    <p:set>
                                      <p:cBhvr>
                                        <p:cTn dur="1" fill="hold" id="23">
                                          <p:stCondLst>
                                            <p:cond delay="0"/>
                                          </p:stCondLst>
                                        </p:cTn>
                                        <p:tgtEl>
                                          <p:spTgt spid="29"/>
                                        </p:tgtEl>
                                        <p:attrNameLst>
                                          <p:attrName>style.visibility</p:attrName>
                                        </p:attrNameLst>
                                      </p:cBhvr>
                                      <p:to>
                                        <p:strVal val="visible"/>
                                      </p:to>
                                    </p:set>
                                    <p:animEffect filter="wipe(left)" transition="in">
                                      <p:cBhvr>
                                        <p:cTn dur="750" id="24"/>
                                        <p:tgtEl>
                                          <p:spTgt spid="29"/>
                                        </p:tgtEl>
                                      </p:cBhvr>
                                    </p:animEffect>
                                  </p:childTnLst>
                                </p:cTn>
                              </p:par>
                              <p:par>
                                <p:cTn fill="hold" grpId="0" id="25" nodeType="withEffect" presetClass="entr" presetID="22" presetSubtype="8">
                                  <p:stCondLst>
                                    <p:cond delay="1750"/>
                                  </p:stCondLst>
                                  <p:childTnLst>
                                    <p:set>
                                      <p:cBhvr>
                                        <p:cTn dur="1" fill="hold" id="26">
                                          <p:stCondLst>
                                            <p:cond delay="0"/>
                                          </p:stCondLst>
                                        </p:cTn>
                                        <p:tgtEl>
                                          <p:spTgt spid="30"/>
                                        </p:tgtEl>
                                        <p:attrNameLst>
                                          <p:attrName>style.visibility</p:attrName>
                                        </p:attrNameLst>
                                      </p:cBhvr>
                                      <p:to>
                                        <p:strVal val="visible"/>
                                      </p:to>
                                    </p:set>
                                    <p:animEffect filter="wipe(left)" transition="in">
                                      <p:cBhvr>
                                        <p:cTn dur="750" id="27"/>
                                        <p:tgtEl>
                                          <p:spTgt spid="30"/>
                                        </p:tgtEl>
                                      </p:cBhvr>
                                    </p:animEffect>
                                  </p:childTnLst>
                                </p:cTn>
                              </p:par>
                              <p:par>
                                <p:cTn fill="hold" grpId="0" id="28" nodeType="withEffect" presetClass="entr" presetID="22" presetSubtype="8">
                                  <p:stCondLst>
                                    <p:cond delay="1750"/>
                                  </p:stCondLst>
                                  <p:childTnLst>
                                    <p:set>
                                      <p:cBhvr>
                                        <p:cTn dur="1" fill="hold" id="29">
                                          <p:stCondLst>
                                            <p:cond delay="0"/>
                                          </p:stCondLst>
                                        </p:cTn>
                                        <p:tgtEl>
                                          <p:spTgt spid="34"/>
                                        </p:tgtEl>
                                        <p:attrNameLst>
                                          <p:attrName>style.visibility</p:attrName>
                                        </p:attrNameLst>
                                      </p:cBhvr>
                                      <p:to>
                                        <p:strVal val="visible"/>
                                      </p:to>
                                    </p:set>
                                    <p:animEffect filter="wipe(left)" transition="in">
                                      <p:cBhvr>
                                        <p:cTn dur="750" id="30"/>
                                        <p:tgtEl>
                                          <p:spTgt spid="34"/>
                                        </p:tgtEl>
                                      </p:cBhvr>
                                    </p:animEffect>
                                  </p:childTnLst>
                                </p:cTn>
                              </p:par>
                              <p:par>
                                <p:cTn fill="hold" grpId="0" id="31" nodeType="withEffect" presetClass="entr" presetID="22" presetSubtype="8">
                                  <p:stCondLst>
                                    <p:cond delay="1750"/>
                                  </p:stCondLst>
                                  <p:childTnLst>
                                    <p:set>
                                      <p:cBhvr>
                                        <p:cTn dur="1" fill="hold" id="32">
                                          <p:stCondLst>
                                            <p:cond delay="0"/>
                                          </p:stCondLst>
                                        </p:cTn>
                                        <p:tgtEl>
                                          <p:spTgt spid="33"/>
                                        </p:tgtEl>
                                        <p:attrNameLst>
                                          <p:attrName>style.visibility</p:attrName>
                                        </p:attrNameLst>
                                      </p:cBhvr>
                                      <p:to>
                                        <p:strVal val="visible"/>
                                      </p:to>
                                    </p:set>
                                    <p:animEffect filter="wipe(left)" transition="in">
                                      <p:cBhvr>
                                        <p:cTn dur="750" id="33"/>
                                        <p:tgtEl>
                                          <p:spTgt spid="33"/>
                                        </p:tgtEl>
                                      </p:cBhvr>
                                    </p:animEffect>
                                  </p:childTnLst>
                                </p:cTn>
                              </p:par>
                              <p:par>
                                <p:cTn fill="hold" grpId="0" id="34" nodeType="withEffect" presetClass="entr" presetID="22" presetSubtype="8">
                                  <p:stCondLst>
                                    <p:cond delay="1750"/>
                                  </p:stCondLst>
                                  <p:childTnLst>
                                    <p:set>
                                      <p:cBhvr>
                                        <p:cTn dur="1" fill="hold" id="35">
                                          <p:stCondLst>
                                            <p:cond delay="0"/>
                                          </p:stCondLst>
                                        </p:cTn>
                                        <p:tgtEl>
                                          <p:spTgt spid="31"/>
                                        </p:tgtEl>
                                        <p:attrNameLst>
                                          <p:attrName>style.visibility</p:attrName>
                                        </p:attrNameLst>
                                      </p:cBhvr>
                                      <p:to>
                                        <p:strVal val="visible"/>
                                      </p:to>
                                    </p:set>
                                    <p:animEffect filter="wipe(left)" transition="in">
                                      <p:cBhvr>
                                        <p:cTn dur="750" id="36"/>
                                        <p:tgtEl>
                                          <p:spTgt spid="31"/>
                                        </p:tgtEl>
                                      </p:cBhvr>
                                    </p:animEffect>
                                  </p:childTnLst>
                                </p:cTn>
                              </p:par>
                              <p:par>
                                <p:cTn fill="hold" grpId="0" id="37" nodeType="withEffect" presetClass="entr" presetID="22" presetSubtype="8">
                                  <p:stCondLst>
                                    <p:cond delay="1750"/>
                                  </p:stCondLst>
                                  <p:childTnLst>
                                    <p:set>
                                      <p:cBhvr>
                                        <p:cTn dur="1" fill="hold" id="38">
                                          <p:stCondLst>
                                            <p:cond delay="0"/>
                                          </p:stCondLst>
                                        </p:cTn>
                                        <p:tgtEl>
                                          <p:spTgt spid="32"/>
                                        </p:tgtEl>
                                        <p:attrNameLst>
                                          <p:attrName>style.visibility</p:attrName>
                                        </p:attrNameLst>
                                      </p:cBhvr>
                                      <p:to>
                                        <p:strVal val="visible"/>
                                      </p:to>
                                    </p:set>
                                    <p:animEffect filter="wipe(left)" transition="in">
                                      <p:cBhvr>
                                        <p:cTn dur="750" id="39"/>
                                        <p:tgtEl>
                                          <p:spTgt spid="32"/>
                                        </p:tgtEl>
                                      </p:cBhvr>
                                    </p:animEffect>
                                  </p:childTnLst>
                                </p:cTn>
                              </p:par>
                              <p:par>
                                <p:cTn fill="hold" grpId="0" id="40" nodeType="withEffect" presetClass="entr" presetID="22" presetSubtype="8">
                                  <p:stCondLst>
                                    <p:cond delay="1750"/>
                                  </p:stCondLst>
                                  <p:childTnLst>
                                    <p:set>
                                      <p:cBhvr>
                                        <p:cTn dur="1" fill="hold" id="41">
                                          <p:stCondLst>
                                            <p:cond delay="0"/>
                                          </p:stCondLst>
                                        </p:cTn>
                                        <p:tgtEl>
                                          <p:spTgt spid="35"/>
                                        </p:tgtEl>
                                        <p:attrNameLst>
                                          <p:attrName>style.visibility</p:attrName>
                                        </p:attrNameLst>
                                      </p:cBhvr>
                                      <p:to>
                                        <p:strVal val="visible"/>
                                      </p:to>
                                    </p:set>
                                    <p:animEffect filter="wipe(left)" transition="in">
                                      <p:cBhvr>
                                        <p:cTn dur="750" id="42"/>
                                        <p:tgtEl>
                                          <p:spTgt spid="35"/>
                                        </p:tgtEl>
                                      </p:cBhvr>
                                    </p:animEffect>
                                  </p:childTnLst>
                                </p:cTn>
                              </p:par>
                              <p:par>
                                <p:cTn fill="hold" grpId="0" id="43" nodeType="withEffect" presetClass="entr" presetID="22" presetSubtype="8">
                                  <p:stCondLst>
                                    <p:cond delay="1750"/>
                                  </p:stCondLst>
                                  <p:childTnLst>
                                    <p:set>
                                      <p:cBhvr>
                                        <p:cTn dur="1" fill="hold" id="44">
                                          <p:stCondLst>
                                            <p:cond delay="0"/>
                                          </p:stCondLst>
                                        </p:cTn>
                                        <p:tgtEl>
                                          <p:spTgt spid="36"/>
                                        </p:tgtEl>
                                        <p:attrNameLst>
                                          <p:attrName>style.visibility</p:attrName>
                                        </p:attrNameLst>
                                      </p:cBhvr>
                                      <p:to>
                                        <p:strVal val="visible"/>
                                      </p:to>
                                    </p:set>
                                    <p:animEffect filter="wipe(left)" transition="in">
                                      <p:cBhvr>
                                        <p:cTn dur="750" id="45"/>
                                        <p:tgtEl>
                                          <p:spTgt spid="36"/>
                                        </p:tgtEl>
                                      </p:cBhvr>
                                    </p:animEffect>
                                  </p:childTnLst>
                                </p:cTn>
                              </p:par>
                              <p:par>
                                <p:cTn fill="hold" grpId="0" id="46" nodeType="withEffect" presetClass="entr" presetID="53" presetSubtype="0">
                                  <p:stCondLst>
                                    <p:cond delay="1500"/>
                                  </p:stCondLst>
                                  <p:childTnLst>
                                    <p:set>
                                      <p:cBhvr>
                                        <p:cTn dur="1" fill="hold" id="47">
                                          <p:stCondLst>
                                            <p:cond delay="0"/>
                                          </p:stCondLst>
                                        </p:cTn>
                                        <p:tgtEl>
                                          <p:spTgt spid="25"/>
                                        </p:tgtEl>
                                        <p:attrNameLst>
                                          <p:attrName>style.visibility</p:attrName>
                                        </p:attrNameLst>
                                      </p:cBhvr>
                                      <p:to>
                                        <p:strVal val="visible"/>
                                      </p:to>
                                    </p:set>
                                    <p:anim calcmode="lin" valueType="num">
                                      <p:cBhvr>
                                        <p:cTn dur="750" fill="hold" id="48"/>
                                        <p:tgtEl>
                                          <p:spTgt spid="25"/>
                                        </p:tgtEl>
                                        <p:attrNameLst>
                                          <p:attrName>ppt_w</p:attrName>
                                        </p:attrNameLst>
                                      </p:cBhvr>
                                      <p:tavLst>
                                        <p:tav tm="0">
                                          <p:val>
                                            <p:fltVal val="0"/>
                                          </p:val>
                                        </p:tav>
                                        <p:tav tm="100000">
                                          <p:val>
                                            <p:strVal val="#ppt_w"/>
                                          </p:val>
                                        </p:tav>
                                      </p:tavLst>
                                    </p:anim>
                                    <p:anim calcmode="lin" valueType="num">
                                      <p:cBhvr>
                                        <p:cTn dur="750" fill="hold" id="49"/>
                                        <p:tgtEl>
                                          <p:spTgt spid="25"/>
                                        </p:tgtEl>
                                        <p:attrNameLst>
                                          <p:attrName>ppt_h</p:attrName>
                                        </p:attrNameLst>
                                      </p:cBhvr>
                                      <p:tavLst>
                                        <p:tav tm="0">
                                          <p:val>
                                            <p:fltVal val="0"/>
                                          </p:val>
                                        </p:tav>
                                        <p:tav tm="100000">
                                          <p:val>
                                            <p:strVal val="#ppt_h"/>
                                          </p:val>
                                        </p:tav>
                                      </p:tavLst>
                                    </p:anim>
                                    <p:animEffect filter="fade" transition="in">
                                      <p:cBhvr>
                                        <p:cTn dur="750" id="50"/>
                                        <p:tgtEl>
                                          <p:spTgt spid="25"/>
                                        </p:tgtEl>
                                      </p:cBhvr>
                                    </p:animEffect>
                                  </p:childTnLst>
                                </p:cTn>
                              </p:par>
                              <p:par>
                                <p:cTn fill="hold" grpId="0" id="51" nodeType="withEffect" presetClass="entr" presetID="53" presetSubtype="0">
                                  <p:stCondLst>
                                    <p:cond delay="1500"/>
                                  </p:stCondLst>
                                  <p:childTnLst>
                                    <p:set>
                                      <p:cBhvr>
                                        <p:cTn dur="1" fill="hold" id="52">
                                          <p:stCondLst>
                                            <p:cond delay="0"/>
                                          </p:stCondLst>
                                        </p:cTn>
                                        <p:tgtEl>
                                          <p:spTgt spid="27"/>
                                        </p:tgtEl>
                                        <p:attrNameLst>
                                          <p:attrName>style.visibility</p:attrName>
                                        </p:attrNameLst>
                                      </p:cBhvr>
                                      <p:to>
                                        <p:strVal val="visible"/>
                                      </p:to>
                                    </p:set>
                                    <p:anim calcmode="lin" valueType="num">
                                      <p:cBhvr>
                                        <p:cTn dur="750" fill="hold" id="53"/>
                                        <p:tgtEl>
                                          <p:spTgt spid="27"/>
                                        </p:tgtEl>
                                        <p:attrNameLst>
                                          <p:attrName>ppt_w</p:attrName>
                                        </p:attrNameLst>
                                      </p:cBhvr>
                                      <p:tavLst>
                                        <p:tav tm="0">
                                          <p:val>
                                            <p:fltVal val="0"/>
                                          </p:val>
                                        </p:tav>
                                        <p:tav tm="100000">
                                          <p:val>
                                            <p:strVal val="#ppt_w"/>
                                          </p:val>
                                        </p:tav>
                                      </p:tavLst>
                                    </p:anim>
                                    <p:anim calcmode="lin" valueType="num">
                                      <p:cBhvr>
                                        <p:cTn dur="750" fill="hold" id="54"/>
                                        <p:tgtEl>
                                          <p:spTgt spid="27"/>
                                        </p:tgtEl>
                                        <p:attrNameLst>
                                          <p:attrName>ppt_h</p:attrName>
                                        </p:attrNameLst>
                                      </p:cBhvr>
                                      <p:tavLst>
                                        <p:tav tm="0">
                                          <p:val>
                                            <p:fltVal val="0"/>
                                          </p:val>
                                        </p:tav>
                                        <p:tav tm="100000">
                                          <p:val>
                                            <p:strVal val="#ppt_h"/>
                                          </p:val>
                                        </p:tav>
                                      </p:tavLst>
                                    </p:anim>
                                    <p:animEffect filter="fade" transition="in">
                                      <p:cBhvr>
                                        <p:cTn dur="750" id="55"/>
                                        <p:tgtEl>
                                          <p:spTgt spid="27"/>
                                        </p:tgtEl>
                                      </p:cBhvr>
                                    </p:animEffect>
                                  </p:childTnLst>
                                </p:cTn>
                              </p:par>
                              <p:par>
                                <p:cTn fill="hold" grpId="0" id="56" nodeType="withEffect" presetClass="entr" presetID="53" presetSubtype="0">
                                  <p:stCondLst>
                                    <p:cond delay="1500"/>
                                  </p:stCondLst>
                                  <p:childTnLst>
                                    <p:set>
                                      <p:cBhvr>
                                        <p:cTn dur="1" fill="hold" id="57">
                                          <p:stCondLst>
                                            <p:cond delay="0"/>
                                          </p:stCondLst>
                                        </p:cTn>
                                        <p:tgtEl>
                                          <p:spTgt spid="26"/>
                                        </p:tgtEl>
                                        <p:attrNameLst>
                                          <p:attrName>style.visibility</p:attrName>
                                        </p:attrNameLst>
                                      </p:cBhvr>
                                      <p:to>
                                        <p:strVal val="visible"/>
                                      </p:to>
                                    </p:set>
                                    <p:anim calcmode="lin" valueType="num">
                                      <p:cBhvr>
                                        <p:cTn dur="750" fill="hold" id="58"/>
                                        <p:tgtEl>
                                          <p:spTgt spid="26"/>
                                        </p:tgtEl>
                                        <p:attrNameLst>
                                          <p:attrName>ppt_w</p:attrName>
                                        </p:attrNameLst>
                                      </p:cBhvr>
                                      <p:tavLst>
                                        <p:tav tm="0">
                                          <p:val>
                                            <p:fltVal val="0"/>
                                          </p:val>
                                        </p:tav>
                                        <p:tav tm="100000">
                                          <p:val>
                                            <p:strVal val="#ppt_w"/>
                                          </p:val>
                                        </p:tav>
                                      </p:tavLst>
                                    </p:anim>
                                    <p:anim calcmode="lin" valueType="num">
                                      <p:cBhvr>
                                        <p:cTn dur="750" fill="hold" id="59"/>
                                        <p:tgtEl>
                                          <p:spTgt spid="26"/>
                                        </p:tgtEl>
                                        <p:attrNameLst>
                                          <p:attrName>ppt_h</p:attrName>
                                        </p:attrNameLst>
                                      </p:cBhvr>
                                      <p:tavLst>
                                        <p:tav tm="0">
                                          <p:val>
                                            <p:fltVal val="0"/>
                                          </p:val>
                                        </p:tav>
                                        <p:tav tm="100000">
                                          <p:val>
                                            <p:strVal val="#ppt_h"/>
                                          </p:val>
                                        </p:tav>
                                      </p:tavLst>
                                    </p:anim>
                                    <p:animEffect filter="fade" transition="in">
                                      <p:cBhvr>
                                        <p:cTn dur="750" id="60"/>
                                        <p:tgtEl>
                                          <p:spTgt spid="26"/>
                                        </p:tgtEl>
                                      </p:cBhvr>
                                    </p:animEffect>
                                  </p:childTnLst>
                                </p:cTn>
                              </p:par>
                              <p:par>
                                <p:cTn fill="hold" grpId="0" id="61" nodeType="withEffect" presetClass="entr" presetID="53" presetSubtype="0">
                                  <p:stCondLst>
                                    <p:cond delay="1500"/>
                                  </p:stCondLst>
                                  <p:childTnLst>
                                    <p:set>
                                      <p:cBhvr>
                                        <p:cTn dur="1" fill="hold" id="62">
                                          <p:stCondLst>
                                            <p:cond delay="0"/>
                                          </p:stCondLst>
                                        </p:cTn>
                                        <p:tgtEl>
                                          <p:spTgt spid="28"/>
                                        </p:tgtEl>
                                        <p:attrNameLst>
                                          <p:attrName>style.visibility</p:attrName>
                                        </p:attrNameLst>
                                      </p:cBhvr>
                                      <p:to>
                                        <p:strVal val="visible"/>
                                      </p:to>
                                    </p:set>
                                    <p:anim calcmode="lin" valueType="num">
                                      <p:cBhvr>
                                        <p:cTn dur="750" fill="hold" id="63"/>
                                        <p:tgtEl>
                                          <p:spTgt spid="28"/>
                                        </p:tgtEl>
                                        <p:attrNameLst>
                                          <p:attrName>ppt_w</p:attrName>
                                        </p:attrNameLst>
                                      </p:cBhvr>
                                      <p:tavLst>
                                        <p:tav tm="0">
                                          <p:val>
                                            <p:fltVal val="0"/>
                                          </p:val>
                                        </p:tav>
                                        <p:tav tm="100000">
                                          <p:val>
                                            <p:strVal val="#ppt_w"/>
                                          </p:val>
                                        </p:tav>
                                      </p:tavLst>
                                    </p:anim>
                                    <p:anim calcmode="lin" valueType="num">
                                      <p:cBhvr>
                                        <p:cTn dur="750" fill="hold" id="64"/>
                                        <p:tgtEl>
                                          <p:spTgt spid="28"/>
                                        </p:tgtEl>
                                        <p:attrNameLst>
                                          <p:attrName>ppt_h</p:attrName>
                                        </p:attrNameLst>
                                      </p:cBhvr>
                                      <p:tavLst>
                                        <p:tav tm="0">
                                          <p:val>
                                            <p:fltVal val="0"/>
                                          </p:val>
                                        </p:tav>
                                        <p:tav tm="100000">
                                          <p:val>
                                            <p:strVal val="#ppt_h"/>
                                          </p:val>
                                        </p:tav>
                                      </p:tavLst>
                                    </p:anim>
                                    <p:animEffect filter="fade" transition="in">
                                      <p:cBhvr>
                                        <p:cTn dur="750" id="65"/>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1" spid="21"/>
      <p:bldP grpId="0" spid="22"/>
      <p:bldP grpId="1" spid="22"/>
      <p:bldP grpId="0" spid="23"/>
      <p:bldP grpId="1" spid="23"/>
      <p:bldP grpId="0" spid="24"/>
      <p:bldP grpId="1" spid="24"/>
      <p:bldP grpId="0" spid="25"/>
      <p:bldP grpId="0" spid="26"/>
      <p:bldP grpId="0" spid="27"/>
      <p:bldP grpId="0" spid="28"/>
      <p:bldP grpId="0" spid="29"/>
      <p:bldP grpId="0" spid="30"/>
      <p:bldP grpId="0" spid="31"/>
      <p:bldP grpId="0" spid="32"/>
      <p:bldP grpId="0" spid="33"/>
      <p:bldP grpId="0" spid="34"/>
      <p:bldP grpId="0" spid="35"/>
      <p:bldP grpId="0" spid="36"/>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9" name="组合 38">
            <a:extLst>
              <a:ext uri="{FF2B5EF4-FFF2-40B4-BE49-F238E27FC236}">
                <a16:creationId xmlns:a16="http://schemas.microsoft.com/office/drawing/2014/main" id="{C2499C59-CDE4-497B-BD6F-AC8A9EBF9A50}"/>
              </a:ext>
            </a:extLst>
          </p:cNvPr>
          <p:cNvGrpSpPr/>
          <p:nvPr/>
        </p:nvGrpSpPr>
        <p:grpSpPr>
          <a:xfrm>
            <a:off x="4587005" y="414382"/>
            <a:ext cx="3014814" cy="726505"/>
            <a:chOff x="5335746" y="2484877"/>
            <a:chExt cx="4648785" cy="726505"/>
          </a:xfrm>
        </p:grpSpPr>
        <p:sp>
          <p:nvSpPr>
            <p:cNvPr id="40" name="文本框 39">
              <a:extLst>
                <a:ext uri="{FF2B5EF4-FFF2-40B4-BE49-F238E27FC236}">
                  <a16:creationId xmlns:a16="http://schemas.microsoft.com/office/drawing/2014/main" id="{49C1E236-2008-4C6A-AC06-76F4EFAA826E}"/>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下步计划</a:t>
              </a:r>
            </a:p>
          </p:txBody>
        </p:sp>
        <p:sp>
          <p:nvSpPr>
            <p:cNvPr id="41" name="文本框 40">
              <a:extLst>
                <a:ext uri="{FF2B5EF4-FFF2-40B4-BE49-F238E27FC236}">
                  <a16:creationId xmlns:a16="http://schemas.microsoft.com/office/drawing/2014/main" id="{44746C83-28A1-4C15-89DF-4F2C42A7733E}"/>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下步计划</a:t>
              </a:r>
            </a:p>
          </p:txBody>
        </p:sp>
      </p:grpSp>
      <p:grpSp>
        <p:nvGrpSpPr>
          <p:cNvPr id="37" name="组合 36">
            <a:extLst>
              <a:ext uri="{FF2B5EF4-FFF2-40B4-BE49-F238E27FC236}">
                <a16:creationId xmlns:a16="http://schemas.microsoft.com/office/drawing/2014/main" id="{41FB3E94-34A1-4E58-B22C-A693D7594A52}"/>
              </a:ext>
            </a:extLst>
          </p:cNvPr>
          <p:cNvGrpSpPr/>
          <p:nvPr/>
        </p:nvGrpSpPr>
        <p:grpSpPr>
          <a:xfrm>
            <a:off x="4565312" y="2136816"/>
            <a:ext cx="3303124" cy="3303123"/>
            <a:chOff x="4302751" y="1746538"/>
            <a:chExt cx="3636931" cy="3636931"/>
          </a:xfrm>
        </p:grpSpPr>
        <p:sp>
          <p:nvSpPr>
            <p:cNvPr id="38" name="Rectangle 6">
              <a:extLst>
                <a:ext uri="{FF2B5EF4-FFF2-40B4-BE49-F238E27FC236}">
                  <a16:creationId xmlns:a16="http://schemas.microsoft.com/office/drawing/2014/main" id="{2FE5FAF1-91CA-4A7D-8CF5-FF07CF3EEA85}"/>
                </a:ext>
              </a:extLst>
            </p:cNvPr>
            <p:cNvSpPr>
              <a:spLocks noChangeArrowheads="1"/>
            </p:cNvSpPr>
            <p:nvPr/>
          </p:nvSpPr>
          <p:spPr bwMode="auto">
            <a:xfrm>
              <a:off x="4302751" y="1746538"/>
              <a:ext cx="3636931" cy="3636931"/>
            </a:xfrm>
            <a:prstGeom prst="rect">
              <a:avLst/>
            </a:prstGeom>
            <a:noFill/>
            <a:ln w="9525">
              <a:noFill/>
              <a:miter lim="800000"/>
            </a:ln>
            <a:extLst>
              <a:ext uri="{909E8E84-426E-40DD-AFC4-6F175D3DCCD1}">
                <a14:hiddenFill>
                  <a:solidFill>
                    <a:srgbClr val="FFFFFF"/>
                  </a:solidFill>
                </a14:hiddenFill>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600">
                <a:cs typeface="+mn-ea"/>
                <a:sym typeface="+mn-lt"/>
              </a:endParaRPr>
            </a:p>
          </p:txBody>
        </p:sp>
        <p:grpSp>
          <p:nvGrpSpPr>
            <p:cNvPr id="42" name="Group 16">
              <a:extLst>
                <a:ext uri="{FF2B5EF4-FFF2-40B4-BE49-F238E27FC236}">
                  <a16:creationId xmlns:a16="http://schemas.microsoft.com/office/drawing/2014/main" id="{07A8E3BC-776C-4CA2-8686-AB09145B4D1B}"/>
                </a:ext>
              </a:extLst>
            </p:cNvPr>
            <p:cNvGrpSpPr/>
            <p:nvPr/>
          </p:nvGrpSpPr>
          <p:grpSpPr>
            <a:xfrm>
              <a:off x="5475928" y="2932943"/>
              <a:ext cx="1273215" cy="1275696"/>
              <a:chOff x="5475928" y="3602345"/>
              <a:chExt cx="1273215" cy="1275696"/>
            </a:xfrm>
          </p:grpSpPr>
          <p:sp>
            <p:nvSpPr>
              <p:cNvPr id="57" name="Oval 13">
                <a:extLst>
                  <a:ext uri="{FF2B5EF4-FFF2-40B4-BE49-F238E27FC236}">
                    <a16:creationId xmlns:a16="http://schemas.microsoft.com/office/drawing/2014/main" id="{67556438-9B57-48C6-9F7B-DCA54D1AE424}"/>
                  </a:ext>
                </a:extLst>
              </p:cNvPr>
              <p:cNvSpPr>
                <a:spLocks noChangeArrowheads="1"/>
              </p:cNvSpPr>
              <p:nvPr/>
            </p:nvSpPr>
            <p:spPr bwMode="auto">
              <a:xfrm>
                <a:off x="5475928" y="3602345"/>
                <a:ext cx="1273215" cy="1275696"/>
              </a:xfrm>
              <a:prstGeom prst="ellipse">
                <a:avLst/>
              </a:prstGeom>
              <a:solidFill>
                <a:schemeClr val="bg1">
                  <a:lumMod val="85000"/>
                </a:schemeClr>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600">
                  <a:cs typeface="+mn-ea"/>
                  <a:sym typeface="+mn-lt"/>
                </a:endParaRPr>
              </a:p>
            </p:txBody>
          </p:sp>
          <p:grpSp>
            <p:nvGrpSpPr>
              <p:cNvPr id="58" name="Group 18">
                <a:extLst>
                  <a:ext uri="{FF2B5EF4-FFF2-40B4-BE49-F238E27FC236}">
                    <a16:creationId xmlns:a16="http://schemas.microsoft.com/office/drawing/2014/main" id="{821E6FF4-6C90-436F-9433-004164AB50F6}"/>
                  </a:ext>
                </a:extLst>
              </p:cNvPr>
              <p:cNvGrpSpPr/>
              <p:nvPr/>
            </p:nvGrpSpPr>
            <p:grpSpPr>
              <a:xfrm>
                <a:off x="5501557" y="3606478"/>
                <a:ext cx="1233530" cy="1234357"/>
                <a:chOff x="5501557" y="3606478"/>
                <a:chExt cx="1233530" cy="1234357"/>
              </a:xfrm>
            </p:grpSpPr>
            <p:sp>
              <p:nvSpPr>
                <p:cNvPr id="59" name="Oval 14">
                  <a:extLst>
                    <a:ext uri="{FF2B5EF4-FFF2-40B4-BE49-F238E27FC236}">
                      <a16:creationId xmlns:a16="http://schemas.microsoft.com/office/drawing/2014/main" id="{9E186E47-BF20-461E-964E-4293BC4195CE}"/>
                    </a:ext>
                  </a:extLst>
                </p:cNvPr>
                <p:cNvSpPr>
                  <a:spLocks noChangeArrowheads="1"/>
                </p:cNvSpPr>
                <p:nvPr/>
              </p:nvSpPr>
              <p:spPr bwMode="auto">
                <a:xfrm>
                  <a:off x="5501557" y="3606478"/>
                  <a:ext cx="1233530" cy="1234357"/>
                </a:xfrm>
                <a:prstGeom prst="ellipse">
                  <a:avLst/>
                </a:pr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600">
                    <a:cs typeface="+mn-ea"/>
                    <a:sym typeface="+mn-lt"/>
                  </a:endParaRPr>
                </a:p>
              </p:txBody>
            </p:sp>
            <p:sp>
              <p:nvSpPr>
                <p:cNvPr id="60" name="Oval 15">
                  <a:extLst>
                    <a:ext uri="{FF2B5EF4-FFF2-40B4-BE49-F238E27FC236}">
                      <a16:creationId xmlns:a16="http://schemas.microsoft.com/office/drawing/2014/main" id="{91172FFD-4532-4236-BCDD-D575F0A20919}"/>
                    </a:ext>
                  </a:extLst>
                </p:cNvPr>
                <p:cNvSpPr>
                  <a:spLocks noChangeArrowheads="1"/>
                </p:cNvSpPr>
                <p:nvPr/>
              </p:nvSpPr>
              <p:spPr bwMode="auto">
                <a:xfrm>
                  <a:off x="5536281" y="3642029"/>
                  <a:ext cx="1164082" cy="1163256"/>
                </a:xfrm>
                <a:prstGeom prst="ellipse">
                  <a:avLst/>
                </a:prstGeom>
                <a:solidFill>
                  <a:srgbClr val="F39800"/>
                </a:solid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600">
                    <a:solidFill>
                      <a:schemeClr val="bg1"/>
                    </a:solidFill>
                    <a:cs typeface="+mn-ea"/>
                    <a:sym typeface="+mn-lt"/>
                  </a:endParaRPr>
                </a:p>
              </p:txBody>
            </p:sp>
          </p:grpSp>
        </p:grpSp>
        <p:sp>
          <p:nvSpPr>
            <p:cNvPr id="43" name="Freeform 16">
              <a:extLst>
                <a:ext uri="{FF2B5EF4-FFF2-40B4-BE49-F238E27FC236}">
                  <a16:creationId xmlns:a16="http://schemas.microsoft.com/office/drawing/2014/main" id="{669E4DA2-9913-4816-AD9B-2A0673AE283C}"/>
                </a:ext>
              </a:extLst>
            </p:cNvPr>
            <p:cNvSpPr/>
            <p:nvPr/>
          </p:nvSpPr>
          <p:spPr bwMode="auto">
            <a:xfrm>
              <a:off x="4513576" y="1897008"/>
              <a:ext cx="2440604" cy="1380694"/>
            </a:xfrm>
            <a:custGeom>
              <a:gdLst>
                <a:gd fmla="*/ 1248 w 1248" name="T0"/>
                <a:gd fmla="*/ 706 h 706" name="T1"/>
                <a:gd fmla="*/ 1233 w 1248" name="T2"/>
                <a:gd fmla="*/ 520 h 706" name="T3"/>
                <a:gd fmla="*/ 1192 w 1248" name="T4"/>
                <a:gd fmla="*/ 567 h 706" name="T5"/>
                <a:gd fmla="*/ 1182 w 1248" name="T6"/>
                <a:gd fmla="*/ 542 h 706" name="T7"/>
                <a:gd fmla="*/ 623 w 1248" name="T8"/>
                <a:gd fmla="*/ 282 h 706" name="T9"/>
                <a:gd fmla="*/ 312 w 1248" name="T10"/>
                <a:gd fmla="*/ 0 h 706" name="T11"/>
                <a:gd fmla="*/ 0 w 1248" name="T12"/>
                <a:gd fmla="*/ 312 h 706" name="T13"/>
                <a:gd fmla="*/ 226 w 1248" name="T14"/>
                <a:gd fmla="*/ 612 h 706" name="T15"/>
                <a:gd fmla="*/ 226 w 1248" name="T16"/>
                <a:gd fmla="*/ 613 h 706" name="T17"/>
                <a:gd fmla="*/ 250 w 1248" name="T18"/>
                <a:gd fmla="*/ 619 h 706" name="T19"/>
                <a:gd fmla="*/ 251 w 1248" name="T20"/>
                <a:gd fmla="*/ 618 h 706" name="T21"/>
                <a:gd fmla="*/ 251 w 1248" name="T22"/>
                <a:gd fmla="*/ 619 h 706" name="T23"/>
                <a:gd fmla="*/ 511 w 1248" name="T24"/>
                <a:gd fmla="*/ 369 h 706" name="T25"/>
                <a:gd fmla="*/ 627 w 1248" name="T26"/>
                <a:gd fmla="*/ 329 h 706" name="T27"/>
                <a:gd fmla="*/ 1181 w 1248" name="T28"/>
                <a:gd fmla="*/ 572 h 706" name="T29"/>
                <a:gd fmla="*/ 1117 w 1248" name="T30"/>
                <a:gd fmla="*/ 573 h 706" name="T31"/>
                <a:gd fmla="*/ 1248 w 1248" name="T32"/>
                <a:gd fmla="*/ 706 h 70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706" w="1248">
                  <a:moveTo>
                    <a:pt x="1248" y="706"/>
                  </a:moveTo>
                  <a:cubicBezTo>
                    <a:pt x="1233" y="520"/>
                    <a:pt x="1233" y="520"/>
                    <a:pt x="1233" y="520"/>
                  </a:cubicBezTo>
                  <a:cubicBezTo>
                    <a:pt x="1192" y="567"/>
                    <a:pt x="1192" y="567"/>
                    <a:pt x="1192" y="567"/>
                  </a:cubicBezTo>
                  <a:cubicBezTo>
                    <a:pt x="1188" y="556"/>
                    <a:pt x="1187" y="553"/>
                    <a:pt x="1182" y="542"/>
                  </a:cubicBezTo>
                  <a:cubicBezTo>
                    <a:pt x="1086" y="336"/>
                    <a:pt x="851" y="233"/>
                    <a:pt x="623" y="282"/>
                  </a:cubicBezTo>
                  <a:cubicBezTo>
                    <a:pt x="607" y="124"/>
                    <a:pt x="474" y="0"/>
                    <a:pt x="312" y="0"/>
                  </a:cubicBezTo>
                  <a:cubicBezTo>
                    <a:pt x="140" y="0"/>
                    <a:pt x="0" y="140"/>
                    <a:pt x="0" y="312"/>
                  </a:cubicBezTo>
                  <a:cubicBezTo>
                    <a:pt x="0" y="455"/>
                    <a:pt x="96" y="575"/>
                    <a:pt x="226" y="612"/>
                  </a:cubicBezTo>
                  <a:cubicBezTo>
                    <a:pt x="226" y="613"/>
                    <a:pt x="226" y="613"/>
                    <a:pt x="226" y="613"/>
                  </a:cubicBezTo>
                  <a:cubicBezTo>
                    <a:pt x="234" y="615"/>
                    <a:pt x="242" y="617"/>
                    <a:pt x="250" y="619"/>
                  </a:cubicBezTo>
                  <a:cubicBezTo>
                    <a:pt x="251" y="618"/>
                    <a:pt x="251" y="618"/>
                    <a:pt x="251" y="618"/>
                  </a:cubicBezTo>
                  <a:cubicBezTo>
                    <a:pt x="251" y="619"/>
                    <a:pt x="251" y="619"/>
                    <a:pt x="251" y="619"/>
                  </a:cubicBezTo>
                  <a:cubicBezTo>
                    <a:pt x="303" y="514"/>
                    <a:pt x="393" y="423"/>
                    <a:pt x="511" y="369"/>
                  </a:cubicBezTo>
                  <a:cubicBezTo>
                    <a:pt x="580" y="337"/>
                    <a:pt x="626" y="329"/>
                    <a:pt x="627" y="329"/>
                  </a:cubicBezTo>
                  <a:cubicBezTo>
                    <a:pt x="853" y="278"/>
                    <a:pt x="1082" y="370"/>
                    <a:pt x="1181" y="572"/>
                  </a:cubicBezTo>
                  <a:cubicBezTo>
                    <a:pt x="1117" y="573"/>
                    <a:pt x="1117" y="573"/>
                    <a:pt x="1117" y="573"/>
                  </a:cubicBezTo>
                  <a:cubicBezTo>
                    <a:pt x="1248" y="706"/>
                    <a:pt x="1248" y="706"/>
                    <a:pt x="1248" y="706"/>
                  </a:cubicBezTo>
                </a:path>
              </a:pathLst>
            </a:custGeom>
            <a:solidFill>
              <a:srgbClr val="8C7DA6"/>
            </a:solid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600">
                <a:cs typeface="+mn-ea"/>
                <a:sym typeface="+mn-lt"/>
              </a:endParaRPr>
            </a:p>
          </p:txBody>
        </p:sp>
        <p:sp>
          <p:nvSpPr>
            <p:cNvPr id="44" name="Freeform 17">
              <a:extLst>
                <a:ext uri="{FF2B5EF4-FFF2-40B4-BE49-F238E27FC236}">
                  <a16:creationId xmlns:a16="http://schemas.microsoft.com/office/drawing/2014/main" id="{FE7724DD-B52E-4783-9B75-5BA1EE6F5A0E}"/>
                </a:ext>
              </a:extLst>
            </p:cNvPr>
            <p:cNvSpPr>
              <a:spLocks noEditPoints="1"/>
            </p:cNvSpPr>
            <p:nvPr/>
          </p:nvSpPr>
          <p:spPr bwMode="auto">
            <a:xfrm>
              <a:off x="4502001" y="1884607"/>
              <a:ext cx="2463754" cy="1404671"/>
            </a:xfrm>
            <a:custGeom>
              <a:gdLst>
                <a:gd fmla="*/ 1254 w 1260" name="T0"/>
                <a:gd fmla="*/ 718 h 718" name="T1"/>
                <a:gd fmla="*/ 1250 w 1260" name="T2"/>
                <a:gd fmla="*/ 716 h 718" name="T3"/>
                <a:gd fmla="*/ 1119 w 1260" name="T4"/>
                <a:gd fmla="*/ 583 h 718" name="T5"/>
                <a:gd fmla="*/ 1117 w 1260" name="T6"/>
                <a:gd fmla="*/ 577 h 718" name="T7"/>
                <a:gd fmla="*/ 1123 w 1260" name="T8"/>
                <a:gd fmla="*/ 573 h 718" name="T9"/>
                <a:gd fmla="*/ 1175 w 1260" name="T10"/>
                <a:gd fmla="*/ 572 h 718" name="T11"/>
                <a:gd fmla="*/ 755 w 1260" name="T12"/>
                <a:gd fmla="*/ 327 h 718" name="T13"/>
                <a:gd fmla="*/ 634 w 1260" name="T14"/>
                <a:gd fmla="*/ 341 h 718" name="T15"/>
                <a:gd fmla="*/ 632 w 1260" name="T16"/>
                <a:gd fmla="*/ 341 h 718" name="T17"/>
                <a:gd fmla="*/ 632 w 1260" name="T18"/>
                <a:gd fmla="*/ 341 h 718" name="T19"/>
                <a:gd fmla="*/ 630 w 1260" name="T20"/>
                <a:gd fmla="*/ 342 h 718" name="T21"/>
                <a:gd fmla="*/ 630 w 1260" name="T22"/>
                <a:gd fmla="*/ 342 h 718" name="T23"/>
                <a:gd fmla="*/ 628 w 1260" name="T24"/>
                <a:gd fmla="*/ 341 h 718" name="T25"/>
                <a:gd fmla="*/ 520 w 1260" name="T26"/>
                <a:gd fmla="*/ 380 h 718" name="T27"/>
                <a:gd fmla="*/ 263 w 1260" name="T28"/>
                <a:gd fmla="*/ 627 h 718" name="T29"/>
                <a:gd fmla="*/ 257 w 1260" name="T30"/>
                <a:gd fmla="*/ 631 h 718" name="T31"/>
                <a:gd fmla="*/ 255 w 1260" name="T32"/>
                <a:gd fmla="*/ 631 h 718" name="T33"/>
                <a:gd fmla="*/ 230 w 1260" name="T34"/>
                <a:gd fmla="*/ 624 h 718" name="T35"/>
                <a:gd fmla="*/ 229 w 1260" name="T36"/>
                <a:gd fmla="*/ 624 h 718" name="T37"/>
                <a:gd fmla="*/ 0 w 1260" name="T38"/>
                <a:gd fmla="*/ 318 h 718" name="T39"/>
                <a:gd fmla="*/ 318 w 1260" name="T40"/>
                <a:gd fmla="*/ 0 h 718" name="T41"/>
                <a:gd fmla="*/ 532 w 1260" name="T42"/>
                <a:gd fmla="*/ 83 h 718" name="T43"/>
                <a:gd fmla="*/ 634 w 1260" name="T44"/>
                <a:gd fmla="*/ 280 h 718" name="T45"/>
                <a:gd fmla="*/ 742 w 1260" name="T46"/>
                <a:gd fmla="*/ 270 h 718" name="T47"/>
                <a:gd fmla="*/ 1009 w 1260" name="T48"/>
                <a:gd fmla="*/ 342 h 718" name="T49"/>
                <a:gd fmla="*/ 1193 w 1260" name="T50"/>
                <a:gd fmla="*/ 544 h 718" name="T51"/>
                <a:gd fmla="*/ 1199 w 1260" name="T52"/>
                <a:gd fmla="*/ 554 h 718" name="T53"/>
                <a:gd fmla="*/ 1202 w 1260" name="T54"/>
                <a:gd fmla="*/ 560 h 718" name="T55"/>
                <a:gd fmla="*/ 1234 w 1260" name="T56"/>
                <a:gd fmla="*/ 522 h 718" name="T57"/>
                <a:gd fmla="*/ 1241 w 1260" name="T58"/>
                <a:gd fmla="*/ 520 h 718" name="T59"/>
                <a:gd fmla="*/ 1245 w 1260" name="T60"/>
                <a:gd fmla="*/ 526 h 718" name="T61"/>
                <a:gd fmla="*/ 1260 w 1260" name="T62"/>
                <a:gd fmla="*/ 712 h 718" name="T63"/>
                <a:gd fmla="*/ 1256 w 1260" name="T64"/>
                <a:gd fmla="*/ 717 h 718" name="T65"/>
                <a:gd fmla="*/ 1254 w 1260" name="T66"/>
                <a:gd fmla="*/ 718 h 718" name="T67"/>
                <a:gd fmla="*/ 1132 w 1260" name="T68"/>
                <a:gd fmla="*/ 583 h 718" name="T69"/>
                <a:gd fmla="*/ 1247 w 1260" name="T70"/>
                <a:gd fmla="*/ 696 h 718" name="T71"/>
                <a:gd fmla="*/ 1236 w 1260" name="T72"/>
                <a:gd fmla="*/ 536 h 718" name="T73"/>
                <a:gd fmla="*/ 1204 w 1260" name="T74"/>
                <a:gd fmla="*/ 574 h 718" name="T75"/>
                <a:gd fmla="*/ 1199 w 1260" name="T76"/>
                <a:gd fmla="*/ 577 h 718" name="T77"/>
                <a:gd fmla="*/ 1196 w 1260" name="T78"/>
                <a:gd fmla="*/ 573 h 718" name="T79"/>
                <a:gd fmla="*/ 1185 w 1260" name="T80"/>
                <a:gd fmla="*/ 550 h 718" name="T81"/>
                <a:gd fmla="*/ 742 w 1260" name="T82"/>
                <a:gd fmla="*/ 282 h 718" name="T83"/>
                <a:gd fmla="*/ 630 w 1260" name="T84"/>
                <a:gd fmla="*/ 294 h 718" name="T85"/>
                <a:gd fmla="*/ 625 w 1260" name="T86"/>
                <a:gd fmla="*/ 292 h 718" name="T87"/>
                <a:gd fmla="*/ 623 w 1260" name="T88"/>
                <a:gd fmla="*/ 288 h 718" name="T89"/>
                <a:gd fmla="*/ 318 w 1260" name="T90"/>
                <a:gd fmla="*/ 12 h 718" name="T91"/>
                <a:gd fmla="*/ 12 w 1260" name="T92"/>
                <a:gd fmla="*/ 318 h 718" name="T93"/>
                <a:gd fmla="*/ 234 w 1260" name="T94"/>
                <a:gd fmla="*/ 613 h 718" name="T95"/>
                <a:gd fmla="*/ 235 w 1260" name="T96"/>
                <a:gd fmla="*/ 613 h 718" name="T97"/>
                <a:gd fmla="*/ 254 w 1260" name="T98"/>
                <a:gd fmla="*/ 618 h 718" name="T99"/>
                <a:gd fmla="*/ 515 w 1260" name="T100"/>
                <a:gd fmla="*/ 369 h 718" name="T101"/>
                <a:gd fmla="*/ 628 w 1260" name="T102"/>
                <a:gd fmla="*/ 329 h 718" name="T103"/>
                <a:gd fmla="*/ 631 w 1260" name="T104"/>
                <a:gd fmla="*/ 329 h 718" name="T105"/>
                <a:gd fmla="*/ 632 w 1260" name="T106"/>
                <a:gd fmla="*/ 329 h 718" name="T107"/>
                <a:gd fmla="*/ 755 w 1260" name="T108"/>
                <a:gd fmla="*/ 315 h 718" name="T109"/>
                <a:gd fmla="*/ 1011 w 1260" name="T110"/>
                <a:gd fmla="*/ 383 h 718" name="T111"/>
                <a:gd fmla="*/ 1190 w 1260" name="T112"/>
                <a:gd fmla="*/ 576 h 718" name="T113"/>
                <a:gd fmla="*/ 1190 w 1260" name="T114"/>
                <a:gd fmla="*/ 581 h 718" name="T115"/>
                <a:gd fmla="*/ 1184 w 1260" name="T116"/>
                <a:gd fmla="*/ 583 h 718" name="T117"/>
                <a:gd fmla="*/ 1132 w 1260" name="T118"/>
                <a:gd fmla="*/ 583 h 718"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718" w="1260">
                  <a:moveTo>
                    <a:pt x="1254" y="718"/>
                  </a:moveTo>
                  <a:cubicBezTo>
                    <a:pt x="1252" y="718"/>
                    <a:pt x="1251" y="717"/>
                    <a:pt x="1250" y="716"/>
                  </a:cubicBezTo>
                  <a:cubicBezTo>
                    <a:pt x="1119" y="583"/>
                    <a:pt x="1119" y="583"/>
                    <a:pt x="1119" y="583"/>
                  </a:cubicBezTo>
                  <a:cubicBezTo>
                    <a:pt x="1117" y="581"/>
                    <a:pt x="1117" y="579"/>
                    <a:pt x="1117" y="577"/>
                  </a:cubicBezTo>
                  <a:cubicBezTo>
                    <a:pt x="1118" y="575"/>
                    <a:pt x="1121" y="573"/>
                    <a:pt x="1123" y="573"/>
                  </a:cubicBezTo>
                  <a:cubicBezTo>
                    <a:pt x="1175" y="572"/>
                    <a:pt x="1175" y="572"/>
                    <a:pt x="1175" y="572"/>
                  </a:cubicBezTo>
                  <a:cubicBezTo>
                    <a:pt x="1097" y="421"/>
                    <a:pt x="937" y="327"/>
                    <a:pt x="755" y="327"/>
                  </a:cubicBezTo>
                  <a:cubicBezTo>
                    <a:pt x="715" y="327"/>
                    <a:pt x="674" y="332"/>
                    <a:pt x="634" y="341"/>
                  </a:cubicBezTo>
                  <a:cubicBezTo>
                    <a:pt x="633" y="341"/>
                    <a:pt x="633" y="341"/>
                    <a:pt x="632" y="341"/>
                  </a:cubicBezTo>
                  <a:cubicBezTo>
                    <a:pt x="632" y="341"/>
                    <a:pt x="632" y="341"/>
                    <a:pt x="632" y="341"/>
                  </a:cubicBezTo>
                  <a:cubicBezTo>
                    <a:pt x="631" y="341"/>
                    <a:pt x="631" y="342"/>
                    <a:pt x="630" y="342"/>
                  </a:cubicBezTo>
                  <a:cubicBezTo>
                    <a:pt x="630" y="342"/>
                    <a:pt x="630" y="342"/>
                    <a:pt x="630" y="342"/>
                  </a:cubicBezTo>
                  <a:cubicBezTo>
                    <a:pt x="629" y="342"/>
                    <a:pt x="629" y="342"/>
                    <a:pt x="628" y="341"/>
                  </a:cubicBezTo>
                  <a:cubicBezTo>
                    <a:pt x="596" y="349"/>
                    <a:pt x="560" y="362"/>
                    <a:pt x="520" y="380"/>
                  </a:cubicBezTo>
                  <a:cubicBezTo>
                    <a:pt x="407" y="432"/>
                    <a:pt x="316" y="520"/>
                    <a:pt x="263" y="627"/>
                  </a:cubicBezTo>
                  <a:cubicBezTo>
                    <a:pt x="262" y="630"/>
                    <a:pt x="259" y="631"/>
                    <a:pt x="257" y="631"/>
                  </a:cubicBezTo>
                  <a:cubicBezTo>
                    <a:pt x="256" y="631"/>
                    <a:pt x="256" y="631"/>
                    <a:pt x="255" y="631"/>
                  </a:cubicBezTo>
                  <a:cubicBezTo>
                    <a:pt x="247" y="629"/>
                    <a:pt x="239" y="627"/>
                    <a:pt x="230" y="624"/>
                  </a:cubicBezTo>
                  <a:cubicBezTo>
                    <a:pt x="230" y="624"/>
                    <a:pt x="229" y="624"/>
                    <a:pt x="229" y="624"/>
                  </a:cubicBezTo>
                  <a:cubicBezTo>
                    <a:pt x="94" y="584"/>
                    <a:pt x="0" y="459"/>
                    <a:pt x="0" y="318"/>
                  </a:cubicBezTo>
                  <a:cubicBezTo>
                    <a:pt x="0" y="143"/>
                    <a:pt x="143" y="0"/>
                    <a:pt x="318" y="0"/>
                  </a:cubicBezTo>
                  <a:cubicBezTo>
                    <a:pt x="398" y="0"/>
                    <a:pt x="474" y="30"/>
                    <a:pt x="532" y="83"/>
                  </a:cubicBezTo>
                  <a:cubicBezTo>
                    <a:pt x="589" y="135"/>
                    <a:pt x="625" y="205"/>
                    <a:pt x="634" y="280"/>
                  </a:cubicBezTo>
                  <a:cubicBezTo>
                    <a:pt x="670" y="273"/>
                    <a:pt x="706" y="270"/>
                    <a:pt x="742" y="270"/>
                  </a:cubicBezTo>
                  <a:cubicBezTo>
                    <a:pt x="838" y="270"/>
                    <a:pt x="930" y="295"/>
                    <a:pt x="1009" y="342"/>
                  </a:cubicBezTo>
                  <a:cubicBezTo>
                    <a:pt x="1091" y="390"/>
                    <a:pt x="1155" y="460"/>
                    <a:pt x="1193" y="544"/>
                  </a:cubicBezTo>
                  <a:cubicBezTo>
                    <a:pt x="1195" y="549"/>
                    <a:pt x="1197" y="552"/>
                    <a:pt x="1199" y="554"/>
                  </a:cubicBezTo>
                  <a:cubicBezTo>
                    <a:pt x="1200" y="556"/>
                    <a:pt x="1201" y="558"/>
                    <a:pt x="1202" y="560"/>
                  </a:cubicBezTo>
                  <a:cubicBezTo>
                    <a:pt x="1234" y="522"/>
                    <a:pt x="1234" y="522"/>
                    <a:pt x="1234" y="522"/>
                  </a:cubicBezTo>
                  <a:cubicBezTo>
                    <a:pt x="1236" y="520"/>
                    <a:pt x="1239" y="520"/>
                    <a:pt x="1241" y="520"/>
                  </a:cubicBezTo>
                  <a:cubicBezTo>
                    <a:pt x="1243" y="521"/>
                    <a:pt x="1245" y="523"/>
                    <a:pt x="1245" y="526"/>
                  </a:cubicBezTo>
                  <a:cubicBezTo>
                    <a:pt x="1260" y="712"/>
                    <a:pt x="1260" y="712"/>
                    <a:pt x="1260" y="712"/>
                  </a:cubicBezTo>
                  <a:cubicBezTo>
                    <a:pt x="1260" y="714"/>
                    <a:pt x="1259" y="716"/>
                    <a:pt x="1256" y="717"/>
                  </a:cubicBezTo>
                  <a:cubicBezTo>
                    <a:pt x="1256" y="718"/>
                    <a:pt x="1255" y="718"/>
                    <a:pt x="1254" y="718"/>
                  </a:cubicBezTo>
                  <a:close/>
                  <a:moveTo>
                    <a:pt x="1132" y="583"/>
                  </a:moveTo>
                  <a:cubicBezTo>
                    <a:pt x="1247" y="696"/>
                    <a:pt x="1247" y="696"/>
                    <a:pt x="1247" y="696"/>
                  </a:cubicBezTo>
                  <a:cubicBezTo>
                    <a:pt x="1236" y="536"/>
                    <a:pt x="1236" y="536"/>
                    <a:pt x="1236" y="536"/>
                  </a:cubicBezTo>
                  <a:cubicBezTo>
                    <a:pt x="1204" y="574"/>
                    <a:pt x="1204" y="574"/>
                    <a:pt x="1204" y="574"/>
                  </a:cubicBezTo>
                  <a:cubicBezTo>
                    <a:pt x="1203" y="575"/>
                    <a:pt x="1201" y="577"/>
                    <a:pt x="1199" y="577"/>
                  </a:cubicBezTo>
                  <a:cubicBezTo>
                    <a:pt x="1197" y="576"/>
                    <a:pt x="1196" y="575"/>
                    <a:pt x="1196" y="573"/>
                  </a:cubicBezTo>
                  <a:cubicBezTo>
                    <a:pt x="1193" y="567"/>
                    <a:pt x="1187" y="555"/>
                    <a:pt x="1185" y="550"/>
                  </a:cubicBezTo>
                  <a:cubicBezTo>
                    <a:pt x="1109" y="385"/>
                    <a:pt x="938" y="282"/>
                    <a:pt x="742" y="282"/>
                  </a:cubicBezTo>
                  <a:cubicBezTo>
                    <a:pt x="705" y="282"/>
                    <a:pt x="667" y="286"/>
                    <a:pt x="630" y="294"/>
                  </a:cubicBezTo>
                  <a:cubicBezTo>
                    <a:pt x="628" y="294"/>
                    <a:pt x="627" y="293"/>
                    <a:pt x="625" y="292"/>
                  </a:cubicBezTo>
                  <a:cubicBezTo>
                    <a:pt x="624" y="291"/>
                    <a:pt x="623" y="290"/>
                    <a:pt x="623" y="288"/>
                  </a:cubicBezTo>
                  <a:cubicBezTo>
                    <a:pt x="607" y="131"/>
                    <a:pt x="476" y="12"/>
                    <a:pt x="318" y="12"/>
                  </a:cubicBezTo>
                  <a:cubicBezTo>
                    <a:pt x="149" y="12"/>
                    <a:pt x="12" y="150"/>
                    <a:pt x="12" y="318"/>
                  </a:cubicBezTo>
                  <a:cubicBezTo>
                    <a:pt x="12" y="454"/>
                    <a:pt x="103" y="575"/>
                    <a:pt x="234" y="613"/>
                  </a:cubicBezTo>
                  <a:cubicBezTo>
                    <a:pt x="234" y="613"/>
                    <a:pt x="235" y="613"/>
                    <a:pt x="235" y="613"/>
                  </a:cubicBezTo>
                  <a:cubicBezTo>
                    <a:pt x="241" y="615"/>
                    <a:pt x="248" y="617"/>
                    <a:pt x="254" y="618"/>
                  </a:cubicBezTo>
                  <a:cubicBezTo>
                    <a:pt x="309" y="510"/>
                    <a:pt x="401" y="422"/>
                    <a:pt x="515" y="369"/>
                  </a:cubicBezTo>
                  <a:cubicBezTo>
                    <a:pt x="556" y="350"/>
                    <a:pt x="593" y="337"/>
                    <a:pt x="628" y="329"/>
                  </a:cubicBezTo>
                  <a:cubicBezTo>
                    <a:pt x="629" y="329"/>
                    <a:pt x="630" y="329"/>
                    <a:pt x="631" y="329"/>
                  </a:cubicBezTo>
                  <a:cubicBezTo>
                    <a:pt x="632" y="329"/>
                    <a:pt x="632" y="329"/>
                    <a:pt x="632" y="329"/>
                  </a:cubicBezTo>
                  <a:cubicBezTo>
                    <a:pt x="672" y="320"/>
                    <a:pt x="714" y="315"/>
                    <a:pt x="755" y="315"/>
                  </a:cubicBezTo>
                  <a:cubicBezTo>
                    <a:pt x="847" y="315"/>
                    <a:pt x="935" y="339"/>
                    <a:pt x="1011" y="383"/>
                  </a:cubicBezTo>
                  <a:cubicBezTo>
                    <a:pt x="1089" y="428"/>
                    <a:pt x="1150" y="495"/>
                    <a:pt x="1190" y="576"/>
                  </a:cubicBezTo>
                  <a:cubicBezTo>
                    <a:pt x="1191" y="578"/>
                    <a:pt x="1191" y="579"/>
                    <a:pt x="1190" y="581"/>
                  </a:cubicBezTo>
                  <a:cubicBezTo>
                    <a:pt x="1189" y="583"/>
                    <a:pt x="1186" y="583"/>
                    <a:pt x="1184" y="583"/>
                  </a:cubicBezTo>
                  <a:lnTo>
                    <a:pt x="1132" y="583"/>
                  </a:lnTo>
                  <a:close/>
                </a:path>
              </a:pathLst>
            </a:cu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600">
                <a:cs typeface="+mn-ea"/>
                <a:sym typeface="+mn-lt"/>
              </a:endParaRPr>
            </a:p>
          </p:txBody>
        </p:sp>
        <p:sp>
          <p:nvSpPr>
            <p:cNvPr id="45" name="Freeform 18">
              <a:extLst>
                <a:ext uri="{FF2B5EF4-FFF2-40B4-BE49-F238E27FC236}">
                  <a16:creationId xmlns:a16="http://schemas.microsoft.com/office/drawing/2014/main" id="{7FCE7FE5-2323-4818-A51D-E8D862160483}"/>
                </a:ext>
              </a:extLst>
            </p:cNvPr>
            <p:cNvSpPr/>
            <p:nvPr/>
          </p:nvSpPr>
          <p:spPr bwMode="auto">
            <a:xfrm>
              <a:off x="6416784" y="1920158"/>
              <a:ext cx="1378214" cy="2442258"/>
            </a:xfrm>
            <a:custGeom>
              <a:gdLst>
                <a:gd fmla="*/ 0 w 705" name="T0"/>
                <a:gd fmla="*/ 1249 h 1249" name="T1"/>
                <a:gd fmla="*/ 186 w 705" name="T2"/>
                <a:gd fmla="*/ 1234 h 1249" name="T3"/>
                <a:gd fmla="*/ 138 w 705" name="T4"/>
                <a:gd fmla="*/ 1192 h 1249" name="T5"/>
                <a:gd fmla="*/ 163 w 705" name="T6"/>
                <a:gd fmla="*/ 1182 h 1249" name="T7"/>
                <a:gd fmla="*/ 423 w 705" name="T8"/>
                <a:gd fmla="*/ 623 h 1249" name="T9"/>
                <a:gd fmla="*/ 704 w 705" name="T10"/>
                <a:gd fmla="*/ 312 h 1249" name="T11"/>
                <a:gd fmla="*/ 392 w 705" name="T12"/>
                <a:gd fmla="*/ 0 h 1249" name="T13"/>
                <a:gd fmla="*/ 92 w 705" name="T14"/>
                <a:gd fmla="*/ 227 h 1249" name="T15"/>
                <a:gd fmla="*/ 92 w 705" name="T16"/>
                <a:gd fmla="*/ 227 h 1249" name="T17"/>
                <a:gd fmla="*/ 86 w 705" name="T18"/>
                <a:gd fmla="*/ 251 h 1249" name="T19"/>
                <a:gd fmla="*/ 86 w 705" name="T20"/>
                <a:gd fmla="*/ 251 h 1249" name="T21"/>
                <a:gd fmla="*/ 86 w 705" name="T22"/>
                <a:gd fmla="*/ 252 h 1249" name="T23"/>
                <a:gd fmla="*/ 336 w 705" name="T24"/>
                <a:gd fmla="*/ 512 h 1249" name="T25"/>
                <a:gd fmla="*/ 376 w 705" name="T26"/>
                <a:gd fmla="*/ 627 h 1249" name="T27"/>
                <a:gd fmla="*/ 134 w 705" name="T28"/>
                <a:gd fmla="*/ 1182 h 1249" name="T29"/>
                <a:gd fmla="*/ 133 w 705" name="T30"/>
                <a:gd fmla="*/ 1118 h 1249" name="T31"/>
                <a:gd fmla="*/ 0 w 705" name="T32"/>
                <a:gd fmla="*/ 1249 h 1249"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249" w="705">
                  <a:moveTo>
                    <a:pt x="0" y="1249"/>
                  </a:moveTo>
                  <a:cubicBezTo>
                    <a:pt x="186" y="1234"/>
                    <a:pt x="186" y="1234"/>
                    <a:pt x="186" y="1234"/>
                  </a:cubicBezTo>
                  <a:cubicBezTo>
                    <a:pt x="138" y="1192"/>
                    <a:pt x="138" y="1192"/>
                    <a:pt x="138" y="1192"/>
                  </a:cubicBezTo>
                  <a:cubicBezTo>
                    <a:pt x="149" y="1188"/>
                    <a:pt x="152" y="1187"/>
                    <a:pt x="163" y="1182"/>
                  </a:cubicBezTo>
                  <a:cubicBezTo>
                    <a:pt x="370" y="1087"/>
                    <a:pt x="472" y="851"/>
                    <a:pt x="423" y="623"/>
                  </a:cubicBezTo>
                  <a:cubicBezTo>
                    <a:pt x="581" y="608"/>
                    <a:pt x="705" y="474"/>
                    <a:pt x="704" y="312"/>
                  </a:cubicBezTo>
                  <a:cubicBezTo>
                    <a:pt x="704" y="140"/>
                    <a:pt x="564" y="0"/>
                    <a:pt x="392" y="0"/>
                  </a:cubicBezTo>
                  <a:cubicBezTo>
                    <a:pt x="249" y="1"/>
                    <a:pt x="129" y="96"/>
                    <a:pt x="92" y="227"/>
                  </a:cubicBezTo>
                  <a:cubicBezTo>
                    <a:pt x="92" y="227"/>
                    <a:pt x="92" y="227"/>
                    <a:pt x="92" y="227"/>
                  </a:cubicBezTo>
                  <a:cubicBezTo>
                    <a:pt x="90" y="235"/>
                    <a:pt x="88" y="243"/>
                    <a:pt x="86" y="251"/>
                  </a:cubicBezTo>
                  <a:cubicBezTo>
                    <a:pt x="86" y="251"/>
                    <a:pt x="86" y="251"/>
                    <a:pt x="86" y="251"/>
                  </a:cubicBezTo>
                  <a:cubicBezTo>
                    <a:pt x="86" y="252"/>
                    <a:pt x="86" y="252"/>
                    <a:pt x="86" y="252"/>
                  </a:cubicBezTo>
                  <a:cubicBezTo>
                    <a:pt x="191" y="304"/>
                    <a:pt x="281" y="394"/>
                    <a:pt x="336" y="512"/>
                  </a:cubicBezTo>
                  <a:cubicBezTo>
                    <a:pt x="368" y="580"/>
                    <a:pt x="376" y="626"/>
                    <a:pt x="376" y="627"/>
                  </a:cubicBezTo>
                  <a:cubicBezTo>
                    <a:pt x="427" y="854"/>
                    <a:pt x="335" y="1083"/>
                    <a:pt x="134" y="1182"/>
                  </a:cubicBezTo>
                  <a:cubicBezTo>
                    <a:pt x="133" y="1118"/>
                    <a:pt x="133" y="1118"/>
                    <a:pt x="133" y="1118"/>
                  </a:cubicBezTo>
                  <a:cubicBezTo>
                    <a:pt x="0" y="1249"/>
                    <a:pt x="0" y="1249"/>
                    <a:pt x="0" y="1249"/>
                  </a:cubicBezTo>
                </a:path>
              </a:pathLst>
            </a:custGeom>
            <a:solidFill>
              <a:srgbClr val="B2D4E0"/>
            </a:solid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600">
                <a:cs typeface="+mn-ea"/>
                <a:sym typeface="+mn-lt"/>
              </a:endParaRPr>
            </a:p>
          </p:txBody>
        </p:sp>
        <p:sp>
          <p:nvSpPr>
            <p:cNvPr id="46" name="Freeform 19">
              <a:extLst>
                <a:ext uri="{FF2B5EF4-FFF2-40B4-BE49-F238E27FC236}">
                  <a16:creationId xmlns:a16="http://schemas.microsoft.com/office/drawing/2014/main" id="{0E997458-BECE-46FA-9390-1E9313197C91}"/>
                </a:ext>
              </a:extLst>
            </p:cNvPr>
            <p:cNvSpPr>
              <a:spLocks noEditPoints="1"/>
            </p:cNvSpPr>
            <p:nvPr/>
          </p:nvSpPr>
          <p:spPr bwMode="auto">
            <a:xfrm>
              <a:off x="6404382" y="1908583"/>
              <a:ext cx="1400537" cy="2466234"/>
            </a:xfrm>
            <a:custGeom>
              <a:gdLst>
                <a:gd fmla="*/ 0 w 716" name="T0"/>
                <a:gd fmla="*/ 1255 h 1261" name="T1"/>
                <a:gd fmla="*/ 1 w 716" name="T2"/>
                <a:gd fmla="*/ 1251 h 1261" name="T3"/>
                <a:gd fmla="*/ 134 w 716" name="T4"/>
                <a:gd fmla="*/ 1119 h 1261" name="T5"/>
                <a:gd fmla="*/ 141 w 716" name="T6"/>
                <a:gd fmla="*/ 1118 h 1261" name="T7"/>
                <a:gd fmla="*/ 145 w 716" name="T8"/>
                <a:gd fmla="*/ 1124 h 1261" name="T9"/>
                <a:gd fmla="*/ 145 w 716" name="T10"/>
                <a:gd fmla="*/ 1176 h 1261" name="T11"/>
                <a:gd fmla="*/ 390 w 716" name="T12"/>
                <a:gd fmla="*/ 755 h 1261" name="T13"/>
                <a:gd fmla="*/ 376 w 716" name="T14"/>
                <a:gd fmla="*/ 635 h 1261" name="T15"/>
                <a:gd fmla="*/ 376 w 716" name="T16"/>
                <a:gd fmla="*/ 633 h 1261" name="T17"/>
                <a:gd fmla="*/ 376 w 716" name="T18"/>
                <a:gd fmla="*/ 632 h 1261" name="T19"/>
                <a:gd fmla="*/ 375 w 716" name="T20"/>
                <a:gd fmla="*/ 630 h 1261" name="T21"/>
                <a:gd fmla="*/ 375 w 716" name="T22"/>
                <a:gd fmla="*/ 630 h 1261" name="T23"/>
                <a:gd fmla="*/ 376 w 716" name="T24"/>
                <a:gd fmla="*/ 629 h 1261" name="T25"/>
                <a:gd fmla="*/ 337 w 716" name="T26"/>
                <a:gd fmla="*/ 520 h 1261" name="T27"/>
                <a:gd fmla="*/ 89 w 716" name="T28"/>
                <a:gd fmla="*/ 263 h 1261" name="T29"/>
                <a:gd fmla="*/ 86 w 716" name="T30"/>
                <a:gd fmla="*/ 258 h 1261" name="T31"/>
                <a:gd fmla="*/ 86 w 716" name="T32"/>
                <a:gd fmla="*/ 256 h 1261" name="T33"/>
                <a:gd fmla="*/ 92 w 716" name="T34"/>
                <a:gd fmla="*/ 231 h 1261" name="T35"/>
                <a:gd fmla="*/ 93 w 716" name="T36"/>
                <a:gd fmla="*/ 230 h 1261" name="T37"/>
                <a:gd fmla="*/ 398 w 716" name="T38"/>
                <a:gd fmla="*/ 0 h 1261" name="T39"/>
                <a:gd fmla="*/ 716 w 716" name="T40"/>
                <a:gd fmla="*/ 318 h 1261" name="T41"/>
                <a:gd fmla="*/ 634 w 716" name="T42"/>
                <a:gd fmla="*/ 533 h 1261" name="T43"/>
                <a:gd fmla="*/ 437 w 716" name="T44"/>
                <a:gd fmla="*/ 634 h 1261" name="T45"/>
                <a:gd fmla="*/ 447 w 716" name="T46"/>
                <a:gd fmla="*/ 743 h 1261" name="T47"/>
                <a:gd fmla="*/ 376 w 716" name="T48"/>
                <a:gd fmla="*/ 1010 h 1261" name="T49"/>
                <a:gd fmla="*/ 173 w 716" name="T50"/>
                <a:gd fmla="*/ 1194 h 1261" name="T51"/>
                <a:gd fmla="*/ 163 w 716" name="T52"/>
                <a:gd fmla="*/ 1199 h 1261" name="T53"/>
                <a:gd fmla="*/ 158 w 716" name="T54"/>
                <a:gd fmla="*/ 1202 h 1261" name="T55"/>
                <a:gd fmla="*/ 196 w 716" name="T56"/>
                <a:gd fmla="*/ 1235 h 1261" name="T57"/>
                <a:gd fmla="*/ 197 w 716" name="T58"/>
                <a:gd fmla="*/ 1242 h 1261" name="T59"/>
                <a:gd fmla="*/ 192 w 716" name="T60"/>
                <a:gd fmla="*/ 1246 h 1261" name="T61"/>
                <a:gd fmla="*/ 6 w 716" name="T62"/>
                <a:gd fmla="*/ 1261 h 1261" name="T63"/>
                <a:gd fmla="*/ 0 w 716" name="T64"/>
                <a:gd fmla="*/ 1257 h 1261" name="T65"/>
                <a:gd fmla="*/ 0 w 716" name="T66"/>
                <a:gd fmla="*/ 1255 h 1261" name="T67"/>
                <a:gd fmla="*/ 135 w 716" name="T68"/>
                <a:gd fmla="*/ 1133 h 1261" name="T69"/>
                <a:gd fmla="*/ 22 w 716" name="T70"/>
                <a:gd fmla="*/ 1248 h 1261" name="T71"/>
                <a:gd fmla="*/ 182 w 716" name="T72"/>
                <a:gd fmla="*/ 1236 h 1261" name="T73"/>
                <a:gd fmla="*/ 144 w 716" name="T74"/>
                <a:gd fmla="*/ 1205 h 1261" name="T75"/>
                <a:gd fmla="*/ 141 w 716" name="T76"/>
                <a:gd fmla="*/ 1200 h 1261" name="T77"/>
                <a:gd fmla="*/ 145 w 716" name="T78"/>
                <a:gd fmla="*/ 1196 h 1261" name="T79"/>
                <a:gd fmla="*/ 168 w 716" name="T80"/>
                <a:gd fmla="*/ 1186 h 1261" name="T81"/>
                <a:gd fmla="*/ 435 w 716" name="T82"/>
                <a:gd fmla="*/ 743 h 1261" name="T83"/>
                <a:gd fmla="*/ 424 w 716" name="T84"/>
                <a:gd fmla="*/ 630 h 1261" name="T85"/>
                <a:gd fmla="*/ 425 w 716" name="T86"/>
                <a:gd fmla="*/ 626 h 1261" name="T87"/>
                <a:gd fmla="*/ 429 w 716" name="T88"/>
                <a:gd fmla="*/ 623 h 1261" name="T89"/>
                <a:gd fmla="*/ 704 w 716" name="T90"/>
                <a:gd fmla="*/ 318 h 1261" name="T91"/>
                <a:gd fmla="*/ 398 w 716" name="T92"/>
                <a:gd fmla="*/ 12 h 1261" name="T93"/>
                <a:gd fmla="*/ 104 w 716" name="T94"/>
                <a:gd fmla="*/ 234 h 1261" name="T95"/>
                <a:gd fmla="*/ 103 w 716" name="T96"/>
                <a:gd fmla="*/ 236 h 1261" name="T97"/>
                <a:gd fmla="*/ 99 w 716" name="T98"/>
                <a:gd fmla="*/ 255 h 1261" name="T99"/>
                <a:gd fmla="*/ 347 w 716" name="T100"/>
                <a:gd fmla="*/ 515 h 1261" name="T101"/>
                <a:gd fmla="*/ 388 w 716" name="T102"/>
                <a:gd fmla="*/ 628 h 1261" name="T103"/>
                <a:gd fmla="*/ 388 w 716" name="T104"/>
                <a:gd fmla="*/ 632 h 1261" name="T105"/>
                <a:gd fmla="*/ 388 w 716" name="T106"/>
                <a:gd fmla="*/ 632 h 1261" name="T107"/>
                <a:gd fmla="*/ 402 w 716" name="T108"/>
                <a:gd fmla="*/ 755 h 1261" name="T109"/>
                <a:gd fmla="*/ 335 w 716" name="T110"/>
                <a:gd fmla="*/ 1011 h 1261" name="T111"/>
                <a:gd fmla="*/ 142 w 716" name="T112"/>
                <a:gd fmla="*/ 1190 h 1261" name="T113"/>
                <a:gd fmla="*/ 136 w 716" name="T114"/>
                <a:gd fmla="*/ 1191 h 1261" name="T115"/>
                <a:gd fmla="*/ 135 w 716" name="T116"/>
                <a:gd fmla="*/ 1184 h 1261" name="T117"/>
                <a:gd fmla="*/ 135 w 716" name="T118"/>
                <a:gd fmla="*/ 1133 h 1261"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261" w="716">
                  <a:moveTo>
                    <a:pt x="0" y="1255"/>
                  </a:moveTo>
                  <a:cubicBezTo>
                    <a:pt x="0" y="1253"/>
                    <a:pt x="0" y="1252"/>
                    <a:pt x="1" y="1251"/>
                  </a:cubicBezTo>
                  <a:cubicBezTo>
                    <a:pt x="134" y="1119"/>
                    <a:pt x="134" y="1119"/>
                    <a:pt x="134" y="1119"/>
                  </a:cubicBezTo>
                  <a:cubicBezTo>
                    <a:pt x="136" y="1118"/>
                    <a:pt x="139" y="1117"/>
                    <a:pt x="141" y="1118"/>
                  </a:cubicBezTo>
                  <a:cubicBezTo>
                    <a:pt x="143" y="1119"/>
                    <a:pt x="145" y="1121"/>
                    <a:pt x="145" y="1124"/>
                  </a:cubicBezTo>
                  <a:cubicBezTo>
                    <a:pt x="145" y="1176"/>
                    <a:pt x="145" y="1176"/>
                    <a:pt x="145" y="1176"/>
                  </a:cubicBezTo>
                  <a:cubicBezTo>
                    <a:pt x="297" y="1097"/>
                    <a:pt x="390" y="937"/>
                    <a:pt x="390" y="755"/>
                  </a:cubicBezTo>
                  <a:cubicBezTo>
                    <a:pt x="390" y="715"/>
                    <a:pt x="385" y="675"/>
                    <a:pt x="376" y="635"/>
                  </a:cubicBezTo>
                  <a:cubicBezTo>
                    <a:pt x="376" y="634"/>
                    <a:pt x="376" y="633"/>
                    <a:pt x="376" y="633"/>
                  </a:cubicBezTo>
                  <a:cubicBezTo>
                    <a:pt x="376" y="632"/>
                    <a:pt x="376" y="632"/>
                    <a:pt x="376" y="632"/>
                  </a:cubicBezTo>
                  <a:cubicBezTo>
                    <a:pt x="376" y="632"/>
                    <a:pt x="375" y="631"/>
                    <a:pt x="375" y="630"/>
                  </a:cubicBezTo>
                  <a:cubicBezTo>
                    <a:pt x="375" y="630"/>
                    <a:pt x="375" y="630"/>
                    <a:pt x="375" y="630"/>
                  </a:cubicBezTo>
                  <a:cubicBezTo>
                    <a:pt x="375" y="630"/>
                    <a:pt x="375" y="629"/>
                    <a:pt x="376" y="629"/>
                  </a:cubicBezTo>
                  <a:cubicBezTo>
                    <a:pt x="368" y="596"/>
                    <a:pt x="355" y="560"/>
                    <a:pt x="337" y="520"/>
                  </a:cubicBezTo>
                  <a:cubicBezTo>
                    <a:pt x="285" y="408"/>
                    <a:pt x="197" y="317"/>
                    <a:pt x="89" y="263"/>
                  </a:cubicBezTo>
                  <a:cubicBezTo>
                    <a:pt x="87" y="262"/>
                    <a:pt x="86" y="260"/>
                    <a:pt x="86" y="258"/>
                  </a:cubicBezTo>
                  <a:cubicBezTo>
                    <a:pt x="86" y="257"/>
                    <a:pt x="86" y="257"/>
                    <a:pt x="86" y="256"/>
                  </a:cubicBezTo>
                  <a:cubicBezTo>
                    <a:pt x="88" y="248"/>
                    <a:pt x="90" y="240"/>
                    <a:pt x="92" y="231"/>
                  </a:cubicBezTo>
                  <a:cubicBezTo>
                    <a:pt x="92" y="230"/>
                    <a:pt x="93" y="230"/>
                    <a:pt x="93" y="230"/>
                  </a:cubicBezTo>
                  <a:cubicBezTo>
                    <a:pt x="132" y="95"/>
                    <a:pt x="257" y="1"/>
                    <a:pt x="398" y="0"/>
                  </a:cubicBezTo>
                  <a:cubicBezTo>
                    <a:pt x="573" y="0"/>
                    <a:pt x="716" y="143"/>
                    <a:pt x="716" y="318"/>
                  </a:cubicBezTo>
                  <a:cubicBezTo>
                    <a:pt x="716" y="398"/>
                    <a:pt x="687" y="474"/>
                    <a:pt x="634" y="533"/>
                  </a:cubicBezTo>
                  <a:cubicBezTo>
                    <a:pt x="582" y="589"/>
                    <a:pt x="512" y="625"/>
                    <a:pt x="437" y="634"/>
                  </a:cubicBezTo>
                  <a:cubicBezTo>
                    <a:pt x="444" y="670"/>
                    <a:pt x="447" y="706"/>
                    <a:pt x="447" y="743"/>
                  </a:cubicBezTo>
                  <a:cubicBezTo>
                    <a:pt x="448" y="838"/>
                    <a:pt x="423" y="931"/>
                    <a:pt x="376" y="1010"/>
                  </a:cubicBezTo>
                  <a:cubicBezTo>
                    <a:pt x="327" y="1092"/>
                    <a:pt x="257" y="1155"/>
                    <a:pt x="173" y="1194"/>
                  </a:cubicBezTo>
                  <a:cubicBezTo>
                    <a:pt x="169" y="1196"/>
                    <a:pt x="166" y="1198"/>
                    <a:pt x="163" y="1199"/>
                  </a:cubicBezTo>
                  <a:cubicBezTo>
                    <a:pt x="161" y="1200"/>
                    <a:pt x="160" y="1201"/>
                    <a:pt x="158" y="1202"/>
                  </a:cubicBezTo>
                  <a:cubicBezTo>
                    <a:pt x="196" y="1235"/>
                    <a:pt x="196" y="1235"/>
                    <a:pt x="196" y="1235"/>
                  </a:cubicBezTo>
                  <a:cubicBezTo>
                    <a:pt x="197" y="1237"/>
                    <a:pt x="198" y="1239"/>
                    <a:pt x="197" y="1242"/>
                  </a:cubicBezTo>
                  <a:cubicBezTo>
                    <a:pt x="197" y="1244"/>
                    <a:pt x="195" y="1245"/>
                    <a:pt x="192" y="1246"/>
                  </a:cubicBezTo>
                  <a:cubicBezTo>
                    <a:pt x="6" y="1261"/>
                    <a:pt x="6" y="1261"/>
                    <a:pt x="6" y="1261"/>
                  </a:cubicBezTo>
                  <a:cubicBezTo>
                    <a:pt x="4" y="1261"/>
                    <a:pt x="1" y="1260"/>
                    <a:pt x="0" y="1257"/>
                  </a:cubicBezTo>
                  <a:cubicBezTo>
                    <a:pt x="0" y="1257"/>
                    <a:pt x="0" y="1256"/>
                    <a:pt x="0" y="1255"/>
                  </a:cubicBezTo>
                  <a:close/>
                  <a:moveTo>
                    <a:pt x="135" y="1133"/>
                  </a:moveTo>
                  <a:cubicBezTo>
                    <a:pt x="22" y="1248"/>
                    <a:pt x="22" y="1248"/>
                    <a:pt x="22" y="1248"/>
                  </a:cubicBezTo>
                  <a:cubicBezTo>
                    <a:pt x="182" y="1236"/>
                    <a:pt x="182" y="1236"/>
                    <a:pt x="182" y="1236"/>
                  </a:cubicBezTo>
                  <a:cubicBezTo>
                    <a:pt x="144" y="1205"/>
                    <a:pt x="144" y="1205"/>
                    <a:pt x="144" y="1205"/>
                  </a:cubicBezTo>
                  <a:cubicBezTo>
                    <a:pt x="142" y="1204"/>
                    <a:pt x="141" y="1202"/>
                    <a:pt x="141" y="1200"/>
                  </a:cubicBezTo>
                  <a:cubicBezTo>
                    <a:pt x="141" y="1198"/>
                    <a:pt x="143" y="1197"/>
                    <a:pt x="145" y="1196"/>
                  </a:cubicBezTo>
                  <a:cubicBezTo>
                    <a:pt x="151" y="1194"/>
                    <a:pt x="163" y="1188"/>
                    <a:pt x="168" y="1186"/>
                  </a:cubicBezTo>
                  <a:cubicBezTo>
                    <a:pt x="333" y="1109"/>
                    <a:pt x="436" y="938"/>
                    <a:pt x="435" y="743"/>
                  </a:cubicBezTo>
                  <a:cubicBezTo>
                    <a:pt x="435" y="705"/>
                    <a:pt x="431" y="667"/>
                    <a:pt x="424" y="630"/>
                  </a:cubicBezTo>
                  <a:cubicBezTo>
                    <a:pt x="423" y="629"/>
                    <a:pt x="424" y="627"/>
                    <a:pt x="425" y="626"/>
                  </a:cubicBezTo>
                  <a:cubicBezTo>
                    <a:pt x="426" y="624"/>
                    <a:pt x="427" y="623"/>
                    <a:pt x="429" y="623"/>
                  </a:cubicBezTo>
                  <a:cubicBezTo>
                    <a:pt x="586" y="608"/>
                    <a:pt x="705" y="477"/>
                    <a:pt x="704" y="318"/>
                  </a:cubicBezTo>
                  <a:cubicBezTo>
                    <a:pt x="704" y="149"/>
                    <a:pt x="567" y="12"/>
                    <a:pt x="398" y="12"/>
                  </a:cubicBezTo>
                  <a:cubicBezTo>
                    <a:pt x="262" y="13"/>
                    <a:pt x="141" y="104"/>
                    <a:pt x="104" y="234"/>
                  </a:cubicBezTo>
                  <a:cubicBezTo>
                    <a:pt x="104" y="235"/>
                    <a:pt x="104" y="235"/>
                    <a:pt x="103" y="236"/>
                  </a:cubicBezTo>
                  <a:cubicBezTo>
                    <a:pt x="102" y="242"/>
                    <a:pt x="100" y="249"/>
                    <a:pt x="99" y="255"/>
                  </a:cubicBezTo>
                  <a:cubicBezTo>
                    <a:pt x="207" y="309"/>
                    <a:pt x="295" y="402"/>
                    <a:pt x="347" y="515"/>
                  </a:cubicBezTo>
                  <a:cubicBezTo>
                    <a:pt x="367" y="557"/>
                    <a:pt x="380" y="594"/>
                    <a:pt x="388" y="628"/>
                  </a:cubicBezTo>
                  <a:cubicBezTo>
                    <a:pt x="388" y="629"/>
                    <a:pt x="388" y="631"/>
                    <a:pt x="388" y="632"/>
                  </a:cubicBezTo>
                  <a:cubicBezTo>
                    <a:pt x="388" y="632"/>
                    <a:pt x="388" y="632"/>
                    <a:pt x="388" y="632"/>
                  </a:cubicBezTo>
                  <a:cubicBezTo>
                    <a:pt x="397" y="673"/>
                    <a:pt x="402" y="714"/>
                    <a:pt x="402" y="755"/>
                  </a:cubicBezTo>
                  <a:cubicBezTo>
                    <a:pt x="402" y="847"/>
                    <a:pt x="379" y="936"/>
                    <a:pt x="335" y="1011"/>
                  </a:cubicBezTo>
                  <a:cubicBezTo>
                    <a:pt x="289" y="1089"/>
                    <a:pt x="222" y="1151"/>
                    <a:pt x="142" y="1190"/>
                  </a:cubicBezTo>
                  <a:cubicBezTo>
                    <a:pt x="140" y="1191"/>
                    <a:pt x="138" y="1192"/>
                    <a:pt x="136" y="1191"/>
                  </a:cubicBezTo>
                  <a:cubicBezTo>
                    <a:pt x="135" y="1190"/>
                    <a:pt x="135" y="1186"/>
                    <a:pt x="135" y="1184"/>
                  </a:cubicBezTo>
                  <a:lnTo>
                    <a:pt x="135" y="1133"/>
                  </a:lnTo>
                  <a:close/>
                </a:path>
              </a:pathLst>
            </a:cu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600">
                <a:cs typeface="+mn-ea"/>
                <a:sym typeface="+mn-lt"/>
              </a:endParaRPr>
            </a:p>
          </p:txBody>
        </p:sp>
        <p:sp>
          <p:nvSpPr>
            <p:cNvPr id="47" name="Freeform 20">
              <a:extLst>
                <a:ext uri="{FF2B5EF4-FFF2-40B4-BE49-F238E27FC236}">
                  <a16:creationId xmlns:a16="http://schemas.microsoft.com/office/drawing/2014/main" id="{1059FBB1-699B-46F2-B06C-2310E18EAF6E}"/>
                </a:ext>
              </a:extLst>
            </p:cNvPr>
            <p:cNvSpPr/>
            <p:nvPr/>
          </p:nvSpPr>
          <p:spPr bwMode="auto">
            <a:xfrm>
              <a:off x="5328764" y="3862224"/>
              <a:ext cx="2484423" cy="1316207"/>
            </a:xfrm>
            <a:custGeom>
              <a:gdLst>
                <a:gd fmla="*/ 0 w 1270" name="T0"/>
                <a:gd fmla="*/ 0 h 673" name="T1"/>
                <a:gd fmla="*/ 23 w 1270" name="T2"/>
                <a:gd fmla="*/ 185 h 673" name="T3"/>
                <a:gd fmla="*/ 62 w 1270" name="T4"/>
                <a:gd fmla="*/ 136 h 673" name="T5"/>
                <a:gd fmla="*/ 73 w 1270" name="T6"/>
                <a:gd fmla="*/ 160 h 673" name="T7"/>
                <a:gd fmla="*/ 642 w 1270" name="T8"/>
                <a:gd fmla="*/ 398 h 673" name="T9"/>
                <a:gd fmla="*/ 964 w 1270" name="T10"/>
                <a:gd fmla="*/ 666 h 673" name="T11"/>
                <a:gd fmla="*/ 1263 w 1270" name="T12"/>
                <a:gd fmla="*/ 341 h 673" name="T13"/>
                <a:gd fmla="*/ 1025 w 1270" name="T14"/>
                <a:gd fmla="*/ 51 h 673" name="T15"/>
                <a:gd fmla="*/ 1025 w 1270" name="T16"/>
                <a:gd fmla="*/ 51 h 673" name="T17"/>
                <a:gd fmla="*/ 1000 w 1270" name="T18"/>
                <a:gd fmla="*/ 46 h 673" name="T19"/>
                <a:gd fmla="*/ 1000 w 1270" name="T20"/>
                <a:gd fmla="*/ 46 h 673" name="T21"/>
                <a:gd fmla="*/ 999 w 1270" name="T22"/>
                <a:gd fmla="*/ 46 h 673" name="T23"/>
                <a:gd fmla="*/ 750 w 1270" name="T24"/>
                <a:gd fmla="*/ 306 h 673" name="T25"/>
                <a:gd fmla="*/ 636 w 1270" name="T26"/>
                <a:gd fmla="*/ 351 h 673" name="T27"/>
                <a:gd fmla="*/ 72 w 1270" name="T28"/>
                <a:gd fmla="*/ 131 h 673" name="T29"/>
                <a:gd fmla="*/ 136 w 1270" name="T30"/>
                <a:gd fmla="*/ 127 h 673" name="T31"/>
                <a:gd fmla="*/ 0 w 1270" name="T32"/>
                <a:gd fmla="*/ 0 h 673"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73" w="1270">
                  <a:moveTo>
                    <a:pt x="0" y="0"/>
                  </a:moveTo>
                  <a:cubicBezTo>
                    <a:pt x="23" y="185"/>
                    <a:pt x="23" y="185"/>
                    <a:pt x="23" y="185"/>
                  </a:cubicBezTo>
                  <a:cubicBezTo>
                    <a:pt x="62" y="136"/>
                    <a:pt x="62" y="136"/>
                    <a:pt x="62" y="136"/>
                  </a:cubicBezTo>
                  <a:cubicBezTo>
                    <a:pt x="66" y="147"/>
                    <a:pt x="67" y="150"/>
                    <a:pt x="73" y="160"/>
                  </a:cubicBezTo>
                  <a:cubicBezTo>
                    <a:pt x="177" y="363"/>
                    <a:pt x="416" y="456"/>
                    <a:pt x="642" y="398"/>
                  </a:cubicBezTo>
                  <a:cubicBezTo>
                    <a:pt x="664" y="555"/>
                    <a:pt x="802" y="673"/>
                    <a:pt x="964" y="666"/>
                  </a:cubicBezTo>
                  <a:cubicBezTo>
                    <a:pt x="1136" y="659"/>
                    <a:pt x="1270" y="514"/>
                    <a:pt x="1263" y="341"/>
                  </a:cubicBezTo>
                  <a:cubicBezTo>
                    <a:pt x="1257" y="199"/>
                    <a:pt x="1157" y="83"/>
                    <a:pt x="1025" y="51"/>
                  </a:cubicBezTo>
                  <a:cubicBezTo>
                    <a:pt x="1025" y="51"/>
                    <a:pt x="1025" y="51"/>
                    <a:pt x="1025" y="51"/>
                  </a:cubicBezTo>
                  <a:cubicBezTo>
                    <a:pt x="1017" y="49"/>
                    <a:pt x="1009" y="47"/>
                    <a:pt x="1000" y="46"/>
                  </a:cubicBezTo>
                  <a:cubicBezTo>
                    <a:pt x="1000" y="46"/>
                    <a:pt x="1000" y="46"/>
                    <a:pt x="1000" y="46"/>
                  </a:cubicBezTo>
                  <a:cubicBezTo>
                    <a:pt x="999" y="46"/>
                    <a:pt x="999" y="46"/>
                    <a:pt x="999" y="46"/>
                  </a:cubicBezTo>
                  <a:cubicBezTo>
                    <a:pt x="952" y="153"/>
                    <a:pt x="866" y="247"/>
                    <a:pt x="750" y="306"/>
                  </a:cubicBezTo>
                  <a:cubicBezTo>
                    <a:pt x="683" y="341"/>
                    <a:pt x="637" y="351"/>
                    <a:pt x="636" y="351"/>
                  </a:cubicBezTo>
                  <a:cubicBezTo>
                    <a:pt x="412" y="411"/>
                    <a:pt x="180" y="328"/>
                    <a:pt x="72" y="131"/>
                  </a:cubicBezTo>
                  <a:cubicBezTo>
                    <a:pt x="136" y="127"/>
                    <a:pt x="136" y="127"/>
                    <a:pt x="136" y="127"/>
                  </a:cubicBezTo>
                  <a:cubicBezTo>
                    <a:pt x="0" y="0"/>
                    <a:pt x="0" y="0"/>
                    <a:pt x="0" y="0"/>
                  </a:cubicBezTo>
                </a:path>
              </a:pathLst>
            </a:custGeom>
            <a:solidFill>
              <a:srgbClr val="F39800"/>
            </a:solid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600">
                <a:cs typeface="+mn-ea"/>
                <a:sym typeface="+mn-lt"/>
              </a:endParaRPr>
            </a:p>
          </p:txBody>
        </p:sp>
        <p:sp>
          <p:nvSpPr>
            <p:cNvPr id="48" name="Freeform 21">
              <a:extLst>
                <a:ext uri="{FF2B5EF4-FFF2-40B4-BE49-F238E27FC236}">
                  <a16:creationId xmlns:a16="http://schemas.microsoft.com/office/drawing/2014/main" id="{E4E24999-F44A-42E0-8BE6-8718B57D0A7B}"/>
                </a:ext>
              </a:extLst>
            </p:cNvPr>
            <p:cNvSpPr>
              <a:spLocks noEditPoints="1"/>
            </p:cNvSpPr>
            <p:nvPr/>
          </p:nvSpPr>
          <p:spPr bwMode="auto">
            <a:xfrm>
              <a:off x="5317189" y="3850650"/>
              <a:ext cx="2507572" cy="1331915"/>
            </a:xfrm>
            <a:custGeom>
              <a:gdLst>
                <a:gd fmla="*/ 6 w 1282" name="T0"/>
                <a:gd fmla="*/ 0 h 681" name="T1"/>
                <a:gd fmla="*/ 10 w 1282" name="T2"/>
                <a:gd fmla="*/ 1 h 681" name="T3"/>
                <a:gd fmla="*/ 146 w 1282" name="T4"/>
                <a:gd fmla="*/ 129 h 681" name="T5"/>
                <a:gd fmla="*/ 148 w 1282" name="T6"/>
                <a:gd fmla="*/ 135 h 681" name="T7"/>
                <a:gd fmla="*/ 143 w 1282" name="T8"/>
                <a:gd fmla="*/ 139 h 681" name="T9"/>
                <a:gd fmla="*/ 90 w 1282" name="T10"/>
                <a:gd fmla="*/ 142 h 681" name="T11"/>
                <a:gd fmla="*/ 521 w 1282" name="T12"/>
                <a:gd fmla="*/ 369 h 681" name="T13"/>
                <a:gd fmla="*/ 641 w 1282" name="T14"/>
                <a:gd fmla="*/ 351 h 681" name="T15"/>
                <a:gd fmla="*/ 643 w 1282" name="T16"/>
                <a:gd fmla="*/ 350 h 681" name="T17"/>
                <a:gd fmla="*/ 643 w 1282" name="T18"/>
                <a:gd fmla="*/ 350 h 681" name="T19"/>
                <a:gd fmla="*/ 645 w 1282" name="T20"/>
                <a:gd fmla="*/ 350 h 681" name="T21"/>
                <a:gd fmla="*/ 645 w 1282" name="T22"/>
                <a:gd fmla="*/ 350 h 681" name="T23"/>
                <a:gd fmla="*/ 646 w 1282" name="T24"/>
                <a:gd fmla="*/ 350 h 681" name="T25"/>
                <a:gd fmla="*/ 753 w 1282" name="T26"/>
                <a:gd fmla="*/ 307 h 681" name="T27"/>
                <a:gd fmla="*/ 1000 w 1282" name="T28"/>
                <a:gd fmla="*/ 49 h 681" name="T29"/>
                <a:gd fmla="*/ 1006 w 1282" name="T30"/>
                <a:gd fmla="*/ 46 h 681" name="T31"/>
                <a:gd fmla="*/ 1007 w 1282" name="T32"/>
                <a:gd fmla="*/ 46 h 681" name="T33"/>
                <a:gd fmla="*/ 1032 w 1282" name="T34"/>
                <a:gd fmla="*/ 51 h 681" name="T35"/>
                <a:gd fmla="*/ 1034 w 1282" name="T36"/>
                <a:gd fmla="*/ 51 h 681" name="T37"/>
                <a:gd fmla="*/ 1275 w 1282" name="T38"/>
                <a:gd fmla="*/ 347 h 681" name="T39"/>
                <a:gd fmla="*/ 970 w 1282" name="T40"/>
                <a:gd fmla="*/ 678 h 681" name="T41"/>
                <a:gd fmla="*/ 753 w 1282" name="T42"/>
                <a:gd fmla="*/ 604 h 681" name="T43"/>
                <a:gd fmla="*/ 643 w 1282" name="T44"/>
                <a:gd fmla="*/ 411 h 681" name="T45"/>
                <a:gd fmla="*/ 535 w 1282" name="T46"/>
                <a:gd fmla="*/ 426 h 681" name="T47"/>
                <a:gd fmla="*/ 266 w 1282" name="T48"/>
                <a:gd fmla="*/ 366 h 681" name="T49"/>
                <a:gd fmla="*/ 73 w 1282" name="T50"/>
                <a:gd fmla="*/ 170 h 681" name="T51"/>
                <a:gd fmla="*/ 68 w 1282" name="T52"/>
                <a:gd fmla="*/ 161 h 681" name="T53"/>
                <a:gd fmla="*/ 64 w 1282" name="T54"/>
                <a:gd fmla="*/ 155 h 681" name="T55"/>
                <a:gd fmla="*/ 33 w 1282" name="T56"/>
                <a:gd fmla="*/ 195 h 681" name="T57"/>
                <a:gd fmla="*/ 27 w 1282" name="T58"/>
                <a:gd fmla="*/ 197 h 681" name="T59"/>
                <a:gd fmla="*/ 23 w 1282" name="T60"/>
                <a:gd fmla="*/ 192 h 681" name="T61"/>
                <a:gd fmla="*/ 0 w 1282" name="T62"/>
                <a:gd fmla="*/ 6 h 681" name="T63"/>
                <a:gd fmla="*/ 3 w 1282" name="T64"/>
                <a:gd fmla="*/ 0 h 681" name="T65"/>
                <a:gd fmla="*/ 6 w 1282" name="T66"/>
                <a:gd fmla="*/ 0 h 681" name="T67"/>
                <a:gd fmla="*/ 133 w 1282" name="T68"/>
                <a:gd fmla="*/ 129 h 681" name="T69"/>
                <a:gd fmla="*/ 14 w 1282" name="T70"/>
                <a:gd fmla="*/ 21 h 681" name="T71"/>
                <a:gd fmla="*/ 32 w 1282" name="T72"/>
                <a:gd fmla="*/ 181 h 681" name="T73"/>
                <a:gd fmla="*/ 61 w 1282" name="T74"/>
                <a:gd fmla="*/ 142 h 681" name="T75"/>
                <a:gd fmla="*/ 66 w 1282" name="T76"/>
                <a:gd fmla="*/ 139 h 681" name="T77"/>
                <a:gd fmla="*/ 70 w 1282" name="T78"/>
                <a:gd fmla="*/ 142 h 681" name="T79"/>
                <a:gd fmla="*/ 82 w 1282" name="T80"/>
                <a:gd fmla="*/ 165 h 681" name="T81"/>
                <a:gd fmla="*/ 535 w 1282" name="T82"/>
                <a:gd fmla="*/ 414 h 681" name="T83"/>
                <a:gd fmla="*/ 647 w 1282" name="T84"/>
                <a:gd fmla="*/ 398 h 681" name="T85"/>
                <a:gd fmla="*/ 651 w 1282" name="T86"/>
                <a:gd fmla="*/ 399 h 681" name="T87"/>
                <a:gd fmla="*/ 654 w 1282" name="T88"/>
                <a:gd fmla="*/ 403 h 681" name="T89"/>
                <a:gd fmla="*/ 970 w 1282" name="T90"/>
                <a:gd fmla="*/ 666 h 681" name="T91"/>
                <a:gd fmla="*/ 1263 w 1282" name="T92"/>
                <a:gd fmla="*/ 348 h 681" name="T93"/>
                <a:gd fmla="*/ 1030 w 1282" name="T94"/>
                <a:gd fmla="*/ 63 h 681" name="T95"/>
                <a:gd fmla="*/ 1028 w 1282" name="T96"/>
                <a:gd fmla="*/ 62 h 681" name="T97"/>
                <a:gd fmla="*/ 1009 w 1282" name="T98"/>
                <a:gd fmla="*/ 58 h 681" name="T99"/>
                <a:gd fmla="*/ 759 w 1282" name="T100"/>
                <a:gd fmla="*/ 317 h 681" name="T101"/>
                <a:gd fmla="*/ 647 w 1282" name="T102"/>
                <a:gd fmla="*/ 362 h 681" name="T103"/>
                <a:gd fmla="*/ 644 w 1282" name="T104"/>
                <a:gd fmla="*/ 363 h 681" name="T105"/>
                <a:gd fmla="*/ 644 w 1282" name="T106"/>
                <a:gd fmla="*/ 363 h 681" name="T107"/>
                <a:gd fmla="*/ 521 w 1282" name="T108"/>
                <a:gd fmla="*/ 381 h 681" name="T109"/>
                <a:gd fmla="*/ 263 w 1282" name="T110"/>
                <a:gd fmla="*/ 325 h 681" name="T111"/>
                <a:gd fmla="*/ 76 w 1282" name="T112"/>
                <a:gd fmla="*/ 139 h 681" name="T113"/>
                <a:gd fmla="*/ 75 w 1282" name="T114"/>
                <a:gd fmla="*/ 134 h 681" name="T115"/>
                <a:gd fmla="*/ 82 w 1282" name="T116"/>
                <a:gd fmla="*/ 132 h 681" name="T117"/>
                <a:gd fmla="*/ 133 w 1282" name="T118"/>
                <a:gd fmla="*/ 129 h 681"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81" w="1282">
                  <a:moveTo>
                    <a:pt x="6" y="0"/>
                  </a:moveTo>
                  <a:cubicBezTo>
                    <a:pt x="7" y="0"/>
                    <a:pt x="9" y="0"/>
                    <a:pt x="10" y="1"/>
                  </a:cubicBezTo>
                  <a:cubicBezTo>
                    <a:pt x="146" y="129"/>
                    <a:pt x="146" y="129"/>
                    <a:pt x="146" y="129"/>
                  </a:cubicBezTo>
                  <a:cubicBezTo>
                    <a:pt x="148" y="130"/>
                    <a:pt x="149" y="133"/>
                    <a:pt x="148" y="135"/>
                  </a:cubicBezTo>
                  <a:cubicBezTo>
                    <a:pt x="147" y="137"/>
                    <a:pt x="145" y="139"/>
                    <a:pt x="143" y="139"/>
                  </a:cubicBezTo>
                  <a:cubicBezTo>
                    <a:pt x="90" y="142"/>
                    <a:pt x="90" y="142"/>
                    <a:pt x="90" y="142"/>
                  </a:cubicBezTo>
                  <a:cubicBezTo>
                    <a:pt x="175" y="290"/>
                    <a:pt x="339" y="377"/>
                    <a:pt x="521" y="369"/>
                  </a:cubicBezTo>
                  <a:cubicBezTo>
                    <a:pt x="561" y="368"/>
                    <a:pt x="601" y="362"/>
                    <a:pt x="641" y="351"/>
                  </a:cubicBezTo>
                  <a:cubicBezTo>
                    <a:pt x="641" y="351"/>
                    <a:pt x="642" y="351"/>
                    <a:pt x="643" y="350"/>
                  </a:cubicBezTo>
                  <a:cubicBezTo>
                    <a:pt x="643" y="350"/>
                    <a:pt x="643" y="350"/>
                    <a:pt x="643" y="350"/>
                  </a:cubicBezTo>
                  <a:cubicBezTo>
                    <a:pt x="643" y="350"/>
                    <a:pt x="644" y="350"/>
                    <a:pt x="645" y="350"/>
                  </a:cubicBezTo>
                  <a:cubicBezTo>
                    <a:pt x="645" y="350"/>
                    <a:pt x="645" y="350"/>
                    <a:pt x="645" y="350"/>
                  </a:cubicBezTo>
                  <a:cubicBezTo>
                    <a:pt x="645" y="350"/>
                    <a:pt x="646" y="350"/>
                    <a:pt x="646" y="350"/>
                  </a:cubicBezTo>
                  <a:cubicBezTo>
                    <a:pt x="679" y="341"/>
                    <a:pt x="714" y="327"/>
                    <a:pt x="753" y="307"/>
                  </a:cubicBezTo>
                  <a:cubicBezTo>
                    <a:pt x="863" y="250"/>
                    <a:pt x="951" y="159"/>
                    <a:pt x="1000" y="49"/>
                  </a:cubicBezTo>
                  <a:cubicBezTo>
                    <a:pt x="1001" y="47"/>
                    <a:pt x="1003" y="46"/>
                    <a:pt x="1006" y="46"/>
                  </a:cubicBezTo>
                  <a:cubicBezTo>
                    <a:pt x="1006" y="46"/>
                    <a:pt x="1007" y="46"/>
                    <a:pt x="1007" y="46"/>
                  </a:cubicBezTo>
                  <a:cubicBezTo>
                    <a:pt x="1015" y="47"/>
                    <a:pt x="1024" y="49"/>
                    <a:pt x="1032" y="51"/>
                  </a:cubicBezTo>
                  <a:cubicBezTo>
                    <a:pt x="1033" y="51"/>
                    <a:pt x="1033" y="51"/>
                    <a:pt x="1034" y="51"/>
                  </a:cubicBezTo>
                  <a:cubicBezTo>
                    <a:pt x="1170" y="85"/>
                    <a:pt x="1269" y="207"/>
                    <a:pt x="1275" y="347"/>
                  </a:cubicBezTo>
                  <a:cubicBezTo>
                    <a:pt x="1282" y="522"/>
                    <a:pt x="1146" y="671"/>
                    <a:pt x="970" y="678"/>
                  </a:cubicBezTo>
                  <a:cubicBezTo>
                    <a:pt x="891" y="681"/>
                    <a:pt x="814" y="655"/>
                    <a:pt x="753" y="604"/>
                  </a:cubicBezTo>
                  <a:cubicBezTo>
                    <a:pt x="694" y="555"/>
                    <a:pt x="655" y="486"/>
                    <a:pt x="643" y="411"/>
                  </a:cubicBezTo>
                  <a:cubicBezTo>
                    <a:pt x="608" y="420"/>
                    <a:pt x="572" y="425"/>
                    <a:pt x="535" y="426"/>
                  </a:cubicBezTo>
                  <a:cubicBezTo>
                    <a:pt x="440" y="430"/>
                    <a:pt x="347" y="409"/>
                    <a:pt x="266" y="366"/>
                  </a:cubicBezTo>
                  <a:cubicBezTo>
                    <a:pt x="182" y="320"/>
                    <a:pt x="116" y="253"/>
                    <a:pt x="73" y="170"/>
                  </a:cubicBezTo>
                  <a:cubicBezTo>
                    <a:pt x="71" y="166"/>
                    <a:pt x="69" y="163"/>
                    <a:pt x="68" y="161"/>
                  </a:cubicBezTo>
                  <a:cubicBezTo>
                    <a:pt x="67" y="159"/>
                    <a:pt x="66" y="157"/>
                    <a:pt x="64" y="155"/>
                  </a:cubicBezTo>
                  <a:cubicBezTo>
                    <a:pt x="33" y="195"/>
                    <a:pt x="33" y="195"/>
                    <a:pt x="33" y="195"/>
                  </a:cubicBezTo>
                  <a:cubicBezTo>
                    <a:pt x="32" y="196"/>
                    <a:pt x="29" y="197"/>
                    <a:pt x="27" y="197"/>
                  </a:cubicBezTo>
                  <a:cubicBezTo>
                    <a:pt x="25" y="196"/>
                    <a:pt x="23" y="194"/>
                    <a:pt x="23" y="192"/>
                  </a:cubicBezTo>
                  <a:cubicBezTo>
                    <a:pt x="0" y="6"/>
                    <a:pt x="0" y="6"/>
                    <a:pt x="0" y="6"/>
                  </a:cubicBezTo>
                  <a:cubicBezTo>
                    <a:pt x="0" y="4"/>
                    <a:pt x="1" y="1"/>
                    <a:pt x="3" y="0"/>
                  </a:cubicBezTo>
                  <a:cubicBezTo>
                    <a:pt x="4" y="0"/>
                    <a:pt x="5" y="0"/>
                    <a:pt x="6" y="0"/>
                  </a:cubicBezTo>
                  <a:close/>
                  <a:moveTo>
                    <a:pt x="133" y="129"/>
                  </a:moveTo>
                  <a:cubicBezTo>
                    <a:pt x="14" y="21"/>
                    <a:pt x="14" y="21"/>
                    <a:pt x="14" y="21"/>
                  </a:cubicBezTo>
                  <a:cubicBezTo>
                    <a:pt x="32" y="181"/>
                    <a:pt x="32" y="181"/>
                    <a:pt x="32" y="181"/>
                  </a:cubicBezTo>
                  <a:cubicBezTo>
                    <a:pt x="61" y="142"/>
                    <a:pt x="61" y="142"/>
                    <a:pt x="61" y="142"/>
                  </a:cubicBezTo>
                  <a:cubicBezTo>
                    <a:pt x="63" y="140"/>
                    <a:pt x="64" y="138"/>
                    <a:pt x="66" y="139"/>
                  </a:cubicBezTo>
                  <a:cubicBezTo>
                    <a:pt x="69" y="139"/>
                    <a:pt x="69" y="140"/>
                    <a:pt x="70" y="142"/>
                  </a:cubicBezTo>
                  <a:cubicBezTo>
                    <a:pt x="72" y="148"/>
                    <a:pt x="79" y="160"/>
                    <a:pt x="82" y="165"/>
                  </a:cubicBezTo>
                  <a:cubicBezTo>
                    <a:pt x="164" y="327"/>
                    <a:pt x="340" y="423"/>
                    <a:pt x="535" y="414"/>
                  </a:cubicBezTo>
                  <a:cubicBezTo>
                    <a:pt x="572" y="413"/>
                    <a:pt x="610" y="407"/>
                    <a:pt x="647" y="398"/>
                  </a:cubicBezTo>
                  <a:cubicBezTo>
                    <a:pt x="648" y="398"/>
                    <a:pt x="650" y="398"/>
                    <a:pt x="651" y="399"/>
                  </a:cubicBezTo>
                  <a:cubicBezTo>
                    <a:pt x="653" y="400"/>
                    <a:pt x="654" y="401"/>
                    <a:pt x="654" y="403"/>
                  </a:cubicBezTo>
                  <a:cubicBezTo>
                    <a:pt x="676" y="560"/>
                    <a:pt x="812" y="673"/>
                    <a:pt x="970" y="666"/>
                  </a:cubicBezTo>
                  <a:cubicBezTo>
                    <a:pt x="1139" y="659"/>
                    <a:pt x="1270" y="516"/>
                    <a:pt x="1263" y="348"/>
                  </a:cubicBezTo>
                  <a:cubicBezTo>
                    <a:pt x="1257" y="212"/>
                    <a:pt x="1161" y="95"/>
                    <a:pt x="1030" y="63"/>
                  </a:cubicBezTo>
                  <a:cubicBezTo>
                    <a:pt x="1029" y="63"/>
                    <a:pt x="1029" y="62"/>
                    <a:pt x="1028" y="62"/>
                  </a:cubicBezTo>
                  <a:cubicBezTo>
                    <a:pt x="1022" y="61"/>
                    <a:pt x="1015" y="59"/>
                    <a:pt x="1009" y="58"/>
                  </a:cubicBezTo>
                  <a:cubicBezTo>
                    <a:pt x="959" y="169"/>
                    <a:pt x="870" y="260"/>
                    <a:pt x="759" y="317"/>
                  </a:cubicBezTo>
                  <a:cubicBezTo>
                    <a:pt x="718" y="338"/>
                    <a:pt x="681" y="353"/>
                    <a:pt x="647" y="362"/>
                  </a:cubicBezTo>
                  <a:cubicBezTo>
                    <a:pt x="646" y="363"/>
                    <a:pt x="645" y="363"/>
                    <a:pt x="644" y="363"/>
                  </a:cubicBezTo>
                  <a:cubicBezTo>
                    <a:pt x="644" y="363"/>
                    <a:pt x="644" y="363"/>
                    <a:pt x="644" y="363"/>
                  </a:cubicBezTo>
                  <a:cubicBezTo>
                    <a:pt x="603" y="373"/>
                    <a:pt x="562" y="380"/>
                    <a:pt x="521" y="381"/>
                  </a:cubicBezTo>
                  <a:cubicBezTo>
                    <a:pt x="429" y="385"/>
                    <a:pt x="340" y="366"/>
                    <a:pt x="263" y="325"/>
                  </a:cubicBezTo>
                  <a:cubicBezTo>
                    <a:pt x="183" y="283"/>
                    <a:pt x="119" y="218"/>
                    <a:pt x="76" y="139"/>
                  </a:cubicBezTo>
                  <a:cubicBezTo>
                    <a:pt x="75" y="137"/>
                    <a:pt x="74" y="136"/>
                    <a:pt x="75" y="134"/>
                  </a:cubicBezTo>
                  <a:cubicBezTo>
                    <a:pt x="76" y="132"/>
                    <a:pt x="79" y="132"/>
                    <a:pt x="82" y="132"/>
                  </a:cubicBezTo>
                  <a:lnTo>
                    <a:pt x="133" y="129"/>
                  </a:lnTo>
                  <a:close/>
                </a:path>
              </a:pathLst>
            </a:cu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600">
                <a:cs typeface="+mn-ea"/>
                <a:sym typeface="+mn-lt"/>
              </a:endParaRPr>
            </a:p>
          </p:txBody>
        </p:sp>
        <p:sp>
          <p:nvSpPr>
            <p:cNvPr id="49" name="Freeform 22">
              <a:extLst>
                <a:ext uri="{FF2B5EF4-FFF2-40B4-BE49-F238E27FC236}">
                  <a16:creationId xmlns:a16="http://schemas.microsoft.com/office/drawing/2014/main" id="{B78EC47B-20A2-4E3F-ADA4-06270A2271EC}"/>
                </a:ext>
              </a:extLst>
            </p:cNvPr>
            <p:cNvSpPr/>
            <p:nvPr/>
          </p:nvSpPr>
          <p:spPr bwMode="auto">
            <a:xfrm>
              <a:off x="4507788" y="2755188"/>
              <a:ext cx="1314553" cy="2486077"/>
            </a:xfrm>
            <a:custGeom>
              <a:gdLst>
                <a:gd fmla="*/ 672 w 672" name="T0"/>
                <a:gd fmla="*/ 0 h 1271" name="T1"/>
                <a:gd fmla="*/ 487 w 672" name="T2"/>
                <a:gd fmla="*/ 23 h 1271" name="T3"/>
                <a:gd fmla="*/ 536 w 672" name="T4"/>
                <a:gd fmla="*/ 62 h 1271" name="T5"/>
                <a:gd fmla="*/ 511 w 672" name="T6"/>
                <a:gd fmla="*/ 73 h 1271" name="T7"/>
                <a:gd fmla="*/ 275 w 672" name="T8"/>
                <a:gd fmla="*/ 643 h 1271" name="T9"/>
                <a:gd fmla="*/ 7 w 672" name="T10"/>
                <a:gd fmla="*/ 965 h 1271" name="T11"/>
                <a:gd fmla="*/ 332 w 672" name="T12"/>
                <a:gd fmla="*/ 1263 h 1271" name="T13"/>
                <a:gd fmla="*/ 622 w 672" name="T14"/>
                <a:gd fmla="*/ 1025 h 1271" name="T15"/>
                <a:gd fmla="*/ 622 w 672" name="T16"/>
                <a:gd fmla="*/ 1025 h 1271" name="T17"/>
                <a:gd fmla="*/ 627 w 672" name="T18"/>
                <a:gd fmla="*/ 1000 h 1271" name="T19"/>
                <a:gd fmla="*/ 627 w 672" name="T20"/>
                <a:gd fmla="*/ 1000 h 1271" name="T21"/>
                <a:gd fmla="*/ 627 w 672" name="T22"/>
                <a:gd fmla="*/ 999 h 1271" name="T23"/>
                <a:gd fmla="*/ 366 w 672" name="T24"/>
                <a:gd fmla="*/ 750 h 1271" name="T25"/>
                <a:gd fmla="*/ 322 w 672" name="T26"/>
                <a:gd fmla="*/ 636 h 1271" name="T27"/>
                <a:gd fmla="*/ 541 w 672" name="T28"/>
                <a:gd fmla="*/ 72 h 1271" name="T29"/>
                <a:gd fmla="*/ 545 w 672" name="T30"/>
                <a:gd fmla="*/ 136 h 1271" name="T31"/>
                <a:gd fmla="*/ 672 w 672" name="T32"/>
                <a:gd fmla="*/ 0 h 1271"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271" w="672">
                  <a:moveTo>
                    <a:pt x="672" y="0"/>
                  </a:moveTo>
                  <a:cubicBezTo>
                    <a:pt x="487" y="23"/>
                    <a:pt x="487" y="23"/>
                    <a:pt x="487" y="23"/>
                  </a:cubicBezTo>
                  <a:cubicBezTo>
                    <a:pt x="536" y="62"/>
                    <a:pt x="536" y="62"/>
                    <a:pt x="536" y="62"/>
                  </a:cubicBezTo>
                  <a:cubicBezTo>
                    <a:pt x="525" y="67"/>
                    <a:pt x="522" y="68"/>
                    <a:pt x="511" y="73"/>
                  </a:cubicBezTo>
                  <a:cubicBezTo>
                    <a:pt x="309" y="177"/>
                    <a:pt x="217" y="416"/>
                    <a:pt x="275" y="643"/>
                  </a:cubicBezTo>
                  <a:cubicBezTo>
                    <a:pt x="117" y="665"/>
                    <a:pt x="0" y="803"/>
                    <a:pt x="7" y="965"/>
                  </a:cubicBezTo>
                  <a:cubicBezTo>
                    <a:pt x="14" y="1137"/>
                    <a:pt x="159" y="1271"/>
                    <a:pt x="332" y="1263"/>
                  </a:cubicBezTo>
                  <a:cubicBezTo>
                    <a:pt x="474" y="1257"/>
                    <a:pt x="590" y="1157"/>
                    <a:pt x="622" y="1025"/>
                  </a:cubicBezTo>
                  <a:cubicBezTo>
                    <a:pt x="622" y="1025"/>
                    <a:pt x="622" y="1025"/>
                    <a:pt x="622" y="1025"/>
                  </a:cubicBezTo>
                  <a:cubicBezTo>
                    <a:pt x="624" y="1017"/>
                    <a:pt x="626" y="1009"/>
                    <a:pt x="627" y="1000"/>
                  </a:cubicBezTo>
                  <a:cubicBezTo>
                    <a:pt x="627" y="1000"/>
                    <a:pt x="627" y="1000"/>
                    <a:pt x="627" y="1000"/>
                  </a:cubicBezTo>
                  <a:cubicBezTo>
                    <a:pt x="627" y="999"/>
                    <a:pt x="627" y="999"/>
                    <a:pt x="627" y="999"/>
                  </a:cubicBezTo>
                  <a:cubicBezTo>
                    <a:pt x="520" y="952"/>
                    <a:pt x="426" y="866"/>
                    <a:pt x="366" y="750"/>
                  </a:cubicBezTo>
                  <a:cubicBezTo>
                    <a:pt x="331" y="683"/>
                    <a:pt x="322" y="637"/>
                    <a:pt x="322" y="636"/>
                  </a:cubicBezTo>
                  <a:cubicBezTo>
                    <a:pt x="261" y="412"/>
                    <a:pt x="344" y="180"/>
                    <a:pt x="541" y="72"/>
                  </a:cubicBezTo>
                  <a:cubicBezTo>
                    <a:pt x="545" y="136"/>
                    <a:pt x="545" y="136"/>
                    <a:pt x="545" y="136"/>
                  </a:cubicBezTo>
                  <a:cubicBezTo>
                    <a:pt x="672" y="0"/>
                    <a:pt x="672" y="0"/>
                    <a:pt x="672" y="0"/>
                  </a:cubicBezTo>
                </a:path>
              </a:pathLst>
            </a:custGeom>
            <a:solidFill>
              <a:srgbClr val="EFB0B4"/>
            </a:solidFill>
            <a:ln w="9525">
              <a:noFill/>
              <a:round/>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600">
                <a:cs typeface="+mn-ea"/>
                <a:sym typeface="+mn-lt"/>
              </a:endParaRPr>
            </a:p>
          </p:txBody>
        </p:sp>
        <p:sp>
          <p:nvSpPr>
            <p:cNvPr id="50" name="Freeform 23">
              <a:extLst>
                <a:ext uri="{FF2B5EF4-FFF2-40B4-BE49-F238E27FC236}">
                  <a16:creationId xmlns:a16="http://schemas.microsoft.com/office/drawing/2014/main" id="{05F52BAA-216B-42F7-9EED-08711DD61033}"/>
                </a:ext>
              </a:extLst>
            </p:cNvPr>
            <p:cNvSpPr>
              <a:spLocks noEditPoints="1"/>
            </p:cNvSpPr>
            <p:nvPr/>
          </p:nvSpPr>
          <p:spPr bwMode="auto">
            <a:xfrm>
              <a:off x="4502001" y="2743614"/>
              <a:ext cx="1331915" cy="2509226"/>
            </a:xfrm>
            <a:custGeom>
              <a:gdLst>
                <a:gd fmla="*/ 681 w 681" name="T0"/>
                <a:gd fmla="*/ 6 h 1283" name="T1"/>
                <a:gd fmla="*/ 680 w 681" name="T2"/>
                <a:gd fmla="*/ 10 h 1283" name="T3"/>
                <a:gd fmla="*/ 552 w 681" name="T4"/>
                <a:gd fmla="*/ 146 h 1283" name="T5"/>
                <a:gd fmla="*/ 546 w 681" name="T6"/>
                <a:gd fmla="*/ 148 h 1283" name="T7"/>
                <a:gd fmla="*/ 542 w 681" name="T8"/>
                <a:gd fmla="*/ 143 h 1283" name="T9"/>
                <a:gd fmla="*/ 539 w 681" name="T10"/>
                <a:gd fmla="*/ 90 h 1283" name="T11"/>
                <a:gd fmla="*/ 312 w 681" name="T12"/>
                <a:gd fmla="*/ 521 h 1283" name="T13"/>
                <a:gd fmla="*/ 330 w 681" name="T14"/>
                <a:gd fmla="*/ 641 h 1283" name="T15"/>
                <a:gd fmla="*/ 331 w 681" name="T16"/>
                <a:gd fmla="*/ 643 h 1283" name="T17"/>
                <a:gd fmla="*/ 331 w 681" name="T18"/>
                <a:gd fmla="*/ 643 h 1283" name="T19"/>
                <a:gd fmla="*/ 331 w 681" name="T20"/>
                <a:gd fmla="*/ 645 h 1283" name="T21"/>
                <a:gd fmla="*/ 331 w 681" name="T22"/>
                <a:gd fmla="*/ 645 h 1283" name="T23"/>
                <a:gd fmla="*/ 331 w 681" name="T24"/>
                <a:gd fmla="*/ 646 h 1283" name="T25"/>
                <a:gd fmla="*/ 375 w 681" name="T26"/>
                <a:gd fmla="*/ 753 h 1283" name="T27"/>
                <a:gd fmla="*/ 632 w 681" name="T28"/>
                <a:gd fmla="*/ 1000 h 1283" name="T29"/>
                <a:gd fmla="*/ 636 w 681" name="T30"/>
                <a:gd fmla="*/ 1006 h 1283" name="T31"/>
                <a:gd fmla="*/ 636 w 681" name="T32"/>
                <a:gd fmla="*/ 1007 h 1283" name="T33"/>
                <a:gd fmla="*/ 631 w 681" name="T34"/>
                <a:gd fmla="*/ 1032 h 1283" name="T35"/>
                <a:gd fmla="*/ 630 w 681" name="T36"/>
                <a:gd fmla="*/ 1034 h 1283" name="T37"/>
                <a:gd fmla="*/ 335 w 681" name="T38"/>
                <a:gd fmla="*/ 1275 h 1283" name="T39"/>
                <a:gd fmla="*/ 4 w 681" name="T40"/>
                <a:gd fmla="*/ 971 h 1283" name="T41"/>
                <a:gd fmla="*/ 78 w 681" name="T42"/>
                <a:gd fmla="*/ 753 h 1283" name="T43"/>
                <a:gd fmla="*/ 270 w 681" name="T44"/>
                <a:gd fmla="*/ 644 h 1283" name="T45"/>
                <a:gd fmla="*/ 255 w 681" name="T46"/>
                <a:gd fmla="*/ 536 h 1283" name="T47"/>
                <a:gd fmla="*/ 315 w 681" name="T48"/>
                <a:gd fmla="*/ 266 h 1283" name="T49"/>
                <a:gd fmla="*/ 510 w 681" name="T50"/>
                <a:gd fmla="*/ 73 h 1283" name="T51"/>
                <a:gd fmla="*/ 520 w 681" name="T52"/>
                <a:gd fmla="*/ 68 h 1283" name="T53"/>
                <a:gd fmla="*/ 525 w 681" name="T54"/>
                <a:gd fmla="*/ 65 h 1283" name="T55"/>
                <a:gd fmla="*/ 486 w 681" name="T56"/>
                <a:gd fmla="*/ 33 h 1283" name="T57"/>
                <a:gd fmla="*/ 484 w 681" name="T58"/>
                <a:gd fmla="*/ 27 h 1283" name="T59"/>
                <a:gd fmla="*/ 489 w 681" name="T60"/>
                <a:gd fmla="*/ 23 h 1283" name="T61"/>
                <a:gd fmla="*/ 674 w 681" name="T62"/>
                <a:gd fmla="*/ 0 h 1283" name="T63"/>
                <a:gd fmla="*/ 680 w 681" name="T64"/>
                <a:gd fmla="*/ 3 h 1283" name="T65"/>
                <a:gd fmla="*/ 681 w 681" name="T66"/>
                <a:gd fmla="*/ 6 h 1283" name="T67"/>
                <a:gd fmla="*/ 551 w 681" name="T68"/>
                <a:gd fmla="*/ 133 h 1283" name="T69"/>
                <a:gd fmla="*/ 659 w 681" name="T70"/>
                <a:gd fmla="*/ 14 h 1283" name="T71"/>
                <a:gd fmla="*/ 500 w 681" name="T72"/>
                <a:gd fmla="*/ 32 h 1283" name="T73"/>
                <a:gd fmla="*/ 539 w 681" name="T74"/>
                <a:gd fmla="*/ 61 h 1283" name="T75"/>
                <a:gd fmla="*/ 542 w 681" name="T76"/>
                <a:gd fmla="*/ 67 h 1283" name="T77"/>
                <a:gd fmla="*/ 539 w 681" name="T78"/>
                <a:gd fmla="*/ 70 h 1283" name="T79"/>
                <a:gd fmla="*/ 516 w 681" name="T80"/>
                <a:gd fmla="*/ 82 h 1283" name="T81"/>
                <a:gd fmla="*/ 267 w 681" name="T82"/>
                <a:gd fmla="*/ 535 h 1283" name="T83"/>
                <a:gd fmla="*/ 283 w 681" name="T84"/>
                <a:gd fmla="*/ 647 h 1283" name="T85"/>
                <a:gd fmla="*/ 283 w 681" name="T86"/>
                <a:gd fmla="*/ 652 h 1283" name="T87"/>
                <a:gd fmla="*/ 278 w 681" name="T88"/>
                <a:gd fmla="*/ 654 h 1283" name="T89"/>
                <a:gd fmla="*/ 16 w 681" name="T90"/>
                <a:gd fmla="*/ 970 h 1283" name="T91"/>
                <a:gd fmla="*/ 334 w 681" name="T92"/>
                <a:gd fmla="*/ 1263 h 1283" name="T93"/>
                <a:gd fmla="*/ 619 w 681" name="T94"/>
                <a:gd fmla="*/ 1030 h 1283" name="T95"/>
                <a:gd fmla="*/ 620 w 681" name="T96"/>
                <a:gd fmla="*/ 1028 h 1283" name="T97"/>
                <a:gd fmla="*/ 623 w 681" name="T98"/>
                <a:gd fmla="*/ 1009 h 1283" name="T99"/>
                <a:gd fmla="*/ 364 w 681" name="T100"/>
                <a:gd fmla="*/ 759 h 1283" name="T101"/>
                <a:gd fmla="*/ 319 w 681" name="T102"/>
                <a:gd fmla="*/ 648 h 1283" name="T103"/>
                <a:gd fmla="*/ 319 w 681" name="T104"/>
                <a:gd fmla="*/ 644 h 1283" name="T105"/>
                <a:gd fmla="*/ 319 w 681" name="T106"/>
                <a:gd fmla="*/ 644 h 1283" name="T107"/>
                <a:gd fmla="*/ 300 w 681" name="T108"/>
                <a:gd fmla="*/ 521 h 1283" name="T109"/>
                <a:gd fmla="*/ 356 w 681" name="T110"/>
                <a:gd fmla="*/ 263 h 1283" name="T111"/>
                <a:gd fmla="*/ 542 w 681" name="T112"/>
                <a:gd fmla="*/ 76 h 1283" name="T113"/>
                <a:gd fmla="*/ 547 w 681" name="T114"/>
                <a:gd fmla="*/ 75 h 1283" name="T115"/>
                <a:gd fmla="*/ 549 w 681" name="T116"/>
                <a:gd fmla="*/ 82 h 1283" name="T117"/>
                <a:gd fmla="*/ 551 w 681" name="T118"/>
                <a:gd fmla="*/ 133 h 128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283" w="681">
                  <a:moveTo>
                    <a:pt x="681" y="6"/>
                  </a:moveTo>
                  <a:cubicBezTo>
                    <a:pt x="681" y="7"/>
                    <a:pt x="681" y="9"/>
                    <a:pt x="680" y="10"/>
                  </a:cubicBezTo>
                  <a:cubicBezTo>
                    <a:pt x="552" y="146"/>
                    <a:pt x="552" y="146"/>
                    <a:pt x="552" y="146"/>
                  </a:cubicBezTo>
                  <a:cubicBezTo>
                    <a:pt x="551" y="148"/>
                    <a:pt x="548" y="149"/>
                    <a:pt x="546" y="148"/>
                  </a:cubicBezTo>
                  <a:cubicBezTo>
                    <a:pt x="543" y="147"/>
                    <a:pt x="542" y="145"/>
                    <a:pt x="542" y="143"/>
                  </a:cubicBezTo>
                  <a:cubicBezTo>
                    <a:pt x="539" y="90"/>
                    <a:pt x="539" y="90"/>
                    <a:pt x="539" y="90"/>
                  </a:cubicBezTo>
                  <a:cubicBezTo>
                    <a:pt x="391" y="175"/>
                    <a:pt x="304" y="339"/>
                    <a:pt x="312" y="521"/>
                  </a:cubicBezTo>
                  <a:cubicBezTo>
                    <a:pt x="313" y="561"/>
                    <a:pt x="320" y="601"/>
                    <a:pt x="330" y="641"/>
                  </a:cubicBezTo>
                  <a:cubicBezTo>
                    <a:pt x="331" y="642"/>
                    <a:pt x="331" y="642"/>
                    <a:pt x="331" y="643"/>
                  </a:cubicBezTo>
                  <a:cubicBezTo>
                    <a:pt x="331" y="643"/>
                    <a:pt x="331" y="643"/>
                    <a:pt x="331" y="643"/>
                  </a:cubicBezTo>
                  <a:cubicBezTo>
                    <a:pt x="331" y="644"/>
                    <a:pt x="331" y="644"/>
                    <a:pt x="331" y="645"/>
                  </a:cubicBezTo>
                  <a:cubicBezTo>
                    <a:pt x="331" y="645"/>
                    <a:pt x="331" y="645"/>
                    <a:pt x="331" y="645"/>
                  </a:cubicBezTo>
                  <a:cubicBezTo>
                    <a:pt x="332" y="646"/>
                    <a:pt x="331" y="646"/>
                    <a:pt x="331" y="646"/>
                  </a:cubicBezTo>
                  <a:cubicBezTo>
                    <a:pt x="340" y="679"/>
                    <a:pt x="355" y="714"/>
                    <a:pt x="375" y="753"/>
                  </a:cubicBezTo>
                  <a:cubicBezTo>
                    <a:pt x="431" y="864"/>
                    <a:pt x="523" y="951"/>
                    <a:pt x="632" y="1000"/>
                  </a:cubicBezTo>
                  <a:cubicBezTo>
                    <a:pt x="635" y="1001"/>
                    <a:pt x="636" y="1003"/>
                    <a:pt x="636" y="1006"/>
                  </a:cubicBezTo>
                  <a:cubicBezTo>
                    <a:pt x="636" y="1006"/>
                    <a:pt x="636" y="1007"/>
                    <a:pt x="636" y="1007"/>
                  </a:cubicBezTo>
                  <a:cubicBezTo>
                    <a:pt x="635" y="1015"/>
                    <a:pt x="633" y="1024"/>
                    <a:pt x="631" y="1032"/>
                  </a:cubicBezTo>
                  <a:cubicBezTo>
                    <a:pt x="631" y="1033"/>
                    <a:pt x="631" y="1033"/>
                    <a:pt x="630" y="1034"/>
                  </a:cubicBezTo>
                  <a:cubicBezTo>
                    <a:pt x="597" y="1170"/>
                    <a:pt x="475" y="1269"/>
                    <a:pt x="335" y="1275"/>
                  </a:cubicBezTo>
                  <a:cubicBezTo>
                    <a:pt x="160" y="1283"/>
                    <a:pt x="11" y="1146"/>
                    <a:pt x="4" y="971"/>
                  </a:cubicBezTo>
                  <a:cubicBezTo>
                    <a:pt x="0" y="892"/>
                    <a:pt x="27" y="814"/>
                    <a:pt x="78" y="753"/>
                  </a:cubicBezTo>
                  <a:cubicBezTo>
                    <a:pt x="127" y="695"/>
                    <a:pt x="195" y="656"/>
                    <a:pt x="270" y="644"/>
                  </a:cubicBezTo>
                  <a:cubicBezTo>
                    <a:pt x="262" y="608"/>
                    <a:pt x="256" y="572"/>
                    <a:pt x="255" y="536"/>
                  </a:cubicBezTo>
                  <a:cubicBezTo>
                    <a:pt x="251" y="440"/>
                    <a:pt x="272" y="347"/>
                    <a:pt x="315" y="266"/>
                  </a:cubicBezTo>
                  <a:cubicBezTo>
                    <a:pt x="360" y="182"/>
                    <a:pt x="428" y="116"/>
                    <a:pt x="510" y="73"/>
                  </a:cubicBezTo>
                  <a:cubicBezTo>
                    <a:pt x="515" y="71"/>
                    <a:pt x="517" y="69"/>
                    <a:pt x="520" y="68"/>
                  </a:cubicBezTo>
                  <a:cubicBezTo>
                    <a:pt x="522" y="67"/>
                    <a:pt x="523" y="66"/>
                    <a:pt x="525" y="65"/>
                  </a:cubicBezTo>
                  <a:cubicBezTo>
                    <a:pt x="486" y="33"/>
                    <a:pt x="486" y="33"/>
                    <a:pt x="486" y="33"/>
                  </a:cubicBezTo>
                  <a:cubicBezTo>
                    <a:pt x="484" y="32"/>
                    <a:pt x="484" y="29"/>
                    <a:pt x="484" y="27"/>
                  </a:cubicBezTo>
                  <a:cubicBezTo>
                    <a:pt x="485" y="25"/>
                    <a:pt x="487" y="23"/>
                    <a:pt x="489" y="23"/>
                  </a:cubicBezTo>
                  <a:cubicBezTo>
                    <a:pt x="674" y="0"/>
                    <a:pt x="674" y="0"/>
                    <a:pt x="674" y="0"/>
                  </a:cubicBezTo>
                  <a:cubicBezTo>
                    <a:pt x="677" y="0"/>
                    <a:pt x="679" y="1"/>
                    <a:pt x="680" y="3"/>
                  </a:cubicBezTo>
                  <a:cubicBezTo>
                    <a:pt x="681" y="4"/>
                    <a:pt x="681" y="5"/>
                    <a:pt x="681" y="6"/>
                  </a:cubicBezTo>
                  <a:close/>
                  <a:moveTo>
                    <a:pt x="551" y="133"/>
                  </a:moveTo>
                  <a:cubicBezTo>
                    <a:pt x="659" y="14"/>
                    <a:pt x="659" y="14"/>
                    <a:pt x="659" y="14"/>
                  </a:cubicBezTo>
                  <a:cubicBezTo>
                    <a:pt x="500" y="32"/>
                    <a:pt x="500" y="32"/>
                    <a:pt x="500" y="32"/>
                  </a:cubicBezTo>
                  <a:cubicBezTo>
                    <a:pt x="539" y="61"/>
                    <a:pt x="539" y="61"/>
                    <a:pt x="539" y="61"/>
                  </a:cubicBezTo>
                  <a:cubicBezTo>
                    <a:pt x="541" y="63"/>
                    <a:pt x="543" y="64"/>
                    <a:pt x="542" y="67"/>
                  </a:cubicBezTo>
                  <a:cubicBezTo>
                    <a:pt x="542" y="69"/>
                    <a:pt x="541" y="69"/>
                    <a:pt x="539" y="70"/>
                  </a:cubicBezTo>
                  <a:cubicBezTo>
                    <a:pt x="533" y="72"/>
                    <a:pt x="521" y="79"/>
                    <a:pt x="516" y="82"/>
                  </a:cubicBezTo>
                  <a:cubicBezTo>
                    <a:pt x="354" y="165"/>
                    <a:pt x="259" y="340"/>
                    <a:pt x="267" y="535"/>
                  </a:cubicBezTo>
                  <a:cubicBezTo>
                    <a:pt x="268" y="573"/>
                    <a:pt x="274" y="610"/>
                    <a:pt x="283" y="647"/>
                  </a:cubicBezTo>
                  <a:cubicBezTo>
                    <a:pt x="284" y="649"/>
                    <a:pt x="284" y="650"/>
                    <a:pt x="283" y="652"/>
                  </a:cubicBezTo>
                  <a:cubicBezTo>
                    <a:pt x="282" y="653"/>
                    <a:pt x="280" y="654"/>
                    <a:pt x="278" y="654"/>
                  </a:cubicBezTo>
                  <a:cubicBezTo>
                    <a:pt x="122" y="676"/>
                    <a:pt x="9" y="812"/>
                    <a:pt x="16" y="970"/>
                  </a:cubicBezTo>
                  <a:cubicBezTo>
                    <a:pt x="23" y="1139"/>
                    <a:pt x="166" y="1271"/>
                    <a:pt x="334" y="1263"/>
                  </a:cubicBezTo>
                  <a:cubicBezTo>
                    <a:pt x="470" y="1258"/>
                    <a:pt x="587" y="1161"/>
                    <a:pt x="619" y="1030"/>
                  </a:cubicBezTo>
                  <a:cubicBezTo>
                    <a:pt x="619" y="1029"/>
                    <a:pt x="619" y="1029"/>
                    <a:pt x="620" y="1028"/>
                  </a:cubicBezTo>
                  <a:cubicBezTo>
                    <a:pt x="621" y="1022"/>
                    <a:pt x="622" y="1015"/>
                    <a:pt x="623" y="1009"/>
                  </a:cubicBezTo>
                  <a:cubicBezTo>
                    <a:pt x="513" y="959"/>
                    <a:pt x="421" y="870"/>
                    <a:pt x="364" y="759"/>
                  </a:cubicBezTo>
                  <a:cubicBezTo>
                    <a:pt x="343" y="718"/>
                    <a:pt x="328" y="682"/>
                    <a:pt x="319" y="648"/>
                  </a:cubicBezTo>
                  <a:cubicBezTo>
                    <a:pt x="319" y="647"/>
                    <a:pt x="319" y="645"/>
                    <a:pt x="319" y="644"/>
                  </a:cubicBezTo>
                  <a:cubicBezTo>
                    <a:pt x="319" y="644"/>
                    <a:pt x="319" y="644"/>
                    <a:pt x="319" y="644"/>
                  </a:cubicBezTo>
                  <a:cubicBezTo>
                    <a:pt x="308" y="604"/>
                    <a:pt x="302" y="562"/>
                    <a:pt x="300" y="521"/>
                  </a:cubicBezTo>
                  <a:cubicBezTo>
                    <a:pt x="296" y="430"/>
                    <a:pt x="315" y="340"/>
                    <a:pt x="356" y="263"/>
                  </a:cubicBezTo>
                  <a:cubicBezTo>
                    <a:pt x="398" y="183"/>
                    <a:pt x="463" y="119"/>
                    <a:pt x="542" y="76"/>
                  </a:cubicBezTo>
                  <a:cubicBezTo>
                    <a:pt x="544" y="75"/>
                    <a:pt x="545" y="74"/>
                    <a:pt x="547" y="75"/>
                  </a:cubicBezTo>
                  <a:cubicBezTo>
                    <a:pt x="549" y="76"/>
                    <a:pt x="549" y="80"/>
                    <a:pt x="549" y="82"/>
                  </a:cubicBezTo>
                  <a:lnTo>
                    <a:pt x="551" y="133"/>
                  </a:lnTo>
                  <a:close/>
                </a:path>
              </a:pathLst>
            </a:cu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sz="1600">
                <a:cs typeface="+mn-ea"/>
                <a:sym typeface="+mn-lt"/>
              </a:endParaRPr>
            </a:p>
          </p:txBody>
        </p:sp>
        <p:sp>
          <p:nvSpPr>
            <p:cNvPr id="51" name="AutoShape 123">
              <a:extLst>
                <a:ext uri="{FF2B5EF4-FFF2-40B4-BE49-F238E27FC236}">
                  <a16:creationId xmlns:a16="http://schemas.microsoft.com/office/drawing/2014/main" id="{9BDB1731-03A9-475F-9A89-F6A751FB3DD9}"/>
                </a:ext>
              </a:extLst>
            </p:cNvPr>
            <p:cNvSpPr>
              <a:spLocks noChangeAspect="1"/>
            </p:cNvSpPr>
            <p:nvPr/>
          </p:nvSpPr>
          <p:spPr bwMode="auto">
            <a:xfrm>
              <a:off x="5925923" y="3232804"/>
              <a:ext cx="384799" cy="42338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6949"/>
                  </a:moveTo>
                  <a:cubicBezTo>
                    <a:pt x="21599" y="7542"/>
                    <a:pt x="21407" y="8153"/>
                    <a:pt x="21017" y="8781"/>
                  </a:cubicBezTo>
                  <a:cubicBezTo>
                    <a:pt x="20628" y="9416"/>
                    <a:pt x="20109" y="10015"/>
                    <a:pt x="19458" y="10585"/>
                  </a:cubicBezTo>
                  <a:cubicBezTo>
                    <a:pt x="18806" y="11152"/>
                    <a:pt x="18040" y="11651"/>
                    <a:pt x="17159" y="12083"/>
                  </a:cubicBezTo>
                  <a:cubicBezTo>
                    <a:pt x="16275" y="12512"/>
                    <a:pt x="15327" y="12820"/>
                    <a:pt x="14315" y="12996"/>
                  </a:cubicBezTo>
                  <a:cubicBezTo>
                    <a:pt x="13880" y="13090"/>
                    <a:pt x="13492" y="13284"/>
                    <a:pt x="13151" y="13578"/>
                  </a:cubicBezTo>
                  <a:cubicBezTo>
                    <a:pt x="12809" y="13872"/>
                    <a:pt x="12641" y="14204"/>
                    <a:pt x="12641" y="14571"/>
                  </a:cubicBezTo>
                  <a:cubicBezTo>
                    <a:pt x="12641" y="14900"/>
                    <a:pt x="12713" y="15140"/>
                    <a:pt x="12865" y="15293"/>
                  </a:cubicBezTo>
                  <a:cubicBezTo>
                    <a:pt x="13015" y="15449"/>
                    <a:pt x="13177" y="15596"/>
                    <a:pt x="13364" y="15728"/>
                  </a:cubicBezTo>
                  <a:cubicBezTo>
                    <a:pt x="13546" y="15866"/>
                    <a:pt x="13717" y="16010"/>
                    <a:pt x="13874" y="16169"/>
                  </a:cubicBezTo>
                  <a:cubicBezTo>
                    <a:pt x="14032" y="16330"/>
                    <a:pt x="14125" y="16574"/>
                    <a:pt x="14160" y="16903"/>
                  </a:cubicBezTo>
                  <a:cubicBezTo>
                    <a:pt x="14195" y="17117"/>
                    <a:pt x="14187" y="17340"/>
                    <a:pt x="14133" y="17564"/>
                  </a:cubicBezTo>
                  <a:cubicBezTo>
                    <a:pt x="14099" y="17696"/>
                    <a:pt x="14200" y="17805"/>
                    <a:pt x="14432" y="17893"/>
                  </a:cubicBezTo>
                  <a:cubicBezTo>
                    <a:pt x="14667" y="17981"/>
                    <a:pt x="14956" y="18069"/>
                    <a:pt x="15295" y="18154"/>
                  </a:cubicBezTo>
                  <a:cubicBezTo>
                    <a:pt x="15637" y="18236"/>
                    <a:pt x="15987" y="18342"/>
                    <a:pt x="16344" y="18468"/>
                  </a:cubicBezTo>
                  <a:cubicBezTo>
                    <a:pt x="16705" y="18595"/>
                    <a:pt x="16975" y="18756"/>
                    <a:pt x="17164" y="18953"/>
                  </a:cubicBezTo>
                  <a:cubicBezTo>
                    <a:pt x="17266" y="19050"/>
                    <a:pt x="17351" y="19232"/>
                    <a:pt x="17415" y="19511"/>
                  </a:cubicBezTo>
                  <a:cubicBezTo>
                    <a:pt x="17477" y="19790"/>
                    <a:pt x="17519" y="20090"/>
                    <a:pt x="17535" y="20416"/>
                  </a:cubicBezTo>
                  <a:cubicBezTo>
                    <a:pt x="17554" y="20727"/>
                    <a:pt x="17527" y="21000"/>
                    <a:pt x="17463" y="21241"/>
                  </a:cubicBezTo>
                  <a:cubicBezTo>
                    <a:pt x="17394" y="21479"/>
                    <a:pt x="17268" y="21599"/>
                    <a:pt x="17089" y="21599"/>
                  </a:cubicBezTo>
                  <a:lnTo>
                    <a:pt x="4496" y="21599"/>
                  </a:lnTo>
                  <a:cubicBezTo>
                    <a:pt x="4328" y="21599"/>
                    <a:pt x="4205" y="21479"/>
                    <a:pt x="4130" y="21241"/>
                  </a:cubicBezTo>
                  <a:cubicBezTo>
                    <a:pt x="4061" y="21000"/>
                    <a:pt x="4032" y="20727"/>
                    <a:pt x="4048" y="20416"/>
                  </a:cubicBezTo>
                  <a:cubicBezTo>
                    <a:pt x="4066" y="20090"/>
                    <a:pt x="4109" y="19790"/>
                    <a:pt x="4170" y="19511"/>
                  </a:cubicBezTo>
                  <a:cubicBezTo>
                    <a:pt x="4235" y="19232"/>
                    <a:pt x="4317" y="19050"/>
                    <a:pt x="4421" y="18953"/>
                  </a:cubicBezTo>
                  <a:cubicBezTo>
                    <a:pt x="4616" y="18768"/>
                    <a:pt x="4889" y="18606"/>
                    <a:pt x="5239" y="18474"/>
                  </a:cubicBezTo>
                  <a:cubicBezTo>
                    <a:pt x="5588" y="18345"/>
                    <a:pt x="5933" y="18236"/>
                    <a:pt x="6269" y="18154"/>
                  </a:cubicBezTo>
                  <a:cubicBezTo>
                    <a:pt x="6606" y="18069"/>
                    <a:pt x="6897" y="17984"/>
                    <a:pt x="7145" y="17901"/>
                  </a:cubicBezTo>
                  <a:cubicBezTo>
                    <a:pt x="7394" y="17816"/>
                    <a:pt x="7498" y="17705"/>
                    <a:pt x="7463" y="17564"/>
                  </a:cubicBezTo>
                  <a:cubicBezTo>
                    <a:pt x="7428" y="17432"/>
                    <a:pt x="7412" y="17311"/>
                    <a:pt x="7412" y="17205"/>
                  </a:cubicBezTo>
                  <a:lnTo>
                    <a:pt x="7412" y="16903"/>
                  </a:lnTo>
                  <a:cubicBezTo>
                    <a:pt x="7428" y="16574"/>
                    <a:pt x="7519" y="16330"/>
                    <a:pt x="7687" y="16169"/>
                  </a:cubicBezTo>
                  <a:cubicBezTo>
                    <a:pt x="7853" y="16010"/>
                    <a:pt x="8034" y="15866"/>
                    <a:pt x="8224" y="15728"/>
                  </a:cubicBezTo>
                  <a:cubicBezTo>
                    <a:pt x="8416" y="15593"/>
                    <a:pt x="8584" y="15446"/>
                    <a:pt x="8729" y="15293"/>
                  </a:cubicBezTo>
                  <a:cubicBezTo>
                    <a:pt x="8873" y="15140"/>
                    <a:pt x="8945" y="14900"/>
                    <a:pt x="8945" y="14571"/>
                  </a:cubicBezTo>
                  <a:cubicBezTo>
                    <a:pt x="8945" y="14204"/>
                    <a:pt x="8777" y="13875"/>
                    <a:pt x="8440" y="13578"/>
                  </a:cubicBezTo>
                  <a:cubicBezTo>
                    <a:pt x="8104" y="13281"/>
                    <a:pt x="7706" y="13090"/>
                    <a:pt x="7247" y="12996"/>
                  </a:cubicBezTo>
                  <a:cubicBezTo>
                    <a:pt x="6251" y="12811"/>
                    <a:pt x="5311" y="12497"/>
                    <a:pt x="4435" y="12062"/>
                  </a:cubicBezTo>
                  <a:cubicBezTo>
                    <a:pt x="3554" y="11628"/>
                    <a:pt x="2790" y="11128"/>
                    <a:pt x="2133" y="10570"/>
                  </a:cubicBezTo>
                  <a:cubicBezTo>
                    <a:pt x="1479" y="10012"/>
                    <a:pt x="958" y="9416"/>
                    <a:pt x="574" y="8781"/>
                  </a:cubicBezTo>
                  <a:cubicBezTo>
                    <a:pt x="189" y="8153"/>
                    <a:pt x="0" y="7542"/>
                    <a:pt x="0" y="6949"/>
                  </a:cubicBezTo>
                  <a:lnTo>
                    <a:pt x="0" y="4320"/>
                  </a:lnTo>
                  <a:cubicBezTo>
                    <a:pt x="0" y="4009"/>
                    <a:pt x="93" y="3756"/>
                    <a:pt x="285" y="3553"/>
                  </a:cubicBezTo>
                  <a:cubicBezTo>
                    <a:pt x="475" y="3354"/>
                    <a:pt x="712" y="3254"/>
                    <a:pt x="998" y="3254"/>
                  </a:cubicBezTo>
                  <a:lnTo>
                    <a:pt x="5124" y="3254"/>
                  </a:lnTo>
                  <a:cubicBezTo>
                    <a:pt x="5108" y="3139"/>
                    <a:pt x="5097" y="3025"/>
                    <a:pt x="5097" y="2901"/>
                  </a:cubicBezTo>
                  <a:lnTo>
                    <a:pt x="5097" y="2564"/>
                  </a:lnTo>
                  <a:lnTo>
                    <a:pt x="5097" y="2505"/>
                  </a:lnTo>
                  <a:cubicBezTo>
                    <a:pt x="5097" y="2005"/>
                    <a:pt x="5118" y="1594"/>
                    <a:pt x="5156" y="1265"/>
                  </a:cubicBezTo>
                  <a:cubicBezTo>
                    <a:pt x="5193" y="939"/>
                    <a:pt x="5260" y="684"/>
                    <a:pt x="5353" y="499"/>
                  </a:cubicBezTo>
                  <a:cubicBezTo>
                    <a:pt x="5444" y="320"/>
                    <a:pt x="5580" y="187"/>
                    <a:pt x="5754" y="111"/>
                  </a:cubicBezTo>
                  <a:cubicBezTo>
                    <a:pt x="5928" y="38"/>
                    <a:pt x="6165" y="0"/>
                    <a:pt x="6464" y="0"/>
                  </a:cubicBezTo>
                  <a:lnTo>
                    <a:pt x="15132" y="0"/>
                  </a:lnTo>
                  <a:cubicBezTo>
                    <a:pt x="15410" y="0"/>
                    <a:pt x="15645" y="38"/>
                    <a:pt x="15829" y="111"/>
                  </a:cubicBezTo>
                  <a:cubicBezTo>
                    <a:pt x="16011" y="187"/>
                    <a:pt x="16149" y="320"/>
                    <a:pt x="16243" y="499"/>
                  </a:cubicBezTo>
                  <a:cubicBezTo>
                    <a:pt x="16336" y="684"/>
                    <a:pt x="16403" y="939"/>
                    <a:pt x="16435" y="1265"/>
                  </a:cubicBezTo>
                  <a:cubicBezTo>
                    <a:pt x="16470" y="1594"/>
                    <a:pt x="16486" y="2006"/>
                    <a:pt x="16486" y="2505"/>
                  </a:cubicBezTo>
                  <a:lnTo>
                    <a:pt x="16486" y="2863"/>
                  </a:lnTo>
                  <a:cubicBezTo>
                    <a:pt x="16486" y="2989"/>
                    <a:pt x="16478" y="3119"/>
                    <a:pt x="16459" y="3251"/>
                  </a:cubicBezTo>
                  <a:lnTo>
                    <a:pt x="20603" y="3251"/>
                  </a:lnTo>
                  <a:cubicBezTo>
                    <a:pt x="20884" y="3251"/>
                    <a:pt x="21119" y="3351"/>
                    <a:pt x="21314" y="3550"/>
                  </a:cubicBezTo>
                  <a:cubicBezTo>
                    <a:pt x="21503" y="3753"/>
                    <a:pt x="21599" y="4006"/>
                    <a:pt x="21599" y="4317"/>
                  </a:cubicBezTo>
                  <a:lnTo>
                    <a:pt x="21599" y="6949"/>
                  </a:lnTo>
                  <a:close/>
                  <a:moveTo>
                    <a:pt x="6283" y="10550"/>
                  </a:moveTo>
                  <a:cubicBezTo>
                    <a:pt x="6072" y="9798"/>
                    <a:pt x="5882" y="8978"/>
                    <a:pt x="5714" y="8082"/>
                  </a:cubicBezTo>
                  <a:cubicBezTo>
                    <a:pt x="5548" y="7189"/>
                    <a:pt x="5407" y="6299"/>
                    <a:pt x="5287" y="5415"/>
                  </a:cubicBezTo>
                  <a:lnTo>
                    <a:pt x="1962" y="5415"/>
                  </a:lnTo>
                  <a:lnTo>
                    <a:pt x="1962" y="6949"/>
                  </a:lnTo>
                  <a:cubicBezTo>
                    <a:pt x="1962" y="7137"/>
                    <a:pt x="2064" y="7389"/>
                    <a:pt x="2264" y="7709"/>
                  </a:cubicBezTo>
                  <a:cubicBezTo>
                    <a:pt x="2462" y="8029"/>
                    <a:pt x="2753" y="8358"/>
                    <a:pt x="3126" y="8699"/>
                  </a:cubicBezTo>
                  <a:cubicBezTo>
                    <a:pt x="3500" y="9040"/>
                    <a:pt x="3954" y="9381"/>
                    <a:pt x="4488" y="9707"/>
                  </a:cubicBezTo>
                  <a:cubicBezTo>
                    <a:pt x="5022" y="10033"/>
                    <a:pt x="5618" y="10315"/>
                    <a:pt x="6283" y="10550"/>
                  </a:cubicBezTo>
                  <a:moveTo>
                    <a:pt x="19629" y="5415"/>
                  </a:moveTo>
                  <a:lnTo>
                    <a:pt x="16280" y="5415"/>
                  </a:lnTo>
                  <a:cubicBezTo>
                    <a:pt x="16179" y="6299"/>
                    <a:pt x="16043" y="7189"/>
                    <a:pt x="15877" y="8082"/>
                  </a:cubicBezTo>
                  <a:cubicBezTo>
                    <a:pt x="15712" y="8978"/>
                    <a:pt x="15522" y="9798"/>
                    <a:pt x="15308" y="10550"/>
                  </a:cubicBezTo>
                  <a:cubicBezTo>
                    <a:pt x="15973" y="10315"/>
                    <a:pt x="16574" y="10033"/>
                    <a:pt x="17105" y="9707"/>
                  </a:cubicBezTo>
                  <a:cubicBezTo>
                    <a:pt x="17637" y="9381"/>
                    <a:pt x="18091" y="9040"/>
                    <a:pt x="18467" y="8699"/>
                  </a:cubicBezTo>
                  <a:cubicBezTo>
                    <a:pt x="18844" y="8358"/>
                    <a:pt x="19130" y="8029"/>
                    <a:pt x="19330" y="7709"/>
                  </a:cubicBezTo>
                  <a:cubicBezTo>
                    <a:pt x="19530" y="7389"/>
                    <a:pt x="19629" y="7137"/>
                    <a:pt x="19629" y="6949"/>
                  </a:cubicBezTo>
                  <a:lnTo>
                    <a:pt x="19629" y="5415"/>
                  </a:lnTo>
                  <a:close/>
                </a:path>
              </a:pathLst>
            </a:custGeom>
            <a:solidFill>
              <a:schemeClr val="bg1"/>
            </a:solidFill>
            <a:ln>
              <a:noFill/>
            </a:ln>
            <a:effectLst/>
          </p:spPr>
          <p:txBody>
            <a:bodyPr anchor="ctr" bIns="50789" lIns="50789" rIns="50789" tIns="50789"/>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457200">
                <a:defRPr/>
              </a:pPr>
              <a:endParaRPr lang="es-ES" sz="3200">
                <a:effectLst>
                  <a:outerShdw algn="tl" blurRad="38100" dir="2700000" dist="38100">
                    <a:srgbClr val="000000"/>
                  </a:outerShdw>
                </a:effectLst>
                <a:cs typeface="+mn-ea"/>
                <a:sym typeface="+mn-lt"/>
              </a:endParaRPr>
            </a:p>
          </p:txBody>
        </p:sp>
        <p:sp>
          <p:nvSpPr>
            <p:cNvPr id="52" name="TextBox 30">
              <a:extLst>
                <a:ext uri="{FF2B5EF4-FFF2-40B4-BE49-F238E27FC236}">
                  <a16:creationId xmlns:a16="http://schemas.microsoft.com/office/drawing/2014/main" id="{AB5919B5-1B87-4DF1-988C-10FBC8034960}"/>
                </a:ext>
              </a:extLst>
            </p:cNvPr>
            <p:cNvSpPr txBox="1"/>
            <p:nvPr/>
          </p:nvSpPr>
          <p:spPr>
            <a:xfrm>
              <a:off x="5638865" y="3673197"/>
              <a:ext cx="959963" cy="302042"/>
            </a:xfrm>
            <a:prstGeom prst="rect">
              <a:avLst/>
            </a:prstGeom>
            <a:noFill/>
            <a:ln>
              <a:noFill/>
            </a:ln>
          </p:spPr>
          <p:txBody>
            <a:bodyPr rtlCol="0" wrap="none">
              <a:spAutoFit/>
            </a:bodyPr>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b="1" lang="en-US" sz="1200">
                  <a:solidFill>
                    <a:schemeClr val="bg1"/>
                  </a:solidFill>
                  <a:cs typeface="+mn-ea"/>
                  <a:sym typeface="+mn-lt"/>
                </a:rPr>
                <a:t>SUCCESS</a:t>
              </a:r>
            </a:p>
          </p:txBody>
        </p:sp>
        <p:sp>
          <p:nvSpPr>
            <p:cNvPr id="53" name="Freeform 237">
              <a:extLst>
                <a:ext uri="{FF2B5EF4-FFF2-40B4-BE49-F238E27FC236}">
                  <a16:creationId xmlns:a16="http://schemas.microsoft.com/office/drawing/2014/main" id="{B915220E-32DB-4DB1-B75A-AD8BDC242061}"/>
                </a:ext>
              </a:extLst>
            </p:cNvPr>
            <p:cNvSpPr>
              <a:spLocks noChangeArrowheads="1" noChangeAspect="1"/>
            </p:cNvSpPr>
            <p:nvPr/>
          </p:nvSpPr>
          <p:spPr bwMode="auto">
            <a:xfrm>
              <a:off x="4844651" y="2240778"/>
              <a:ext cx="426117" cy="313034"/>
            </a:xfrm>
            <a:custGeom>
              <a:gdLst>
                <a:gd fmla="*/ 586 w 1347" name="T0"/>
                <a:gd fmla="*/ 602 h 987" name="T1"/>
                <a:gd fmla="*/ 502 w 1347" name="T2"/>
                <a:gd fmla="*/ 535 h 987" name="T3"/>
                <a:gd fmla="*/ 42 w 1347" name="T4"/>
                <a:gd fmla="*/ 117 h 987" name="T5"/>
                <a:gd fmla="*/ 17 w 1347" name="T6"/>
                <a:gd fmla="*/ 33 h 987" name="T7"/>
                <a:gd fmla="*/ 92 w 1347" name="T8"/>
                <a:gd fmla="*/ 0 h 987" name="T9"/>
                <a:gd fmla="*/ 1255 w 1347" name="T10"/>
                <a:gd fmla="*/ 0 h 987" name="T11"/>
                <a:gd fmla="*/ 1330 w 1347" name="T12"/>
                <a:gd fmla="*/ 41 h 987" name="T13"/>
                <a:gd fmla="*/ 1305 w 1347" name="T14"/>
                <a:gd fmla="*/ 125 h 987" name="T15"/>
                <a:gd fmla="*/ 803 w 1347" name="T16"/>
                <a:gd fmla="*/ 576 h 987" name="T17"/>
                <a:gd fmla="*/ 586 w 1347" name="T18"/>
                <a:gd fmla="*/ 602 h 987" name="T19"/>
                <a:gd fmla="*/ 92 w 1347" name="T20"/>
                <a:gd fmla="*/ 986 h 987" name="T21"/>
                <a:gd fmla="*/ 0 w 1347" name="T22"/>
                <a:gd fmla="*/ 894 h 987" name="T23"/>
                <a:gd fmla="*/ 0 w 1347" name="T24"/>
                <a:gd fmla="*/ 225 h 987" name="T25"/>
                <a:gd fmla="*/ 42 w 1347" name="T26"/>
                <a:gd fmla="*/ 217 h 987" name="T27"/>
                <a:gd fmla="*/ 234 w 1347" name="T28"/>
                <a:gd fmla="*/ 409 h 987" name="T29"/>
                <a:gd fmla="*/ 251 w 1347" name="T30"/>
                <a:gd fmla="*/ 493 h 987" name="T31"/>
                <a:gd fmla="*/ 109 w 1347" name="T32"/>
                <a:gd fmla="*/ 827 h 987" name="T33"/>
                <a:gd fmla="*/ 126 w 1347" name="T34"/>
                <a:gd fmla="*/ 827 h 987" name="T35"/>
                <a:gd fmla="*/ 318 w 1347" name="T36"/>
                <a:gd fmla="*/ 576 h 987" name="T37"/>
                <a:gd fmla="*/ 393 w 1347" name="T38"/>
                <a:gd fmla="*/ 568 h 987" name="T39"/>
                <a:gd fmla="*/ 477 w 1347" name="T40"/>
                <a:gd fmla="*/ 643 h 987" name="T41"/>
                <a:gd fmla="*/ 569 w 1347" name="T42"/>
                <a:gd fmla="*/ 694 h 987" name="T43"/>
                <a:gd fmla="*/ 820 w 1347" name="T44"/>
                <a:gd fmla="*/ 677 h 987" name="T45"/>
                <a:gd fmla="*/ 945 w 1347" name="T46"/>
                <a:gd fmla="*/ 568 h 987" name="T47"/>
                <a:gd fmla="*/ 1020 w 1347" name="T48"/>
                <a:gd fmla="*/ 576 h 987" name="T49"/>
                <a:gd fmla="*/ 1229 w 1347" name="T50"/>
                <a:gd fmla="*/ 853 h 987" name="T51"/>
                <a:gd fmla="*/ 1238 w 1347" name="T52"/>
                <a:gd fmla="*/ 844 h 987" name="T53"/>
                <a:gd fmla="*/ 1096 w 1347" name="T54"/>
                <a:gd fmla="*/ 493 h 987" name="T55"/>
                <a:gd fmla="*/ 1112 w 1347" name="T56"/>
                <a:gd fmla="*/ 409 h 987" name="T57"/>
                <a:gd fmla="*/ 1313 w 1347" name="T58"/>
                <a:gd fmla="*/ 217 h 987" name="T59"/>
                <a:gd fmla="*/ 1346 w 1347" name="T60"/>
                <a:gd fmla="*/ 225 h 987" name="T61"/>
                <a:gd fmla="*/ 1346 w 1347" name="T62"/>
                <a:gd fmla="*/ 903 h 987" name="T63"/>
                <a:gd fmla="*/ 1246 w 1347" name="T64"/>
                <a:gd fmla="*/ 986 h 987" name="T65"/>
                <a:gd fmla="*/ 92 w 1347" name="T66"/>
                <a:gd fmla="*/ 986 h 987" name="T67"/>
                <a:gd fmla="*/ 92 w 1347" name="T68"/>
                <a:gd fmla="*/ 986 h 987" name="T69"/>
                <a:gd fmla="*/ 92 w 1347" name="T70"/>
                <a:gd fmla="*/ 986 h 987"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986" w="1347">
                  <a:moveTo>
                    <a:pt x="586" y="602"/>
                  </a:moveTo>
                  <a:cubicBezTo>
                    <a:pt x="561" y="585"/>
                    <a:pt x="519" y="560"/>
                    <a:pt x="502" y="535"/>
                  </a:cubicBezTo>
                  <a:cubicBezTo>
                    <a:pt x="42" y="117"/>
                    <a:pt x="42" y="117"/>
                    <a:pt x="42" y="117"/>
                  </a:cubicBezTo>
                  <a:cubicBezTo>
                    <a:pt x="26" y="100"/>
                    <a:pt x="9" y="58"/>
                    <a:pt x="17" y="33"/>
                  </a:cubicBezTo>
                  <a:cubicBezTo>
                    <a:pt x="34" y="17"/>
                    <a:pt x="51" y="0"/>
                    <a:pt x="92" y="0"/>
                  </a:cubicBezTo>
                  <a:cubicBezTo>
                    <a:pt x="1255" y="0"/>
                    <a:pt x="1255" y="0"/>
                    <a:pt x="1255" y="0"/>
                  </a:cubicBezTo>
                  <a:cubicBezTo>
                    <a:pt x="1255" y="0"/>
                    <a:pt x="1305" y="0"/>
                    <a:pt x="1330" y="41"/>
                  </a:cubicBezTo>
                  <a:cubicBezTo>
                    <a:pt x="1346" y="67"/>
                    <a:pt x="1330" y="108"/>
                    <a:pt x="1305" y="125"/>
                  </a:cubicBezTo>
                  <a:cubicBezTo>
                    <a:pt x="803" y="576"/>
                    <a:pt x="803" y="576"/>
                    <a:pt x="803" y="576"/>
                  </a:cubicBezTo>
                  <a:cubicBezTo>
                    <a:pt x="803" y="576"/>
                    <a:pt x="711" y="652"/>
                    <a:pt x="586" y="602"/>
                  </a:cubicBezTo>
                  <a:close/>
                  <a:moveTo>
                    <a:pt x="92" y="986"/>
                  </a:moveTo>
                  <a:cubicBezTo>
                    <a:pt x="92" y="986"/>
                    <a:pt x="0" y="978"/>
                    <a:pt x="0" y="894"/>
                  </a:cubicBezTo>
                  <a:cubicBezTo>
                    <a:pt x="0" y="225"/>
                    <a:pt x="0" y="225"/>
                    <a:pt x="0" y="225"/>
                  </a:cubicBezTo>
                  <a:cubicBezTo>
                    <a:pt x="0" y="200"/>
                    <a:pt x="17" y="192"/>
                    <a:pt x="42" y="217"/>
                  </a:cubicBezTo>
                  <a:cubicBezTo>
                    <a:pt x="234" y="409"/>
                    <a:pt x="234" y="409"/>
                    <a:pt x="234" y="409"/>
                  </a:cubicBezTo>
                  <a:cubicBezTo>
                    <a:pt x="260" y="426"/>
                    <a:pt x="268" y="468"/>
                    <a:pt x="251" y="493"/>
                  </a:cubicBezTo>
                  <a:cubicBezTo>
                    <a:pt x="109" y="827"/>
                    <a:pt x="109" y="827"/>
                    <a:pt x="109" y="827"/>
                  </a:cubicBezTo>
                  <a:cubicBezTo>
                    <a:pt x="101" y="853"/>
                    <a:pt x="109" y="853"/>
                    <a:pt x="126" y="827"/>
                  </a:cubicBezTo>
                  <a:cubicBezTo>
                    <a:pt x="318" y="576"/>
                    <a:pt x="318" y="576"/>
                    <a:pt x="318" y="576"/>
                  </a:cubicBezTo>
                  <a:cubicBezTo>
                    <a:pt x="343" y="552"/>
                    <a:pt x="368" y="552"/>
                    <a:pt x="393" y="568"/>
                  </a:cubicBezTo>
                  <a:cubicBezTo>
                    <a:pt x="477" y="643"/>
                    <a:pt x="477" y="643"/>
                    <a:pt x="477" y="643"/>
                  </a:cubicBezTo>
                  <a:cubicBezTo>
                    <a:pt x="502" y="660"/>
                    <a:pt x="544" y="685"/>
                    <a:pt x="569" y="694"/>
                  </a:cubicBezTo>
                  <a:cubicBezTo>
                    <a:pt x="636" y="710"/>
                    <a:pt x="744" y="735"/>
                    <a:pt x="820" y="677"/>
                  </a:cubicBezTo>
                  <a:cubicBezTo>
                    <a:pt x="945" y="568"/>
                    <a:pt x="945" y="568"/>
                    <a:pt x="945" y="568"/>
                  </a:cubicBezTo>
                  <a:cubicBezTo>
                    <a:pt x="970" y="552"/>
                    <a:pt x="1004" y="552"/>
                    <a:pt x="1020" y="576"/>
                  </a:cubicBezTo>
                  <a:cubicBezTo>
                    <a:pt x="1229" y="853"/>
                    <a:pt x="1229" y="853"/>
                    <a:pt x="1229" y="853"/>
                  </a:cubicBezTo>
                  <a:cubicBezTo>
                    <a:pt x="1246" y="877"/>
                    <a:pt x="1246" y="869"/>
                    <a:pt x="1238" y="844"/>
                  </a:cubicBezTo>
                  <a:cubicBezTo>
                    <a:pt x="1096" y="493"/>
                    <a:pt x="1096" y="493"/>
                    <a:pt x="1096" y="493"/>
                  </a:cubicBezTo>
                  <a:cubicBezTo>
                    <a:pt x="1079" y="468"/>
                    <a:pt x="1087" y="434"/>
                    <a:pt x="1112" y="409"/>
                  </a:cubicBezTo>
                  <a:cubicBezTo>
                    <a:pt x="1313" y="217"/>
                    <a:pt x="1313" y="217"/>
                    <a:pt x="1313" y="217"/>
                  </a:cubicBezTo>
                  <a:cubicBezTo>
                    <a:pt x="1330" y="192"/>
                    <a:pt x="1346" y="200"/>
                    <a:pt x="1346" y="225"/>
                  </a:cubicBezTo>
                  <a:cubicBezTo>
                    <a:pt x="1346" y="903"/>
                    <a:pt x="1346" y="903"/>
                    <a:pt x="1346" y="903"/>
                  </a:cubicBezTo>
                  <a:cubicBezTo>
                    <a:pt x="1346" y="903"/>
                    <a:pt x="1338" y="986"/>
                    <a:pt x="1246" y="986"/>
                  </a:cubicBezTo>
                  <a:cubicBezTo>
                    <a:pt x="92" y="986"/>
                    <a:pt x="92" y="986"/>
                    <a:pt x="92" y="986"/>
                  </a:cubicBezTo>
                  <a:close/>
                  <a:moveTo>
                    <a:pt x="92" y="986"/>
                  </a:moveTo>
                  <a:lnTo>
                    <a:pt x="92" y="986"/>
                  </a:lnTo>
                  <a:close/>
                </a:path>
              </a:pathLst>
            </a:custGeom>
            <a:solidFill>
              <a:schemeClr val="bg1"/>
            </a:solidFill>
            <a:ln>
              <a:noFill/>
            </a:ln>
            <a:effectLst/>
          </p:spPr>
          <p:txBody>
            <a:bodyPr anchor="ctr" bIns="60946" lIns="121893" rIns="121893" tIns="60946" wrap="non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endParaRPr lang="en-US" sz="1000">
                <a:cs typeface="+mn-ea"/>
                <a:sym typeface="+mn-lt"/>
              </a:endParaRPr>
            </a:p>
          </p:txBody>
        </p:sp>
        <p:sp>
          <p:nvSpPr>
            <p:cNvPr id="54" name="Freeform 290">
              <a:extLst>
                <a:ext uri="{FF2B5EF4-FFF2-40B4-BE49-F238E27FC236}">
                  <a16:creationId xmlns:a16="http://schemas.microsoft.com/office/drawing/2014/main" id="{5E806FA7-9B53-4A53-AD99-D3BCB15ACFCA}"/>
                </a:ext>
              </a:extLst>
            </p:cNvPr>
            <p:cNvSpPr>
              <a:spLocks noChangeArrowheads="1" noChangeAspect="1"/>
            </p:cNvSpPr>
            <p:nvPr/>
          </p:nvSpPr>
          <p:spPr bwMode="auto">
            <a:xfrm>
              <a:off x="7029692" y="2245776"/>
              <a:ext cx="506529" cy="392325"/>
            </a:xfrm>
            <a:custGeom>
              <a:gdLst>
                <a:gd fmla="*/ 995 w 996" name="T0"/>
                <a:gd fmla="*/ 409 h 770" name="T1"/>
                <a:gd fmla="*/ 836 w 996" name="T2"/>
                <a:gd fmla="*/ 409 h 770" name="T3"/>
                <a:gd fmla="*/ 543 w 996" name="T4"/>
                <a:gd fmla="*/ 192 h 770" name="T5"/>
                <a:gd fmla="*/ 384 w 996" name="T6"/>
                <a:gd fmla="*/ 275 h 770" name="T7"/>
                <a:gd fmla="*/ 360 w 996" name="T8"/>
                <a:gd fmla="*/ 158 h 770" name="T9"/>
                <a:gd fmla="*/ 702 w 996" name="T10"/>
                <a:gd fmla="*/ 33 h 770" name="T11"/>
                <a:gd fmla="*/ 836 w 996" name="T12"/>
                <a:gd fmla="*/ 133 h 770" name="T13"/>
                <a:gd fmla="*/ 334 w 996" name="T14"/>
                <a:gd fmla="*/ 626 h 770" name="T15"/>
                <a:gd fmla="*/ 276 w 996" name="T16"/>
                <a:gd fmla="*/ 551 h 770" name="T17"/>
                <a:gd fmla="*/ 209 w 996" name="T18"/>
                <a:gd fmla="*/ 484 h 770" name="T19"/>
                <a:gd fmla="*/ 109 w 996" name="T20"/>
                <a:gd fmla="*/ 434 h 770" name="T21"/>
                <a:gd fmla="*/ 159 w 996" name="T22"/>
                <a:gd fmla="*/ 535 h 770" name="T23"/>
                <a:gd fmla="*/ 226 w 996" name="T24"/>
                <a:gd fmla="*/ 602 h 770" name="T25"/>
                <a:gd fmla="*/ 293 w 996" name="T26"/>
                <a:gd fmla="*/ 668 h 770" name="T27"/>
                <a:gd fmla="*/ 393 w 996" name="T28"/>
                <a:gd fmla="*/ 727 h 770" name="T29"/>
                <a:gd fmla="*/ 334 w 996" name="T30"/>
                <a:gd fmla="*/ 626 h 770" name="T31"/>
                <a:gd fmla="*/ 594 w 996" name="T32"/>
                <a:gd fmla="*/ 267 h 770" name="T33"/>
                <a:gd fmla="*/ 443 w 996" name="T34"/>
                <a:gd fmla="*/ 301 h 770" name="T35"/>
                <a:gd fmla="*/ 284 w 996" name="T36"/>
                <a:gd fmla="*/ 217 h 770" name="T37"/>
                <a:gd fmla="*/ 460 w 996" name="T38"/>
                <a:gd fmla="*/ 50 h 770" name="T39"/>
                <a:gd fmla="*/ 184 w 996" name="T40"/>
                <a:gd fmla="*/ 100 h 770" name="T41"/>
                <a:gd fmla="*/ 0 w 996" name="T42"/>
                <a:gd fmla="*/ 66 h 770" name="T43"/>
                <a:gd fmla="*/ 50 w 996" name="T44"/>
                <a:gd fmla="*/ 443 h 770" name="T45"/>
                <a:gd fmla="*/ 234 w 996" name="T46"/>
                <a:gd fmla="*/ 392 h 770" name="T47"/>
                <a:gd fmla="*/ 293 w 996" name="T48"/>
                <a:gd fmla="*/ 468 h 770" name="T49"/>
                <a:gd fmla="*/ 360 w 996" name="T50"/>
                <a:gd fmla="*/ 535 h 770" name="T51"/>
                <a:gd fmla="*/ 426 w 996" name="T52"/>
                <a:gd fmla="*/ 610 h 770" name="T53"/>
                <a:gd fmla="*/ 477 w 996" name="T54"/>
                <a:gd fmla="*/ 727 h 770" name="T55"/>
                <a:gd fmla="*/ 543 w 996" name="T56"/>
                <a:gd fmla="*/ 660 h 770" name="T57"/>
                <a:gd fmla="*/ 485 w 996" name="T58"/>
                <a:gd fmla="*/ 585 h 770" name="T59"/>
                <a:gd fmla="*/ 569 w 996" name="T60"/>
                <a:gd fmla="*/ 668 h 770" name="T61"/>
                <a:gd fmla="*/ 627 w 996" name="T62"/>
                <a:gd fmla="*/ 602 h 770" name="T63"/>
                <a:gd fmla="*/ 652 w 996" name="T64"/>
                <a:gd fmla="*/ 610 h 770" name="T65"/>
                <a:gd fmla="*/ 719 w 996" name="T66"/>
                <a:gd fmla="*/ 543 h 770" name="T67"/>
                <a:gd fmla="*/ 727 w 996" name="T68"/>
                <a:gd fmla="*/ 526 h 770" name="T69"/>
                <a:gd fmla="*/ 786 w 996" name="T70"/>
                <a:gd fmla="*/ 535 h 770" name="T71"/>
                <a:gd fmla="*/ 786 w 996" name="T72"/>
                <a:gd fmla="*/ 468 h 77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70" w="996">
                  <a:moveTo>
                    <a:pt x="995" y="100"/>
                  </a:moveTo>
                  <a:cubicBezTo>
                    <a:pt x="995" y="409"/>
                    <a:pt x="995" y="409"/>
                    <a:pt x="995" y="409"/>
                  </a:cubicBezTo>
                  <a:cubicBezTo>
                    <a:pt x="995" y="409"/>
                    <a:pt x="928" y="426"/>
                    <a:pt x="920" y="426"/>
                  </a:cubicBezTo>
                  <a:cubicBezTo>
                    <a:pt x="903" y="426"/>
                    <a:pt x="861" y="443"/>
                    <a:pt x="836" y="409"/>
                  </a:cubicBezTo>
                  <a:cubicBezTo>
                    <a:pt x="786" y="367"/>
                    <a:pt x="619" y="192"/>
                    <a:pt x="619" y="192"/>
                  </a:cubicBezTo>
                  <a:cubicBezTo>
                    <a:pt x="619" y="192"/>
                    <a:pt x="594" y="167"/>
                    <a:pt x="543" y="192"/>
                  </a:cubicBezTo>
                  <a:cubicBezTo>
                    <a:pt x="502" y="217"/>
                    <a:pt x="443" y="250"/>
                    <a:pt x="418" y="259"/>
                  </a:cubicBezTo>
                  <a:cubicBezTo>
                    <a:pt x="410" y="267"/>
                    <a:pt x="393" y="275"/>
                    <a:pt x="384" y="275"/>
                  </a:cubicBezTo>
                  <a:cubicBezTo>
                    <a:pt x="351" y="275"/>
                    <a:pt x="326" y="242"/>
                    <a:pt x="326" y="209"/>
                  </a:cubicBezTo>
                  <a:cubicBezTo>
                    <a:pt x="326" y="183"/>
                    <a:pt x="343" y="167"/>
                    <a:pt x="360" y="158"/>
                  </a:cubicBezTo>
                  <a:cubicBezTo>
                    <a:pt x="426" y="116"/>
                    <a:pt x="552" y="50"/>
                    <a:pt x="602" y="16"/>
                  </a:cubicBezTo>
                  <a:cubicBezTo>
                    <a:pt x="635" y="0"/>
                    <a:pt x="652" y="0"/>
                    <a:pt x="702" y="33"/>
                  </a:cubicBezTo>
                  <a:cubicBezTo>
                    <a:pt x="752" y="83"/>
                    <a:pt x="803" y="125"/>
                    <a:pt x="803" y="125"/>
                  </a:cubicBezTo>
                  <a:cubicBezTo>
                    <a:pt x="803" y="125"/>
                    <a:pt x="819" y="133"/>
                    <a:pt x="836" y="133"/>
                  </a:cubicBezTo>
                  <a:cubicBezTo>
                    <a:pt x="878" y="125"/>
                    <a:pt x="995" y="100"/>
                    <a:pt x="995" y="100"/>
                  </a:cubicBezTo>
                  <a:close/>
                  <a:moveTo>
                    <a:pt x="334" y="626"/>
                  </a:moveTo>
                  <a:cubicBezTo>
                    <a:pt x="343" y="610"/>
                    <a:pt x="343" y="585"/>
                    <a:pt x="326" y="568"/>
                  </a:cubicBezTo>
                  <a:cubicBezTo>
                    <a:pt x="309" y="551"/>
                    <a:pt x="293" y="551"/>
                    <a:pt x="276" y="551"/>
                  </a:cubicBezTo>
                  <a:cubicBezTo>
                    <a:pt x="276" y="535"/>
                    <a:pt x="276" y="510"/>
                    <a:pt x="259" y="501"/>
                  </a:cubicBezTo>
                  <a:cubicBezTo>
                    <a:pt x="251" y="484"/>
                    <a:pt x="226" y="476"/>
                    <a:pt x="209" y="484"/>
                  </a:cubicBezTo>
                  <a:cubicBezTo>
                    <a:pt x="217" y="468"/>
                    <a:pt x="209" y="443"/>
                    <a:pt x="201" y="426"/>
                  </a:cubicBezTo>
                  <a:cubicBezTo>
                    <a:pt x="176" y="401"/>
                    <a:pt x="134" y="409"/>
                    <a:pt x="109" y="434"/>
                  </a:cubicBezTo>
                  <a:cubicBezTo>
                    <a:pt x="92" y="451"/>
                    <a:pt x="75" y="501"/>
                    <a:pt x="92" y="526"/>
                  </a:cubicBezTo>
                  <a:cubicBezTo>
                    <a:pt x="117" y="551"/>
                    <a:pt x="142" y="535"/>
                    <a:pt x="159" y="535"/>
                  </a:cubicBezTo>
                  <a:cubicBezTo>
                    <a:pt x="159" y="551"/>
                    <a:pt x="142" y="568"/>
                    <a:pt x="159" y="593"/>
                  </a:cubicBezTo>
                  <a:cubicBezTo>
                    <a:pt x="176" y="618"/>
                    <a:pt x="209" y="602"/>
                    <a:pt x="226" y="602"/>
                  </a:cubicBezTo>
                  <a:cubicBezTo>
                    <a:pt x="217" y="618"/>
                    <a:pt x="201" y="643"/>
                    <a:pt x="226" y="668"/>
                  </a:cubicBezTo>
                  <a:cubicBezTo>
                    <a:pt x="242" y="685"/>
                    <a:pt x="276" y="677"/>
                    <a:pt x="293" y="668"/>
                  </a:cubicBezTo>
                  <a:cubicBezTo>
                    <a:pt x="284" y="693"/>
                    <a:pt x="268" y="710"/>
                    <a:pt x="293" y="744"/>
                  </a:cubicBezTo>
                  <a:cubicBezTo>
                    <a:pt x="318" y="769"/>
                    <a:pt x="368" y="752"/>
                    <a:pt x="393" y="727"/>
                  </a:cubicBezTo>
                  <a:cubicBezTo>
                    <a:pt x="418" y="702"/>
                    <a:pt x="418" y="668"/>
                    <a:pt x="393" y="643"/>
                  </a:cubicBezTo>
                  <a:cubicBezTo>
                    <a:pt x="376" y="626"/>
                    <a:pt x="360" y="626"/>
                    <a:pt x="334" y="626"/>
                  </a:cubicBezTo>
                  <a:close/>
                  <a:moveTo>
                    <a:pt x="786" y="468"/>
                  </a:moveTo>
                  <a:cubicBezTo>
                    <a:pt x="610" y="284"/>
                    <a:pt x="694" y="367"/>
                    <a:pt x="594" y="267"/>
                  </a:cubicBezTo>
                  <a:cubicBezTo>
                    <a:pt x="594" y="267"/>
                    <a:pt x="569" y="234"/>
                    <a:pt x="527" y="259"/>
                  </a:cubicBezTo>
                  <a:cubicBezTo>
                    <a:pt x="502" y="267"/>
                    <a:pt x="468" y="284"/>
                    <a:pt x="443" y="301"/>
                  </a:cubicBezTo>
                  <a:cubicBezTo>
                    <a:pt x="418" y="309"/>
                    <a:pt x="393" y="317"/>
                    <a:pt x="384" y="317"/>
                  </a:cubicBezTo>
                  <a:cubicBezTo>
                    <a:pt x="326" y="317"/>
                    <a:pt x="284" y="267"/>
                    <a:pt x="284" y="217"/>
                  </a:cubicBezTo>
                  <a:cubicBezTo>
                    <a:pt x="284" y="175"/>
                    <a:pt x="301" y="142"/>
                    <a:pt x="334" y="125"/>
                  </a:cubicBezTo>
                  <a:cubicBezTo>
                    <a:pt x="368" y="100"/>
                    <a:pt x="460" y="50"/>
                    <a:pt x="460" y="50"/>
                  </a:cubicBezTo>
                  <a:cubicBezTo>
                    <a:pt x="460" y="50"/>
                    <a:pt x="435" y="8"/>
                    <a:pt x="376" y="8"/>
                  </a:cubicBezTo>
                  <a:cubicBezTo>
                    <a:pt x="309" y="8"/>
                    <a:pt x="184" y="100"/>
                    <a:pt x="184" y="100"/>
                  </a:cubicBezTo>
                  <a:cubicBezTo>
                    <a:pt x="184" y="100"/>
                    <a:pt x="150" y="116"/>
                    <a:pt x="100" y="100"/>
                  </a:cubicBezTo>
                  <a:cubicBezTo>
                    <a:pt x="0" y="66"/>
                    <a:pt x="0" y="66"/>
                    <a:pt x="0" y="66"/>
                  </a:cubicBezTo>
                  <a:cubicBezTo>
                    <a:pt x="0" y="426"/>
                    <a:pt x="0" y="426"/>
                    <a:pt x="0" y="426"/>
                  </a:cubicBezTo>
                  <a:cubicBezTo>
                    <a:pt x="0" y="426"/>
                    <a:pt x="25" y="434"/>
                    <a:pt x="50" y="443"/>
                  </a:cubicBezTo>
                  <a:cubicBezTo>
                    <a:pt x="59" y="426"/>
                    <a:pt x="67" y="409"/>
                    <a:pt x="83" y="392"/>
                  </a:cubicBezTo>
                  <a:cubicBezTo>
                    <a:pt x="125" y="351"/>
                    <a:pt x="192" y="351"/>
                    <a:pt x="234" y="392"/>
                  </a:cubicBezTo>
                  <a:cubicBezTo>
                    <a:pt x="242" y="409"/>
                    <a:pt x="251" y="417"/>
                    <a:pt x="251" y="434"/>
                  </a:cubicBezTo>
                  <a:cubicBezTo>
                    <a:pt x="268" y="443"/>
                    <a:pt x="284" y="451"/>
                    <a:pt x="293" y="468"/>
                  </a:cubicBezTo>
                  <a:cubicBezTo>
                    <a:pt x="309" y="476"/>
                    <a:pt x="318" y="493"/>
                    <a:pt x="318" y="510"/>
                  </a:cubicBezTo>
                  <a:cubicBezTo>
                    <a:pt x="334" y="510"/>
                    <a:pt x="351" y="518"/>
                    <a:pt x="360" y="535"/>
                  </a:cubicBezTo>
                  <a:cubicBezTo>
                    <a:pt x="376" y="551"/>
                    <a:pt x="384" y="568"/>
                    <a:pt x="384" y="585"/>
                  </a:cubicBezTo>
                  <a:cubicBezTo>
                    <a:pt x="401" y="585"/>
                    <a:pt x="418" y="593"/>
                    <a:pt x="426" y="610"/>
                  </a:cubicBezTo>
                  <a:cubicBezTo>
                    <a:pt x="451" y="635"/>
                    <a:pt x="460" y="668"/>
                    <a:pt x="451" y="702"/>
                  </a:cubicBezTo>
                  <a:cubicBezTo>
                    <a:pt x="460" y="702"/>
                    <a:pt x="468" y="718"/>
                    <a:pt x="477" y="727"/>
                  </a:cubicBezTo>
                  <a:cubicBezTo>
                    <a:pt x="493" y="744"/>
                    <a:pt x="527" y="744"/>
                    <a:pt x="543" y="727"/>
                  </a:cubicBezTo>
                  <a:cubicBezTo>
                    <a:pt x="560" y="710"/>
                    <a:pt x="560" y="677"/>
                    <a:pt x="543" y="660"/>
                  </a:cubicBezTo>
                  <a:lnTo>
                    <a:pt x="535" y="660"/>
                  </a:lnTo>
                  <a:cubicBezTo>
                    <a:pt x="485" y="602"/>
                    <a:pt x="477" y="593"/>
                    <a:pt x="485" y="585"/>
                  </a:cubicBezTo>
                  <a:cubicBezTo>
                    <a:pt x="493" y="585"/>
                    <a:pt x="502" y="593"/>
                    <a:pt x="560" y="660"/>
                  </a:cubicBezTo>
                  <a:cubicBezTo>
                    <a:pt x="569" y="668"/>
                    <a:pt x="569" y="668"/>
                    <a:pt x="569" y="668"/>
                  </a:cubicBezTo>
                  <a:cubicBezTo>
                    <a:pt x="585" y="685"/>
                    <a:pt x="610" y="685"/>
                    <a:pt x="627" y="668"/>
                  </a:cubicBezTo>
                  <a:cubicBezTo>
                    <a:pt x="644" y="652"/>
                    <a:pt x="644" y="618"/>
                    <a:pt x="627" y="602"/>
                  </a:cubicBezTo>
                  <a:cubicBezTo>
                    <a:pt x="569" y="535"/>
                    <a:pt x="560" y="526"/>
                    <a:pt x="560" y="518"/>
                  </a:cubicBezTo>
                  <a:cubicBezTo>
                    <a:pt x="569" y="518"/>
                    <a:pt x="594" y="551"/>
                    <a:pt x="652" y="610"/>
                  </a:cubicBezTo>
                  <a:cubicBezTo>
                    <a:pt x="669" y="626"/>
                    <a:pt x="702" y="626"/>
                    <a:pt x="719" y="610"/>
                  </a:cubicBezTo>
                  <a:cubicBezTo>
                    <a:pt x="727" y="593"/>
                    <a:pt x="736" y="568"/>
                    <a:pt x="719" y="543"/>
                  </a:cubicBezTo>
                  <a:cubicBezTo>
                    <a:pt x="644" y="468"/>
                    <a:pt x="644" y="468"/>
                    <a:pt x="652" y="459"/>
                  </a:cubicBezTo>
                  <a:lnTo>
                    <a:pt x="727" y="526"/>
                  </a:lnTo>
                  <a:cubicBezTo>
                    <a:pt x="727" y="535"/>
                    <a:pt x="727" y="535"/>
                    <a:pt x="727" y="535"/>
                  </a:cubicBezTo>
                  <a:cubicBezTo>
                    <a:pt x="744" y="551"/>
                    <a:pt x="769" y="551"/>
                    <a:pt x="786" y="535"/>
                  </a:cubicBezTo>
                  <a:cubicBezTo>
                    <a:pt x="803" y="510"/>
                    <a:pt x="803" y="484"/>
                    <a:pt x="786" y="468"/>
                  </a:cubicBezTo>
                  <a:close/>
                  <a:moveTo>
                    <a:pt x="786" y="468"/>
                  </a:moveTo>
                  <a:lnTo>
                    <a:pt x="786" y="468"/>
                  </a:lnTo>
                  <a:close/>
                </a:path>
              </a:pathLst>
            </a:custGeom>
            <a:solidFill>
              <a:schemeClr val="bg1"/>
            </a:solidFill>
            <a:ln>
              <a:noFill/>
            </a:ln>
            <a:effectLst/>
          </p:spPr>
          <p:txBody>
            <a:bodyPr anchor="ctr" bIns="91422" lIns="182843" rIns="182843" tIns="91422" wrap="non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endParaRPr lang="en-US" sz="2000">
                <a:cs typeface="+mn-ea"/>
                <a:sym typeface="+mn-lt"/>
              </a:endParaRPr>
            </a:p>
          </p:txBody>
        </p:sp>
        <p:sp>
          <p:nvSpPr>
            <p:cNvPr id="55" name="Freeform 417">
              <a:extLst>
                <a:ext uri="{FF2B5EF4-FFF2-40B4-BE49-F238E27FC236}">
                  <a16:creationId xmlns:a16="http://schemas.microsoft.com/office/drawing/2014/main" id="{53FE3382-82EF-4A99-8053-913C2F7CA2C4}"/>
                </a:ext>
              </a:extLst>
            </p:cNvPr>
            <p:cNvSpPr>
              <a:spLocks noChangeArrowheads="1" noChangeAspect="1"/>
            </p:cNvSpPr>
            <p:nvPr/>
          </p:nvSpPr>
          <p:spPr bwMode="auto">
            <a:xfrm>
              <a:off x="7029692" y="4417164"/>
              <a:ext cx="437908" cy="438023"/>
            </a:xfrm>
            <a:custGeom>
              <a:gdLst>
                <a:gd fmla="*/ 0 w 904" name="T0"/>
                <a:gd fmla="*/ 686 h 904" name="T1"/>
                <a:gd fmla="*/ 218 w 904" name="T2"/>
                <a:gd fmla="*/ 903 h 904" name="T3"/>
                <a:gd fmla="*/ 0 w 904" name="T4"/>
                <a:gd fmla="*/ 903 h 904" name="T5"/>
                <a:gd fmla="*/ 0 w 904" name="T6"/>
                <a:gd fmla="*/ 686 h 904" name="T7"/>
                <a:gd fmla="*/ 552 w 904" name="T8"/>
                <a:gd fmla="*/ 42 h 904" name="T9"/>
                <a:gd fmla="*/ 627 w 904" name="T10"/>
                <a:gd fmla="*/ 276 h 904" name="T11"/>
                <a:gd fmla="*/ 861 w 904" name="T12"/>
                <a:gd fmla="*/ 351 h 904" name="T13"/>
                <a:gd fmla="*/ 786 w 904" name="T14"/>
                <a:gd fmla="*/ 117 h 904" name="T15"/>
                <a:gd fmla="*/ 552 w 904" name="T16"/>
                <a:gd fmla="*/ 42 h 904" name="T17"/>
                <a:gd fmla="*/ 677 w 904" name="T18"/>
                <a:gd fmla="*/ 385 h 904" name="T19"/>
                <a:gd fmla="*/ 276 w 904" name="T20"/>
                <a:gd fmla="*/ 778 h 904" name="T21"/>
                <a:gd fmla="*/ 360 w 904" name="T22"/>
                <a:gd fmla="*/ 862 h 904" name="T23"/>
                <a:gd fmla="*/ 795 w 904" name="T24"/>
                <a:gd fmla="*/ 427 h 904" name="T25"/>
                <a:gd fmla="*/ 677 w 904" name="T26"/>
                <a:gd fmla="*/ 385 h 904" name="T27"/>
                <a:gd fmla="*/ 594 w 904" name="T28"/>
                <a:gd fmla="*/ 318 h 904" name="T29"/>
                <a:gd fmla="*/ 552 w 904" name="T30"/>
                <a:gd fmla="*/ 276 h 904" name="T31"/>
                <a:gd fmla="*/ 159 w 904" name="T32"/>
                <a:gd fmla="*/ 661 h 904" name="T33"/>
                <a:gd fmla="*/ 243 w 904" name="T34"/>
                <a:gd fmla="*/ 744 h 904" name="T35"/>
                <a:gd fmla="*/ 636 w 904" name="T36"/>
                <a:gd fmla="*/ 351 h 904" name="T37"/>
                <a:gd fmla="*/ 594 w 904" name="T38"/>
                <a:gd fmla="*/ 318 h 904" name="T39"/>
                <a:gd fmla="*/ 477 w 904" name="T40"/>
                <a:gd fmla="*/ 109 h 904" name="T41"/>
                <a:gd fmla="*/ 50 w 904" name="T42"/>
                <a:gd fmla="*/ 544 h 904" name="T43"/>
                <a:gd fmla="*/ 126 w 904" name="T44"/>
                <a:gd fmla="*/ 628 h 904" name="T45"/>
                <a:gd fmla="*/ 519 w 904" name="T46"/>
                <a:gd fmla="*/ 226 h 904" name="T47"/>
                <a:gd fmla="*/ 477 w 904" name="T48"/>
                <a:gd fmla="*/ 109 h 904" name="T49"/>
                <a:gd fmla="*/ 477 w 904" name="T50"/>
                <a:gd fmla="*/ 109 h 904" name="T51"/>
                <a:gd fmla="*/ 477 w 904" name="T52"/>
                <a:gd fmla="*/ 109 h 904"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904" w="904">
                  <a:moveTo>
                    <a:pt x="0" y="686"/>
                  </a:moveTo>
                  <a:cubicBezTo>
                    <a:pt x="218" y="903"/>
                    <a:pt x="218" y="903"/>
                    <a:pt x="218" y="903"/>
                  </a:cubicBezTo>
                  <a:cubicBezTo>
                    <a:pt x="0" y="903"/>
                    <a:pt x="0" y="903"/>
                    <a:pt x="0" y="903"/>
                  </a:cubicBezTo>
                  <a:lnTo>
                    <a:pt x="0" y="686"/>
                  </a:lnTo>
                  <a:close/>
                  <a:moveTo>
                    <a:pt x="552" y="42"/>
                  </a:moveTo>
                  <a:cubicBezTo>
                    <a:pt x="510" y="84"/>
                    <a:pt x="544" y="193"/>
                    <a:pt x="627" y="276"/>
                  </a:cubicBezTo>
                  <a:cubicBezTo>
                    <a:pt x="719" y="360"/>
                    <a:pt x="820" y="393"/>
                    <a:pt x="861" y="351"/>
                  </a:cubicBezTo>
                  <a:cubicBezTo>
                    <a:pt x="903" y="310"/>
                    <a:pt x="870" y="209"/>
                    <a:pt x="786" y="117"/>
                  </a:cubicBezTo>
                  <a:cubicBezTo>
                    <a:pt x="703" y="34"/>
                    <a:pt x="594" y="0"/>
                    <a:pt x="552" y="42"/>
                  </a:cubicBezTo>
                  <a:close/>
                  <a:moveTo>
                    <a:pt x="677" y="385"/>
                  </a:moveTo>
                  <a:cubicBezTo>
                    <a:pt x="276" y="778"/>
                    <a:pt x="276" y="778"/>
                    <a:pt x="276" y="778"/>
                  </a:cubicBezTo>
                  <a:cubicBezTo>
                    <a:pt x="360" y="862"/>
                    <a:pt x="360" y="862"/>
                    <a:pt x="360" y="862"/>
                  </a:cubicBezTo>
                  <a:cubicBezTo>
                    <a:pt x="795" y="427"/>
                    <a:pt x="795" y="427"/>
                    <a:pt x="795" y="427"/>
                  </a:cubicBezTo>
                  <a:cubicBezTo>
                    <a:pt x="753" y="418"/>
                    <a:pt x="719" y="410"/>
                    <a:pt x="677" y="385"/>
                  </a:cubicBezTo>
                  <a:close/>
                  <a:moveTo>
                    <a:pt x="594" y="318"/>
                  </a:moveTo>
                  <a:cubicBezTo>
                    <a:pt x="577" y="301"/>
                    <a:pt x="569" y="285"/>
                    <a:pt x="552" y="276"/>
                  </a:cubicBezTo>
                  <a:cubicBezTo>
                    <a:pt x="159" y="661"/>
                    <a:pt x="159" y="661"/>
                    <a:pt x="159" y="661"/>
                  </a:cubicBezTo>
                  <a:cubicBezTo>
                    <a:pt x="243" y="744"/>
                    <a:pt x="243" y="744"/>
                    <a:pt x="243" y="744"/>
                  </a:cubicBezTo>
                  <a:cubicBezTo>
                    <a:pt x="636" y="351"/>
                    <a:pt x="636" y="351"/>
                    <a:pt x="636" y="351"/>
                  </a:cubicBezTo>
                  <a:cubicBezTo>
                    <a:pt x="619" y="343"/>
                    <a:pt x="602" y="327"/>
                    <a:pt x="594" y="318"/>
                  </a:cubicBezTo>
                  <a:close/>
                  <a:moveTo>
                    <a:pt x="477" y="109"/>
                  </a:moveTo>
                  <a:cubicBezTo>
                    <a:pt x="50" y="544"/>
                    <a:pt x="50" y="544"/>
                    <a:pt x="50" y="544"/>
                  </a:cubicBezTo>
                  <a:cubicBezTo>
                    <a:pt x="126" y="628"/>
                    <a:pt x="126" y="628"/>
                    <a:pt x="126" y="628"/>
                  </a:cubicBezTo>
                  <a:cubicBezTo>
                    <a:pt x="519" y="226"/>
                    <a:pt x="519" y="226"/>
                    <a:pt x="519" y="226"/>
                  </a:cubicBezTo>
                  <a:cubicBezTo>
                    <a:pt x="502" y="184"/>
                    <a:pt x="485" y="151"/>
                    <a:pt x="477" y="109"/>
                  </a:cubicBezTo>
                  <a:close/>
                  <a:moveTo>
                    <a:pt x="477" y="109"/>
                  </a:moveTo>
                  <a:lnTo>
                    <a:pt x="477" y="109"/>
                  </a:lnTo>
                  <a:close/>
                </a:path>
              </a:pathLst>
            </a:custGeom>
            <a:solidFill>
              <a:schemeClr val="bg1"/>
            </a:solidFill>
            <a:ln>
              <a:noFill/>
            </a:ln>
            <a:effectLst/>
          </p:spPr>
          <p:txBody>
            <a:bodyPr anchor="ctr" bIns="121892" lIns="243785" rIns="243785" tIns="121892" wrap="non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endParaRPr lang="en-US" sz="2000">
                <a:cs typeface="+mn-ea"/>
                <a:sym typeface="+mn-lt"/>
              </a:endParaRPr>
            </a:p>
          </p:txBody>
        </p:sp>
        <p:sp>
          <p:nvSpPr>
            <p:cNvPr id="56" name="Freeform 526">
              <a:extLst>
                <a:ext uri="{FF2B5EF4-FFF2-40B4-BE49-F238E27FC236}">
                  <a16:creationId xmlns:a16="http://schemas.microsoft.com/office/drawing/2014/main" id="{42B72776-1742-4FFC-977F-FA872966D188}"/>
                </a:ext>
              </a:extLst>
            </p:cNvPr>
            <p:cNvSpPr>
              <a:spLocks noChangeArrowheads="1" noChangeAspect="1"/>
            </p:cNvSpPr>
            <p:nvPr/>
          </p:nvSpPr>
          <p:spPr bwMode="auto">
            <a:xfrm>
              <a:off x="4849940" y="4374817"/>
              <a:ext cx="428027" cy="554878"/>
            </a:xfrm>
            <a:custGeom>
              <a:gdLst>
                <a:gd fmla="*/ 719 w 1222" name="T0"/>
                <a:gd fmla="*/ 1338 h 1581" name="T1"/>
                <a:gd fmla="*/ 686 w 1222" name="T2"/>
                <a:gd fmla="*/ 1221 h 1581" name="T3"/>
                <a:gd fmla="*/ 686 w 1222" name="T4"/>
                <a:gd fmla="*/ 359 h 1581" name="T5"/>
                <a:gd fmla="*/ 719 w 1222" name="T6"/>
                <a:gd fmla="*/ 243 h 1581" name="T7"/>
                <a:gd fmla="*/ 17 w 1222" name="T8"/>
                <a:gd fmla="*/ 460 h 1581" name="T9"/>
                <a:gd fmla="*/ 0 w 1222" name="T10"/>
                <a:gd fmla="*/ 794 h 1581" name="T11"/>
                <a:gd fmla="*/ 17 w 1222" name="T12"/>
                <a:gd fmla="*/ 1120 h 1581" name="T13"/>
                <a:gd fmla="*/ 502 w 1222" name="T14"/>
                <a:gd fmla="*/ 1530 h 1581" name="T15"/>
                <a:gd fmla="*/ 493 w 1222" name="T16"/>
                <a:gd fmla="*/ 1112 h 1581" name="T17"/>
                <a:gd fmla="*/ 284 w 1222" name="T18"/>
                <a:gd fmla="*/ 1120 h 1581" name="T19"/>
                <a:gd fmla="*/ 284 w 1222" name="T20"/>
                <a:gd fmla="*/ 794 h 1581" name="T21"/>
                <a:gd fmla="*/ 284 w 1222" name="T22"/>
                <a:gd fmla="*/ 460 h 1581" name="T23"/>
                <a:gd fmla="*/ 493 w 1222" name="T24"/>
                <a:gd fmla="*/ 468 h 1581" name="T25"/>
                <a:gd fmla="*/ 502 w 1222" name="T26"/>
                <a:gd fmla="*/ 58 h 1581" name="T27"/>
                <a:gd fmla="*/ 17 w 1222" name="T28"/>
                <a:gd fmla="*/ 460 h 1581" name="T29"/>
                <a:gd fmla="*/ 602 w 1222" name="T30"/>
                <a:gd fmla="*/ 911 h 1581" name="T31"/>
                <a:gd fmla="*/ 493 w 1222" name="T32"/>
                <a:gd fmla="*/ 861 h 1581" name="T33"/>
                <a:gd fmla="*/ 543 w 1222" name="T34"/>
                <a:gd fmla="*/ 828 h 1581" name="T35"/>
                <a:gd fmla="*/ 610 w 1222" name="T36"/>
                <a:gd fmla="*/ 778 h 1581" name="T37"/>
                <a:gd fmla="*/ 627 w 1222" name="T38"/>
                <a:gd fmla="*/ 660 h 1581" name="T39"/>
                <a:gd fmla="*/ 476 w 1222" name="T40"/>
                <a:gd fmla="*/ 677 h 1581" name="T41"/>
                <a:gd fmla="*/ 510 w 1222" name="T42"/>
                <a:gd fmla="*/ 736 h 1581" name="T43"/>
                <a:gd fmla="*/ 560 w 1222" name="T44"/>
                <a:gd fmla="*/ 677 h 1581" name="T45"/>
                <a:gd fmla="*/ 585 w 1222" name="T46"/>
                <a:gd fmla="*/ 719 h 1581" name="T47"/>
                <a:gd fmla="*/ 502 w 1222" name="T48"/>
                <a:gd fmla="*/ 803 h 1581" name="T49"/>
                <a:gd fmla="*/ 410 w 1222" name="T50"/>
                <a:gd fmla="*/ 911 h 1581" name="T51"/>
                <a:gd fmla="*/ 819 w 1222" name="T52"/>
                <a:gd fmla="*/ 811 h 1581" name="T53"/>
                <a:gd fmla="*/ 794 w 1222" name="T54"/>
                <a:gd fmla="*/ 635 h 1581" name="T55"/>
                <a:gd fmla="*/ 644 w 1222" name="T56"/>
                <a:gd fmla="*/ 853 h 1581" name="T57"/>
                <a:gd fmla="*/ 744 w 1222" name="T58"/>
                <a:gd fmla="*/ 911 h 1581" name="T59"/>
                <a:gd fmla="*/ 803 w 1222" name="T60"/>
                <a:gd fmla="*/ 853 h 1581" name="T61"/>
                <a:gd fmla="*/ 844 w 1222" name="T62"/>
                <a:gd fmla="*/ 811 h 1581" name="T63"/>
                <a:gd fmla="*/ 786 w 1222" name="T64"/>
                <a:gd fmla="*/ 686 h 1581" name="T65"/>
                <a:gd fmla="*/ 694 w 1222" name="T66"/>
                <a:gd fmla="*/ 811 h 1581" name="T67"/>
                <a:gd fmla="*/ 694 w 1222" name="T68"/>
                <a:gd fmla="*/ 811 h 1581"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581" w="1222">
                  <a:moveTo>
                    <a:pt x="1221" y="794"/>
                  </a:moveTo>
                  <a:cubicBezTo>
                    <a:pt x="1221" y="1079"/>
                    <a:pt x="995" y="1313"/>
                    <a:pt x="719" y="1338"/>
                  </a:cubicBezTo>
                  <a:cubicBezTo>
                    <a:pt x="719" y="1329"/>
                    <a:pt x="711" y="1313"/>
                    <a:pt x="711" y="1296"/>
                  </a:cubicBezTo>
                  <a:cubicBezTo>
                    <a:pt x="711" y="1296"/>
                    <a:pt x="702" y="1262"/>
                    <a:pt x="686" y="1221"/>
                  </a:cubicBezTo>
                  <a:cubicBezTo>
                    <a:pt x="911" y="1212"/>
                    <a:pt x="1095" y="1028"/>
                    <a:pt x="1095" y="794"/>
                  </a:cubicBezTo>
                  <a:cubicBezTo>
                    <a:pt x="1095" y="560"/>
                    <a:pt x="911" y="368"/>
                    <a:pt x="686" y="359"/>
                  </a:cubicBezTo>
                  <a:cubicBezTo>
                    <a:pt x="702" y="326"/>
                    <a:pt x="711" y="293"/>
                    <a:pt x="711" y="284"/>
                  </a:cubicBezTo>
                  <a:cubicBezTo>
                    <a:pt x="711" y="276"/>
                    <a:pt x="719" y="259"/>
                    <a:pt x="719" y="243"/>
                  </a:cubicBezTo>
                  <a:cubicBezTo>
                    <a:pt x="995" y="267"/>
                    <a:pt x="1221" y="510"/>
                    <a:pt x="1221" y="794"/>
                  </a:cubicBezTo>
                  <a:close/>
                  <a:moveTo>
                    <a:pt x="17" y="460"/>
                  </a:moveTo>
                  <a:cubicBezTo>
                    <a:pt x="8" y="568"/>
                    <a:pt x="0" y="677"/>
                    <a:pt x="0" y="786"/>
                  </a:cubicBezTo>
                  <a:lnTo>
                    <a:pt x="0" y="794"/>
                  </a:lnTo>
                  <a:lnTo>
                    <a:pt x="0" y="803"/>
                  </a:lnTo>
                  <a:cubicBezTo>
                    <a:pt x="0" y="911"/>
                    <a:pt x="8" y="1012"/>
                    <a:pt x="17" y="1120"/>
                  </a:cubicBezTo>
                  <a:cubicBezTo>
                    <a:pt x="42" y="1396"/>
                    <a:pt x="259" y="1580"/>
                    <a:pt x="468" y="1538"/>
                  </a:cubicBezTo>
                  <a:cubicBezTo>
                    <a:pt x="485" y="1530"/>
                    <a:pt x="493" y="1530"/>
                    <a:pt x="502" y="1530"/>
                  </a:cubicBezTo>
                  <a:cubicBezTo>
                    <a:pt x="552" y="1505"/>
                    <a:pt x="594" y="1471"/>
                    <a:pt x="644" y="1438"/>
                  </a:cubicBezTo>
                  <a:cubicBezTo>
                    <a:pt x="702" y="1396"/>
                    <a:pt x="569" y="1070"/>
                    <a:pt x="493" y="1112"/>
                  </a:cubicBezTo>
                  <a:cubicBezTo>
                    <a:pt x="460" y="1129"/>
                    <a:pt x="376" y="1196"/>
                    <a:pt x="343" y="1196"/>
                  </a:cubicBezTo>
                  <a:cubicBezTo>
                    <a:pt x="309" y="1204"/>
                    <a:pt x="293" y="1162"/>
                    <a:pt x="284" y="1120"/>
                  </a:cubicBezTo>
                  <a:cubicBezTo>
                    <a:pt x="276" y="1028"/>
                    <a:pt x="284" y="903"/>
                    <a:pt x="284" y="803"/>
                  </a:cubicBezTo>
                  <a:cubicBezTo>
                    <a:pt x="284" y="794"/>
                    <a:pt x="284" y="794"/>
                    <a:pt x="284" y="794"/>
                  </a:cubicBezTo>
                  <a:cubicBezTo>
                    <a:pt x="284" y="786"/>
                    <a:pt x="284" y="786"/>
                    <a:pt x="284" y="786"/>
                  </a:cubicBezTo>
                  <a:cubicBezTo>
                    <a:pt x="284" y="677"/>
                    <a:pt x="276" y="560"/>
                    <a:pt x="284" y="460"/>
                  </a:cubicBezTo>
                  <a:cubicBezTo>
                    <a:pt x="293" y="426"/>
                    <a:pt x="309" y="385"/>
                    <a:pt x="343" y="385"/>
                  </a:cubicBezTo>
                  <a:cubicBezTo>
                    <a:pt x="376" y="393"/>
                    <a:pt x="460" y="452"/>
                    <a:pt x="493" y="468"/>
                  </a:cubicBezTo>
                  <a:cubicBezTo>
                    <a:pt x="569" y="510"/>
                    <a:pt x="702" y="184"/>
                    <a:pt x="644" y="142"/>
                  </a:cubicBezTo>
                  <a:cubicBezTo>
                    <a:pt x="594" y="117"/>
                    <a:pt x="552" y="75"/>
                    <a:pt x="502" y="58"/>
                  </a:cubicBezTo>
                  <a:cubicBezTo>
                    <a:pt x="493" y="50"/>
                    <a:pt x="485" y="50"/>
                    <a:pt x="468" y="50"/>
                  </a:cubicBezTo>
                  <a:cubicBezTo>
                    <a:pt x="259" y="0"/>
                    <a:pt x="42" y="184"/>
                    <a:pt x="17" y="460"/>
                  </a:cubicBezTo>
                  <a:close/>
                  <a:moveTo>
                    <a:pt x="410" y="911"/>
                  </a:moveTo>
                  <a:cubicBezTo>
                    <a:pt x="602" y="911"/>
                    <a:pt x="602" y="911"/>
                    <a:pt x="602" y="911"/>
                  </a:cubicBezTo>
                  <a:cubicBezTo>
                    <a:pt x="610" y="861"/>
                    <a:pt x="610" y="861"/>
                    <a:pt x="610" y="861"/>
                  </a:cubicBezTo>
                  <a:cubicBezTo>
                    <a:pt x="493" y="861"/>
                    <a:pt x="493" y="861"/>
                    <a:pt x="493" y="861"/>
                  </a:cubicBezTo>
                  <a:cubicBezTo>
                    <a:pt x="493" y="861"/>
                    <a:pt x="502" y="853"/>
                    <a:pt x="510" y="853"/>
                  </a:cubicBezTo>
                  <a:cubicBezTo>
                    <a:pt x="510" y="845"/>
                    <a:pt x="527" y="836"/>
                    <a:pt x="543" y="828"/>
                  </a:cubicBezTo>
                  <a:cubicBezTo>
                    <a:pt x="569" y="811"/>
                    <a:pt x="569" y="811"/>
                    <a:pt x="569" y="811"/>
                  </a:cubicBezTo>
                  <a:cubicBezTo>
                    <a:pt x="585" y="803"/>
                    <a:pt x="602" y="786"/>
                    <a:pt x="610" y="778"/>
                  </a:cubicBezTo>
                  <a:cubicBezTo>
                    <a:pt x="627" y="761"/>
                    <a:pt x="635" y="744"/>
                    <a:pt x="644" y="719"/>
                  </a:cubicBezTo>
                  <a:cubicBezTo>
                    <a:pt x="652" y="694"/>
                    <a:pt x="644" y="677"/>
                    <a:pt x="627" y="660"/>
                  </a:cubicBezTo>
                  <a:cubicBezTo>
                    <a:pt x="619" y="644"/>
                    <a:pt x="594" y="635"/>
                    <a:pt x="569" y="635"/>
                  </a:cubicBezTo>
                  <a:cubicBezTo>
                    <a:pt x="527" y="635"/>
                    <a:pt x="502" y="644"/>
                    <a:pt x="476" y="677"/>
                  </a:cubicBezTo>
                  <a:cubicBezTo>
                    <a:pt x="468" y="686"/>
                    <a:pt x="460" y="711"/>
                    <a:pt x="452" y="736"/>
                  </a:cubicBezTo>
                  <a:cubicBezTo>
                    <a:pt x="510" y="736"/>
                    <a:pt x="510" y="736"/>
                    <a:pt x="510" y="736"/>
                  </a:cubicBezTo>
                  <a:cubicBezTo>
                    <a:pt x="510" y="719"/>
                    <a:pt x="518" y="702"/>
                    <a:pt x="518" y="694"/>
                  </a:cubicBezTo>
                  <a:cubicBezTo>
                    <a:pt x="527" y="686"/>
                    <a:pt x="543" y="677"/>
                    <a:pt x="560" y="677"/>
                  </a:cubicBezTo>
                  <a:cubicBezTo>
                    <a:pt x="569" y="677"/>
                    <a:pt x="577" y="686"/>
                    <a:pt x="585" y="694"/>
                  </a:cubicBezTo>
                  <a:cubicBezTo>
                    <a:pt x="585" y="702"/>
                    <a:pt x="594" y="711"/>
                    <a:pt x="585" y="719"/>
                  </a:cubicBezTo>
                  <a:cubicBezTo>
                    <a:pt x="585" y="736"/>
                    <a:pt x="577" y="744"/>
                    <a:pt x="560" y="761"/>
                  </a:cubicBezTo>
                  <a:cubicBezTo>
                    <a:pt x="552" y="769"/>
                    <a:pt x="535" y="778"/>
                    <a:pt x="502" y="803"/>
                  </a:cubicBezTo>
                  <a:cubicBezTo>
                    <a:pt x="468" y="819"/>
                    <a:pt x="452" y="836"/>
                    <a:pt x="435" y="861"/>
                  </a:cubicBezTo>
                  <a:cubicBezTo>
                    <a:pt x="426" y="878"/>
                    <a:pt x="418" y="895"/>
                    <a:pt x="410" y="911"/>
                  </a:cubicBezTo>
                  <a:close/>
                  <a:moveTo>
                    <a:pt x="844" y="811"/>
                  </a:moveTo>
                  <a:cubicBezTo>
                    <a:pt x="819" y="811"/>
                    <a:pt x="819" y="811"/>
                    <a:pt x="819" y="811"/>
                  </a:cubicBezTo>
                  <a:cubicBezTo>
                    <a:pt x="853" y="635"/>
                    <a:pt x="853" y="635"/>
                    <a:pt x="853" y="635"/>
                  </a:cubicBezTo>
                  <a:cubicBezTo>
                    <a:pt x="794" y="635"/>
                    <a:pt x="794" y="635"/>
                    <a:pt x="794" y="635"/>
                  </a:cubicBezTo>
                  <a:cubicBezTo>
                    <a:pt x="652" y="803"/>
                    <a:pt x="652" y="803"/>
                    <a:pt x="652" y="803"/>
                  </a:cubicBezTo>
                  <a:cubicBezTo>
                    <a:pt x="644" y="853"/>
                    <a:pt x="644" y="853"/>
                    <a:pt x="644" y="853"/>
                  </a:cubicBezTo>
                  <a:cubicBezTo>
                    <a:pt x="753" y="853"/>
                    <a:pt x="753" y="853"/>
                    <a:pt x="753" y="853"/>
                  </a:cubicBezTo>
                  <a:cubicBezTo>
                    <a:pt x="744" y="911"/>
                    <a:pt x="744" y="911"/>
                    <a:pt x="744" y="911"/>
                  </a:cubicBezTo>
                  <a:cubicBezTo>
                    <a:pt x="794" y="911"/>
                    <a:pt x="794" y="911"/>
                    <a:pt x="794" y="911"/>
                  </a:cubicBezTo>
                  <a:cubicBezTo>
                    <a:pt x="803" y="853"/>
                    <a:pt x="803" y="853"/>
                    <a:pt x="803" y="853"/>
                  </a:cubicBezTo>
                  <a:cubicBezTo>
                    <a:pt x="836" y="853"/>
                    <a:pt x="836" y="853"/>
                    <a:pt x="836" y="853"/>
                  </a:cubicBezTo>
                  <a:lnTo>
                    <a:pt x="844" y="811"/>
                  </a:lnTo>
                  <a:close/>
                  <a:moveTo>
                    <a:pt x="694" y="811"/>
                  </a:moveTo>
                  <a:cubicBezTo>
                    <a:pt x="786" y="686"/>
                    <a:pt x="786" y="686"/>
                    <a:pt x="786" y="686"/>
                  </a:cubicBezTo>
                  <a:cubicBezTo>
                    <a:pt x="761" y="811"/>
                    <a:pt x="761" y="811"/>
                    <a:pt x="761" y="811"/>
                  </a:cubicBezTo>
                  <a:lnTo>
                    <a:pt x="694" y="811"/>
                  </a:lnTo>
                  <a:close/>
                  <a:moveTo>
                    <a:pt x="694" y="811"/>
                  </a:moveTo>
                  <a:lnTo>
                    <a:pt x="694" y="811"/>
                  </a:lnTo>
                  <a:close/>
                </a:path>
              </a:pathLst>
            </a:custGeom>
            <a:solidFill>
              <a:schemeClr val="bg1"/>
            </a:solidFill>
            <a:ln>
              <a:noFill/>
            </a:ln>
            <a:effectLst/>
          </p:spPr>
          <p:txBody>
            <a:bodyPr anchor="ctr" bIns="121892" lIns="243785" rIns="243785" tIns="121892" wrap="non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defRPr/>
              </a:pPr>
              <a:endParaRPr lang="en-US" sz="2000">
                <a:cs typeface="+mn-ea"/>
                <a:sym typeface="+mn-lt"/>
              </a:endParaRPr>
            </a:p>
          </p:txBody>
        </p:sp>
      </p:grpSp>
      <p:sp>
        <p:nvSpPr>
          <p:cNvPr id="61" name="矩形 60">
            <a:extLst>
              <a:ext uri="{FF2B5EF4-FFF2-40B4-BE49-F238E27FC236}">
                <a16:creationId xmlns:a16="http://schemas.microsoft.com/office/drawing/2014/main" id="{B55E30E8-B2AE-4D85-A4E7-6CA3BD89A4B5}"/>
              </a:ext>
            </a:extLst>
          </p:cNvPr>
          <p:cNvSpPr/>
          <p:nvPr/>
        </p:nvSpPr>
        <p:spPr>
          <a:xfrm>
            <a:off x="2362530" y="2197168"/>
            <a:ext cx="1198862" cy="396232"/>
          </a:xfrm>
          <a:prstGeom prst="rect">
            <a:avLst/>
          </a:prstGeom>
        </p:spPr>
        <p:txBody>
          <a:bodyPr bIns="45716" lIns="91431" rIns="91431" tIns="45716" wrap="none">
            <a:spAutoFit/>
          </a:bodyPr>
          <a:lstStyle/>
          <a:p>
            <a:pPr algn="ctr"/>
            <a:r>
              <a:rPr altLang="en-US" lang="zh-CN" sz="2000">
                <a:cs typeface="+mn-ea"/>
                <a:sym typeface="+mn-lt"/>
              </a:rPr>
              <a:t>添加标题</a:t>
            </a:r>
          </a:p>
        </p:txBody>
      </p:sp>
      <p:sp>
        <p:nvSpPr>
          <p:cNvPr id="62" name="矩形 47">
            <a:extLst>
              <a:ext uri="{FF2B5EF4-FFF2-40B4-BE49-F238E27FC236}">
                <a16:creationId xmlns:a16="http://schemas.microsoft.com/office/drawing/2014/main" id="{E43E779D-11F6-482D-8E91-CC2B4D23E4BB}"/>
              </a:ext>
            </a:extLst>
          </p:cNvPr>
          <p:cNvSpPr>
            <a:spLocks noChangeArrowheads="1"/>
          </p:cNvSpPr>
          <p:nvPr/>
        </p:nvSpPr>
        <p:spPr bwMode="auto">
          <a:xfrm>
            <a:off x="1711150" y="2612762"/>
            <a:ext cx="2501622"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lnSpc>
                <a:spcPct val="130000"/>
              </a:lnSpc>
              <a:spcBef>
                <a:spcPct val="0"/>
              </a:spcBef>
              <a:buNone/>
            </a:pPr>
            <a:r>
              <a:rPr altLang="en-US" lang="zh-CN" sz="1200">
                <a:latin typeface="+mn-lt"/>
                <a:ea typeface="+mn-ea"/>
                <a:cs typeface="+mn-ea"/>
                <a:sym typeface="+mn-lt"/>
              </a:rPr>
              <a:t>在此录入上述图表的综合描述说明，在此录入上述图表的综合描述说明，在此录入上述。</a:t>
            </a:r>
          </a:p>
        </p:txBody>
      </p:sp>
      <p:sp>
        <p:nvSpPr>
          <p:cNvPr id="63" name="矩形 62">
            <a:extLst>
              <a:ext uri="{FF2B5EF4-FFF2-40B4-BE49-F238E27FC236}">
                <a16:creationId xmlns:a16="http://schemas.microsoft.com/office/drawing/2014/main" id="{D91C09C8-AB70-4B4D-B0E6-546CD4860195}"/>
              </a:ext>
            </a:extLst>
          </p:cNvPr>
          <p:cNvSpPr/>
          <p:nvPr/>
        </p:nvSpPr>
        <p:spPr>
          <a:xfrm>
            <a:off x="2362530" y="3992350"/>
            <a:ext cx="1198862" cy="396232"/>
          </a:xfrm>
          <a:prstGeom prst="rect">
            <a:avLst/>
          </a:prstGeom>
        </p:spPr>
        <p:txBody>
          <a:bodyPr bIns="45716" lIns="91431" rIns="91431" tIns="45716" wrap="none">
            <a:spAutoFit/>
          </a:bodyPr>
          <a:lstStyle/>
          <a:p>
            <a:pPr algn="ctr"/>
            <a:r>
              <a:rPr altLang="en-US" lang="zh-CN" sz="2000">
                <a:cs typeface="+mn-ea"/>
                <a:sym typeface="+mn-lt"/>
              </a:rPr>
              <a:t>添加标题</a:t>
            </a:r>
          </a:p>
        </p:txBody>
      </p:sp>
      <p:sp>
        <p:nvSpPr>
          <p:cNvPr id="64" name="矩形 47">
            <a:extLst>
              <a:ext uri="{FF2B5EF4-FFF2-40B4-BE49-F238E27FC236}">
                <a16:creationId xmlns:a16="http://schemas.microsoft.com/office/drawing/2014/main" id="{49667D22-6A41-40B8-8F03-D58191E5BB2C}"/>
              </a:ext>
            </a:extLst>
          </p:cNvPr>
          <p:cNvSpPr>
            <a:spLocks noChangeArrowheads="1"/>
          </p:cNvSpPr>
          <p:nvPr/>
        </p:nvSpPr>
        <p:spPr bwMode="auto">
          <a:xfrm>
            <a:off x="1711150" y="4407944"/>
            <a:ext cx="2501622"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lnSpc>
                <a:spcPct val="130000"/>
              </a:lnSpc>
              <a:spcBef>
                <a:spcPct val="0"/>
              </a:spcBef>
              <a:buNone/>
            </a:pPr>
            <a:r>
              <a:rPr altLang="en-US" lang="zh-CN" sz="1200">
                <a:latin typeface="+mn-lt"/>
                <a:ea typeface="+mn-ea"/>
                <a:cs typeface="+mn-ea"/>
                <a:sym typeface="+mn-lt"/>
              </a:rPr>
              <a:t>在此录入上述图表的综合描述说明，在此录入上述图表的综合描述说明，在此录入上述。</a:t>
            </a:r>
          </a:p>
        </p:txBody>
      </p:sp>
      <p:sp>
        <p:nvSpPr>
          <p:cNvPr id="65" name="矩形 64">
            <a:extLst>
              <a:ext uri="{FF2B5EF4-FFF2-40B4-BE49-F238E27FC236}">
                <a16:creationId xmlns:a16="http://schemas.microsoft.com/office/drawing/2014/main" id="{BA7AD374-3760-4328-8299-91E4494711C1}"/>
              </a:ext>
            </a:extLst>
          </p:cNvPr>
          <p:cNvSpPr/>
          <p:nvPr/>
        </p:nvSpPr>
        <p:spPr>
          <a:xfrm>
            <a:off x="8691755" y="2197168"/>
            <a:ext cx="1198862" cy="396232"/>
          </a:xfrm>
          <a:prstGeom prst="rect">
            <a:avLst/>
          </a:prstGeom>
        </p:spPr>
        <p:txBody>
          <a:bodyPr bIns="45716" lIns="91431" rIns="91431" tIns="45716" wrap="none">
            <a:spAutoFit/>
          </a:bodyPr>
          <a:lstStyle/>
          <a:p>
            <a:pPr algn="ctr"/>
            <a:r>
              <a:rPr altLang="en-US" lang="zh-CN" sz="2000">
                <a:cs typeface="+mn-ea"/>
                <a:sym typeface="+mn-lt"/>
              </a:rPr>
              <a:t>添加标题</a:t>
            </a:r>
          </a:p>
        </p:txBody>
      </p:sp>
      <p:sp>
        <p:nvSpPr>
          <p:cNvPr id="66" name="矩形 47">
            <a:extLst>
              <a:ext uri="{FF2B5EF4-FFF2-40B4-BE49-F238E27FC236}">
                <a16:creationId xmlns:a16="http://schemas.microsoft.com/office/drawing/2014/main" id="{74463BE4-A70B-4E4A-B33E-6B0165FF3E66}"/>
              </a:ext>
            </a:extLst>
          </p:cNvPr>
          <p:cNvSpPr>
            <a:spLocks noChangeArrowheads="1"/>
          </p:cNvSpPr>
          <p:nvPr/>
        </p:nvSpPr>
        <p:spPr bwMode="auto">
          <a:xfrm>
            <a:off x="8040375" y="2612762"/>
            <a:ext cx="2501622"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lnSpc>
                <a:spcPct val="130000"/>
              </a:lnSpc>
              <a:spcBef>
                <a:spcPct val="0"/>
              </a:spcBef>
              <a:buNone/>
            </a:pPr>
            <a:r>
              <a:rPr altLang="en-US" lang="zh-CN" sz="1200">
                <a:latin typeface="+mn-lt"/>
                <a:ea typeface="+mn-ea"/>
                <a:cs typeface="+mn-ea"/>
                <a:sym typeface="+mn-lt"/>
              </a:rPr>
              <a:t>在此录入上述图表的综合描述说明，在此录入上述图表的综合描述说明，在此录入上述。</a:t>
            </a:r>
          </a:p>
        </p:txBody>
      </p:sp>
      <p:sp>
        <p:nvSpPr>
          <p:cNvPr id="67" name="矩形 66">
            <a:extLst>
              <a:ext uri="{FF2B5EF4-FFF2-40B4-BE49-F238E27FC236}">
                <a16:creationId xmlns:a16="http://schemas.microsoft.com/office/drawing/2014/main" id="{5597405C-E7B4-45FE-AAE3-C8DE55E9F1E2}"/>
              </a:ext>
            </a:extLst>
          </p:cNvPr>
          <p:cNvSpPr/>
          <p:nvPr/>
        </p:nvSpPr>
        <p:spPr>
          <a:xfrm>
            <a:off x="8691755" y="3992350"/>
            <a:ext cx="1198862" cy="396232"/>
          </a:xfrm>
          <a:prstGeom prst="rect">
            <a:avLst/>
          </a:prstGeom>
        </p:spPr>
        <p:txBody>
          <a:bodyPr bIns="45716" lIns="91431" rIns="91431" tIns="45716" wrap="none">
            <a:spAutoFit/>
          </a:bodyPr>
          <a:lstStyle/>
          <a:p>
            <a:pPr algn="ctr"/>
            <a:r>
              <a:rPr altLang="en-US" lang="zh-CN" sz="2000">
                <a:cs typeface="+mn-ea"/>
                <a:sym typeface="+mn-lt"/>
              </a:rPr>
              <a:t>添加标题</a:t>
            </a:r>
          </a:p>
        </p:txBody>
      </p:sp>
      <p:sp>
        <p:nvSpPr>
          <p:cNvPr id="68" name="矩形 47">
            <a:extLst>
              <a:ext uri="{FF2B5EF4-FFF2-40B4-BE49-F238E27FC236}">
                <a16:creationId xmlns:a16="http://schemas.microsoft.com/office/drawing/2014/main" id="{9DF47083-0632-4CB2-870A-DD2EE287C1B9}"/>
              </a:ext>
            </a:extLst>
          </p:cNvPr>
          <p:cNvSpPr>
            <a:spLocks noChangeArrowheads="1"/>
          </p:cNvSpPr>
          <p:nvPr/>
        </p:nvSpPr>
        <p:spPr bwMode="auto">
          <a:xfrm>
            <a:off x="8040375" y="4407944"/>
            <a:ext cx="2501622"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lnSpc>
                <a:spcPct val="130000"/>
              </a:lnSpc>
              <a:spcBef>
                <a:spcPct val="0"/>
              </a:spcBef>
              <a:buNone/>
            </a:pPr>
            <a:r>
              <a:rPr altLang="en-US" lang="zh-CN" sz="1200">
                <a:latin typeface="+mn-lt"/>
                <a:ea typeface="+mn-ea"/>
                <a:cs typeface="+mn-ea"/>
                <a:sym typeface="+mn-lt"/>
              </a:rPr>
              <a:t>在此录入上述图表的综合描述说明，在此录入上述图表的综合描述说明，在此录入上述。</a:t>
            </a:r>
          </a:p>
        </p:txBody>
      </p:sp>
    </p:spTree>
    <p:extLst>
      <p:ext uri="{BB962C8B-B14F-4D97-AF65-F5344CB8AC3E}">
        <p14:creationId val="148596420"/>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6" presetSubtype="16">
                                  <p:stCondLst>
                                    <p:cond delay="0"/>
                                  </p:stCondLst>
                                  <p:childTnLst>
                                    <p:set>
                                      <p:cBhvr>
                                        <p:cTn dur="1" fill="hold" id="6">
                                          <p:stCondLst>
                                            <p:cond delay="0"/>
                                          </p:stCondLst>
                                        </p:cTn>
                                        <p:tgtEl>
                                          <p:spTgt spid="37"/>
                                        </p:tgtEl>
                                        <p:attrNameLst>
                                          <p:attrName>style.visibility</p:attrName>
                                        </p:attrNameLst>
                                      </p:cBhvr>
                                      <p:to>
                                        <p:strVal val="visible"/>
                                      </p:to>
                                    </p:set>
                                    <p:animEffect filter="circle(in)" transition="in">
                                      <p:cBhvr>
                                        <p:cTn dur="2000" id="7"/>
                                        <p:tgtEl>
                                          <p:spTgt spid="37"/>
                                        </p:tgtEl>
                                      </p:cBhvr>
                                    </p:animEffect>
                                  </p:childTnLst>
                                </p:cTn>
                              </p:par>
                            </p:childTnLst>
                          </p:cTn>
                        </p:par>
                        <p:par>
                          <p:cTn fill="hold" id="8" nodeType="afterGroup">
                            <p:stCondLst>
                              <p:cond delay="2000"/>
                            </p:stCondLst>
                            <p:childTnLst>
                              <p:par>
                                <p:cTn fill="hold" grpId="0" id="9" nodeType="afterEffect" presetClass="entr" presetID="12" presetSubtype="1">
                                  <p:stCondLst>
                                    <p:cond delay="0"/>
                                  </p:stCondLst>
                                  <p:childTnLst>
                                    <p:set>
                                      <p:cBhvr>
                                        <p:cTn dur="1" fill="hold" id="10">
                                          <p:stCondLst>
                                            <p:cond delay="0"/>
                                          </p:stCondLst>
                                        </p:cTn>
                                        <p:tgtEl>
                                          <p:spTgt spid="61"/>
                                        </p:tgtEl>
                                        <p:attrNameLst>
                                          <p:attrName>style.visibility</p:attrName>
                                        </p:attrNameLst>
                                      </p:cBhvr>
                                      <p:to>
                                        <p:strVal val="visible"/>
                                      </p:to>
                                    </p:set>
                                    <p:anim calcmode="lin" valueType="num">
                                      <p:cBhvr additive="base">
                                        <p:cTn dur="500" id="11"/>
                                        <p:tgtEl>
                                          <p:spTgt spid="61"/>
                                        </p:tgtEl>
                                        <p:attrNameLst>
                                          <p:attrName>ppt_y</p:attrName>
                                        </p:attrNameLst>
                                      </p:cBhvr>
                                      <p:tavLst>
                                        <p:tav tm="0">
                                          <p:val>
                                            <p:strVal val="#ppt_y-#ppt_h*1.125000"/>
                                          </p:val>
                                        </p:tav>
                                        <p:tav tm="100000">
                                          <p:val>
                                            <p:strVal val="#ppt_y"/>
                                          </p:val>
                                        </p:tav>
                                      </p:tavLst>
                                    </p:anim>
                                    <p:animEffect filter="wipe(down)" transition="in">
                                      <p:cBhvr>
                                        <p:cTn dur="500" id="12"/>
                                        <p:tgtEl>
                                          <p:spTgt spid="61"/>
                                        </p:tgtEl>
                                      </p:cBhvr>
                                    </p:animEffect>
                                  </p:childTnLst>
                                </p:cTn>
                              </p:par>
                            </p:childTnLst>
                          </p:cTn>
                        </p:par>
                        <p:par>
                          <p:cTn fill="hold" id="13" nodeType="afterGroup">
                            <p:stCondLst>
                              <p:cond delay="2500"/>
                            </p:stCondLst>
                            <p:childTnLst>
                              <p:par>
                                <p:cTn fill="hold" grpId="0" id="14" nodeType="afterEffect" presetClass="entr" presetID="22" presetSubtype="1">
                                  <p:stCondLst>
                                    <p:cond delay="0"/>
                                  </p:stCondLst>
                                  <p:childTnLst>
                                    <p:set>
                                      <p:cBhvr>
                                        <p:cTn dur="1" fill="hold" id="15">
                                          <p:stCondLst>
                                            <p:cond delay="0"/>
                                          </p:stCondLst>
                                        </p:cTn>
                                        <p:tgtEl>
                                          <p:spTgt spid="62"/>
                                        </p:tgtEl>
                                        <p:attrNameLst>
                                          <p:attrName>style.visibility</p:attrName>
                                        </p:attrNameLst>
                                      </p:cBhvr>
                                      <p:to>
                                        <p:strVal val="visible"/>
                                      </p:to>
                                    </p:set>
                                    <p:animEffect filter="wipe(up)" transition="in">
                                      <p:cBhvr>
                                        <p:cTn dur="500" id="16"/>
                                        <p:tgtEl>
                                          <p:spTgt spid="62"/>
                                        </p:tgtEl>
                                      </p:cBhvr>
                                    </p:animEffect>
                                  </p:childTnLst>
                                </p:cTn>
                              </p:par>
                            </p:childTnLst>
                          </p:cTn>
                        </p:par>
                        <p:par>
                          <p:cTn fill="hold" id="17" nodeType="afterGroup">
                            <p:stCondLst>
                              <p:cond delay="3000"/>
                            </p:stCondLst>
                            <p:childTnLst>
                              <p:par>
                                <p:cTn fill="hold" grpId="0" id="18" nodeType="afterEffect" presetClass="entr" presetID="12" presetSubtype="1">
                                  <p:stCondLst>
                                    <p:cond delay="0"/>
                                  </p:stCondLst>
                                  <p:childTnLst>
                                    <p:set>
                                      <p:cBhvr>
                                        <p:cTn dur="1" fill="hold" id="19">
                                          <p:stCondLst>
                                            <p:cond delay="0"/>
                                          </p:stCondLst>
                                        </p:cTn>
                                        <p:tgtEl>
                                          <p:spTgt spid="63"/>
                                        </p:tgtEl>
                                        <p:attrNameLst>
                                          <p:attrName>style.visibility</p:attrName>
                                        </p:attrNameLst>
                                      </p:cBhvr>
                                      <p:to>
                                        <p:strVal val="visible"/>
                                      </p:to>
                                    </p:set>
                                    <p:anim calcmode="lin" valueType="num">
                                      <p:cBhvr additive="base">
                                        <p:cTn dur="500" id="20"/>
                                        <p:tgtEl>
                                          <p:spTgt spid="63"/>
                                        </p:tgtEl>
                                        <p:attrNameLst>
                                          <p:attrName>ppt_y</p:attrName>
                                        </p:attrNameLst>
                                      </p:cBhvr>
                                      <p:tavLst>
                                        <p:tav tm="0">
                                          <p:val>
                                            <p:strVal val="#ppt_y-#ppt_h*1.125000"/>
                                          </p:val>
                                        </p:tav>
                                        <p:tav tm="100000">
                                          <p:val>
                                            <p:strVal val="#ppt_y"/>
                                          </p:val>
                                        </p:tav>
                                      </p:tavLst>
                                    </p:anim>
                                    <p:animEffect filter="wipe(down)" transition="in">
                                      <p:cBhvr>
                                        <p:cTn dur="500" id="21"/>
                                        <p:tgtEl>
                                          <p:spTgt spid="63"/>
                                        </p:tgtEl>
                                      </p:cBhvr>
                                    </p:animEffect>
                                  </p:childTnLst>
                                </p:cTn>
                              </p:par>
                            </p:childTnLst>
                          </p:cTn>
                        </p:par>
                        <p:par>
                          <p:cTn fill="hold" id="22" nodeType="afterGroup">
                            <p:stCondLst>
                              <p:cond delay="3500"/>
                            </p:stCondLst>
                            <p:childTnLst>
                              <p:par>
                                <p:cTn fill="hold" grpId="0" id="23" nodeType="afterEffect" presetClass="entr" presetID="22" presetSubtype="1">
                                  <p:stCondLst>
                                    <p:cond delay="0"/>
                                  </p:stCondLst>
                                  <p:childTnLst>
                                    <p:set>
                                      <p:cBhvr>
                                        <p:cTn dur="1" fill="hold" id="24">
                                          <p:stCondLst>
                                            <p:cond delay="0"/>
                                          </p:stCondLst>
                                        </p:cTn>
                                        <p:tgtEl>
                                          <p:spTgt spid="64"/>
                                        </p:tgtEl>
                                        <p:attrNameLst>
                                          <p:attrName>style.visibility</p:attrName>
                                        </p:attrNameLst>
                                      </p:cBhvr>
                                      <p:to>
                                        <p:strVal val="visible"/>
                                      </p:to>
                                    </p:set>
                                    <p:animEffect filter="wipe(up)" transition="in">
                                      <p:cBhvr>
                                        <p:cTn dur="500" id="25"/>
                                        <p:tgtEl>
                                          <p:spTgt spid="64"/>
                                        </p:tgtEl>
                                      </p:cBhvr>
                                    </p:animEffect>
                                  </p:childTnLst>
                                </p:cTn>
                              </p:par>
                            </p:childTnLst>
                          </p:cTn>
                        </p:par>
                        <p:par>
                          <p:cTn fill="hold" id="26" nodeType="afterGroup">
                            <p:stCondLst>
                              <p:cond delay="4000"/>
                            </p:stCondLst>
                            <p:childTnLst>
                              <p:par>
                                <p:cTn fill="hold" grpId="0" id="27" nodeType="afterEffect" presetClass="entr" presetID="12" presetSubtype="1">
                                  <p:stCondLst>
                                    <p:cond delay="0"/>
                                  </p:stCondLst>
                                  <p:childTnLst>
                                    <p:set>
                                      <p:cBhvr>
                                        <p:cTn dur="1" fill="hold" id="28">
                                          <p:stCondLst>
                                            <p:cond delay="0"/>
                                          </p:stCondLst>
                                        </p:cTn>
                                        <p:tgtEl>
                                          <p:spTgt spid="65"/>
                                        </p:tgtEl>
                                        <p:attrNameLst>
                                          <p:attrName>style.visibility</p:attrName>
                                        </p:attrNameLst>
                                      </p:cBhvr>
                                      <p:to>
                                        <p:strVal val="visible"/>
                                      </p:to>
                                    </p:set>
                                    <p:anim calcmode="lin" valueType="num">
                                      <p:cBhvr additive="base">
                                        <p:cTn dur="500" id="29"/>
                                        <p:tgtEl>
                                          <p:spTgt spid="65"/>
                                        </p:tgtEl>
                                        <p:attrNameLst>
                                          <p:attrName>ppt_y</p:attrName>
                                        </p:attrNameLst>
                                      </p:cBhvr>
                                      <p:tavLst>
                                        <p:tav tm="0">
                                          <p:val>
                                            <p:strVal val="#ppt_y-#ppt_h*1.125000"/>
                                          </p:val>
                                        </p:tav>
                                        <p:tav tm="100000">
                                          <p:val>
                                            <p:strVal val="#ppt_y"/>
                                          </p:val>
                                        </p:tav>
                                      </p:tavLst>
                                    </p:anim>
                                    <p:animEffect filter="wipe(down)" transition="in">
                                      <p:cBhvr>
                                        <p:cTn dur="500" id="30"/>
                                        <p:tgtEl>
                                          <p:spTgt spid="65"/>
                                        </p:tgtEl>
                                      </p:cBhvr>
                                    </p:animEffect>
                                  </p:childTnLst>
                                </p:cTn>
                              </p:par>
                            </p:childTnLst>
                          </p:cTn>
                        </p:par>
                        <p:par>
                          <p:cTn fill="hold" id="31" nodeType="afterGroup">
                            <p:stCondLst>
                              <p:cond delay="4500"/>
                            </p:stCondLst>
                            <p:childTnLst>
                              <p:par>
                                <p:cTn fill="hold" grpId="0" id="32" nodeType="afterEffect" presetClass="entr" presetID="22" presetSubtype="1">
                                  <p:stCondLst>
                                    <p:cond delay="0"/>
                                  </p:stCondLst>
                                  <p:childTnLst>
                                    <p:set>
                                      <p:cBhvr>
                                        <p:cTn dur="1" fill="hold" id="33">
                                          <p:stCondLst>
                                            <p:cond delay="0"/>
                                          </p:stCondLst>
                                        </p:cTn>
                                        <p:tgtEl>
                                          <p:spTgt spid="66"/>
                                        </p:tgtEl>
                                        <p:attrNameLst>
                                          <p:attrName>style.visibility</p:attrName>
                                        </p:attrNameLst>
                                      </p:cBhvr>
                                      <p:to>
                                        <p:strVal val="visible"/>
                                      </p:to>
                                    </p:set>
                                    <p:animEffect filter="wipe(up)" transition="in">
                                      <p:cBhvr>
                                        <p:cTn dur="500" id="34"/>
                                        <p:tgtEl>
                                          <p:spTgt spid="66"/>
                                        </p:tgtEl>
                                      </p:cBhvr>
                                    </p:animEffect>
                                  </p:childTnLst>
                                </p:cTn>
                              </p:par>
                            </p:childTnLst>
                          </p:cTn>
                        </p:par>
                        <p:par>
                          <p:cTn fill="hold" id="35" nodeType="afterGroup">
                            <p:stCondLst>
                              <p:cond delay="5000"/>
                            </p:stCondLst>
                            <p:childTnLst>
                              <p:par>
                                <p:cTn fill="hold" grpId="0" id="36" nodeType="afterEffect" presetClass="entr" presetID="12" presetSubtype="1">
                                  <p:stCondLst>
                                    <p:cond delay="0"/>
                                  </p:stCondLst>
                                  <p:childTnLst>
                                    <p:set>
                                      <p:cBhvr>
                                        <p:cTn dur="1" fill="hold" id="37">
                                          <p:stCondLst>
                                            <p:cond delay="0"/>
                                          </p:stCondLst>
                                        </p:cTn>
                                        <p:tgtEl>
                                          <p:spTgt spid="67"/>
                                        </p:tgtEl>
                                        <p:attrNameLst>
                                          <p:attrName>style.visibility</p:attrName>
                                        </p:attrNameLst>
                                      </p:cBhvr>
                                      <p:to>
                                        <p:strVal val="visible"/>
                                      </p:to>
                                    </p:set>
                                    <p:anim calcmode="lin" valueType="num">
                                      <p:cBhvr additive="base">
                                        <p:cTn dur="500" id="38"/>
                                        <p:tgtEl>
                                          <p:spTgt spid="67"/>
                                        </p:tgtEl>
                                        <p:attrNameLst>
                                          <p:attrName>ppt_y</p:attrName>
                                        </p:attrNameLst>
                                      </p:cBhvr>
                                      <p:tavLst>
                                        <p:tav tm="0">
                                          <p:val>
                                            <p:strVal val="#ppt_y-#ppt_h*1.125000"/>
                                          </p:val>
                                        </p:tav>
                                        <p:tav tm="100000">
                                          <p:val>
                                            <p:strVal val="#ppt_y"/>
                                          </p:val>
                                        </p:tav>
                                      </p:tavLst>
                                    </p:anim>
                                    <p:animEffect filter="wipe(down)" transition="in">
                                      <p:cBhvr>
                                        <p:cTn dur="500" id="39"/>
                                        <p:tgtEl>
                                          <p:spTgt spid="67"/>
                                        </p:tgtEl>
                                      </p:cBhvr>
                                    </p:animEffect>
                                  </p:childTnLst>
                                </p:cTn>
                              </p:par>
                            </p:childTnLst>
                          </p:cTn>
                        </p:par>
                        <p:par>
                          <p:cTn fill="hold" id="40" nodeType="afterGroup">
                            <p:stCondLst>
                              <p:cond delay="5500"/>
                            </p:stCondLst>
                            <p:childTnLst>
                              <p:par>
                                <p:cTn fill="hold" grpId="0" id="41" nodeType="afterEffect" presetClass="entr" presetID="22" presetSubtype="1">
                                  <p:stCondLst>
                                    <p:cond delay="0"/>
                                  </p:stCondLst>
                                  <p:childTnLst>
                                    <p:set>
                                      <p:cBhvr>
                                        <p:cTn dur="1" fill="hold" id="42">
                                          <p:stCondLst>
                                            <p:cond delay="0"/>
                                          </p:stCondLst>
                                        </p:cTn>
                                        <p:tgtEl>
                                          <p:spTgt spid="68"/>
                                        </p:tgtEl>
                                        <p:attrNameLst>
                                          <p:attrName>style.visibility</p:attrName>
                                        </p:attrNameLst>
                                      </p:cBhvr>
                                      <p:to>
                                        <p:strVal val="visible"/>
                                      </p:to>
                                    </p:set>
                                    <p:animEffect filter="wipe(up)" transition="in">
                                      <p:cBhvr>
                                        <p:cTn dur="500" id="43"/>
                                        <p:tgtEl>
                                          <p:spTgt spid="6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1"/>
      <p:bldP grpId="0" spid="62"/>
      <p:bldP grpId="0" spid="63"/>
      <p:bldP grpId="0" spid="64"/>
      <p:bldP grpId="0" spid="65"/>
      <p:bldP grpId="0" spid="66"/>
      <p:bldP grpId="0" spid="67"/>
      <p:bldP grpId="0" spid="68"/>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5" name="组合 24">
            <a:extLst>
              <a:ext uri="{FF2B5EF4-FFF2-40B4-BE49-F238E27FC236}">
                <a16:creationId xmlns:a16="http://schemas.microsoft.com/office/drawing/2014/main" id="{60AC62D3-2D23-4287-857E-E18E1E3F2F15}"/>
              </a:ext>
            </a:extLst>
          </p:cNvPr>
          <p:cNvGrpSpPr/>
          <p:nvPr/>
        </p:nvGrpSpPr>
        <p:grpSpPr>
          <a:xfrm>
            <a:off x="4587005" y="414382"/>
            <a:ext cx="3014814" cy="726505"/>
            <a:chOff x="5335746" y="2484877"/>
            <a:chExt cx="4648785" cy="726505"/>
          </a:xfrm>
        </p:grpSpPr>
        <p:sp>
          <p:nvSpPr>
            <p:cNvPr id="26" name="文本框 25">
              <a:extLst>
                <a:ext uri="{FF2B5EF4-FFF2-40B4-BE49-F238E27FC236}">
                  <a16:creationId xmlns:a16="http://schemas.microsoft.com/office/drawing/2014/main" id="{9EB1004E-D786-437E-878C-43006C40F8CE}"/>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下步计划</a:t>
              </a:r>
            </a:p>
          </p:txBody>
        </p:sp>
        <p:sp>
          <p:nvSpPr>
            <p:cNvPr id="27" name="文本框 26">
              <a:extLst>
                <a:ext uri="{FF2B5EF4-FFF2-40B4-BE49-F238E27FC236}">
                  <a16:creationId xmlns:a16="http://schemas.microsoft.com/office/drawing/2014/main" id="{9D95562A-B841-4689-8418-5550EBAB95D5}"/>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下步计划</a:t>
              </a:r>
            </a:p>
          </p:txBody>
        </p:sp>
      </p:grpSp>
      <p:sp>
        <p:nvSpPr>
          <p:cNvPr id="28" name="Freeform: Shape 18">
            <a:extLst>
              <a:ext uri="{FF2B5EF4-FFF2-40B4-BE49-F238E27FC236}">
                <a16:creationId xmlns:a16="http://schemas.microsoft.com/office/drawing/2014/main" id="{28E9B3A7-73C7-4688-89E3-2AD0F42E1D1A}"/>
              </a:ext>
            </a:extLst>
          </p:cNvPr>
          <p:cNvSpPr/>
          <p:nvPr/>
        </p:nvSpPr>
        <p:spPr>
          <a:xfrm>
            <a:off x="7545349" y="4136801"/>
            <a:ext cx="3544873" cy="727060"/>
          </a:xfrm>
          <a:custGeom>
            <a:gdLst>
              <a:gd fmla="*/ 0 w 2596355" name="connsiteX0"/>
              <a:gd fmla="*/ 0 h 532518" name="connsiteY0"/>
              <a:gd fmla="*/ 2330096 w 2596355" name="connsiteX1"/>
              <a:gd fmla="*/ 0 h 532518" name="connsiteY1"/>
              <a:gd fmla="*/ 2596355 w 2596355" name="connsiteX2"/>
              <a:gd fmla="*/ 266259 h 532518" name="connsiteY2"/>
              <a:gd fmla="*/ 2330096 w 2596355" name="connsiteX3"/>
              <a:gd fmla="*/ 532518 h 532518" name="connsiteY3"/>
              <a:gd fmla="*/ 0 w 2596355" name="connsiteX4"/>
              <a:gd fmla="*/ 532518 h 532518" name="connsiteY4"/>
              <a:gd fmla="*/ 266259 w 2596355" name="connsiteX5"/>
              <a:gd fmla="*/ 266259 h 532518" name="connsiteY5"/>
              <a:gd fmla="*/ 0 w 2596355" name="connsiteX6"/>
              <a:gd fmla="*/ 0 h 532518"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532518" w="2596355">
                <a:moveTo>
                  <a:pt x="0" y="0"/>
                </a:moveTo>
                <a:lnTo>
                  <a:pt x="2330096" y="0"/>
                </a:lnTo>
                <a:lnTo>
                  <a:pt x="2596355" y="266259"/>
                </a:lnTo>
                <a:lnTo>
                  <a:pt x="2330096" y="532518"/>
                </a:lnTo>
                <a:lnTo>
                  <a:pt x="0" y="532518"/>
                </a:lnTo>
                <a:lnTo>
                  <a:pt x="266259" y="266259"/>
                </a:lnTo>
                <a:lnTo>
                  <a:pt x="0" y="0"/>
                </a:lnTo>
                <a:close/>
              </a:path>
            </a:pathLst>
          </a:custGeom>
          <a:solidFill>
            <a:srgbClr val="8C7DA6"/>
          </a:solidFill>
          <a:ln w="571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wrap="none">
            <a:noAutofit/>
          </a:bodyPr>
          <a:lstStyle/>
          <a:p>
            <a:pPr algn="ctr"/>
            <a:r>
              <a:rPr altLang="en-US" lang="zh-CN" spc="300" sz="1600">
                <a:solidFill>
                  <a:schemeClr val="bg1"/>
                </a:solidFill>
                <a:cs typeface="+mn-ea"/>
                <a:sym typeface="+mn-lt"/>
              </a:rPr>
              <a:t>标题内容</a:t>
            </a:r>
          </a:p>
        </p:txBody>
      </p:sp>
      <p:sp>
        <p:nvSpPr>
          <p:cNvPr id="29" name="Rectangle 1">
            <a:extLst>
              <a:ext uri="{FF2B5EF4-FFF2-40B4-BE49-F238E27FC236}">
                <a16:creationId xmlns:a16="http://schemas.microsoft.com/office/drawing/2014/main" id="{C5AAC4C9-E77F-425E-B087-D48F507910AE}"/>
              </a:ext>
            </a:extLst>
          </p:cNvPr>
          <p:cNvSpPr/>
          <p:nvPr/>
        </p:nvSpPr>
        <p:spPr>
          <a:xfrm>
            <a:off x="1200149" y="2004021"/>
            <a:ext cx="3213667" cy="2009374"/>
          </a:xfrm>
          <a:prstGeom prst="rect">
            <a:avLst/>
          </a:prstGeom>
          <a:blipFill dpi="0" rotWithShape="1">
            <a:blip r:embed="rId3">
              <a:extLst>
                <a:ext uri="{28A0092B-C50C-407E-A947-70E740481C1C}">
                  <a14:useLocalDpi val="0"/>
                </a:ext>
              </a:extLst>
            </a:blip>
            <a:stretch>
              <a:fillRect/>
            </a:stretch>
          </a:blip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600">
              <a:cs typeface="+mn-ea"/>
              <a:sym typeface="+mn-lt"/>
            </a:endParaRPr>
          </a:p>
        </p:txBody>
      </p:sp>
      <p:sp>
        <p:nvSpPr>
          <p:cNvPr id="30" name="Rectangle 2">
            <a:extLst>
              <a:ext uri="{FF2B5EF4-FFF2-40B4-BE49-F238E27FC236}">
                <a16:creationId xmlns:a16="http://schemas.microsoft.com/office/drawing/2014/main" id="{9F8A0FE8-CF45-4B84-8D7F-4963077C0720}"/>
              </a:ext>
            </a:extLst>
          </p:cNvPr>
          <p:cNvSpPr/>
          <p:nvPr/>
        </p:nvSpPr>
        <p:spPr>
          <a:xfrm>
            <a:off x="4525678" y="2004021"/>
            <a:ext cx="3213667" cy="2009374"/>
          </a:xfrm>
          <a:prstGeom prst="rect">
            <a:avLst/>
          </a:prstGeom>
          <a:blipFill dpi="0" rotWithShape="1">
            <a:blip r:embed="rId4">
              <a:extLst>
                <a:ext uri="{28A0092B-C50C-407E-A947-70E740481C1C}">
                  <a14:useLocalDpi val="0"/>
                </a:ext>
              </a:extLst>
            </a:blip>
            <a:stretch>
              <a:fillRect/>
            </a:stretch>
          </a:blip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600">
              <a:cs typeface="+mn-ea"/>
              <a:sym typeface="+mn-lt"/>
            </a:endParaRPr>
          </a:p>
        </p:txBody>
      </p:sp>
      <p:sp>
        <p:nvSpPr>
          <p:cNvPr id="31" name="Rectangle 5">
            <a:extLst>
              <a:ext uri="{FF2B5EF4-FFF2-40B4-BE49-F238E27FC236}">
                <a16:creationId xmlns:a16="http://schemas.microsoft.com/office/drawing/2014/main" id="{10CD3838-6F7F-486D-8AFA-C115C69D3283}"/>
              </a:ext>
            </a:extLst>
          </p:cNvPr>
          <p:cNvSpPr/>
          <p:nvPr/>
        </p:nvSpPr>
        <p:spPr>
          <a:xfrm>
            <a:off x="7851207" y="2004021"/>
            <a:ext cx="3213667" cy="2009374"/>
          </a:xfrm>
          <a:prstGeom prst="rect">
            <a:avLst/>
          </a:prstGeom>
          <a:blipFill dpi="0" rotWithShape="1">
            <a:blip r:embed="rId5">
              <a:extLst>
                <a:ext uri="{28A0092B-C50C-407E-A947-70E740481C1C}">
                  <a14:useLocalDpi val="0"/>
                </a:ext>
              </a:extLst>
            </a:blip>
            <a:stretch>
              <a:fillRect/>
            </a:stretch>
          </a:blip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600">
              <a:cs typeface="+mn-ea"/>
              <a:sym typeface="+mn-lt"/>
            </a:endParaRPr>
          </a:p>
        </p:txBody>
      </p:sp>
      <p:sp>
        <p:nvSpPr>
          <p:cNvPr id="32" name="Freeform: Shape 18">
            <a:extLst>
              <a:ext uri="{FF2B5EF4-FFF2-40B4-BE49-F238E27FC236}">
                <a16:creationId xmlns:a16="http://schemas.microsoft.com/office/drawing/2014/main" id="{7BDE30D9-DDDE-491B-9FE8-62CFDAC9FCD5}"/>
              </a:ext>
            </a:extLst>
          </p:cNvPr>
          <p:cNvSpPr/>
          <p:nvPr/>
        </p:nvSpPr>
        <p:spPr>
          <a:xfrm>
            <a:off x="4372749" y="4136801"/>
            <a:ext cx="3544873" cy="727060"/>
          </a:xfrm>
          <a:custGeom>
            <a:gdLst>
              <a:gd fmla="*/ 0 w 2596355" name="connsiteX0"/>
              <a:gd fmla="*/ 0 h 532518" name="connsiteY0"/>
              <a:gd fmla="*/ 2330096 w 2596355" name="connsiteX1"/>
              <a:gd fmla="*/ 0 h 532518" name="connsiteY1"/>
              <a:gd fmla="*/ 2596355 w 2596355" name="connsiteX2"/>
              <a:gd fmla="*/ 266259 h 532518" name="connsiteY2"/>
              <a:gd fmla="*/ 2330096 w 2596355" name="connsiteX3"/>
              <a:gd fmla="*/ 532518 h 532518" name="connsiteY3"/>
              <a:gd fmla="*/ 0 w 2596355" name="connsiteX4"/>
              <a:gd fmla="*/ 532518 h 532518" name="connsiteY4"/>
              <a:gd fmla="*/ 266259 w 2596355" name="connsiteX5"/>
              <a:gd fmla="*/ 266259 h 532518" name="connsiteY5"/>
              <a:gd fmla="*/ 0 w 2596355" name="connsiteX6"/>
              <a:gd fmla="*/ 0 h 532518"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532518" w="2596355">
                <a:moveTo>
                  <a:pt x="0" y="0"/>
                </a:moveTo>
                <a:lnTo>
                  <a:pt x="2330096" y="0"/>
                </a:lnTo>
                <a:lnTo>
                  <a:pt x="2596355" y="266259"/>
                </a:lnTo>
                <a:lnTo>
                  <a:pt x="2330096" y="532518"/>
                </a:lnTo>
                <a:lnTo>
                  <a:pt x="0" y="532518"/>
                </a:lnTo>
                <a:lnTo>
                  <a:pt x="266259" y="266259"/>
                </a:lnTo>
                <a:lnTo>
                  <a:pt x="0" y="0"/>
                </a:lnTo>
                <a:close/>
              </a:path>
            </a:pathLst>
          </a:custGeom>
          <a:solidFill>
            <a:srgbClr val="EFB0B4"/>
          </a:solidFill>
          <a:ln w="571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wrap="none">
            <a:noAutofit/>
          </a:bodyPr>
          <a:lstStyle/>
          <a:p>
            <a:pPr algn="ctr"/>
            <a:r>
              <a:rPr altLang="en-US" lang="zh-CN" spc="300" sz="1600">
                <a:solidFill>
                  <a:schemeClr val="bg1"/>
                </a:solidFill>
                <a:cs typeface="+mn-ea"/>
                <a:sym typeface="+mn-lt"/>
              </a:rPr>
              <a:t>标题内容</a:t>
            </a:r>
          </a:p>
        </p:txBody>
      </p:sp>
      <p:sp>
        <p:nvSpPr>
          <p:cNvPr id="33" name="Freeform: Shape 6">
            <a:extLst>
              <a:ext uri="{FF2B5EF4-FFF2-40B4-BE49-F238E27FC236}">
                <a16:creationId xmlns:a16="http://schemas.microsoft.com/office/drawing/2014/main" id="{B253049E-4344-49D9-A9DF-D200EFDFF205}"/>
              </a:ext>
            </a:extLst>
          </p:cNvPr>
          <p:cNvSpPr/>
          <p:nvPr/>
        </p:nvSpPr>
        <p:spPr>
          <a:xfrm>
            <a:off x="1200149" y="4136801"/>
            <a:ext cx="3544873" cy="727060"/>
          </a:xfrm>
          <a:custGeom>
            <a:gdLst>
              <a:gd fmla="*/ 0 w 2596355" name="connsiteX0"/>
              <a:gd fmla="*/ 0 h 532518" name="connsiteY0"/>
              <a:gd fmla="*/ 2330096 w 2596355" name="connsiteX1"/>
              <a:gd fmla="*/ 0 h 532518" name="connsiteY1"/>
              <a:gd fmla="*/ 2596355 w 2596355" name="connsiteX2"/>
              <a:gd fmla="*/ 266259 h 532518" name="connsiteY2"/>
              <a:gd fmla="*/ 2330096 w 2596355" name="connsiteX3"/>
              <a:gd fmla="*/ 532518 h 532518" name="connsiteY3"/>
              <a:gd fmla="*/ 0 w 2596355" name="connsiteX4"/>
              <a:gd fmla="*/ 532518 h 532518" name="connsiteY4"/>
              <a:gd fmla="*/ 266259 w 2596355" name="connsiteX5"/>
              <a:gd fmla="*/ 266259 h 532518" name="connsiteY5"/>
              <a:gd fmla="*/ 0 w 2596355" name="connsiteX6"/>
              <a:gd fmla="*/ 0 h 532518"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532518" w="2596355">
                <a:moveTo>
                  <a:pt x="0" y="0"/>
                </a:moveTo>
                <a:lnTo>
                  <a:pt x="2330096" y="0"/>
                </a:lnTo>
                <a:lnTo>
                  <a:pt x="2596355" y="266259"/>
                </a:lnTo>
                <a:lnTo>
                  <a:pt x="2330096" y="532518"/>
                </a:lnTo>
                <a:lnTo>
                  <a:pt x="0" y="532518"/>
                </a:lnTo>
                <a:lnTo>
                  <a:pt x="266259" y="266259"/>
                </a:lnTo>
                <a:lnTo>
                  <a:pt x="0" y="0"/>
                </a:lnTo>
                <a:close/>
              </a:path>
            </a:pathLst>
          </a:custGeom>
          <a:solidFill>
            <a:srgbClr val="F39800"/>
          </a:solidFill>
          <a:ln w="571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wrap="none">
            <a:noAutofit/>
          </a:bodyPr>
          <a:lstStyle/>
          <a:p>
            <a:pPr algn="ctr"/>
            <a:r>
              <a:rPr altLang="en-US" lang="zh-CN" spc="300" sz="1600">
                <a:solidFill>
                  <a:schemeClr val="bg1"/>
                </a:solidFill>
                <a:cs typeface="+mn-ea"/>
                <a:sym typeface="+mn-lt"/>
              </a:rPr>
              <a:t>标题内容</a:t>
            </a:r>
          </a:p>
        </p:txBody>
      </p:sp>
      <p:sp>
        <p:nvSpPr>
          <p:cNvPr id="34" name="TextBox 25">
            <a:extLst>
              <a:ext uri="{FF2B5EF4-FFF2-40B4-BE49-F238E27FC236}">
                <a16:creationId xmlns:a16="http://schemas.microsoft.com/office/drawing/2014/main" id="{A0C6242C-FEF3-4FD8-894D-F16C06592AB8}"/>
              </a:ext>
            </a:extLst>
          </p:cNvPr>
          <p:cNvSpPr txBox="1"/>
          <p:nvPr/>
        </p:nvSpPr>
        <p:spPr>
          <a:xfrm>
            <a:off x="1421603" y="5030567"/>
            <a:ext cx="2770758" cy="548640"/>
          </a:xfrm>
          <a:prstGeom prst="rect">
            <a:avLst/>
          </a:prstGeom>
          <a:noFill/>
          <a:extLst>
            <a:ext uri="{909E8E84-426E-40DD-AFC4-6F175D3DCCD1}">
              <a14:hiddenFill>
                <a:solidFill>
                  <a:schemeClr val="accent1">
                    <a:lumMod val="100000"/>
                  </a:schemeClr>
                </a:solidFill>
              </a14:hiddenFill>
            </a:ext>
          </a:extLst>
        </p:spPr>
        <p:txBody>
          <a:bodyPr anchor="t" anchorCtr="0" bIns="0" lIns="144000" rIns="0" tIns="0" wrap="square">
            <a:spAutoFit/>
          </a:bodyPr>
          <a:lstStyle/>
          <a:p>
            <a:pPr algn="ctr">
              <a:lnSpc>
                <a:spcPct val="120000"/>
              </a:lnSpc>
              <a:defRPr/>
            </a:pPr>
            <a:r>
              <a:rPr altLang="en-US" lang="zh-CN" spc="300" sz="1000">
                <a:cs typeface="+mn-ea"/>
                <a:sym typeface="+mn-lt"/>
              </a:rPr>
              <a:t>在此录入上述图表的综合描述说明，在此录入上述图表的综合描述说明，在此录入上述</a:t>
            </a:r>
          </a:p>
        </p:txBody>
      </p:sp>
      <p:sp>
        <p:nvSpPr>
          <p:cNvPr id="35" name="TextBox 25">
            <a:extLst>
              <a:ext uri="{FF2B5EF4-FFF2-40B4-BE49-F238E27FC236}">
                <a16:creationId xmlns:a16="http://schemas.microsoft.com/office/drawing/2014/main" id="{42D801C7-087F-46A5-9307-95B598639326}"/>
              </a:ext>
            </a:extLst>
          </p:cNvPr>
          <p:cNvSpPr txBox="1"/>
          <p:nvPr/>
        </p:nvSpPr>
        <p:spPr>
          <a:xfrm>
            <a:off x="4710621" y="5030567"/>
            <a:ext cx="2770758" cy="548640"/>
          </a:xfrm>
          <a:prstGeom prst="rect">
            <a:avLst/>
          </a:prstGeom>
          <a:noFill/>
          <a:extLst>
            <a:ext uri="{909E8E84-426E-40DD-AFC4-6F175D3DCCD1}">
              <a14:hiddenFill>
                <a:solidFill>
                  <a:schemeClr val="accent1">
                    <a:lumMod val="100000"/>
                  </a:schemeClr>
                </a:solidFill>
              </a14:hiddenFill>
            </a:ext>
          </a:extLst>
        </p:spPr>
        <p:txBody>
          <a:bodyPr anchor="t" anchorCtr="0" bIns="0" lIns="144000" rIns="0" tIns="0" wrap="square">
            <a:spAutoFit/>
          </a:bodyPr>
          <a:lstStyle/>
          <a:p>
            <a:pPr algn="ctr">
              <a:lnSpc>
                <a:spcPct val="120000"/>
              </a:lnSpc>
              <a:defRPr/>
            </a:pPr>
            <a:r>
              <a:rPr altLang="en-US" lang="zh-CN" spc="300" sz="1000">
                <a:cs typeface="+mn-ea"/>
                <a:sym typeface="+mn-lt"/>
              </a:rPr>
              <a:t>在此录入上述图表的综合描述说明，在此录入上述图表的综合描述说明，在此录入上述</a:t>
            </a:r>
          </a:p>
        </p:txBody>
      </p:sp>
      <p:sp>
        <p:nvSpPr>
          <p:cNvPr id="36" name="TextBox 25">
            <a:extLst>
              <a:ext uri="{FF2B5EF4-FFF2-40B4-BE49-F238E27FC236}">
                <a16:creationId xmlns:a16="http://schemas.microsoft.com/office/drawing/2014/main" id="{9136AF94-E305-4753-96FA-8DEB54038CE8}"/>
              </a:ext>
            </a:extLst>
          </p:cNvPr>
          <p:cNvSpPr txBox="1"/>
          <p:nvPr/>
        </p:nvSpPr>
        <p:spPr>
          <a:xfrm>
            <a:off x="7999640" y="5030567"/>
            <a:ext cx="2770758" cy="548640"/>
          </a:xfrm>
          <a:prstGeom prst="rect">
            <a:avLst/>
          </a:prstGeom>
          <a:noFill/>
          <a:extLst>
            <a:ext uri="{909E8E84-426E-40DD-AFC4-6F175D3DCCD1}">
              <a14:hiddenFill>
                <a:solidFill>
                  <a:schemeClr val="accent1">
                    <a:lumMod val="100000"/>
                  </a:schemeClr>
                </a:solidFill>
              </a14:hiddenFill>
            </a:ext>
          </a:extLst>
        </p:spPr>
        <p:txBody>
          <a:bodyPr anchor="t" anchorCtr="0" bIns="0" lIns="144000" rIns="0" tIns="0" wrap="square">
            <a:spAutoFit/>
          </a:bodyPr>
          <a:lstStyle/>
          <a:p>
            <a:pPr algn="ctr">
              <a:lnSpc>
                <a:spcPct val="120000"/>
              </a:lnSpc>
              <a:defRPr/>
            </a:pPr>
            <a:r>
              <a:rPr altLang="en-US" lang="zh-CN" spc="300" sz="1000">
                <a:cs typeface="+mn-ea"/>
                <a:sym typeface="+mn-lt"/>
              </a:rPr>
              <a:t>在此录入上述图表的综合描述说明，在此录入上述图表的综合描述说明，在此录入上述</a:t>
            </a:r>
          </a:p>
        </p:txBody>
      </p:sp>
    </p:spTree>
    <p:extLst>
      <p:ext uri="{BB962C8B-B14F-4D97-AF65-F5344CB8AC3E}">
        <p14:creationId val="2840117126"/>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afterEffect" presetClass="entr" presetID="2" presetSubtype="4">
                                  <p:stCondLst>
                                    <p:cond delay="0"/>
                                  </p:stCondLst>
                                  <p:childTnLst>
                                    <p:set>
                                      <p:cBhvr>
                                        <p:cTn dur="1" fill="hold" id="6">
                                          <p:stCondLst>
                                            <p:cond delay="0"/>
                                          </p:stCondLst>
                                        </p:cTn>
                                        <p:tgtEl>
                                          <p:spTgt spid="29"/>
                                        </p:tgtEl>
                                        <p:attrNameLst>
                                          <p:attrName>style.visibility</p:attrName>
                                        </p:attrNameLst>
                                      </p:cBhvr>
                                      <p:to>
                                        <p:strVal val="visible"/>
                                      </p:to>
                                    </p:set>
                                    <p:anim calcmode="lin" valueType="num">
                                      <p:cBhvr additive="base">
                                        <p:cTn dur="1000" fill="hold" id="7"/>
                                        <p:tgtEl>
                                          <p:spTgt spid="29"/>
                                        </p:tgtEl>
                                        <p:attrNameLst>
                                          <p:attrName>ppt_x</p:attrName>
                                        </p:attrNameLst>
                                      </p:cBhvr>
                                      <p:tavLst>
                                        <p:tav tm="0">
                                          <p:val>
                                            <p:strVal val="#ppt_x"/>
                                          </p:val>
                                        </p:tav>
                                        <p:tav tm="100000">
                                          <p:val>
                                            <p:strVal val="#ppt_x"/>
                                          </p:val>
                                        </p:tav>
                                      </p:tavLst>
                                    </p:anim>
                                    <p:anim calcmode="lin" valueType="num">
                                      <p:cBhvr additive="base">
                                        <p:cTn dur="1000" fill="hold" id="8"/>
                                        <p:tgtEl>
                                          <p:spTgt spid="29"/>
                                        </p:tgtEl>
                                        <p:attrNameLst>
                                          <p:attrName>ppt_y</p:attrName>
                                        </p:attrNameLst>
                                      </p:cBhvr>
                                      <p:tavLst>
                                        <p:tav tm="0">
                                          <p:val>
                                            <p:strVal val="1+#ppt_h/2"/>
                                          </p:val>
                                        </p:tav>
                                        <p:tav tm="100000">
                                          <p:val>
                                            <p:strVal val="#ppt_y"/>
                                          </p:val>
                                        </p:tav>
                                      </p:tavLst>
                                    </p:anim>
                                  </p:childTnLst>
                                </p:cTn>
                              </p:par>
                              <p:par>
                                <p:cTn decel="100000" fill="hold" grpId="0" id="9" nodeType="withEffect" presetClass="entr" presetID="2" presetSubtype="4">
                                  <p:stCondLst>
                                    <p:cond delay="300"/>
                                  </p:stCondLst>
                                  <p:childTnLst>
                                    <p:set>
                                      <p:cBhvr>
                                        <p:cTn dur="1" fill="hold" id="10">
                                          <p:stCondLst>
                                            <p:cond delay="0"/>
                                          </p:stCondLst>
                                        </p:cTn>
                                        <p:tgtEl>
                                          <p:spTgt spid="30"/>
                                        </p:tgtEl>
                                        <p:attrNameLst>
                                          <p:attrName>style.visibility</p:attrName>
                                        </p:attrNameLst>
                                      </p:cBhvr>
                                      <p:to>
                                        <p:strVal val="visible"/>
                                      </p:to>
                                    </p:set>
                                    <p:anim calcmode="lin" valueType="num">
                                      <p:cBhvr additive="base">
                                        <p:cTn dur="1000" fill="hold" id="11"/>
                                        <p:tgtEl>
                                          <p:spTgt spid="30"/>
                                        </p:tgtEl>
                                        <p:attrNameLst>
                                          <p:attrName>ppt_x</p:attrName>
                                        </p:attrNameLst>
                                      </p:cBhvr>
                                      <p:tavLst>
                                        <p:tav tm="0">
                                          <p:val>
                                            <p:strVal val="#ppt_x"/>
                                          </p:val>
                                        </p:tav>
                                        <p:tav tm="100000">
                                          <p:val>
                                            <p:strVal val="#ppt_x"/>
                                          </p:val>
                                        </p:tav>
                                      </p:tavLst>
                                    </p:anim>
                                    <p:anim calcmode="lin" valueType="num">
                                      <p:cBhvr additive="base">
                                        <p:cTn dur="1000" fill="hold" id="12"/>
                                        <p:tgtEl>
                                          <p:spTgt spid="30"/>
                                        </p:tgtEl>
                                        <p:attrNameLst>
                                          <p:attrName>ppt_y</p:attrName>
                                        </p:attrNameLst>
                                      </p:cBhvr>
                                      <p:tavLst>
                                        <p:tav tm="0">
                                          <p:val>
                                            <p:strVal val="1+#ppt_h/2"/>
                                          </p:val>
                                        </p:tav>
                                        <p:tav tm="100000">
                                          <p:val>
                                            <p:strVal val="#ppt_y"/>
                                          </p:val>
                                        </p:tav>
                                      </p:tavLst>
                                    </p:anim>
                                  </p:childTnLst>
                                </p:cTn>
                              </p:par>
                              <p:par>
                                <p:cTn decel="100000" fill="hold" grpId="0" id="13" nodeType="withEffect" presetClass="entr" presetID="2" presetSubtype="4">
                                  <p:stCondLst>
                                    <p:cond delay="600"/>
                                  </p:stCondLst>
                                  <p:childTnLst>
                                    <p:set>
                                      <p:cBhvr>
                                        <p:cTn dur="1" fill="hold" id="14">
                                          <p:stCondLst>
                                            <p:cond delay="0"/>
                                          </p:stCondLst>
                                        </p:cTn>
                                        <p:tgtEl>
                                          <p:spTgt spid="31"/>
                                        </p:tgtEl>
                                        <p:attrNameLst>
                                          <p:attrName>style.visibility</p:attrName>
                                        </p:attrNameLst>
                                      </p:cBhvr>
                                      <p:to>
                                        <p:strVal val="visible"/>
                                      </p:to>
                                    </p:set>
                                    <p:anim calcmode="lin" valueType="num">
                                      <p:cBhvr additive="base">
                                        <p:cTn dur="1000" fill="hold" id="15"/>
                                        <p:tgtEl>
                                          <p:spTgt spid="31"/>
                                        </p:tgtEl>
                                        <p:attrNameLst>
                                          <p:attrName>ppt_x</p:attrName>
                                        </p:attrNameLst>
                                      </p:cBhvr>
                                      <p:tavLst>
                                        <p:tav tm="0">
                                          <p:val>
                                            <p:strVal val="#ppt_x"/>
                                          </p:val>
                                        </p:tav>
                                        <p:tav tm="100000">
                                          <p:val>
                                            <p:strVal val="#ppt_x"/>
                                          </p:val>
                                        </p:tav>
                                      </p:tavLst>
                                    </p:anim>
                                    <p:anim calcmode="lin" valueType="num">
                                      <p:cBhvr additive="base">
                                        <p:cTn dur="1000" fill="hold" id="16"/>
                                        <p:tgtEl>
                                          <p:spTgt spid="31"/>
                                        </p:tgtEl>
                                        <p:attrNameLst>
                                          <p:attrName>ppt_y</p:attrName>
                                        </p:attrNameLst>
                                      </p:cBhvr>
                                      <p:tavLst>
                                        <p:tav tm="0">
                                          <p:val>
                                            <p:strVal val="1+#ppt_h/2"/>
                                          </p:val>
                                        </p:tav>
                                        <p:tav tm="100000">
                                          <p:val>
                                            <p:strVal val="#ppt_y"/>
                                          </p:val>
                                        </p:tav>
                                      </p:tavLst>
                                    </p:anim>
                                  </p:childTnLst>
                                </p:cTn>
                              </p:par>
                            </p:childTnLst>
                          </p:cTn>
                        </p:par>
                        <p:par>
                          <p:cTn fill="hold" id="17" nodeType="afterGroup">
                            <p:stCondLst>
                              <p:cond delay="1600"/>
                            </p:stCondLst>
                            <p:childTnLst>
                              <p:par>
                                <p:cTn decel="100000" fill="hold" grpId="0" id="18" nodeType="afterEffect" presetClass="entr" presetID="2" presetSubtype="8">
                                  <p:stCondLst>
                                    <p:cond delay="0"/>
                                  </p:stCondLst>
                                  <p:childTnLst>
                                    <p:set>
                                      <p:cBhvr>
                                        <p:cTn dur="1" fill="hold" id="19">
                                          <p:stCondLst>
                                            <p:cond delay="0"/>
                                          </p:stCondLst>
                                        </p:cTn>
                                        <p:tgtEl>
                                          <p:spTgt spid="28"/>
                                        </p:tgtEl>
                                        <p:attrNameLst>
                                          <p:attrName>style.visibility</p:attrName>
                                        </p:attrNameLst>
                                      </p:cBhvr>
                                      <p:to>
                                        <p:strVal val="visible"/>
                                      </p:to>
                                    </p:set>
                                    <p:anim calcmode="lin" valueType="num">
                                      <p:cBhvr additive="base">
                                        <p:cTn dur="1000" fill="hold" id="20"/>
                                        <p:tgtEl>
                                          <p:spTgt spid="28"/>
                                        </p:tgtEl>
                                        <p:attrNameLst>
                                          <p:attrName>ppt_x</p:attrName>
                                        </p:attrNameLst>
                                      </p:cBhvr>
                                      <p:tavLst>
                                        <p:tav tm="0">
                                          <p:val>
                                            <p:strVal val="0-#ppt_w/2"/>
                                          </p:val>
                                        </p:tav>
                                        <p:tav tm="100000">
                                          <p:val>
                                            <p:strVal val="#ppt_x"/>
                                          </p:val>
                                        </p:tav>
                                      </p:tavLst>
                                    </p:anim>
                                    <p:anim calcmode="lin" valueType="num">
                                      <p:cBhvr additive="base">
                                        <p:cTn dur="1000" fill="hold" id="21"/>
                                        <p:tgtEl>
                                          <p:spTgt spid="28"/>
                                        </p:tgtEl>
                                        <p:attrNameLst>
                                          <p:attrName>ppt_y</p:attrName>
                                        </p:attrNameLst>
                                      </p:cBhvr>
                                      <p:tavLst>
                                        <p:tav tm="0">
                                          <p:val>
                                            <p:strVal val="#ppt_y"/>
                                          </p:val>
                                        </p:tav>
                                        <p:tav tm="100000">
                                          <p:val>
                                            <p:strVal val="#ppt_y"/>
                                          </p:val>
                                        </p:tav>
                                      </p:tavLst>
                                    </p:anim>
                                  </p:childTnLst>
                                </p:cTn>
                              </p:par>
                              <p:par>
                                <p:cTn decel="100000" fill="hold" grpId="0" id="22" nodeType="withEffect" presetClass="entr" presetID="2" presetSubtype="8">
                                  <p:stCondLst>
                                    <p:cond delay="200"/>
                                  </p:stCondLst>
                                  <p:childTnLst>
                                    <p:set>
                                      <p:cBhvr>
                                        <p:cTn dur="1" fill="hold" id="23">
                                          <p:stCondLst>
                                            <p:cond delay="0"/>
                                          </p:stCondLst>
                                        </p:cTn>
                                        <p:tgtEl>
                                          <p:spTgt spid="32"/>
                                        </p:tgtEl>
                                        <p:attrNameLst>
                                          <p:attrName>style.visibility</p:attrName>
                                        </p:attrNameLst>
                                      </p:cBhvr>
                                      <p:to>
                                        <p:strVal val="visible"/>
                                      </p:to>
                                    </p:set>
                                    <p:anim calcmode="lin" valueType="num">
                                      <p:cBhvr additive="base">
                                        <p:cTn dur="1000" fill="hold" id="24"/>
                                        <p:tgtEl>
                                          <p:spTgt spid="32"/>
                                        </p:tgtEl>
                                        <p:attrNameLst>
                                          <p:attrName>ppt_x</p:attrName>
                                        </p:attrNameLst>
                                      </p:cBhvr>
                                      <p:tavLst>
                                        <p:tav tm="0">
                                          <p:val>
                                            <p:strVal val="0-#ppt_w/2"/>
                                          </p:val>
                                        </p:tav>
                                        <p:tav tm="100000">
                                          <p:val>
                                            <p:strVal val="#ppt_x"/>
                                          </p:val>
                                        </p:tav>
                                      </p:tavLst>
                                    </p:anim>
                                    <p:anim calcmode="lin" valueType="num">
                                      <p:cBhvr additive="base">
                                        <p:cTn dur="1000" fill="hold" id="25"/>
                                        <p:tgtEl>
                                          <p:spTgt spid="32"/>
                                        </p:tgtEl>
                                        <p:attrNameLst>
                                          <p:attrName>ppt_y</p:attrName>
                                        </p:attrNameLst>
                                      </p:cBhvr>
                                      <p:tavLst>
                                        <p:tav tm="0">
                                          <p:val>
                                            <p:strVal val="#ppt_y"/>
                                          </p:val>
                                        </p:tav>
                                        <p:tav tm="100000">
                                          <p:val>
                                            <p:strVal val="#ppt_y"/>
                                          </p:val>
                                        </p:tav>
                                      </p:tavLst>
                                    </p:anim>
                                  </p:childTnLst>
                                </p:cTn>
                              </p:par>
                              <p:par>
                                <p:cTn decel="100000" fill="hold" grpId="0" id="26" nodeType="withEffect" presetClass="entr" presetID="2" presetSubtype="8">
                                  <p:stCondLst>
                                    <p:cond delay="400"/>
                                  </p:stCondLst>
                                  <p:childTnLst>
                                    <p:set>
                                      <p:cBhvr>
                                        <p:cTn dur="1" fill="hold" id="27">
                                          <p:stCondLst>
                                            <p:cond delay="0"/>
                                          </p:stCondLst>
                                        </p:cTn>
                                        <p:tgtEl>
                                          <p:spTgt spid="33"/>
                                        </p:tgtEl>
                                        <p:attrNameLst>
                                          <p:attrName>style.visibility</p:attrName>
                                        </p:attrNameLst>
                                      </p:cBhvr>
                                      <p:to>
                                        <p:strVal val="visible"/>
                                      </p:to>
                                    </p:set>
                                    <p:anim calcmode="lin" valueType="num">
                                      <p:cBhvr additive="base">
                                        <p:cTn dur="1000" fill="hold" id="28"/>
                                        <p:tgtEl>
                                          <p:spTgt spid="33"/>
                                        </p:tgtEl>
                                        <p:attrNameLst>
                                          <p:attrName>ppt_x</p:attrName>
                                        </p:attrNameLst>
                                      </p:cBhvr>
                                      <p:tavLst>
                                        <p:tav tm="0">
                                          <p:val>
                                            <p:strVal val="0-#ppt_w/2"/>
                                          </p:val>
                                        </p:tav>
                                        <p:tav tm="100000">
                                          <p:val>
                                            <p:strVal val="#ppt_x"/>
                                          </p:val>
                                        </p:tav>
                                      </p:tavLst>
                                    </p:anim>
                                    <p:anim calcmode="lin" valueType="num">
                                      <p:cBhvr additive="base">
                                        <p:cTn dur="1000" fill="hold" id="29"/>
                                        <p:tgtEl>
                                          <p:spTgt spid="33"/>
                                        </p:tgtEl>
                                        <p:attrNameLst>
                                          <p:attrName>ppt_y</p:attrName>
                                        </p:attrNameLst>
                                      </p:cBhvr>
                                      <p:tavLst>
                                        <p:tav tm="0">
                                          <p:val>
                                            <p:strVal val="#ppt_y"/>
                                          </p:val>
                                        </p:tav>
                                        <p:tav tm="100000">
                                          <p:val>
                                            <p:strVal val="#ppt_y"/>
                                          </p:val>
                                        </p:tav>
                                      </p:tavLst>
                                    </p:anim>
                                  </p:childTnLst>
                                </p:cTn>
                              </p:par>
                            </p:childTnLst>
                          </p:cTn>
                        </p:par>
                        <p:par>
                          <p:cTn fill="hold" id="30" nodeType="afterGroup">
                            <p:stCondLst>
                              <p:cond delay="3000"/>
                            </p:stCondLst>
                            <p:childTnLst>
                              <p:par>
                                <p:cTn fill="hold" grpId="0" id="31" nodeType="afterEffect" presetClass="entr" presetID="22" presetSubtype="1">
                                  <p:stCondLst>
                                    <p:cond delay="0"/>
                                  </p:stCondLst>
                                  <p:childTnLst>
                                    <p:set>
                                      <p:cBhvr>
                                        <p:cTn dur="1" fill="hold" id="32">
                                          <p:stCondLst>
                                            <p:cond delay="0"/>
                                          </p:stCondLst>
                                        </p:cTn>
                                        <p:tgtEl>
                                          <p:spTgt spid="34"/>
                                        </p:tgtEl>
                                        <p:attrNameLst>
                                          <p:attrName>style.visibility</p:attrName>
                                        </p:attrNameLst>
                                      </p:cBhvr>
                                      <p:to>
                                        <p:strVal val="visible"/>
                                      </p:to>
                                    </p:set>
                                    <p:animEffect filter="wipe(up)" transition="in">
                                      <p:cBhvr>
                                        <p:cTn dur="500" id="33"/>
                                        <p:tgtEl>
                                          <p:spTgt spid="34"/>
                                        </p:tgtEl>
                                      </p:cBhvr>
                                    </p:animEffect>
                                  </p:childTnLst>
                                </p:cTn>
                              </p:par>
                            </p:childTnLst>
                          </p:cTn>
                        </p:par>
                        <p:par>
                          <p:cTn fill="hold" id="34" nodeType="afterGroup">
                            <p:stCondLst>
                              <p:cond delay="3500"/>
                            </p:stCondLst>
                            <p:childTnLst>
                              <p:par>
                                <p:cTn fill="hold" grpId="0" id="35" nodeType="afterEffect" presetClass="entr" presetID="22" presetSubtype="1">
                                  <p:stCondLst>
                                    <p:cond delay="0"/>
                                  </p:stCondLst>
                                  <p:childTnLst>
                                    <p:set>
                                      <p:cBhvr>
                                        <p:cTn dur="1" fill="hold" id="36">
                                          <p:stCondLst>
                                            <p:cond delay="0"/>
                                          </p:stCondLst>
                                        </p:cTn>
                                        <p:tgtEl>
                                          <p:spTgt spid="35"/>
                                        </p:tgtEl>
                                        <p:attrNameLst>
                                          <p:attrName>style.visibility</p:attrName>
                                        </p:attrNameLst>
                                      </p:cBhvr>
                                      <p:to>
                                        <p:strVal val="visible"/>
                                      </p:to>
                                    </p:set>
                                    <p:animEffect filter="wipe(up)" transition="in">
                                      <p:cBhvr>
                                        <p:cTn dur="500" id="37"/>
                                        <p:tgtEl>
                                          <p:spTgt spid="35"/>
                                        </p:tgtEl>
                                      </p:cBhvr>
                                    </p:animEffect>
                                  </p:childTnLst>
                                </p:cTn>
                              </p:par>
                            </p:childTnLst>
                          </p:cTn>
                        </p:par>
                        <p:par>
                          <p:cTn fill="hold" id="38" nodeType="afterGroup">
                            <p:stCondLst>
                              <p:cond delay="4000"/>
                            </p:stCondLst>
                            <p:childTnLst>
                              <p:par>
                                <p:cTn fill="hold" grpId="0" id="39" nodeType="afterEffect" presetClass="entr" presetID="22" presetSubtype="1">
                                  <p:stCondLst>
                                    <p:cond delay="0"/>
                                  </p:stCondLst>
                                  <p:childTnLst>
                                    <p:set>
                                      <p:cBhvr>
                                        <p:cTn dur="1" fill="hold" id="40">
                                          <p:stCondLst>
                                            <p:cond delay="0"/>
                                          </p:stCondLst>
                                        </p:cTn>
                                        <p:tgtEl>
                                          <p:spTgt spid="36"/>
                                        </p:tgtEl>
                                        <p:attrNameLst>
                                          <p:attrName>style.visibility</p:attrName>
                                        </p:attrNameLst>
                                      </p:cBhvr>
                                      <p:to>
                                        <p:strVal val="visible"/>
                                      </p:to>
                                    </p:set>
                                    <p:animEffect filter="wipe(up)" transition="in">
                                      <p:cBhvr>
                                        <p:cTn dur="500" id="41"/>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29"/>
      <p:bldP grpId="0" spid="30"/>
      <p:bldP grpId="0" spid="31"/>
      <p:bldP grpId="0" spid="32"/>
      <p:bldP grpId="0" spid="33"/>
      <p:bldP grpId="0" spid="34"/>
      <p:bldP grpId="0" spid="35"/>
      <p:bldP grpId="0" spid="36"/>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9" name="组合 38">
            <a:extLst>
              <a:ext uri="{FF2B5EF4-FFF2-40B4-BE49-F238E27FC236}">
                <a16:creationId xmlns:a16="http://schemas.microsoft.com/office/drawing/2014/main" id="{CF723081-9914-436C-BD8D-5DE2D3DA6905}"/>
              </a:ext>
            </a:extLst>
          </p:cNvPr>
          <p:cNvGrpSpPr/>
          <p:nvPr/>
        </p:nvGrpSpPr>
        <p:grpSpPr>
          <a:xfrm>
            <a:off x="4587005" y="414382"/>
            <a:ext cx="3014814" cy="726505"/>
            <a:chOff x="5335746" y="2484877"/>
            <a:chExt cx="4648785" cy="726505"/>
          </a:xfrm>
        </p:grpSpPr>
        <p:sp>
          <p:nvSpPr>
            <p:cNvPr id="40" name="文本框 39">
              <a:extLst>
                <a:ext uri="{FF2B5EF4-FFF2-40B4-BE49-F238E27FC236}">
                  <a16:creationId xmlns:a16="http://schemas.microsoft.com/office/drawing/2014/main" id="{E3F49B56-CD75-449A-BB8A-A20A6F1BC02B}"/>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下步计划</a:t>
              </a:r>
            </a:p>
          </p:txBody>
        </p:sp>
        <p:sp>
          <p:nvSpPr>
            <p:cNvPr id="41" name="文本框 40">
              <a:extLst>
                <a:ext uri="{FF2B5EF4-FFF2-40B4-BE49-F238E27FC236}">
                  <a16:creationId xmlns:a16="http://schemas.microsoft.com/office/drawing/2014/main" id="{F770C208-621D-495A-ADC1-39A6DC6465D0}"/>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下步计划</a:t>
              </a:r>
            </a:p>
          </p:txBody>
        </p:sp>
      </p:grpSp>
      <p:grpSp>
        <p:nvGrpSpPr>
          <p:cNvPr id="37" name="组合 36">
            <a:extLst>
              <a:ext uri="{FF2B5EF4-FFF2-40B4-BE49-F238E27FC236}">
                <a16:creationId xmlns:a16="http://schemas.microsoft.com/office/drawing/2014/main" id="{D494CCDB-6553-4450-B355-19DF942BC9B0}"/>
              </a:ext>
            </a:extLst>
          </p:cNvPr>
          <p:cNvGrpSpPr/>
          <p:nvPr/>
        </p:nvGrpSpPr>
        <p:grpSpPr>
          <a:xfrm>
            <a:off x="1066799" y="2147303"/>
            <a:ext cx="10058402" cy="1821368"/>
            <a:chOff x="828192" y="2234334"/>
            <a:chExt cx="10535615" cy="1907783"/>
          </a:xfrm>
          <a:solidFill>
            <a:schemeClr val="bg2">
              <a:lumMod val="10000"/>
            </a:schemeClr>
          </a:solidFill>
        </p:grpSpPr>
        <p:sp>
          <p:nvSpPr>
            <p:cNvPr id="38" name="Freeform 36">
              <a:extLst>
                <a:ext uri="{FF2B5EF4-FFF2-40B4-BE49-F238E27FC236}">
                  <a16:creationId xmlns:a16="http://schemas.microsoft.com/office/drawing/2014/main" id="{33119708-0B22-41B5-AAC1-4DBDCB948E41}"/>
                </a:ext>
              </a:extLst>
            </p:cNvPr>
            <p:cNvSpPr/>
            <p:nvPr/>
          </p:nvSpPr>
          <p:spPr>
            <a:xfrm>
              <a:off x="828192" y="2682018"/>
              <a:ext cx="10535615" cy="746982"/>
            </a:xfrm>
            <a:custGeom>
              <a:gdLst>
                <a:gd fmla="*/ 0 w 2779669" name="connsiteX0"/>
                <a:gd fmla="*/ 471936 h 568832" name="connsiteY0"/>
                <a:gd fmla="*/ 431800 w 2779669" name="connsiteX1"/>
                <a:gd fmla="*/ 302603 h 568832" name="connsiteY1"/>
                <a:gd fmla="*/ 897467 w 2779669" name="connsiteX2"/>
                <a:gd fmla="*/ 488870 h 568832" name="connsiteY2"/>
                <a:gd fmla="*/ 1151467 w 2779669" name="connsiteX3"/>
                <a:gd fmla="*/ 548136 h 568832" name="connsiteY3"/>
                <a:gd fmla="*/ 1456267 w 2779669" name="connsiteX4"/>
                <a:gd fmla="*/ 556603 h 568832" name="connsiteY4"/>
                <a:gd fmla="*/ 1769534 w 2779669" name="connsiteX5"/>
                <a:gd fmla="*/ 387270 h 568832" name="connsiteY5"/>
                <a:gd fmla="*/ 1981200 w 2779669" name="connsiteX6"/>
                <a:gd fmla="*/ 82470 h 568832" name="connsiteY6"/>
                <a:gd fmla="*/ 2224968 w 2779669" name="connsiteX7"/>
                <a:gd fmla="*/ 3789 h 568832" name="connsiteY7"/>
                <a:gd fmla="*/ 2779669 w 2779669" name="connsiteX8"/>
                <a:gd fmla="*/ 476577 h 568832" name="connsiteY8"/>
                <a:gd fmla="*/ 2779669 w 2779669" name="connsiteX9"/>
                <a:gd fmla="*/ 593532 h 685787"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68832" w="2779669">
                  <a:moveTo>
                    <a:pt x="0" y="471936"/>
                  </a:moveTo>
                  <a:cubicBezTo>
                    <a:pt x="141111" y="385858"/>
                    <a:pt x="282222" y="299781"/>
                    <a:pt x="431800" y="302603"/>
                  </a:cubicBezTo>
                  <a:cubicBezTo>
                    <a:pt x="581378" y="305425"/>
                    <a:pt x="777523" y="447948"/>
                    <a:pt x="897467" y="488870"/>
                  </a:cubicBezTo>
                  <a:cubicBezTo>
                    <a:pt x="1017411" y="529792"/>
                    <a:pt x="1058334" y="536847"/>
                    <a:pt x="1151467" y="548136"/>
                  </a:cubicBezTo>
                  <a:cubicBezTo>
                    <a:pt x="1244600" y="559425"/>
                    <a:pt x="1353256" y="583414"/>
                    <a:pt x="1456267" y="556603"/>
                  </a:cubicBezTo>
                  <a:cubicBezTo>
                    <a:pt x="1559278" y="529792"/>
                    <a:pt x="1682045" y="466292"/>
                    <a:pt x="1769534" y="387270"/>
                  </a:cubicBezTo>
                  <a:cubicBezTo>
                    <a:pt x="1857023" y="308248"/>
                    <a:pt x="1905294" y="146384"/>
                    <a:pt x="1981200" y="82470"/>
                  </a:cubicBezTo>
                  <a:cubicBezTo>
                    <a:pt x="2057106" y="18557"/>
                    <a:pt x="2093566" y="-11121"/>
                    <a:pt x="2224968" y="3789"/>
                  </a:cubicBezTo>
                  <a:cubicBezTo>
                    <a:pt x="2356370" y="18699"/>
                    <a:pt x="2662710" y="353902"/>
                    <a:pt x="2779669" y="476577"/>
                  </a:cubicBezTo>
                </a:path>
              </a:pathLst>
            </a:custGeom>
            <a:noFill/>
            <a:ln w="28575">
              <a:solidFill>
                <a:srgbClr val="F39800"/>
              </a:solidFill>
              <a:prstDash val="sysDot"/>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bg-BG" sz="1600">
                <a:solidFill>
                  <a:schemeClr val="bg2">
                    <a:lumMod val="10000"/>
                  </a:schemeClr>
                </a:solidFill>
                <a:cs typeface="+mn-ea"/>
                <a:sym typeface="+mn-lt"/>
              </a:endParaRPr>
            </a:p>
          </p:txBody>
        </p:sp>
        <p:grpSp>
          <p:nvGrpSpPr>
            <p:cNvPr id="42" name="Group 15">
              <a:extLst>
                <a:ext uri="{FF2B5EF4-FFF2-40B4-BE49-F238E27FC236}">
                  <a16:creationId xmlns:a16="http://schemas.microsoft.com/office/drawing/2014/main" id="{7D979357-D009-4244-9BE6-A0EBC7C1FC42}"/>
                </a:ext>
              </a:extLst>
            </p:cNvPr>
            <p:cNvGrpSpPr/>
            <p:nvPr/>
          </p:nvGrpSpPr>
          <p:grpSpPr>
            <a:xfrm>
              <a:off x="1614183" y="2234334"/>
              <a:ext cx="1430653" cy="1891891"/>
              <a:chOff x="2455123" y="2131468"/>
              <a:chExt cx="1430653" cy="1891891"/>
            </a:xfrm>
            <a:grpFill/>
          </p:grpSpPr>
          <p:sp>
            <p:nvSpPr>
              <p:cNvPr id="52" name="Chevron 16">
                <a:extLst>
                  <a:ext uri="{FF2B5EF4-FFF2-40B4-BE49-F238E27FC236}">
                    <a16:creationId xmlns:a16="http://schemas.microsoft.com/office/drawing/2014/main" id="{EAD7BB5C-F8E4-42F2-A8E4-349BE3AC9A69}"/>
                  </a:ext>
                </a:extLst>
              </p:cNvPr>
              <p:cNvSpPr/>
              <p:nvPr/>
            </p:nvSpPr>
            <p:spPr>
              <a:xfrm>
                <a:off x="2455123" y="2131468"/>
                <a:ext cx="1091476" cy="1891891"/>
              </a:xfrm>
              <a:prstGeom prst="chevron">
                <a:avLst/>
              </a:prstGeom>
              <a:solidFill>
                <a:srgbClr val="8C7D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600">
                  <a:solidFill>
                    <a:schemeClr val="bg2">
                      <a:lumMod val="10000"/>
                    </a:schemeClr>
                  </a:solidFill>
                  <a:cs typeface="+mn-ea"/>
                  <a:sym typeface="+mn-lt"/>
                </a:endParaRPr>
              </a:p>
            </p:txBody>
          </p:sp>
          <p:sp>
            <p:nvSpPr>
              <p:cNvPr id="53" name="Oval 17">
                <a:extLst>
                  <a:ext uri="{FF2B5EF4-FFF2-40B4-BE49-F238E27FC236}">
                    <a16:creationId xmlns:a16="http://schemas.microsoft.com/office/drawing/2014/main" id="{16124965-E233-42D2-92D4-B1D5E913EDB9}"/>
                  </a:ext>
                </a:extLst>
              </p:cNvPr>
              <p:cNvSpPr>
                <a:spLocks noChangeAspect="1"/>
              </p:cNvSpPr>
              <p:nvPr/>
            </p:nvSpPr>
            <p:spPr>
              <a:xfrm>
                <a:off x="3228083" y="2732678"/>
                <a:ext cx="657693" cy="657689"/>
              </a:xfrm>
              <a:prstGeom prst="ellipse">
                <a:avLst/>
              </a:prstGeom>
              <a:solidFill>
                <a:schemeClr val="bg1"/>
              </a:solidFill>
              <a:ln w="38100">
                <a:solidFill>
                  <a:srgbClr val="8C7DA6"/>
                </a:solidFill>
              </a:ln>
              <a:effectLst>
                <a:outerShdw algn="l" blurRad="508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lang="id-ID" sz="1200">
                    <a:solidFill>
                      <a:schemeClr val="bg2">
                        <a:lumMod val="10000"/>
                      </a:schemeClr>
                    </a:solidFill>
                    <a:cs typeface="+mn-ea"/>
                    <a:sym typeface="+mn-lt"/>
                  </a:rPr>
                  <a:t>I</a:t>
                </a:r>
              </a:p>
            </p:txBody>
          </p:sp>
        </p:grpSp>
        <p:grpSp>
          <p:nvGrpSpPr>
            <p:cNvPr id="43" name="Group 18">
              <a:extLst>
                <a:ext uri="{FF2B5EF4-FFF2-40B4-BE49-F238E27FC236}">
                  <a16:creationId xmlns:a16="http://schemas.microsoft.com/office/drawing/2014/main" id="{20978EE6-53EC-464A-B4BF-EA372FC9CEF4}"/>
                </a:ext>
              </a:extLst>
            </p:cNvPr>
            <p:cNvGrpSpPr/>
            <p:nvPr/>
          </p:nvGrpSpPr>
          <p:grpSpPr>
            <a:xfrm>
              <a:off x="4292175" y="2250226"/>
              <a:ext cx="1437288" cy="1891891"/>
              <a:chOff x="5043531" y="2131468"/>
              <a:chExt cx="1437288" cy="1891891"/>
            </a:xfrm>
            <a:grpFill/>
          </p:grpSpPr>
          <p:sp>
            <p:nvSpPr>
              <p:cNvPr id="50" name="Chevron 19">
                <a:extLst>
                  <a:ext uri="{FF2B5EF4-FFF2-40B4-BE49-F238E27FC236}">
                    <a16:creationId xmlns:a16="http://schemas.microsoft.com/office/drawing/2014/main" id="{BBD389DC-4982-4112-9BA0-599F1464363C}"/>
                  </a:ext>
                </a:extLst>
              </p:cNvPr>
              <p:cNvSpPr/>
              <p:nvPr/>
            </p:nvSpPr>
            <p:spPr>
              <a:xfrm>
                <a:off x="5043531" y="2131468"/>
                <a:ext cx="1091476" cy="1891891"/>
              </a:xfrm>
              <a:prstGeom prst="chevron">
                <a:avLst/>
              </a:prstGeom>
              <a:solidFill>
                <a:srgbClr val="EFB0B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600">
                  <a:solidFill>
                    <a:schemeClr val="bg2">
                      <a:lumMod val="10000"/>
                    </a:schemeClr>
                  </a:solidFill>
                  <a:cs typeface="+mn-ea"/>
                  <a:sym typeface="+mn-lt"/>
                </a:endParaRPr>
              </a:p>
            </p:txBody>
          </p:sp>
          <p:sp>
            <p:nvSpPr>
              <p:cNvPr id="51" name="Oval 20">
                <a:extLst>
                  <a:ext uri="{FF2B5EF4-FFF2-40B4-BE49-F238E27FC236}">
                    <a16:creationId xmlns:a16="http://schemas.microsoft.com/office/drawing/2014/main" id="{D34F52D5-9279-4174-8764-79DCB001E4B4}"/>
                  </a:ext>
                </a:extLst>
              </p:cNvPr>
              <p:cNvSpPr>
                <a:spLocks noChangeAspect="1"/>
              </p:cNvSpPr>
              <p:nvPr/>
            </p:nvSpPr>
            <p:spPr>
              <a:xfrm>
                <a:off x="5823126" y="2732678"/>
                <a:ext cx="657693" cy="657689"/>
              </a:xfrm>
              <a:prstGeom prst="ellipse">
                <a:avLst/>
              </a:prstGeom>
              <a:solidFill>
                <a:schemeClr val="bg1"/>
              </a:solidFill>
              <a:ln w="38100">
                <a:solidFill>
                  <a:srgbClr val="EFB0B4"/>
                </a:solidFill>
              </a:ln>
              <a:effectLst>
                <a:outerShdw algn="l" blurRad="508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lang="id-ID" sz="1200">
                    <a:solidFill>
                      <a:schemeClr val="bg2">
                        <a:lumMod val="10000"/>
                      </a:schemeClr>
                    </a:solidFill>
                    <a:cs typeface="+mn-ea"/>
                    <a:sym typeface="+mn-lt"/>
                  </a:rPr>
                  <a:t>II</a:t>
                </a:r>
              </a:p>
            </p:txBody>
          </p:sp>
        </p:grpSp>
        <p:grpSp>
          <p:nvGrpSpPr>
            <p:cNvPr id="44" name="Group 21">
              <a:extLst>
                <a:ext uri="{FF2B5EF4-FFF2-40B4-BE49-F238E27FC236}">
                  <a16:creationId xmlns:a16="http://schemas.microsoft.com/office/drawing/2014/main" id="{9A020928-544E-438D-AE66-21FCD41633EF}"/>
                </a:ext>
              </a:extLst>
            </p:cNvPr>
            <p:cNvGrpSpPr/>
            <p:nvPr/>
          </p:nvGrpSpPr>
          <p:grpSpPr>
            <a:xfrm>
              <a:off x="6976802" y="2250226"/>
              <a:ext cx="1434634" cy="1891891"/>
              <a:chOff x="7553925" y="2131468"/>
              <a:chExt cx="1434634" cy="1891891"/>
            </a:xfrm>
            <a:grpFill/>
          </p:grpSpPr>
          <p:sp>
            <p:nvSpPr>
              <p:cNvPr id="48" name="Chevron 22">
                <a:extLst>
                  <a:ext uri="{FF2B5EF4-FFF2-40B4-BE49-F238E27FC236}">
                    <a16:creationId xmlns:a16="http://schemas.microsoft.com/office/drawing/2014/main" id="{98C1A415-F101-412F-AEA6-7AC09523650E}"/>
                  </a:ext>
                </a:extLst>
              </p:cNvPr>
              <p:cNvSpPr/>
              <p:nvPr/>
            </p:nvSpPr>
            <p:spPr>
              <a:xfrm>
                <a:off x="7553925" y="2131468"/>
                <a:ext cx="1091476" cy="1891891"/>
              </a:xfrm>
              <a:prstGeom prst="chevron">
                <a:avLst/>
              </a:prstGeom>
              <a:solidFill>
                <a:srgbClr val="F398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600">
                  <a:solidFill>
                    <a:schemeClr val="bg2">
                      <a:lumMod val="10000"/>
                    </a:schemeClr>
                  </a:solidFill>
                  <a:cs typeface="+mn-ea"/>
                  <a:sym typeface="+mn-lt"/>
                </a:endParaRPr>
              </a:p>
            </p:txBody>
          </p:sp>
          <p:sp>
            <p:nvSpPr>
              <p:cNvPr id="49" name="Oval 23">
                <a:extLst>
                  <a:ext uri="{FF2B5EF4-FFF2-40B4-BE49-F238E27FC236}">
                    <a16:creationId xmlns:a16="http://schemas.microsoft.com/office/drawing/2014/main" id="{61B2FA33-6173-4B8F-8CC5-CAE532A1D0E3}"/>
                  </a:ext>
                </a:extLst>
              </p:cNvPr>
              <p:cNvSpPr>
                <a:spLocks noChangeAspect="1"/>
              </p:cNvSpPr>
              <p:nvPr/>
            </p:nvSpPr>
            <p:spPr>
              <a:xfrm>
                <a:off x="8330866" y="2732678"/>
                <a:ext cx="657693" cy="657689"/>
              </a:xfrm>
              <a:prstGeom prst="ellipse">
                <a:avLst/>
              </a:prstGeom>
              <a:solidFill>
                <a:schemeClr val="bg1"/>
              </a:solidFill>
              <a:ln w="38100">
                <a:solidFill>
                  <a:srgbClr val="F39800"/>
                </a:solidFill>
              </a:ln>
              <a:effectLst>
                <a:outerShdw algn="l" blurRad="508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lang="id-ID" sz="1200">
                    <a:solidFill>
                      <a:schemeClr val="bg2">
                        <a:lumMod val="10000"/>
                      </a:schemeClr>
                    </a:solidFill>
                    <a:cs typeface="+mn-ea"/>
                    <a:sym typeface="+mn-lt"/>
                  </a:rPr>
                  <a:t>III</a:t>
                </a:r>
              </a:p>
            </p:txBody>
          </p:sp>
        </p:grpSp>
        <p:grpSp>
          <p:nvGrpSpPr>
            <p:cNvPr id="45" name="Group 24">
              <a:extLst>
                <a:ext uri="{FF2B5EF4-FFF2-40B4-BE49-F238E27FC236}">
                  <a16:creationId xmlns:a16="http://schemas.microsoft.com/office/drawing/2014/main" id="{07EAE167-25D4-4BDD-8C74-71A0372426D3}"/>
                </a:ext>
              </a:extLst>
            </p:cNvPr>
            <p:cNvGrpSpPr/>
            <p:nvPr/>
          </p:nvGrpSpPr>
          <p:grpSpPr>
            <a:xfrm>
              <a:off x="9658775" y="2250226"/>
              <a:ext cx="1470081" cy="1891891"/>
              <a:chOff x="10064319" y="2131468"/>
              <a:chExt cx="1470081" cy="1891891"/>
            </a:xfrm>
            <a:grpFill/>
          </p:grpSpPr>
          <p:sp>
            <p:nvSpPr>
              <p:cNvPr id="46" name="Chevron 25">
                <a:extLst>
                  <a:ext uri="{FF2B5EF4-FFF2-40B4-BE49-F238E27FC236}">
                    <a16:creationId xmlns:a16="http://schemas.microsoft.com/office/drawing/2014/main" id="{8D87444F-81B7-42DD-B674-7C39D73EA018}"/>
                  </a:ext>
                </a:extLst>
              </p:cNvPr>
              <p:cNvSpPr/>
              <p:nvPr/>
            </p:nvSpPr>
            <p:spPr>
              <a:xfrm>
                <a:off x="10064319" y="2131468"/>
                <a:ext cx="1091476" cy="1891891"/>
              </a:xfrm>
              <a:prstGeom prst="chevron">
                <a:avLst/>
              </a:prstGeom>
              <a:solidFill>
                <a:srgbClr val="B2D4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600">
                  <a:solidFill>
                    <a:schemeClr val="bg2">
                      <a:lumMod val="10000"/>
                    </a:schemeClr>
                  </a:solidFill>
                  <a:cs typeface="+mn-ea"/>
                  <a:sym typeface="+mn-lt"/>
                </a:endParaRPr>
              </a:p>
            </p:txBody>
          </p:sp>
          <p:sp>
            <p:nvSpPr>
              <p:cNvPr id="47" name="Oval 26">
                <a:extLst>
                  <a:ext uri="{FF2B5EF4-FFF2-40B4-BE49-F238E27FC236}">
                    <a16:creationId xmlns:a16="http://schemas.microsoft.com/office/drawing/2014/main" id="{4D3B3965-3FFB-405C-B4C0-90A7B28C8C49}"/>
                  </a:ext>
                </a:extLst>
              </p:cNvPr>
              <p:cNvSpPr>
                <a:spLocks noChangeAspect="1"/>
              </p:cNvSpPr>
              <p:nvPr/>
            </p:nvSpPr>
            <p:spPr>
              <a:xfrm>
                <a:off x="10876707" y="2732678"/>
                <a:ext cx="657693" cy="657689"/>
              </a:xfrm>
              <a:prstGeom prst="ellipse">
                <a:avLst/>
              </a:prstGeom>
              <a:solidFill>
                <a:schemeClr val="bg1"/>
              </a:solidFill>
              <a:ln w="38100">
                <a:solidFill>
                  <a:srgbClr val="B2D4E0"/>
                </a:solidFill>
              </a:ln>
              <a:effectLst>
                <a:outerShdw algn="l" blurRad="508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lang="id-ID" sz="1200">
                    <a:solidFill>
                      <a:schemeClr val="bg2">
                        <a:lumMod val="10000"/>
                      </a:schemeClr>
                    </a:solidFill>
                    <a:cs typeface="+mn-ea"/>
                    <a:sym typeface="+mn-lt"/>
                  </a:rPr>
                  <a:t>IV</a:t>
                </a:r>
              </a:p>
            </p:txBody>
          </p:sp>
        </p:grpSp>
      </p:grpSp>
      <p:sp>
        <p:nvSpPr>
          <p:cNvPr id="54" name="矩形 106">
            <a:extLst>
              <a:ext uri="{FF2B5EF4-FFF2-40B4-BE49-F238E27FC236}">
                <a16:creationId xmlns:a16="http://schemas.microsoft.com/office/drawing/2014/main" id="{C875C5EE-02B9-4AC2-BBBD-35910E6E9D18}"/>
              </a:ext>
            </a:extLst>
          </p:cNvPr>
          <p:cNvSpPr>
            <a:spLocks noChangeArrowheads="1"/>
          </p:cNvSpPr>
          <p:nvPr/>
        </p:nvSpPr>
        <p:spPr bwMode="auto">
          <a:xfrm>
            <a:off x="1344588" y="4274261"/>
            <a:ext cx="1552575" cy="3962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a:spAutoFit/>
          </a:bodyPr>
          <a:lstStyle/>
          <a:p>
            <a:pPr algn="ctr"/>
            <a:r>
              <a:rPr altLang="en-US" lang="zh-CN" sz="2000">
                <a:cs typeface="+mn-ea"/>
                <a:sym typeface="+mn-lt"/>
              </a:rPr>
              <a:t>添加标题</a:t>
            </a:r>
          </a:p>
        </p:txBody>
      </p:sp>
      <p:sp>
        <p:nvSpPr>
          <p:cNvPr id="55" name="矩形 47">
            <a:extLst>
              <a:ext uri="{FF2B5EF4-FFF2-40B4-BE49-F238E27FC236}">
                <a16:creationId xmlns:a16="http://schemas.microsoft.com/office/drawing/2014/main" id="{A0A788CC-A3E6-4CD2-838D-83819508E429}"/>
              </a:ext>
            </a:extLst>
          </p:cNvPr>
          <p:cNvSpPr>
            <a:spLocks noChangeArrowheads="1"/>
          </p:cNvSpPr>
          <p:nvPr/>
        </p:nvSpPr>
        <p:spPr bwMode="auto">
          <a:xfrm>
            <a:off x="1135038" y="4694948"/>
            <a:ext cx="1971675" cy="749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a:spAutoFit/>
          </a:bodyPr>
          <a:lstStyle/>
          <a:p>
            <a:pPr algn="ctr">
              <a:lnSpc>
                <a:spcPct val="120000"/>
              </a:lnSpc>
            </a:pPr>
            <a:r>
              <a:rPr altLang="en-US" lang="zh-CN" spc="300" sz="1200">
                <a:cs typeface="+mn-ea"/>
                <a:sym typeface="+mn-lt"/>
              </a:rPr>
              <a:t>在此录入上述图表的描述说明，在此录入上述图表的描述说明。</a:t>
            </a:r>
          </a:p>
        </p:txBody>
      </p:sp>
      <p:sp>
        <p:nvSpPr>
          <p:cNvPr id="56" name="矩形 108">
            <a:extLst>
              <a:ext uri="{FF2B5EF4-FFF2-40B4-BE49-F238E27FC236}">
                <a16:creationId xmlns:a16="http://schemas.microsoft.com/office/drawing/2014/main" id="{7E9BBB60-F3CA-4BB3-B9D0-995BFAC27EE7}"/>
              </a:ext>
            </a:extLst>
          </p:cNvPr>
          <p:cNvSpPr>
            <a:spLocks noChangeArrowheads="1"/>
          </p:cNvSpPr>
          <p:nvPr/>
        </p:nvSpPr>
        <p:spPr bwMode="auto">
          <a:xfrm>
            <a:off x="3984600" y="4274261"/>
            <a:ext cx="1550987" cy="3962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a:spAutoFit/>
          </a:bodyPr>
          <a:lstStyle/>
          <a:p>
            <a:pPr algn="ctr"/>
            <a:r>
              <a:rPr altLang="en-US" lang="zh-CN" sz="2000">
                <a:cs typeface="+mn-ea"/>
                <a:sym typeface="+mn-lt"/>
              </a:rPr>
              <a:t>添加标题</a:t>
            </a:r>
          </a:p>
        </p:txBody>
      </p:sp>
      <p:sp>
        <p:nvSpPr>
          <p:cNvPr id="57" name="矩形 47">
            <a:extLst>
              <a:ext uri="{FF2B5EF4-FFF2-40B4-BE49-F238E27FC236}">
                <a16:creationId xmlns:a16="http://schemas.microsoft.com/office/drawing/2014/main" id="{1E60F54B-FFD2-4E88-AB97-357F19189CE9}"/>
              </a:ext>
            </a:extLst>
          </p:cNvPr>
          <p:cNvSpPr>
            <a:spLocks noChangeArrowheads="1"/>
          </p:cNvSpPr>
          <p:nvPr/>
        </p:nvSpPr>
        <p:spPr bwMode="auto">
          <a:xfrm>
            <a:off x="3775051" y="4694948"/>
            <a:ext cx="1971675" cy="749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a:spAutoFit/>
          </a:bodyPr>
          <a:lstStyle/>
          <a:p>
            <a:pPr algn="ctr">
              <a:lnSpc>
                <a:spcPct val="120000"/>
              </a:lnSpc>
            </a:pPr>
            <a:r>
              <a:rPr altLang="en-US" lang="zh-CN" spc="300" sz="1200">
                <a:cs typeface="+mn-ea"/>
                <a:sym typeface="+mn-lt"/>
              </a:rPr>
              <a:t>在此录入上述图表的描述说明，在此录入上述图表的描述说明。</a:t>
            </a:r>
          </a:p>
        </p:txBody>
      </p:sp>
      <p:sp>
        <p:nvSpPr>
          <p:cNvPr id="58" name="矩形 110">
            <a:extLst>
              <a:ext uri="{FF2B5EF4-FFF2-40B4-BE49-F238E27FC236}">
                <a16:creationId xmlns:a16="http://schemas.microsoft.com/office/drawing/2014/main" id="{5D6B2EA0-09E8-496F-A871-883718BE8845}"/>
              </a:ext>
            </a:extLst>
          </p:cNvPr>
          <p:cNvSpPr>
            <a:spLocks noChangeArrowheads="1"/>
          </p:cNvSpPr>
          <p:nvPr/>
        </p:nvSpPr>
        <p:spPr bwMode="auto">
          <a:xfrm>
            <a:off x="9263037" y="4274261"/>
            <a:ext cx="1552575" cy="3962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a:spAutoFit/>
          </a:bodyPr>
          <a:lstStyle/>
          <a:p>
            <a:pPr algn="ctr"/>
            <a:r>
              <a:rPr altLang="en-US" lang="zh-CN" sz="2000">
                <a:cs typeface="+mn-ea"/>
                <a:sym typeface="+mn-lt"/>
              </a:rPr>
              <a:t>添加标题</a:t>
            </a:r>
          </a:p>
        </p:txBody>
      </p:sp>
      <p:sp>
        <p:nvSpPr>
          <p:cNvPr id="59" name="矩形 47">
            <a:extLst>
              <a:ext uri="{FF2B5EF4-FFF2-40B4-BE49-F238E27FC236}">
                <a16:creationId xmlns:a16="http://schemas.microsoft.com/office/drawing/2014/main" id="{6B59B373-4E9E-4491-8A1C-19EB298E8586}"/>
              </a:ext>
            </a:extLst>
          </p:cNvPr>
          <p:cNvSpPr>
            <a:spLocks noChangeArrowheads="1"/>
          </p:cNvSpPr>
          <p:nvPr/>
        </p:nvSpPr>
        <p:spPr bwMode="auto">
          <a:xfrm>
            <a:off x="9053487" y="4694948"/>
            <a:ext cx="1971675" cy="749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a:spAutoFit/>
          </a:bodyPr>
          <a:lstStyle/>
          <a:p>
            <a:pPr algn="ctr">
              <a:lnSpc>
                <a:spcPct val="120000"/>
              </a:lnSpc>
            </a:pPr>
            <a:r>
              <a:rPr altLang="en-US" lang="zh-CN" spc="300" sz="1200">
                <a:cs typeface="+mn-ea"/>
                <a:sym typeface="+mn-lt"/>
              </a:rPr>
              <a:t>在此录入上述图表的描述说明，在此录入上述图表的描述说明。</a:t>
            </a:r>
          </a:p>
        </p:txBody>
      </p:sp>
      <p:sp>
        <p:nvSpPr>
          <p:cNvPr id="60" name="矩形 112">
            <a:extLst>
              <a:ext uri="{FF2B5EF4-FFF2-40B4-BE49-F238E27FC236}">
                <a16:creationId xmlns:a16="http://schemas.microsoft.com/office/drawing/2014/main" id="{B9B36F2D-EA75-49DB-B884-6FE05F4034FA}"/>
              </a:ext>
            </a:extLst>
          </p:cNvPr>
          <p:cNvSpPr>
            <a:spLocks noChangeArrowheads="1"/>
          </p:cNvSpPr>
          <p:nvPr/>
        </p:nvSpPr>
        <p:spPr bwMode="auto">
          <a:xfrm>
            <a:off x="6624612" y="4274261"/>
            <a:ext cx="1550988" cy="3962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a:spAutoFit/>
          </a:bodyPr>
          <a:lstStyle/>
          <a:p>
            <a:pPr algn="ctr"/>
            <a:r>
              <a:rPr altLang="en-US" lang="zh-CN" sz="2000">
                <a:cs typeface="+mn-ea"/>
                <a:sym typeface="+mn-lt"/>
              </a:rPr>
              <a:t>添加标题</a:t>
            </a:r>
          </a:p>
        </p:txBody>
      </p:sp>
      <p:sp>
        <p:nvSpPr>
          <p:cNvPr id="61" name="矩形 47">
            <a:extLst>
              <a:ext uri="{FF2B5EF4-FFF2-40B4-BE49-F238E27FC236}">
                <a16:creationId xmlns:a16="http://schemas.microsoft.com/office/drawing/2014/main" id="{08348E85-5DFF-4A58-8DA6-AC8A3BD1C3E5}"/>
              </a:ext>
            </a:extLst>
          </p:cNvPr>
          <p:cNvSpPr>
            <a:spLocks noChangeArrowheads="1"/>
          </p:cNvSpPr>
          <p:nvPr/>
        </p:nvSpPr>
        <p:spPr bwMode="auto">
          <a:xfrm>
            <a:off x="6413477" y="4694948"/>
            <a:ext cx="1971675" cy="749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a:spAutoFit/>
          </a:bodyPr>
          <a:lstStyle/>
          <a:p>
            <a:pPr algn="ctr">
              <a:lnSpc>
                <a:spcPct val="120000"/>
              </a:lnSpc>
            </a:pPr>
            <a:r>
              <a:rPr altLang="en-US" lang="zh-CN" spc="300" sz="1200">
                <a:cs typeface="+mn-ea"/>
                <a:sym typeface="+mn-lt"/>
              </a:rPr>
              <a:t>在此录入上述图表的描述说明，在此录入上述图表的描述说明。</a:t>
            </a:r>
          </a:p>
        </p:txBody>
      </p:sp>
    </p:spTree>
    <p:extLst>
      <p:ext uri="{BB962C8B-B14F-4D97-AF65-F5344CB8AC3E}">
        <p14:creationId val="728960200"/>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37"/>
                                        </p:tgtEl>
                                        <p:attrNameLst>
                                          <p:attrName>style.visibility</p:attrName>
                                        </p:attrNameLst>
                                      </p:cBhvr>
                                      <p:to>
                                        <p:strVal val="visible"/>
                                      </p:to>
                                    </p:set>
                                    <p:animEffect filter="wipe(left)" transition="in">
                                      <p:cBhvr>
                                        <p:cTn dur="500" id="7"/>
                                        <p:tgtEl>
                                          <p:spTgt spid="37"/>
                                        </p:tgtEl>
                                      </p:cBhvr>
                                    </p:animEffect>
                                  </p:childTnLst>
                                </p:cTn>
                              </p:par>
                              <p:par>
                                <p:cTn fill="hold" grpId="0" id="8" nodeType="withEffect" presetClass="entr" presetID="14" presetSubtype="10">
                                  <p:stCondLst>
                                    <p:cond delay="300"/>
                                  </p:stCondLst>
                                  <p:childTnLst>
                                    <p:set>
                                      <p:cBhvr>
                                        <p:cTn dur="1" fill="hold" id="9">
                                          <p:stCondLst>
                                            <p:cond delay="0"/>
                                          </p:stCondLst>
                                        </p:cTn>
                                        <p:tgtEl>
                                          <p:spTgt spid="54"/>
                                        </p:tgtEl>
                                        <p:attrNameLst>
                                          <p:attrName>style.visibility</p:attrName>
                                        </p:attrNameLst>
                                      </p:cBhvr>
                                      <p:to>
                                        <p:strVal val="visible"/>
                                      </p:to>
                                    </p:set>
                                    <p:animEffect filter="">
                                      <p:cBhvr>
                                        <p:cTn dur="400" id="10"/>
                                        <p:tgtEl>
                                          <p:spTgt spid="54"/>
                                        </p:tgtEl>
                                      </p:cBhvr>
                                    </p:animEffect>
                                  </p:childTnLst>
                                </p:cTn>
                              </p:par>
                              <p:par>
                                <p:cTn fill="hold" grpId="0" id="11" nodeType="withEffect" presetClass="entr" presetID="14" presetSubtype="10">
                                  <p:stCondLst>
                                    <p:cond delay="500"/>
                                  </p:stCondLst>
                                  <p:childTnLst>
                                    <p:set>
                                      <p:cBhvr>
                                        <p:cTn dur="1" fill="hold" id="12">
                                          <p:stCondLst>
                                            <p:cond delay="0"/>
                                          </p:stCondLst>
                                        </p:cTn>
                                        <p:tgtEl>
                                          <p:spTgt spid="55"/>
                                        </p:tgtEl>
                                        <p:attrNameLst>
                                          <p:attrName>style.visibility</p:attrName>
                                        </p:attrNameLst>
                                      </p:cBhvr>
                                      <p:to>
                                        <p:strVal val="visible"/>
                                      </p:to>
                                    </p:set>
                                    <p:animEffect filter="">
                                      <p:cBhvr>
                                        <p:cTn dur="400" id="13"/>
                                        <p:tgtEl>
                                          <p:spTgt spid="55"/>
                                        </p:tgtEl>
                                      </p:cBhvr>
                                    </p:animEffect>
                                  </p:childTnLst>
                                </p:cTn>
                              </p:par>
                              <p:par>
                                <p:cTn fill="hold" grpId="0" id="14" nodeType="withEffect" presetClass="entr" presetID="14" presetSubtype="10">
                                  <p:stCondLst>
                                    <p:cond delay="600"/>
                                  </p:stCondLst>
                                  <p:childTnLst>
                                    <p:set>
                                      <p:cBhvr>
                                        <p:cTn dur="1" fill="hold" id="15">
                                          <p:stCondLst>
                                            <p:cond delay="0"/>
                                          </p:stCondLst>
                                        </p:cTn>
                                        <p:tgtEl>
                                          <p:spTgt spid="56"/>
                                        </p:tgtEl>
                                        <p:attrNameLst>
                                          <p:attrName>style.visibility</p:attrName>
                                        </p:attrNameLst>
                                      </p:cBhvr>
                                      <p:to>
                                        <p:strVal val="visible"/>
                                      </p:to>
                                    </p:set>
                                    <p:animEffect filter="">
                                      <p:cBhvr>
                                        <p:cTn dur="400" id="16"/>
                                        <p:tgtEl>
                                          <p:spTgt spid="56"/>
                                        </p:tgtEl>
                                      </p:cBhvr>
                                    </p:animEffect>
                                  </p:childTnLst>
                                </p:cTn>
                              </p:par>
                              <p:par>
                                <p:cTn fill="hold" grpId="0" id="17" nodeType="withEffect" presetClass="entr" presetID="14" presetSubtype="10">
                                  <p:stCondLst>
                                    <p:cond delay="800"/>
                                  </p:stCondLst>
                                  <p:childTnLst>
                                    <p:set>
                                      <p:cBhvr>
                                        <p:cTn dur="1" fill="hold" id="18">
                                          <p:stCondLst>
                                            <p:cond delay="0"/>
                                          </p:stCondLst>
                                        </p:cTn>
                                        <p:tgtEl>
                                          <p:spTgt spid="57"/>
                                        </p:tgtEl>
                                        <p:attrNameLst>
                                          <p:attrName>style.visibility</p:attrName>
                                        </p:attrNameLst>
                                      </p:cBhvr>
                                      <p:to>
                                        <p:strVal val="visible"/>
                                      </p:to>
                                    </p:set>
                                    <p:animEffect filter="">
                                      <p:cBhvr>
                                        <p:cTn dur="400" id="19"/>
                                        <p:tgtEl>
                                          <p:spTgt spid="57"/>
                                        </p:tgtEl>
                                      </p:cBhvr>
                                    </p:animEffect>
                                  </p:childTnLst>
                                </p:cTn>
                              </p:par>
                              <p:par>
                                <p:cTn fill="hold" grpId="0" id="20" nodeType="withEffect" presetClass="entr" presetID="14" presetSubtype="10">
                                  <p:stCondLst>
                                    <p:cond delay="900"/>
                                  </p:stCondLst>
                                  <p:childTnLst>
                                    <p:set>
                                      <p:cBhvr>
                                        <p:cTn dur="1" fill="hold" id="21">
                                          <p:stCondLst>
                                            <p:cond delay="0"/>
                                          </p:stCondLst>
                                        </p:cTn>
                                        <p:tgtEl>
                                          <p:spTgt spid="60"/>
                                        </p:tgtEl>
                                        <p:attrNameLst>
                                          <p:attrName>style.visibility</p:attrName>
                                        </p:attrNameLst>
                                      </p:cBhvr>
                                      <p:to>
                                        <p:strVal val="visible"/>
                                      </p:to>
                                    </p:set>
                                    <p:animEffect filter="">
                                      <p:cBhvr>
                                        <p:cTn dur="400" id="22"/>
                                        <p:tgtEl>
                                          <p:spTgt spid="60"/>
                                        </p:tgtEl>
                                      </p:cBhvr>
                                    </p:animEffect>
                                  </p:childTnLst>
                                </p:cTn>
                              </p:par>
                              <p:par>
                                <p:cTn fill="hold" grpId="0" id="23" nodeType="withEffect" presetClass="entr" presetID="14" presetSubtype="10">
                                  <p:stCondLst>
                                    <p:cond delay="1100"/>
                                  </p:stCondLst>
                                  <p:childTnLst>
                                    <p:set>
                                      <p:cBhvr>
                                        <p:cTn dur="1" fill="hold" id="24">
                                          <p:stCondLst>
                                            <p:cond delay="0"/>
                                          </p:stCondLst>
                                        </p:cTn>
                                        <p:tgtEl>
                                          <p:spTgt spid="61"/>
                                        </p:tgtEl>
                                        <p:attrNameLst>
                                          <p:attrName>style.visibility</p:attrName>
                                        </p:attrNameLst>
                                      </p:cBhvr>
                                      <p:to>
                                        <p:strVal val="visible"/>
                                      </p:to>
                                    </p:set>
                                    <p:animEffect filter="">
                                      <p:cBhvr>
                                        <p:cTn dur="400" id="25"/>
                                        <p:tgtEl>
                                          <p:spTgt spid="61"/>
                                        </p:tgtEl>
                                      </p:cBhvr>
                                    </p:animEffect>
                                  </p:childTnLst>
                                </p:cTn>
                              </p:par>
                              <p:par>
                                <p:cTn fill="hold" grpId="0" id="26" nodeType="withEffect" presetClass="entr" presetID="14" presetSubtype="10">
                                  <p:stCondLst>
                                    <p:cond delay="1200"/>
                                  </p:stCondLst>
                                  <p:childTnLst>
                                    <p:set>
                                      <p:cBhvr>
                                        <p:cTn dur="1" fill="hold" id="27">
                                          <p:stCondLst>
                                            <p:cond delay="0"/>
                                          </p:stCondLst>
                                        </p:cTn>
                                        <p:tgtEl>
                                          <p:spTgt spid="58"/>
                                        </p:tgtEl>
                                        <p:attrNameLst>
                                          <p:attrName>style.visibility</p:attrName>
                                        </p:attrNameLst>
                                      </p:cBhvr>
                                      <p:to>
                                        <p:strVal val="visible"/>
                                      </p:to>
                                    </p:set>
                                    <p:animEffect filter="">
                                      <p:cBhvr>
                                        <p:cTn dur="400" id="28"/>
                                        <p:tgtEl>
                                          <p:spTgt spid="58"/>
                                        </p:tgtEl>
                                      </p:cBhvr>
                                    </p:animEffect>
                                  </p:childTnLst>
                                </p:cTn>
                              </p:par>
                              <p:par>
                                <p:cTn fill="hold" grpId="0" id="29" nodeType="withEffect" presetClass="entr" presetID="14" presetSubtype="10">
                                  <p:stCondLst>
                                    <p:cond delay="1400"/>
                                  </p:stCondLst>
                                  <p:childTnLst>
                                    <p:set>
                                      <p:cBhvr>
                                        <p:cTn dur="1" fill="hold" id="30">
                                          <p:stCondLst>
                                            <p:cond delay="0"/>
                                          </p:stCondLst>
                                        </p:cTn>
                                        <p:tgtEl>
                                          <p:spTgt spid="59"/>
                                        </p:tgtEl>
                                        <p:attrNameLst>
                                          <p:attrName>style.visibility</p:attrName>
                                        </p:attrNameLst>
                                      </p:cBhvr>
                                      <p:to>
                                        <p:strVal val="visible"/>
                                      </p:to>
                                    </p:set>
                                    <p:animEffect filter="">
                                      <p:cBhvr>
                                        <p:cTn dur="400" id="31"/>
                                        <p:tgtEl>
                                          <p:spTgt spid="5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4"/>
      <p:bldP grpId="0" spid="55"/>
      <p:bldP grpId="0" spid="56"/>
      <p:bldP grpId="0" spid="57"/>
      <p:bldP grpId="0" spid="58"/>
      <p:bldP grpId="0" spid="59"/>
      <p:bldP grpId="0" spid="60"/>
      <p:bldP grpId="0" spid="61"/>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8" name="图片 37">
            <a:extLst>
              <a:ext uri="{FF2B5EF4-FFF2-40B4-BE49-F238E27FC236}">
                <a16:creationId xmlns:a16="http://schemas.microsoft.com/office/drawing/2014/main" id="{6E1F13EF-ABC2-4E7C-B4D7-E53165857D96}"/>
              </a:ext>
            </a:extLst>
          </p:cNvPr>
          <p:cNvPicPr>
            <a:picLocks noChangeAspect="1"/>
          </p:cNvPicPr>
          <p:nvPr/>
        </p:nvPicPr>
        <p:blipFill>
          <a:blip r:embed="rId3">
            <a:extLst>
              <a:ext uri="{28A0092B-C50C-407E-A947-70E740481C1C}">
                <a14:useLocalDpi val="0"/>
              </a:ext>
            </a:extLst>
          </a:blip>
          <a:srcRect b="1527" l="1540" r="1540" t="1527"/>
          <a:stretch>
            <a:fillRect/>
          </a:stretch>
        </p:blipFill>
        <p:spPr>
          <a:xfrm>
            <a:off x="-1" y="-1"/>
            <a:ext cx="12188825" cy="6858001"/>
          </a:xfrm>
          <a:prstGeom prst="rect">
            <a:avLst/>
          </a:prstGeom>
        </p:spPr>
      </p:pic>
      <p:grpSp>
        <p:nvGrpSpPr>
          <p:cNvPr id="69" name="组合 68">
            <a:extLst>
              <a:ext uri="{FF2B5EF4-FFF2-40B4-BE49-F238E27FC236}">
                <a16:creationId xmlns:a16="http://schemas.microsoft.com/office/drawing/2014/main" id="{A7BDDED5-DFC3-4852-9ECA-AE785C7A926E}"/>
              </a:ext>
            </a:extLst>
          </p:cNvPr>
          <p:cNvGrpSpPr/>
          <p:nvPr/>
        </p:nvGrpSpPr>
        <p:grpSpPr>
          <a:xfrm>
            <a:off x="2220672" y="1341202"/>
            <a:ext cx="2686102" cy="4632797"/>
            <a:chOff x="2159870" y="1131479"/>
            <a:chExt cx="2686102" cy="4632797"/>
          </a:xfrm>
        </p:grpSpPr>
        <p:grpSp>
          <p:nvGrpSpPr>
            <p:cNvPr id="70" name="组合 69">
              <a:extLst>
                <a:ext uri="{FF2B5EF4-FFF2-40B4-BE49-F238E27FC236}">
                  <a16:creationId xmlns:a16="http://schemas.microsoft.com/office/drawing/2014/main" id="{61BCE204-1F44-4DD4-B340-2A253147CDA1}"/>
                </a:ext>
              </a:extLst>
            </p:cNvPr>
            <p:cNvGrpSpPr/>
            <p:nvPr/>
          </p:nvGrpSpPr>
          <p:grpSpPr>
            <a:xfrm>
              <a:off x="2237887" y="1131479"/>
              <a:ext cx="2608085" cy="4595043"/>
              <a:chOff x="2237887" y="1206708"/>
              <a:chExt cx="2608085" cy="4595043"/>
            </a:xfrm>
          </p:grpSpPr>
          <p:grpSp>
            <p:nvGrpSpPr>
              <p:cNvPr id="78" name="组合 77">
                <a:extLst>
                  <a:ext uri="{FF2B5EF4-FFF2-40B4-BE49-F238E27FC236}">
                    <a16:creationId xmlns:a16="http://schemas.microsoft.com/office/drawing/2014/main" id="{DB025E6F-9A78-472D-9B06-6A448609A7A1}"/>
                  </a:ext>
                </a:extLst>
              </p:cNvPr>
              <p:cNvGrpSpPr/>
              <p:nvPr/>
            </p:nvGrpSpPr>
            <p:grpSpPr>
              <a:xfrm>
                <a:off x="2237887" y="1206708"/>
                <a:ext cx="2545948" cy="2714333"/>
                <a:chOff x="2237887" y="1206708"/>
                <a:chExt cx="2545948" cy="2714333"/>
              </a:xfrm>
            </p:grpSpPr>
            <p:sp>
              <p:nvSpPr>
                <p:cNvPr id="82" name="文本框 81">
                  <a:extLst>
                    <a:ext uri="{FF2B5EF4-FFF2-40B4-BE49-F238E27FC236}">
                      <a16:creationId xmlns:a16="http://schemas.microsoft.com/office/drawing/2014/main" id="{B95F3C20-D2DD-4B6E-B748-ACB3566BA07E}"/>
                    </a:ext>
                  </a:extLst>
                </p:cNvPr>
                <p:cNvSpPr txBox="1"/>
                <p:nvPr/>
              </p:nvSpPr>
              <p:spPr>
                <a:xfrm>
                  <a:off x="2237887" y="1206708"/>
                  <a:ext cx="1448117" cy="2621280"/>
                </a:xfrm>
                <a:prstGeom prst="rect">
                  <a:avLst/>
                </a:prstGeom>
                <a:noFill/>
              </p:spPr>
              <p:txBody>
                <a:bodyPr rtlCol="0" wrap="none">
                  <a:spAutoFit/>
                </a:bodyPr>
                <a:lstStyle/>
                <a:p>
                  <a:r>
                    <a:rPr altLang="zh-CN" b="1" lang="en-US" sz="16600">
                      <a:solidFill>
                        <a:srgbClr val="B2D4E0"/>
                      </a:solidFill>
                      <a:latin charset="-122" panose="01010104010101010101" pitchFamily="2" typeface="时尚中黑简体"/>
                      <a:ea charset="-122" panose="01010104010101010101" pitchFamily="2" typeface="时尚中黑简体"/>
                      <a:cs typeface="+mn-ea"/>
                      <a:sym typeface="+mn-lt"/>
                    </a:rPr>
                    <a:t>2</a:t>
                  </a:r>
                </a:p>
              </p:txBody>
            </p:sp>
            <p:sp>
              <p:nvSpPr>
                <p:cNvPr id="83" name="文本框 82">
                  <a:extLst>
                    <a:ext uri="{FF2B5EF4-FFF2-40B4-BE49-F238E27FC236}">
                      <a16:creationId xmlns:a16="http://schemas.microsoft.com/office/drawing/2014/main" id="{1982B083-C278-4303-BE90-AD4D00F609E5}"/>
                    </a:ext>
                  </a:extLst>
                </p:cNvPr>
                <p:cNvSpPr txBox="1"/>
                <p:nvPr/>
              </p:nvSpPr>
              <p:spPr>
                <a:xfrm>
                  <a:off x="3554011" y="1274163"/>
                  <a:ext cx="1448117" cy="2621280"/>
                </a:xfrm>
                <a:prstGeom prst="rect">
                  <a:avLst/>
                </a:prstGeom>
                <a:noFill/>
              </p:spPr>
              <p:txBody>
                <a:bodyPr rtlCol="0" wrap="none">
                  <a:spAutoFit/>
                </a:bodyPr>
                <a:lstStyle/>
                <a:p>
                  <a:r>
                    <a:rPr altLang="zh-CN" b="1" lang="en-US" sz="16600">
                      <a:solidFill>
                        <a:srgbClr val="F39800"/>
                      </a:solidFill>
                      <a:latin charset="-122" panose="01010104010101010101" pitchFamily="2" typeface="时尚中黑简体"/>
                      <a:ea charset="-122" panose="01010104010101010101" pitchFamily="2" typeface="时尚中黑简体"/>
                      <a:cs typeface="+mn-ea"/>
                      <a:sym typeface="+mn-lt"/>
                    </a:rPr>
                    <a:t>0</a:t>
                  </a:r>
                </a:p>
              </p:txBody>
            </p:sp>
          </p:grpSp>
          <p:grpSp>
            <p:nvGrpSpPr>
              <p:cNvPr id="79" name="组合 78">
                <a:extLst>
                  <a:ext uri="{FF2B5EF4-FFF2-40B4-BE49-F238E27FC236}">
                    <a16:creationId xmlns:a16="http://schemas.microsoft.com/office/drawing/2014/main" id="{8829FC2D-9E09-4873-9543-63CEAB59FF5A}"/>
                  </a:ext>
                </a:extLst>
              </p:cNvPr>
              <p:cNvGrpSpPr/>
              <p:nvPr/>
            </p:nvGrpSpPr>
            <p:grpSpPr>
              <a:xfrm>
                <a:off x="2300024" y="3087418"/>
                <a:ext cx="2545948" cy="2714333"/>
                <a:chOff x="2237887" y="1206708"/>
                <a:chExt cx="2545948" cy="2714333"/>
              </a:xfrm>
            </p:grpSpPr>
            <p:sp>
              <p:nvSpPr>
                <p:cNvPr id="80" name="文本框 79">
                  <a:extLst>
                    <a:ext uri="{FF2B5EF4-FFF2-40B4-BE49-F238E27FC236}">
                      <a16:creationId xmlns:a16="http://schemas.microsoft.com/office/drawing/2014/main" id="{BCF7ECA5-5456-4166-A80C-33318BEFDF37}"/>
                    </a:ext>
                  </a:extLst>
                </p:cNvPr>
                <p:cNvSpPr txBox="1"/>
                <p:nvPr/>
              </p:nvSpPr>
              <p:spPr>
                <a:xfrm>
                  <a:off x="2237887" y="1206708"/>
                  <a:ext cx="1448117" cy="2621280"/>
                </a:xfrm>
                <a:prstGeom prst="rect">
                  <a:avLst/>
                </a:prstGeom>
                <a:noFill/>
              </p:spPr>
              <p:txBody>
                <a:bodyPr rtlCol="0" wrap="none">
                  <a:spAutoFit/>
                </a:bodyPr>
                <a:lstStyle/>
                <a:p>
                  <a:r>
                    <a:rPr altLang="zh-CN" b="1" lang="en-US" sz="16600">
                      <a:solidFill>
                        <a:srgbClr val="F39800"/>
                      </a:solidFill>
                      <a:latin charset="-122" panose="01010104010101010101" pitchFamily="2" typeface="时尚中黑简体"/>
                      <a:ea charset="-122" panose="01010104010101010101" pitchFamily="2" typeface="时尚中黑简体"/>
                      <a:cs typeface="+mn-ea"/>
                      <a:sym typeface="+mn-lt"/>
                    </a:rPr>
                    <a:t>2</a:t>
                  </a:r>
                </a:p>
              </p:txBody>
            </p:sp>
            <p:sp>
              <p:nvSpPr>
                <p:cNvPr id="81" name="文本框 80">
                  <a:extLst>
                    <a:ext uri="{FF2B5EF4-FFF2-40B4-BE49-F238E27FC236}">
                      <a16:creationId xmlns:a16="http://schemas.microsoft.com/office/drawing/2014/main" id="{C4E125AB-FF79-4076-8A4C-C9C8AD103923}"/>
                    </a:ext>
                  </a:extLst>
                </p:cNvPr>
                <p:cNvSpPr txBox="1"/>
                <p:nvPr/>
              </p:nvSpPr>
              <p:spPr>
                <a:xfrm>
                  <a:off x="3554011" y="1274163"/>
                  <a:ext cx="1448117" cy="2621280"/>
                </a:xfrm>
                <a:prstGeom prst="rect">
                  <a:avLst/>
                </a:prstGeom>
                <a:noFill/>
              </p:spPr>
              <p:txBody>
                <a:bodyPr rtlCol="0" wrap="none">
                  <a:spAutoFit/>
                </a:bodyPr>
                <a:lstStyle/>
                <a:p>
                  <a:r>
                    <a:rPr altLang="zh-CN" b="1" lang="en-US" sz="16600">
                      <a:solidFill>
                        <a:srgbClr val="B2D4E0"/>
                      </a:solidFill>
                      <a:latin charset="-122" panose="01010104010101010101" pitchFamily="2" typeface="时尚中黑简体"/>
                      <a:ea charset="-122" panose="01010104010101010101" pitchFamily="2" typeface="时尚中黑简体"/>
                      <a:cs typeface="+mn-ea"/>
                      <a:sym typeface="+mn-lt"/>
                    </a:rPr>
                    <a:t>1</a:t>
                  </a:r>
                </a:p>
              </p:txBody>
            </p:sp>
          </p:grpSp>
        </p:grpSp>
        <p:grpSp>
          <p:nvGrpSpPr>
            <p:cNvPr id="71" name="组合 70">
              <a:extLst>
                <a:ext uri="{FF2B5EF4-FFF2-40B4-BE49-F238E27FC236}">
                  <a16:creationId xmlns:a16="http://schemas.microsoft.com/office/drawing/2014/main" id="{70EF1A0D-65DE-4D31-9018-0F18D0F98A4B}"/>
                </a:ext>
              </a:extLst>
            </p:cNvPr>
            <p:cNvGrpSpPr/>
            <p:nvPr/>
          </p:nvGrpSpPr>
          <p:grpSpPr>
            <a:xfrm>
              <a:off x="2159870" y="1169233"/>
              <a:ext cx="2608085" cy="4595043"/>
              <a:chOff x="2237887" y="1206708"/>
              <a:chExt cx="2608085" cy="4595043"/>
            </a:xfrm>
          </p:grpSpPr>
          <p:grpSp>
            <p:nvGrpSpPr>
              <p:cNvPr id="72" name="组合 71">
                <a:extLst>
                  <a:ext uri="{FF2B5EF4-FFF2-40B4-BE49-F238E27FC236}">
                    <a16:creationId xmlns:a16="http://schemas.microsoft.com/office/drawing/2014/main" id="{878BFD9E-EDCE-40DC-849F-68A4E794F37B}"/>
                  </a:ext>
                </a:extLst>
              </p:cNvPr>
              <p:cNvGrpSpPr/>
              <p:nvPr/>
            </p:nvGrpSpPr>
            <p:grpSpPr>
              <a:xfrm>
                <a:off x="2237887" y="1206708"/>
                <a:ext cx="2545948" cy="2714333"/>
                <a:chOff x="2237887" y="1206708"/>
                <a:chExt cx="2545948" cy="2714333"/>
              </a:xfrm>
            </p:grpSpPr>
            <p:sp>
              <p:nvSpPr>
                <p:cNvPr id="76" name="文本框 75">
                  <a:extLst>
                    <a:ext uri="{FF2B5EF4-FFF2-40B4-BE49-F238E27FC236}">
                      <a16:creationId xmlns:a16="http://schemas.microsoft.com/office/drawing/2014/main" id="{E48D67B5-0ABD-4E3A-B333-A51467495C69}"/>
                    </a:ext>
                  </a:extLst>
                </p:cNvPr>
                <p:cNvSpPr txBox="1"/>
                <p:nvPr/>
              </p:nvSpPr>
              <p:spPr>
                <a:xfrm>
                  <a:off x="2237887" y="1206708"/>
                  <a:ext cx="1448117" cy="2621280"/>
                </a:xfrm>
                <a:prstGeom prst="rect">
                  <a:avLst/>
                </a:prstGeom>
                <a:noFill/>
              </p:spPr>
              <p:txBody>
                <a:bodyPr rtlCol="0" wrap="none">
                  <a:spAutoFit/>
                </a:bodyPr>
                <a:lstStyle/>
                <a:p>
                  <a:r>
                    <a:rPr altLang="zh-CN" b="1" lang="en-US" sz="16600">
                      <a:ln w="28575">
                        <a:solidFill>
                          <a:srgbClr val="8C7DA6"/>
                        </a:solidFill>
                      </a:ln>
                      <a:noFill/>
                      <a:latin charset="-122" panose="01010104010101010101" pitchFamily="2" typeface="时尚中黑简体"/>
                      <a:ea charset="-122" panose="01010104010101010101" pitchFamily="2" typeface="时尚中黑简体"/>
                      <a:cs typeface="+mn-ea"/>
                      <a:sym typeface="+mn-lt"/>
                    </a:rPr>
                    <a:t>2</a:t>
                  </a:r>
                </a:p>
              </p:txBody>
            </p:sp>
            <p:sp>
              <p:nvSpPr>
                <p:cNvPr id="77" name="文本框 76">
                  <a:extLst>
                    <a:ext uri="{FF2B5EF4-FFF2-40B4-BE49-F238E27FC236}">
                      <a16:creationId xmlns:a16="http://schemas.microsoft.com/office/drawing/2014/main" id="{714BAD11-E0EB-4D35-9BE8-F54D6F299589}"/>
                    </a:ext>
                  </a:extLst>
                </p:cNvPr>
                <p:cNvSpPr txBox="1"/>
                <p:nvPr/>
              </p:nvSpPr>
              <p:spPr>
                <a:xfrm>
                  <a:off x="3554010" y="1274163"/>
                  <a:ext cx="1448117" cy="2621280"/>
                </a:xfrm>
                <a:prstGeom prst="rect">
                  <a:avLst/>
                </a:prstGeom>
                <a:noFill/>
              </p:spPr>
              <p:txBody>
                <a:bodyPr rtlCol="0" wrap="none">
                  <a:spAutoFit/>
                </a:bodyPr>
                <a:lstStyle/>
                <a:p>
                  <a:r>
                    <a:rPr altLang="zh-CN" b="1" lang="en-US" sz="16600">
                      <a:ln w="28575">
                        <a:solidFill>
                          <a:srgbClr val="8C7DA6"/>
                        </a:solidFill>
                      </a:ln>
                      <a:noFill/>
                      <a:latin charset="-122" panose="01010104010101010101" pitchFamily="2" typeface="时尚中黑简体"/>
                      <a:ea charset="-122" panose="01010104010101010101" pitchFamily="2" typeface="时尚中黑简体"/>
                      <a:cs typeface="+mn-ea"/>
                      <a:sym typeface="+mn-lt"/>
                    </a:rPr>
                    <a:t>0</a:t>
                  </a:r>
                </a:p>
              </p:txBody>
            </p:sp>
          </p:grpSp>
          <p:grpSp>
            <p:nvGrpSpPr>
              <p:cNvPr id="73" name="组合 72">
                <a:extLst>
                  <a:ext uri="{FF2B5EF4-FFF2-40B4-BE49-F238E27FC236}">
                    <a16:creationId xmlns:a16="http://schemas.microsoft.com/office/drawing/2014/main" id="{8A124D7E-1465-4632-A256-00CD28E174D4}"/>
                  </a:ext>
                </a:extLst>
              </p:cNvPr>
              <p:cNvGrpSpPr/>
              <p:nvPr/>
            </p:nvGrpSpPr>
            <p:grpSpPr>
              <a:xfrm>
                <a:off x="2300024" y="3087418"/>
                <a:ext cx="2545948" cy="2714333"/>
                <a:chOff x="2237887" y="1206708"/>
                <a:chExt cx="2545948" cy="2714333"/>
              </a:xfrm>
            </p:grpSpPr>
            <p:sp>
              <p:nvSpPr>
                <p:cNvPr id="74" name="文本框 73">
                  <a:extLst>
                    <a:ext uri="{FF2B5EF4-FFF2-40B4-BE49-F238E27FC236}">
                      <a16:creationId xmlns:a16="http://schemas.microsoft.com/office/drawing/2014/main" id="{FF0A5269-8B6E-4746-B45F-ABB0F4583F53}"/>
                    </a:ext>
                  </a:extLst>
                </p:cNvPr>
                <p:cNvSpPr txBox="1"/>
                <p:nvPr/>
              </p:nvSpPr>
              <p:spPr>
                <a:xfrm>
                  <a:off x="2237887" y="1206709"/>
                  <a:ext cx="1448117" cy="2621280"/>
                </a:xfrm>
                <a:prstGeom prst="rect">
                  <a:avLst/>
                </a:prstGeom>
                <a:noFill/>
              </p:spPr>
              <p:txBody>
                <a:bodyPr rtlCol="0" wrap="none">
                  <a:spAutoFit/>
                </a:bodyPr>
                <a:lstStyle/>
                <a:p>
                  <a:r>
                    <a:rPr altLang="zh-CN" b="1" lang="en-US" sz="16600">
                      <a:ln w="28575">
                        <a:solidFill>
                          <a:srgbClr val="8C7DA6"/>
                        </a:solidFill>
                      </a:ln>
                      <a:noFill/>
                      <a:latin charset="-122" panose="01010104010101010101" pitchFamily="2" typeface="时尚中黑简体"/>
                      <a:ea charset="-122" panose="01010104010101010101" pitchFamily="2" typeface="时尚中黑简体"/>
                      <a:cs typeface="+mn-ea"/>
                      <a:sym typeface="+mn-lt"/>
                    </a:rPr>
                    <a:t>2</a:t>
                  </a:r>
                </a:p>
              </p:txBody>
            </p:sp>
            <p:sp>
              <p:nvSpPr>
                <p:cNvPr id="75" name="文本框 74">
                  <a:extLst>
                    <a:ext uri="{FF2B5EF4-FFF2-40B4-BE49-F238E27FC236}">
                      <a16:creationId xmlns:a16="http://schemas.microsoft.com/office/drawing/2014/main" id="{CC338358-1696-44B8-9103-4EA6A98445D1}"/>
                    </a:ext>
                  </a:extLst>
                </p:cNvPr>
                <p:cNvSpPr txBox="1"/>
                <p:nvPr/>
              </p:nvSpPr>
              <p:spPr>
                <a:xfrm>
                  <a:off x="3554011" y="1274163"/>
                  <a:ext cx="1448117" cy="2621280"/>
                </a:xfrm>
                <a:prstGeom prst="rect">
                  <a:avLst/>
                </a:prstGeom>
                <a:noFill/>
              </p:spPr>
              <p:txBody>
                <a:bodyPr rtlCol="0" wrap="none">
                  <a:spAutoFit/>
                </a:bodyPr>
                <a:lstStyle/>
                <a:p>
                  <a:r>
                    <a:rPr altLang="zh-CN" b="1" lang="en-US" smtClean="0" sz="16600">
                      <a:ln w="28575">
                        <a:solidFill>
                          <a:srgbClr val="8C7DA6"/>
                        </a:solidFill>
                      </a:ln>
                      <a:noFill/>
                      <a:latin charset="-122" panose="01010104010101010101" pitchFamily="2" typeface="时尚中黑简体"/>
                      <a:ea charset="-122" panose="01010104010101010101" pitchFamily="2" typeface="时尚中黑简体"/>
                      <a:cs typeface="+mn-ea"/>
                      <a:sym typeface="+mn-lt"/>
                    </a:rPr>
                    <a:t>1</a:t>
                  </a:r>
                </a:p>
              </p:txBody>
            </p:sp>
          </p:grpSp>
        </p:grpSp>
      </p:grpSp>
      <p:sp>
        <p:nvSpPr>
          <p:cNvPr id="85" name="文本框 84">
            <a:extLst>
              <a:ext uri="{FF2B5EF4-FFF2-40B4-BE49-F238E27FC236}">
                <a16:creationId xmlns:a16="http://schemas.microsoft.com/office/drawing/2014/main" id="{9B6E3837-9B9C-471E-9D05-7A5B77FBD013}"/>
              </a:ext>
            </a:extLst>
          </p:cNvPr>
          <p:cNvSpPr txBox="1"/>
          <p:nvPr/>
        </p:nvSpPr>
        <p:spPr>
          <a:xfrm>
            <a:off x="5354898" y="1749999"/>
            <a:ext cx="3894031" cy="1097280"/>
          </a:xfrm>
          <a:prstGeom prst="rect">
            <a:avLst/>
          </a:prstGeom>
          <a:noFill/>
        </p:spPr>
        <p:txBody>
          <a:bodyPr wrap="square">
            <a:spAutoFit/>
          </a:bodyPr>
          <a:lstStyle/>
          <a:p>
            <a:pPr defTabSz="913491">
              <a:defRPr/>
            </a:pPr>
            <a:r>
              <a:rPr altLang="en-US" b="1" lang="zh-CN" smtClean="0" spc="267" sz="6600">
                <a:solidFill>
                  <a:srgbClr val="EFB0B4"/>
                </a:solidFill>
                <a:cs typeface="+mn-ea"/>
                <a:sym typeface="+mn-lt"/>
              </a:rPr>
              <a:t>演示完毕</a:t>
            </a:r>
          </a:p>
        </p:txBody>
      </p:sp>
      <p:sp>
        <p:nvSpPr>
          <p:cNvPr id="94" name="文本框 93">
            <a:extLst>
              <a:ext uri="{FF2B5EF4-FFF2-40B4-BE49-F238E27FC236}">
                <a16:creationId xmlns:a16="http://schemas.microsoft.com/office/drawing/2014/main" id="{04C72351-804D-4185-AC43-28A4D1F4A145}"/>
              </a:ext>
            </a:extLst>
          </p:cNvPr>
          <p:cNvSpPr txBox="1"/>
          <p:nvPr/>
        </p:nvSpPr>
        <p:spPr>
          <a:xfrm>
            <a:off x="5381080" y="4221130"/>
            <a:ext cx="5300930" cy="362712"/>
          </a:xfrm>
          <a:prstGeom prst="rect">
            <a:avLst/>
          </a:prstGeom>
          <a:noFill/>
        </p:spPr>
        <p:txBody>
          <a:bodyPr wrap="square">
            <a:spAutoFit/>
          </a:bodyPr>
          <a:lstStyle/>
          <a:p>
            <a:pPr defTabSz="913491">
              <a:defRPr/>
            </a:pPr>
            <a:r>
              <a:rPr altLang="en-US" lang="zh-CN" sz="1780">
                <a:solidFill>
                  <a:schemeClr val="tx1">
                    <a:lumMod val="65000"/>
                    <a:lumOff val="35000"/>
                  </a:schemeClr>
                </a:solidFill>
                <a:cs typeface="+mn-ea"/>
                <a:sym typeface="+mn-lt"/>
              </a:rPr>
              <a:t>适用于年终总结/工作汇报/项目汇报/述职报告等等</a:t>
            </a:r>
          </a:p>
        </p:txBody>
      </p:sp>
      <p:grpSp>
        <p:nvGrpSpPr>
          <p:cNvPr id="95" name="组合 94">
            <a:extLst>
              <a:ext uri="{FF2B5EF4-FFF2-40B4-BE49-F238E27FC236}">
                <a16:creationId xmlns:a16="http://schemas.microsoft.com/office/drawing/2014/main" id="{7718BA6E-475A-43C6-8A72-BD43F8069564}"/>
              </a:ext>
            </a:extLst>
          </p:cNvPr>
          <p:cNvGrpSpPr/>
          <p:nvPr/>
        </p:nvGrpSpPr>
        <p:grpSpPr>
          <a:xfrm>
            <a:off x="6132361" y="4707455"/>
            <a:ext cx="456109" cy="456109"/>
            <a:chOff x="9352883" y="5335471"/>
            <a:chExt cx="456228" cy="456228"/>
          </a:xfrm>
          <a:effectLst/>
        </p:grpSpPr>
        <p:sp>
          <p:nvSpPr>
            <p:cNvPr id="96" name="矩形: 圆角 3">
              <a:extLst>
                <a:ext uri="{FF2B5EF4-FFF2-40B4-BE49-F238E27FC236}">
                  <a16:creationId xmlns:a16="http://schemas.microsoft.com/office/drawing/2014/main" id="{35DF5997-56CB-4BF9-8C70-563F6CD62BAF}"/>
                </a:ext>
              </a:extLst>
            </p:cNvPr>
            <p:cNvSpPr/>
            <p:nvPr/>
          </p:nvSpPr>
          <p:spPr>
            <a:xfrm>
              <a:off x="9352883" y="5335471"/>
              <a:ext cx="456228" cy="456228"/>
            </a:xfrm>
            <a:prstGeom prst="roundRect">
              <a:avLst/>
            </a:prstGeom>
            <a:solidFill>
              <a:srgbClr val="B2D4E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cs typeface="+mn-ea"/>
                <a:sym typeface="+mn-lt"/>
              </a:endParaRPr>
            </a:p>
          </p:txBody>
        </p:sp>
        <p:sp>
          <p:nvSpPr>
            <p:cNvPr id="97" name="椭圆 4">
              <a:extLst>
                <a:ext uri="{FF2B5EF4-FFF2-40B4-BE49-F238E27FC236}">
                  <a16:creationId xmlns:a16="http://schemas.microsoft.com/office/drawing/2014/main" id="{2ED5BF1A-7FEF-4381-B977-E359AAB6AC25}"/>
                </a:ext>
              </a:extLst>
            </p:cNvPr>
            <p:cNvSpPr/>
            <p:nvPr/>
          </p:nvSpPr>
          <p:spPr>
            <a:xfrm>
              <a:off x="9457674" y="5440262"/>
              <a:ext cx="246647" cy="246646"/>
            </a:xfrm>
            <a:custGeom>
              <a:gdLst>
                <a:gd fmla="*/ 199497 w 331788" name="connsiteX0"/>
                <a:gd fmla="*/ 265112 h 331787" name="connsiteY0"/>
                <a:gd fmla="*/ 209798 w 331788" name="connsiteX1"/>
                <a:gd fmla="*/ 279217 h 331787" name="connsiteY1"/>
                <a:gd fmla="*/ 238126 w 331788" name="connsiteX2"/>
                <a:gd fmla="*/ 315118 h 331787" name="connsiteY2"/>
                <a:gd fmla="*/ 166018 w 331788" name="connsiteX3"/>
                <a:gd fmla="*/ 331787 h 331787" name="connsiteY3"/>
                <a:gd fmla="*/ 122238 w 331788" name="connsiteX4"/>
                <a:gd fmla="*/ 325376 h 331787" name="connsiteY4"/>
                <a:gd fmla="*/ 199497 w 331788" name="connsiteX5"/>
                <a:gd fmla="*/ 265112 h 331787" name="connsiteY5"/>
                <a:gd fmla="*/ 190500 w 331788" name="connsiteX6"/>
                <a:gd fmla="*/ 228600 h 331787" name="connsiteY6"/>
                <a:gd fmla="*/ 201490 w 331788" name="connsiteX7"/>
                <a:gd fmla="*/ 228600 h 331787" name="connsiteY7"/>
                <a:gd fmla="*/ 206375 w 331788" name="connsiteX8"/>
                <a:gd fmla="*/ 236394 h 331787" name="connsiteY8"/>
                <a:gd fmla="*/ 200269 w 331788" name="connsiteX9"/>
                <a:gd fmla="*/ 242888 h 331787" name="connsiteY9"/>
                <a:gd fmla="*/ 190500 w 331788" name="connsiteX10"/>
                <a:gd fmla="*/ 228600 h 331787" name="connsiteY10"/>
                <a:gd fmla="*/ 146452 w 331788" name="connsiteX11"/>
                <a:gd fmla="*/ 228600 h 331787" name="connsiteY11"/>
                <a:gd fmla="*/ 164590 w 331788" name="connsiteX12"/>
                <a:gd fmla="*/ 229897 h 331787" name="connsiteY12"/>
                <a:gd fmla="*/ 165885 w 331788" name="connsiteX13"/>
                <a:gd fmla="*/ 229897 h 331787" name="connsiteY13"/>
                <a:gd fmla="*/ 173659 w 331788" name="connsiteX14"/>
                <a:gd fmla="*/ 229897 h 331787" name="connsiteY14"/>
                <a:gd fmla="*/ 190501 w 331788" name="connsiteX15"/>
                <a:gd fmla="*/ 253240 h 331787" name="connsiteY15"/>
                <a:gd fmla="*/ 103699 w 331788" name="connsiteX16"/>
                <a:gd fmla="*/ 320675 h 331787" name="connsiteY16"/>
                <a:gd fmla="*/ 77788 w 331788" name="connsiteX17"/>
                <a:gd fmla="*/ 306410 h 331787" name="connsiteY17"/>
                <a:gd fmla="*/ 112768 w 331788" name="connsiteX18"/>
                <a:gd fmla="*/ 244162 h 331787" name="connsiteY18"/>
                <a:gd fmla="*/ 121837 w 331788" name="connsiteX19"/>
                <a:gd fmla="*/ 245459 h 331787" name="connsiteY19"/>
                <a:gd fmla="*/ 146452 w 331788" name="connsiteX20"/>
                <a:gd fmla="*/ 228600 h 331787" name="connsiteY20"/>
                <a:gd fmla="*/ 323851 w 331788" name="connsiteX21"/>
                <a:gd fmla="*/ 217487 h 331787" name="connsiteY21"/>
                <a:gd fmla="*/ 249631 w 331788" name="connsiteX22"/>
                <a:gd fmla="*/ 307975 h 331787" name="connsiteY22"/>
                <a:gd fmla="*/ 207963 w 331788" name="connsiteX23"/>
                <a:gd fmla="*/ 253682 h 331787" name="connsiteY23"/>
                <a:gd fmla="*/ 218380 w 331788" name="connsiteX24"/>
                <a:gd fmla="*/ 243341 h 331787" name="connsiteY24"/>
                <a:gd fmla="*/ 227495 w 331788" name="connsiteX25"/>
                <a:gd fmla="*/ 244634 h 331787" name="connsiteY25"/>
                <a:gd fmla="*/ 253537 w 331788" name="connsiteX26"/>
                <a:gd fmla="*/ 225243 h 331787" name="connsiteY26"/>
                <a:gd fmla="*/ 323851 w 331788" name="connsiteX27"/>
                <a:gd fmla="*/ 217487 h 331787" name="connsiteY27"/>
                <a:gd fmla="*/ 3175 w 331788" name="connsiteX28"/>
                <a:gd fmla="*/ 196850 h 331787" name="connsiteY28"/>
                <a:gd fmla="*/ 93642 w 331788" name="connsiteX29"/>
                <a:gd fmla="*/ 222902 h 331787" name="connsiteY29"/>
                <a:gd fmla="*/ 100013 w 331788" name="connsiteX30"/>
                <a:gd fmla="*/ 235927 h 331787" name="connsiteY30"/>
                <a:gd fmla="*/ 65610 w 331788" name="connsiteX31"/>
                <a:gd fmla="*/ 298450 h 331787" name="connsiteY31"/>
                <a:gd fmla="*/ 3175 w 331788" name="connsiteX32"/>
                <a:gd fmla="*/ 196850 h 331787" name="connsiteY32"/>
                <a:gd fmla="*/ 146517 w 331788" name="connsiteX33"/>
                <a:gd fmla="*/ 192087 h 331787" name="connsiteY33"/>
                <a:gd fmla="*/ 163513 w 331788" name="connsiteX34"/>
                <a:gd fmla="*/ 215900 h 331787" name="connsiteY34"/>
                <a:gd fmla="*/ 147825 w 331788" name="connsiteX35"/>
                <a:gd fmla="*/ 214577 h 331787" name="connsiteY35"/>
                <a:gd fmla="*/ 141288 w 331788" name="connsiteX36"/>
                <a:gd fmla="*/ 200025 h 331787" name="connsiteY36"/>
                <a:gd fmla="*/ 146517 w 331788" name="connsiteX37"/>
                <a:gd fmla="*/ 192087 h 331787" name="connsiteY37"/>
                <a:gd fmla="*/ 277877 w 331788" name="connsiteX38"/>
                <a:gd fmla="*/ 160337 h 331787" name="connsiteY38"/>
                <a:gd fmla="*/ 314326 w 331788" name="connsiteX39"/>
                <a:gd fmla="*/ 204624 h 331787" name="connsiteY39"/>
                <a:gd fmla="*/ 253143 w 331788" name="connsiteX40"/>
                <a:gd fmla="*/ 211137 h 331787" name="connsiteY40"/>
                <a:gd fmla="*/ 249238 w 331788" name="connsiteX41"/>
                <a:gd fmla="*/ 203322 h 331787" name="connsiteY41"/>
                <a:gd fmla="*/ 277877 w 331788" name="connsiteX42"/>
                <a:gd fmla="*/ 160337 h 331787" name="connsiteY42"/>
                <a:gd fmla="*/ 290513 w 331788" name="connsiteX43"/>
                <a:gd fmla="*/ 153987 h 331787" name="connsiteY43"/>
                <a:gd fmla="*/ 331788 w 331788" name="connsiteX44"/>
                <a:gd fmla="*/ 167061 h 331787" name="connsiteY44"/>
                <a:gd fmla="*/ 329125 w 331788" name="connsiteX45"/>
                <a:gd fmla="*/ 198437 h 331787" name="connsiteY45"/>
                <a:gd fmla="*/ 290513 w 331788" name="connsiteX46"/>
                <a:gd fmla="*/ 153987 h 331787" name="connsiteY46"/>
                <a:gd fmla="*/ 113341 w 331788" name="connsiteX47"/>
                <a:gd fmla="*/ 139700 h 331787" name="connsiteY47"/>
                <a:gd fmla="*/ 130085 w 331788" name="connsiteX48"/>
                <a:gd fmla="*/ 169324 h 331787" name="connsiteY48"/>
                <a:gd fmla="*/ 136525 w 331788" name="connsiteX49"/>
                <a:gd fmla="*/ 178340 h 331787" name="connsiteY49"/>
                <a:gd fmla="*/ 128797 w 331788" name="connsiteX50"/>
                <a:gd fmla="*/ 191219 h 331787" name="connsiteY50"/>
                <a:gd fmla="*/ 121069 w 331788" name="connsiteX51"/>
                <a:gd fmla="*/ 189932 h 331787" name="connsiteY51"/>
                <a:gd fmla="*/ 95310 w 331788" name="connsiteX52"/>
                <a:gd fmla="*/ 207963 h 331787" name="connsiteY52"/>
                <a:gd fmla="*/ 1288 w 331788" name="connsiteX53"/>
                <a:gd fmla="*/ 179628 h 331787" name="connsiteY53"/>
                <a:gd fmla="*/ 0 w 331788" name="connsiteX54"/>
                <a:gd fmla="*/ 165460 h 331787" name="connsiteY54"/>
                <a:gd fmla="*/ 1288 w 331788" name="connsiteX55"/>
                <a:gd fmla="*/ 151292 h 331787" name="connsiteY55"/>
                <a:gd fmla="*/ 113341 w 331788" name="connsiteX56"/>
                <a:gd fmla="*/ 139700 h 331787" name="connsiteY56"/>
                <a:gd fmla="*/ 186315 w 331788" name="connsiteX57"/>
                <a:gd fmla="*/ 138112 h 331787" name="connsiteY57"/>
                <a:gd fmla="*/ 268288 w 331788" name="connsiteX58"/>
                <a:gd fmla="*/ 149780 h 331787" name="connsiteY58"/>
                <a:gd fmla="*/ 238829 w 331788" name="connsiteX59"/>
                <a:gd fmla="*/ 193860 h 331787" name="connsiteY59"/>
                <a:gd fmla="*/ 227301 w 331788" name="connsiteX60"/>
                <a:gd fmla="*/ 191267 h 331787" name="connsiteY60"/>
                <a:gd fmla="*/ 200404 w 331788" name="connsiteX61"/>
                <a:gd fmla="*/ 214604 h 331787" name="connsiteY61"/>
                <a:gd fmla="*/ 179911 w 331788" name="connsiteX62"/>
                <a:gd fmla="*/ 215900 h 331787" name="connsiteY62"/>
                <a:gd fmla="*/ 155575 w 331788" name="connsiteX63"/>
                <a:gd fmla="*/ 179599 h 331787" name="connsiteY63"/>
                <a:gd fmla="*/ 173507 w 331788" name="connsiteX64"/>
                <a:gd fmla="*/ 154966 h 331787" name="connsiteY64"/>
                <a:gd fmla="*/ 186315 w 331788" name="connsiteX65"/>
                <a:gd fmla="*/ 138112 h 331787" name="connsiteY65"/>
                <a:gd fmla="*/ 168276 w 331788" name="connsiteX66"/>
                <a:gd fmla="*/ 138112 h 331787" name="connsiteY66"/>
                <a:gd fmla="*/ 161661 w 331788" name="connsiteX67"/>
                <a:gd fmla="*/ 145566 h 331787" name="connsiteY67"/>
                <a:gd fmla="*/ 145786 w 331788" name="connsiteX68"/>
                <a:gd fmla="*/ 166687 h 331787" name="connsiteY68"/>
                <a:gd fmla="*/ 141817 w 331788" name="connsiteX69"/>
                <a:gd fmla="*/ 161718 h 331787" name="connsiteY69"/>
                <a:gd fmla="*/ 128588 w 331788" name="connsiteX70"/>
                <a:gd fmla="*/ 139354 h 331787" name="connsiteY70"/>
                <a:gd fmla="*/ 168276 w 331788" name="connsiteX71"/>
                <a:gd fmla="*/ 138112 h 331787" name="connsiteY71"/>
                <a:gd fmla="*/ 220028 w 331788" name="connsiteX72"/>
                <a:gd fmla="*/ 103187 h 331787" name="connsiteY72"/>
                <a:gd fmla="*/ 232728 w 331788" name="connsiteX73"/>
                <a:gd fmla="*/ 105784 h 331787" name="connsiteY73"/>
                <a:gd fmla="*/ 237808 w 331788" name="connsiteX74"/>
                <a:gd fmla="*/ 105784 h 331787" name="connsiteY74"/>
                <a:gd fmla="*/ 246698 w 331788" name="connsiteX75"/>
                <a:gd fmla="*/ 118773 h 331787" name="connsiteY75"/>
                <a:gd fmla="*/ 255588 w 331788" name="connsiteX76"/>
                <a:gd fmla="*/ 131762 h 331787" name="connsiteY76"/>
                <a:gd fmla="*/ 198438 w 331788" name="connsiteX77"/>
                <a:gd fmla="*/ 125267 h 331787" name="connsiteY77"/>
                <a:gd fmla="*/ 220028 w 331788" name="connsiteX78"/>
                <a:gd fmla="*/ 103187 h 331787" name="connsiteY78"/>
                <a:gd fmla="*/ 317236 w 331788" name="connsiteX79"/>
                <a:gd fmla="*/ 98425 h 331787" name="connsiteY79"/>
                <a:gd fmla="*/ 331788 w 331788" name="connsiteX80"/>
                <a:gd fmla="*/ 152400 h 331787" name="connsiteY80"/>
                <a:gd fmla="*/ 292100 w 331788" name="connsiteX81"/>
                <a:gd fmla="*/ 140552 h 331787" name="connsiteY81"/>
                <a:gd fmla="*/ 317236 w 331788" name="connsiteX82"/>
                <a:gd fmla="*/ 98425 h 331787" name="connsiteY82"/>
                <a:gd fmla="*/ 286068 w 331788" name="connsiteX83"/>
                <a:gd fmla="*/ 52387 h 331787" name="connsiteY83"/>
                <a:gd fmla="*/ 309563 w 331788" name="connsiteX84"/>
                <a:gd fmla="*/ 84748 h 331787" name="connsiteY84"/>
                <a:gd fmla="*/ 278236 w 331788" name="connsiteX85"/>
                <a:gd fmla="*/ 136525 h 331787" name="connsiteY85"/>
                <a:gd fmla="*/ 276931 w 331788" name="connsiteX86"/>
                <a:gd fmla="*/ 136525 h 331787" name="connsiteY86"/>
                <a:gd fmla="*/ 258657 w 331788" name="connsiteX87"/>
                <a:gd fmla="*/ 110636 h 331787" name="connsiteY87"/>
                <a:gd fmla="*/ 250825 w 331788" name="connsiteX88"/>
                <a:gd fmla="*/ 98986 h 331787" name="connsiteY88"/>
                <a:gd fmla="*/ 259962 w 331788" name="connsiteX89"/>
                <a:gd fmla="*/ 78275 h 331787" name="connsiteY89"/>
                <a:gd fmla="*/ 258657 w 331788" name="connsiteX90"/>
                <a:gd fmla="*/ 70509 h 331787" name="connsiteY90"/>
                <a:gd fmla="*/ 286068 w 331788" name="connsiteX91"/>
                <a:gd fmla="*/ 52387 h 331787" name="connsiteY91"/>
                <a:gd fmla="*/ 73025 w 331788" name="connsiteX92"/>
                <a:gd fmla="*/ 28575 h 331787" name="connsiteY92"/>
                <a:gd fmla="*/ 107950 w 331788" name="connsiteX93"/>
                <a:gd fmla="*/ 126377 h 331787" name="connsiteY93"/>
                <a:gd fmla="*/ 3175 w 331788" name="connsiteX94"/>
                <a:gd fmla="*/ 138113 h 331787" name="connsiteY94"/>
                <a:gd fmla="*/ 73025 w 331788" name="connsiteX95"/>
                <a:gd fmla="*/ 28575 h 331787" name="connsiteY95"/>
                <a:gd fmla="*/ 203200 w 331788" name="connsiteX96"/>
                <a:gd fmla="*/ 4762 h 331787" name="connsiteY96"/>
                <a:gd fmla="*/ 274638 w 331788" name="connsiteX97"/>
                <a:gd fmla="*/ 41817 h 331787" name="connsiteY97"/>
                <a:gd fmla="*/ 251258 w 331788" name="connsiteX98"/>
                <a:gd fmla="*/ 57150 h 331787" name="connsiteY98"/>
                <a:gd fmla="*/ 233074 w 331788" name="connsiteX99"/>
                <a:gd fmla="*/ 50761 h 331787" name="connsiteY99"/>
                <a:gd fmla="*/ 225281 w 331788" name="connsiteX100"/>
                <a:gd fmla="*/ 52039 h 331787" name="connsiteY100"/>
                <a:gd fmla="*/ 203200 w 331788" name="connsiteX101"/>
                <a:gd fmla="*/ 4762 h 331787" name="connsiteY101"/>
                <a:gd fmla="*/ 165260 w 331788" name="connsiteX102"/>
                <a:gd fmla="*/ 0 h 331787" name="connsiteY102"/>
                <a:gd fmla="*/ 185786 w 331788" name="connsiteX103"/>
                <a:gd fmla="*/ 1290 h 331787" name="connsiteY103"/>
                <a:gd fmla="*/ 212725 w 331788" name="connsiteX104"/>
                <a:gd fmla="*/ 59333 h 331787" name="connsiteY104"/>
                <a:gd fmla="*/ 205028 w 331788" name="connsiteX105"/>
                <a:gd fmla="*/ 77390 h 331787" name="connsiteY105"/>
                <a:gd fmla="*/ 208876 w 331788" name="connsiteX106"/>
                <a:gd fmla="*/ 91579 h 331787" name="connsiteY106"/>
                <a:gd fmla="*/ 179371 w 331788" name="connsiteX107"/>
                <a:gd fmla="*/ 122535 h 331787" name="connsiteY107"/>
                <a:gd fmla="*/ 176806 w 331788" name="connsiteX108"/>
                <a:gd fmla="*/ 122535 h 331787" name="connsiteY108"/>
                <a:gd fmla="*/ 122927 w 331788" name="connsiteX109"/>
                <a:gd fmla="*/ 123825 h 331787" name="connsiteY109"/>
                <a:gd fmla="*/ 85725 w 331788" name="connsiteX110"/>
                <a:gd fmla="*/ 20637 h 331787" name="connsiteY110"/>
                <a:gd fmla="*/ 165260 w 331788" name="connsiteX111"/>
                <a:gd fmla="*/ 0 h 331787" name="connsiteY1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b="b" l="l" r="r" t="t"/>
              <a:pathLst>
                <a:path h="331787" w="331788">
                  <a:moveTo>
                    <a:pt x="199497" y="265112"/>
                  </a:moveTo>
                  <a:cubicBezTo>
                    <a:pt x="203360" y="270241"/>
                    <a:pt x="205935" y="274088"/>
                    <a:pt x="209798" y="279217"/>
                  </a:cubicBezTo>
                  <a:cubicBezTo>
                    <a:pt x="222674" y="295885"/>
                    <a:pt x="231688" y="307425"/>
                    <a:pt x="238126" y="315118"/>
                  </a:cubicBezTo>
                  <a:cubicBezTo>
                    <a:pt x="216236" y="325376"/>
                    <a:pt x="191771" y="331787"/>
                    <a:pt x="166018" y="331787"/>
                  </a:cubicBezTo>
                  <a:cubicBezTo>
                    <a:pt x="150566" y="331787"/>
                    <a:pt x="136402" y="329223"/>
                    <a:pt x="122238" y="325376"/>
                  </a:cubicBezTo>
                  <a:cubicBezTo>
                    <a:pt x="141553" y="312554"/>
                    <a:pt x="169881" y="293321"/>
                    <a:pt x="199497" y="265112"/>
                  </a:cubicBezTo>
                  <a:close/>
                  <a:moveTo>
                    <a:pt x="190500" y="228600"/>
                  </a:moveTo>
                  <a:cubicBezTo>
                    <a:pt x="194163" y="228600"/>
                    <a:pt x="197827" y="228600"/>
                    <a:pt x="201490" y="228600"/>
                  </a:cubicBezTo>
                  <a:cubicBezTo>
                    <a:pt x="202712" y="231198"/>
                    <a:pt x="203933" y="233796"/>
                    <a:pt x="206375" y="236394"/>
                  </a:cubicBezTo>
                  <a:cubicBezTo>
                    <a:pt x="203933" y="237693"/>
                    <a:pt x="201490" y="240290"/>
                    <a:pt x="200269" y="242888"/>
                  </a:cubicBezTo>
                  <a:cubicBezTo>
                    <a:pt x="196606" y="237693"/>
                    <a:pt x="194163" y="233796"/>
                    <a:pt x="190500" y="228600"/>
                  </a:cubicBezTo>
                  <a:close/>
                  <a:moveTo>
                    <a:pt x="146452" y="228600"/>
                  </a:moveTo>
                  <a:cubicBezTo>
                    <a:pt x="152930" y="228600"/>
                    <a:pt x="159408" y="229897"/>
                    <a:pt x="164590" y="229897"/>
                  </a:cubicBezTo>
                  <a:cubicBezTo>
                    <a:pt x="164590" y="229897"/>
                    <a:pt x="164590" y="229897"/>
                    <a:pt x="165885" y="229897"/>
                  </a:cubicBezTo>
                  <a:cubicBezTo>
                    <a:pt x="168477" y="229897"/>
                    <a:pt x="171068" y="229897"/>
                    <a:pt x="173659" y="229897"/>
                  </a:cubicBezTo>
                  <a:cubicBezTo>
                    <a:pt x="178841" y="237678"/>
                    <a:pt x="185319" y="245459"/>
                    <a:pt x="190501" y="253240"/>
                  </a:cubicBezTo>
                  <a:cubicBezTo>
                    <a:pt x="156817" y="286958"/>
                    <a:pt x="123132" y="309004"/>
                    <a:pt x="103699" y="320675"/>
                  </a:cubicBezTo>
                  <a:cubicBezTo>
                    <a:pt x="94630" y="316785"/>
                    <a:pt x="85561" y="311597"/>
                    <a:pt x="77788" y="306410"/>
                  </a:cubicBezTo>
                  <a:cubicBezTo>
                    <a:pt x="84266" y="293442"/>
                    <a:pt x="97221" y="271396"/>
                    <a:pt x="112768" y="244162"/>
                  </a:cubicBezTo>
                  <a:cubicBezTo>
                    <a:pt x="115359" y="245459"/>
                    <a:pt x="117950" y="245459"/>
                    <a:pt x="121837" y="245459"/>
                  </a:cubicBezTo>
                  <a:cubicBezTo>
                    <a:pt x="132201" y="245459"/>
                    <a:pt x="142566" y="238975"/>
                    <a:pt x="146452" y="228600"/>
                  </a:cubicBezTo>
                  <a:close/>
                  <a:moveTo>
                    <a:pt x="323851" y="217487"/>
                  </a:moveTo>
                  <a:cubicBezTo>
                    <a:pt x="310830" y="256268"/>
                    <a:pt x="284788" y="287292"/>
                    <a:pt x="249631" y="307975"/>
                  </a:cubicBezTo>
                  <a:cubicBezTo>
                    <a:pt x="240516" y="295048"/>
                    <a:pt x="224890" y="275658"/>
                    <a:pt x="207963" y="253682"/>
                  </a:cubicBezTo>
                  <a:cubicBezTo>
                    <a:pt x="211869" y="249804"/>
                    <a:pt x="214474" y="247219"/>
                    <a:pt x="218380" y="243341"/>
                  </a:cubicBezTo>
                  <a:cubicBezTo>
                    <a:pt x="220984" y="244634"/>
                    <a:pt x="223588" y="244634"/>
                    <a:pt x="227495" y="244634"/>
                  </a:cubicBezTo>
                  <a:cubicBezTo>
                    <a:pt x="239214" y="244634"/>
                    <a:pt x="250933" y="236878"/>
                    <a:pt x="253537" y="225243"/>
                  </a:cubicBezTo>
                  <a:cubicBezTo>
                    <a:pt x="280881" y="222658"/>
                    <a:pt x="304319" y="220073"/>
                    <a:pt x="323851" y="217487"/>
                  </a:cubicBezTo>
                  <a:close/>
                  <a:moveTo>
                    <a:pt x="3175" y="196850"/>
                  </a:moveTo>
                  <a:cubicBezTo>
                    <a:pt x="23562" y="204666"/>
                    <a:pt x="55417" y="215086"/>
                    <a:pt x="93642" y="222902"/>
                  </a:cubicBezTo>
                  <a:cubicBezTo>
                    <a:pt x="94916" y="228112"/>
                    <a:pt x="96190" y="232019"/>
                    <a:pt x="100013" y="235927"/>
                  </a:cubicBezTo>
                  <a:cubicBezTo>
                    <a:pt x="84723" y="261978"/>
                    <a:pt x="71981" y="284122"/>
                    <a:pt x="65610" y="298450"/>
                  </a:cubicBezTo>
                  <a:cubicBezTo>
                    <a:pt x="33755" y="273702"/>
                    <a:pt x="10820" y="237230"/>
                    <a:pt x="3175" y="196850"/>
                  </a:cubicBezTo>
                  <a:close/>
                  <a:moveTo>
                    <a:pt x="146517" y="192087"/>
                  </a:moveTo>
                  <a:cubicBezTo>
                    <a:pt x="151747" y="200025"/>
                    <a:pt x="156976" y="207963"/>
                    <a:pt x="163513" y="215900"/>
                  </a:cubicBezTo>
                  <a:cubicBezTo>
                    <a:pt x="158284" y="215900"/>
                    <a:pt x="153054" y="214577"/>
                    <a:pt x="147825" y="214577"/>
                  </a:cubicBezTo>
                  <a:cubicBezTo>
                    <a:pt x="147825" y="209286"/>
                    <a:pt x="145210" y="203994"/>
                    <a:pt x="141288" y="200025"/>
                  </a:cubicBezTo>
                  <a:cubicBezTo>
                    <a:pt x="142595" y="197379"/>
                    <a:pt x="145210" y="194733"/>
                    <a:pt x="146517" y="192087"/>
                  </a:cubicBezTo>
                  <a:close/>
                  <a:moveTo>
                    <a:pt x="277877" y="160337"/>
                  </a:moveTo>
                  <a:cubicBezTo>
                    <a:pt x="290894" y="175968"/>
                    <a:pt x="302610" y="190296"/>
                    <a:pt x="314326" y="204624"/>
                  </a:cubicBezTo>
                  <a:cubicBezTo>
                    <a:pt x="297403" y="205927"/>
                    <a:pt x="276575" y="208532"/>
                    <a:pt x="253143" y="211137"/>
                  </a:cubicBezTo>
                  <a:cubicBezTo>
                    <a:pt x="251842" y="207230"/>
                    <a:pt x="251842" y="204624"/>
                    <a:pt x="249238" y="203322"/>
                  </a:cubicBezTo>
                  <a:cubicBezTo>
                    <a:pt x="259652" y="188994"/>
                    <a:pt x="270066" y="174665"/>
                    <a:pt x="277877" y="160337"/>
                  </a:cubicBezTo>
                  <a:close/>
                  <a:moveTo>
                    <a:pt x="290513" y="153987"/>
                  </a:moveTo>
                  <a:cubicBezTo>
                    <a:pt x="306490" y="159216"/>
                    <a:pt x="321136" y="163139"/>
                    <a:pt x="331788" y="167061"/>
                  </a:cubicBezTo>
                  <a:cubicBezTo>
                    <a:pt x="331788" y="178827"/>
                    <a:pt x="330457" y="187978"/>
                    <a:pt x="329125" y="198437"/>
                  </a:cubicBezTo>
                  <a:cubicBezTo>
                    <a:pt x="317142" y="185364"/>
                    <a:pt x="303828" y="170983"/>
                    <a:pt x="290513" y="153987"/>
                  </a:cubicBezTo>
                  <a:close/>
                  <a:moveTo>
                    <a:pt x="113341" y="139700"/>
                  </a:moveTo>
                  <a:cubicBezTo>
                    <a:pt x="118493" y="150004"/>
                    <a:pt x="124933" y="160307"/>
                    <a:pt x="130085" y="169324"/>
                  </a:cubicBezTo>
                  <a:cubicBezTo>
                    <a:pt x="132661" y="171900"/>
                    <a:pt x="135237" y="175764"/>
                    <a:pt x="136525" y="178340"/>
                  </a:cubicBezTo>
                  <a:cubicBezTo>
                    <a:pt x="133949" y="183492"/>
                    <a:pt x="131373" y="187356"/>
                    <a:pt x="128797" y="191219"/>
                  </a:cubicBezTo>
                  <a:cubicBezTo>
                    <a:pt x="126221" y="189932"/>
                    <a:pt x="123645" y="189932"/>
                    <a:pt x="121069" y="189932"/>
                  </a:cubicBezTo>
                  <a:cubicBezTo>
                    <a:pt x="109478" y="189932"/>
                    <a:pt x="99174" y="197659"/>
                    <a:pt x="95310" y="207963"/>
                  </a:cubicBezTo>
                  <a:cubicBezTo>
                    <a:pt x="52807" y="200235"/>
                    <a:pt x="19320" y="187356"/>
                    <a:pt x="1288" y="179628"/>
                  </a:cubicBezTo>
                  <a:cubicBezTo>
                    <a:pt x="0" y="174476"/>
                    <a:pt x="0" y="170612"/>
                    <a:pt x="0" y="165460"/>
                  </a:cubicBezTo>
                  <a:cubicBezTo>
                    <a:pt x="0" y="160307"/>
                    <a:pt x="0" y="156444"/>
                    <a:pt x="1288" y="151292"/>
                  </a:cubicBezTo>
                  <a:cubicBezTo>
                    <a:pt x="23183" y="147428"/>
                    <a:pt x="64399" y="142276"/>
                    <a:pt x="113341" y="139700"/>
                  </a:cubicBezTo>
                  <a:close/>
                  <a:moveTo>
                    <a:pt x="186315" y="138112"/>
                  </a:moveTo>
                  <a:cubicBezTo>
                    <a:pt x="215774" y="139408"/>
                    <a:pt x="243952" y="143298"/>
                    <a:pt x="268288" y="149780"/>
                  </a:cubicBezTo>
                  <a:cubicBezTo>
                    <a:pt x="259322" y="164042"/>
                    <a:pt x="249076" y="179599"/>
                    <a:pt x="238829" y="193860"/>
                  </a:cubicBezTo>
                  <a:cubicBezTo>
                    <a:pt x="234986" y="192564"/>
                    <a:pt x="231144" y="191267"/>
                    <a:pt x="227301" y="191267"/>
                  </a:cubicBezTo>
                  <a:cubicBezTo>
                    <a:pt x="213212" y="191267"/>
                    <a:pt x="201685" y="201639"/>
                    <a:pt x="200404" y="214604"/>
                  </a:cubicBezTo>
                  <a:cubicBezTo>
                    <a:pt x="194000" y="214604"/>
                    <a:pt x="186315" y="214604"/>
                    <a:pt x="179911" y="215900"/>
                  </a:cubicBezTo>
                  <a:cubicBezTo>
                    <a:pt x="170945" y="202936"/>
                    <a:pt x="163260" y="191267"/>
                    <a:pt x="155575" y="179599"/>
                  </a:cubicBezTo>
                  <a:cubicBezTo>
                    <a:pt x="160698" y="171820"/>
                    <a:pt x="167102" y="162745"/>
                    <a:pt x="173507" y="154966"/>
                  </a:cubicBezTo>
                  <a:cubicBezTo>
                    <a:pt x="177349" y="148483"/>
                    <a:pt x="182472" y="143298"/>
                    <a:pt x="186315" y="138112"/>
                  </a:cubicBezTo>
                  <a:close/>
                  <a:moveTo>
                    <a:pt x="168276" y="138112"/>
                  </a:moveTo>
                  <a:cubicBezTo>
                    <a:pt x="165630" y="140597"/>
                    <a:pt x="164307" y="143081"/>
                    <a:pt x="161661" y="145566"/>
                  </a:cubicBezTo>
                  <a:cubicBezTo>
                    <a:pt x="156370" y="153020"/>
                    <a:pt x="151078" y="159232"/>
                    <a:pt x="145786" y="166687"/>
                  </a:cubicBezTo>
                  <a:cubicBezTo>
                    <a:pt x="144463" y="165445"/>
                    <a:pt x="143140" y="162960"/>
                    <a:pt x="141817" y="161718"/>
                  </a:cubicBezTo>
                  <a:cubicBezTo>
                    <a:pt x="137849" y="154263"/>
                    <a:pt x="132557" y="146808"/>
                    <a:pt x="128588" y="139354"/>
                  </a:cubicBezTo>
                  <a:cubicBezTo>
                    <a:pt x="141817" y="139354"/>
                    <a:pt x="155047" y="138112"/>
                    <a:pt x="168276" y="138112"/>
                  </a:cubicBezTo>
                  <a:close/>
                  <a:moveTo>
                    <a:pt x="220028" y="103187"/>
                  </a:moveTo>
                  <a:cubicBezTo>
                    <a:pt x="223838" y="104486"/>
                    <a:pt x="227648" y="105784"/>
                    <a:pt x="232728" y="105784"/>
                  </a:cubicBezTo>
                  <a:cubicBezTo>
                    <a:pt x="233998" y="105784"/>
                    <a:pt x="236538" y="105784"/>
                    <a:pt x="237808" y="105784"/>
                  </a:cubicBezTo>
                  <a:cubicBezTo>
                    <a:pt x="241618" y="109681"/>
                    <a:pt x="244158" y="114877"/>
                    <a:pt x="246698" y="118773"/>
                  </a:cubicBezTo>
                  <a:cubicBezTo>
                    <a:pt x="249238" y="122670"/>
                    <a:pt x="253048" y="127865"/>
                    <a:pt x="255588" y="131762"/>
                  </a:cubicBezTo>
                  <a:cubicBezTo>
                    <a:pt x="237808" y="129164"/>
                    <a:pt x="218758" y="126566"/>
                    <a:pt x="198438" y="125267"/>
                  </a:cubicBezTo>
                  <a:cubicBezTo>
                    <a:pt x="206058" y="117474"/>
                    <a:pt x="213678" y="109681"/>
                    <a:pt x="220028" y="103187"/>
                  </a:cubicBezTo>
                  <a:close/>
                  <a:moveTo>
                    <a:pt x="317236" y="98425"/>
                  </a:moveTo>
                  <a:cubicBezTo>
                    <a:pt x="325173" y="115539"/>
                    <a:pt x="329142" y="133969"/>
                    <a:pt x="331788" y="152400"/>
                  </a:cubicBezTo>
                  <a:cubicBezTo>
                    <a:pt x="319882" y="148450"/>
                    <a:pt x="306652" y="144501"/>
                    <a:pt x="292100" y="140552"/>
                  </a:cubicBezTo>
                  <a:cubicBezTo>
                    <a:pt x="301361" y="124754"/>
                    <a:pt x="310621" y="111589"/>
                    <a:pt x="317236" y="98425"/>
                  </a:cubicBezTo>
                  <a:close/>
                  <a:moveTo>
                    <a:pt x="286068" y="52387"/>
                  </a:moveTo>
                  <a:cubicBezTo>
                    <a:pt x="295205" y="61448"/>
                    <a:pt x="303037" y="71803"/>
                    <a:pt x="309563" y="84748"/>
                  </a:cubicBezTo>
                  <a:cubicBezTo>
                    <a:pt x="301731" y="98986"/>
                    <a:pt x="289984" y="117108"/>
                    <a:pt x="278236" y="136525"/>
                  </a:cubicBezTo>
                  <a:cubicBezTo>
                    <a:pt x="278236" y="136525"/>
                    <a:pt x="276931" y="136525"/>
                    <a:pt x="276931" y="136525"/>
                  </a:cubicBezTo>
                  <a:cubicBezTo>
                    <a:pt x="270404" y="127464"/>
                    <a:pt x="265183" y="119697"/>
                    <a:pt x="258657" y="110636"/>
                  </a:cubicBezTo>
                  <a:cubicBezTo>
                    <a:pt x="256046" y="106753"/>
                    <a:pt x="253436" y="102870"/>
                    <a:pt x="250825" y="98986"/>
                  </a:cubicBezTo>
                  <a:cubicBezTo>
                    <a:pt x="256046" y="93809"/>
                    <a:pt x="259962" y="86042"/>
                    <a:pt x="259962" y="78275"/>
                  </a:cubicBezTo>
                  <a:cubicBezTo>
                    <a:pt x="259962" y="75687"/>
                    <a:pt x="259962" y="73098"/>
                    <a:pt x="258657" y="70509"/>
                  </a:cubicBezTo>
                  <a:cubicBezTo>
                    <a:pt x="269099" y="62742"/>
                    <a:pt x="278236" y="57564"/>
                    <a:pt x="286068" y="52387"/>
                  </a:cubicBezTo>
                  <a:close/>
                  <a:moveTo>
                    <a:pt x="73025" y="28575"/>
                  </a:moveTo>
                  <a:cubicBezTo>
                    <a:pt x="79493" y="54655"/>
                    <a:pt x="92428" y="92472"/>
                    <a:pt x="107950" y="126377"/>
                  </a:cubicBezTo>
                  <a:cubicBezTo>
                    <a:pt x="63970" y="128985"/>
                    <a:pt x="25165" y="134201"/>
                    <a:pt x="3175" y="138113"/>
                  </a:cubicBezTo>
                  <a:cubicBezTo>
                    <a:pt x="10936" y="92472"/>
                    <a:pt x="36806" y="53351"/>
                    <a:pt x="73025" y="28575"/>
                  </a:cubicBezTo>
                  <a:close/>
                  <a:moveTo>
                    <a:pt x="203200" y="4762"/>
                  </a:moveTo>
                  <a:cubicBezTo>
                    <a:pt x="230476" y="11151"/>
                    <a:pt x="255155" y="23928"/>
                    <a:pt x="274638" y="41817"/>
                  </a:cubicBezTo>
                  <a:cubicBezTo>
                    <a:pt x="268144" y="45650"/>
                    <a:pt x="260350" y="52039"/>
                    <a:pt x="251258" y="57150"/>
                  </a:cubicBezTo>
                  <a:cubicBezTo>
                    <a:pt x="246063" y="53316"/>
                    <a:pt x="239568" y="50761"/>
                    <a:pt x="233074" y="50761"/>
                  </a:cubicBezTo>
                  <a:cubicBezTo>
                    <a:pt x="230476" y="50761"/>
                    <a:pt x="227879" y="50761"/>
                    <a:pt x="225281" y="52039"/>
                  </a:cubicBezTo>
                  <a:cubicBezTo>
                    <a:pt x="216189" y="34150"/>
                    <a:pt x="208395" y="17539"/>
                    <a:pt x="203200" y="4762"/>
                  </a:cubicBezTo>
                  <a:close/>
                  <a:moveTo>
                    <a:pt x="165260" y="0"/>
                  </a:moveTo>
                  <a:cubicBezTo>
                    <a:pt x="172957" y="0"/>
                    <a:pt x="179371" y="0"/>
                    <a:pt x="185786" y="1290"/>
                  </a:cubicBezTo>
                  <a:cubicBezTo>
                    <a:pt x="192200" y="15478"/>
                    <a:pt x="199897" y="36115"/>
                    <a:pt x="212725" y="59333"/>
                  </a:cubicBezTo>
                  <a:cubicBezTo>
                    <a:pt x="207594" y="63202"/>
                    <a:pt x="205028" y="69651"/>
                    <a:pt x="205028" y="77390"/>
                  </a:cubicBezTo>
                  <a:cubicBezTo>
                    <a:pt x="205028" y="82550"/>
                    <a:pt x="206311" y="87709"/>
                    <a:pt x="208876" y="91579"/>
                  </a:cubicBezTo>
                  <a:cubicBezTo>
                    <a:pt x="198614" y="100608"/>
                    <a:pt x="188351" y="110926"/>
                    <a:pt x="179371" y="122535"/>
                  </a:cubicBezTo>
                  <a:cubicBezTo>
                    <a:pt x="178089" y="122535"/>
                    <a:pt x="178089" y="122535"/>
                    <a:pt x="176806" y="122535"/>
                  </a:cubicBezTo>
                  <a:cubicBezTo>
                    <a:pt x="158846" y="122535"/>
                    <a:pt x="139604" y="123825"/>
                    <a:pt x="122927" y="123825"/>
                  </a:cubicBezTo>
                  <a:cubicBezTo>
                    <a:pt x="104967" y="87709"/>
                    <a:pt x="92139" y="45144"/>
                    <a:pt x="85725" y="20637"/>
                  </a:cubicBezTo>
                  <a:cubicBezTo>
                    <a:pt x="108816" y="7739"/>
                    <a:pt x="135755" y="0"/>
                    <a:pt x="16526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08" compatLnSpc="1" forceAA="0" fromWordArt="0" lIns="91416" numCol="1" rIns="91416" rot="0" rtlCol="0" spcCol="0" spcFirstLastPara="0" tIns="45708"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799">
                <a:cs typeface="+mn-ea"/>
                <a:sym typeface="+mn-lt"/>
              </a:endParaRPr>
            </a:p>
          </p:txBody>
        </p:sp>
      </p:grpSp>
      <p:grpSp>
        <p:nvGrpSpPr>
          <p:cNvPr id="98" name="组合 97">
            <a:extLst>
              <a:ext uri="{FF2B5EF4-FFF2-40B4-BE49-F238E27FC236}">
                <a16:creationId xmlns:a16="http://schemas.microsoft.com/office/drawing/2014/main" id="{0700B27F-9C6B-453E-AEA1-B735EF9A57C5}"/>
              </a:ext>
            </a:extLst>
          </p:cNvPr>
          <p:cNvGrpSpPr/>
          <p:nvPr/>
        </p:nvGrpSpPr>
        <p:grpSpPr>
          <a:xfrm>
            <a:off x="6787726" y="4707455"/>
            <a:ext cx="456109" cy="456109"/>
            <a:chOff x="9893514" y="5335471"/>
            <a:chExt cx="456228" cy="456228"/>
          </a:xfrm>
          <a:effectLst/>
        </p:grpSpPr>
        <p:sp>
          <p:nvSpPr>
            <p:cNvPr id="99" name="矩形: 圆角 7">
              <a:extLst>
                <a:ext uri="{FF2B5EF4-FFF2-40B4-BE49-F238E27FC236}">
                  <a16:creationId xmlns:a16="http://schemas.microsoft.com/office/drawing/2014/main" id="{F8114825-19A9-4052-8E55-B9E091F96231}"/>
                </a:ext>
              </a:extLst>
            </p:cNvPr>
            <p:cNvSpPr/>
            <p:nvPr/>
          </p:nvSpPr>
          <p:spPr>
            <a:xfrm>
              <a:off x="9893514" y="5335471"/>
              <a:ext cx="456228" cy="456228"/>
            </a:xfrm>
            <a:prstGeom prst="roundRect">
              <a:avLst/>
            </a:prstGeom>
            <a:solidFill>
              <a:srgbClr val="8C7DA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cs typeface="+mn-ea"/>
                <a:sym typeface="+mn-lt"/>
              </a:endParaRPr>
            </a:p>
          </p:txBody>
        </p:sp>
        <p:sp>
          <p:nvSpPr>
            <p:cNvPr id="100" name="椭圆 8">
              <a:extLst>
                <a:ext uri="{FF2B5EF4-FFF2-40B4-BE49-F238E27FC236}">
                  <a16:creationId xmlns:a16="http://schemas.microsoft.com/office/drawing/2014/main" id="{BEC852C3-6673-42B9-91D7-86CBDE3DADA5}"/>
                </a:ext>
              </a:extLst>
            </p:cNvPr>
            <p:cNvSpPr/>
            <p:nvPr/>
          </p:nvSpPr>
          <p:spPr>
            <a:xfrm>
              <a:off x="9998305" y="5440262"/>
              <a:ext cx="246647" cy="246647"/>
            </a:xfrm>
            <a:custGeom>
              <a:gdLst>
                <a:gd fmla="*/ 157638 w 338138" name="connsiteX0"/>
                <a:gd fmla="*/ 144463 h 338138" name="connsiteY0"/>
                <a:gd fmla="*/ 165544 w 338138" name="connsiteX1"/>
                <a:gd fmla="*/ 148443 h 338138" name="connsiteY1"/>
                <a:gd fmla="*/ 249865 w 338138" name="connsiteX2"/>
                <a:gd fmla="*/ 233341 h 338138" name="connsiteY2"/>
                <a:gd fmla="*/ 280167 w 338138" name="connsiteX3"/>
                <a:gd fmla="*/ 232015 h 338138" name="connsiteY3"/>
                <a:gd fmla="*/ 286755 w 338138" name="connsiteX4"/>
                <a:gd fmla="*/ 234668 h 338138" name="connsiteY4"/>
                <a:gd fmla="*/ 335503 w 338138" name="connsiteX5"/>
                <a:gd fmla="*/ 283750 h 338138" name="connsiteY5"/>
                <a:gd fmla="*/ 338138 w 338138" name="connsiteX6"/>
                <a:gd fmla="*/ 293036 h 338138" name="connsiteY6"/>
                <a:gd fmla="*/ 330233 w 338138" name="connsiteX7"/>
                <a:gd fmla="*/ 298342 h 338138" name="connsiteY7"/>
                <a:gd fmla="*/ 311788 w 338138" name="connsiteX8"/>
                <a:gd fmla="*/ 303648 h 338138" name="connsiteY8"/>
                <a:gd fmla="*/ 303883 w 338138" name="connsiteX9"/>
                <a:gd fmla="*/ 310281 h 338138" name="connsiteY9"/>
                <a:gd fmla="*/ 299930 w 338138" name="connsiteX10"/>
                <a:gd fmla="*/ 331505 h 338138" name="connsiteY10"/>
                <a:gd fmla="*/ 293343 w 338138" name="connsiteX11"/>
                <a:gd fmla="*/ 338138 h 338138" name="connsiteY11"/>
                <a:gd fmla="*/ 290708 w 338138" name="connsiteX12"/>
                <a:gd fmla="*/ 338138 h 338138" name="connsiteY12"/>
                <a:gd fmla="*/ 284120 w 338138" name="connsiteX13"/>
                <a:gd fmla="*/ 335485 h 338138" name="connsiteY13"/>
                <a:gd fmla="*/ 235372 w 338138" name="connsiteX14"/>
                <a:gd fmla="*/ 286403 h 338138" name="connsiteY14"/>
                <a:gd fmla="*/ 232737 w 338138" name="connsiteX15"/>
                <a:gd fmla="*/ 279770 h 338138" name="connsiteY15"/>
                <a:gd fmla="*/ 234054 w 338138" name="connsiteX16"/>
                <a:gd fmla="*/ 249260 h 338138" name="connsiteY16"/>
                <a:gd fmla="*/ 149733 w 338138" name="connsiteX17"/>
                <a:gd fmla="*/ 164361 h 338138" name="connsiteY17"/>
                <a:gd fmla="*/ 149733 w 338138" name="connsiteX18"/>
                <a:gd fmla="*/ 148443 h 338138" name="connsiteY18"/>
                <a:gd fmla="*/ 157638 w 338138" name="connsiteX19"/>
                <a:gd fmla="*/ 144463 h 338138" name="connsiteY19"/>
                <a:gd fmla="*/ 145922 w 338138" name="connsiteX20"/>
                <a:gd fmla="*/ 120650 h 338138" name="connsiteY20"/>
                <a:gd fmla="*/ 169863 w 338138" name="connsiteX21"/>
                <a:gd fmla="*/ 137383 h 338138" name="connsiteY21"/>
                <a:gd fmla="*/ 157893 w 338138" name="connsiteX22"/>
                <a:gd fmla="*/ 133522 h 338138" name="connsiteY22"/>
                <a:gd fmla="*/ 141931 w 338138" name="connsiteX23"/>
                <a:gd fmla="*/ 141245 h 338138" name="connsiteY23"/>
                <a:gd fmla="*/ 137941 w 338138" name="connsiteX24"/>
                <a:gd fmla="*/ 168275 h 338138" name="connsiteY24"/>
                <a:gd fmla="*/ 120650 w 338138" name="connsiteX25"/>
                <a:gd fmla="*/ 145106 h 338138" name="connsiteY25"/>
                <a:gd fmla="*/ 145922 w 338138" name="connsiteX26"/>
                <a:gd fmla="*/ 120650 h 338138" name="connsiteY26"/>
                <a:gd fmla="*/ 146051 w 338138" name="connsiteX27"/>
                <a:gd fmla="*/ 60325 h 338138" name="connsiteY27"/>
                <a:gd fmla="*/ 230188 w 338138" name="connsiteX28"/>
                <a:gd fmla="*/ 145257 h 338138" name="connsiteY28"/>
                <a:gd fmla="*/ 219671 w 338138" name="connsiteX29"/>
                <a:gd fmla="*/ 186395 h 338138" name="connsiteY29"/>
                <a:gd fmla="*/ 193378 w 338138" name="connsiteX30"/>
                <a:gd fmla="*/ 161181 h 338138" name="connsiteY30"/>
                <a:gd fmla="*/ 196007 w 338138" name="connsiteX31"/>
                <a:gd fmla="*/ 145257 h 338138" name="connsiteY31"/>
                <a:gd fmla="*/ 146051 w 338138" name="connsiteX32"/>
                <a:gd fmla="*/ 94828 h 338138" name="connsiteY32"/>
                <a:gd fmla="*/ 96094 w 338138" name="connsiteX33"/>
                <a:gd fmla="*/ 145257 h 338138" name="connsiteY33"/>
                <a:gd fmla="*/ 146051 w 338138" name="connsiteX34"/>
                <a:gd fmla="*/ 195685 h 338138" name="connsiteY34"/>
                <a:gd fmla="*/ 161827 w 338138" name="connsiteX35"/>
                <a:gd fmla="*/ 193031 h 338138" name="connsiteY35"/>
                <a:gd fmla="*/ 188119 w 338138" name="connsiteX36"/>
                <a:gd fmla="*/ 219572 h 338138" name="connsiteY36"/>
                <a:gd fmla="*/ 146051 w 338138" name="connsiteX37"/>
                <a:gd fmla="*/ 230188 h 338138" name="connsiteY37"/>
                <a:gd fmla="*/ 61913 w 338138" name="connsiteX38"/>
                <a:gd fmla="*/ 145257 h 338138" name="connsiteY38"/>
                <a:gd fmla="*/ 146051 w 338138" name="connsiteX39"/>
                <a:gd fmla="*/ 60325 h 338138" name="connsiteY39"/>
                <a:gd fmla="*/ 145257 w 338138" name="connsiteX40"/>
                <a:gd fmla="*/ 0 h 338138" name="connsiteY40"/>
                <a:gd fmla="*/ 290513 w 338138" name="connsiteX41"/>
                <a:gd fmla="*/ 145257 h 338138" name="connsiteY41"/>
                <a:gd fmla="*/ 269385 w 338138" name="connsiteX42"/>
                <a:gd fmla="*/ 221846 h 338138" name="connsiteY42"/>
                <a:gd fmla="*/ 254859 w 338138" name="connsiteX43"/>
                <a:gd fmla="*/ 221846 h 338138" name="connsiteY43"/>
                <a:gd fmla="*/ 239013 w 338138" name="connsiteX44"/>
                <a:gd fmla="*/ 206000 h 338138" name="connsiteY44"/>
                <a:gd fmla="*/ 256180 w 338138" name="connsiteX45"/>
                <a:gd fmla="*/ 145257 h 338138" name="connsiteY45"/>
                <a:gd fmla="*/ 145257 w 338138" name="connsiteX46"/>
                <a:gd fmla="*/ 34333 h 338138" name="connsiteY46"/>
                <a:gd fmla="*/ 34333 w 338138" name="connsiteX47"/>
                <a:gd fmla="*/ 145257 h 338138" name="connsiteY47"/>
                <a:gd fmla="*/ 145257 w 338138" name="connsiteX48"/>
                <a:gd fmla="*/ 256180 h 338138" name="connsiteY48"/>
                <a:gd fmla="*/ 206000 w 338138" name="connsiteX49"/>
                <a:gd fmla="*/ 239013 h 338138" name="connsiteY49"/>
                <a:gd fmla="*/ 221847 w 338138" name="connsiteX50"/>
                <a:gd fmla="*/ 254859 h 338138" name="connsiteY50"/>
                <a:gd fmla="*/ 221847 w 338138" name="connsiteX51"/>
                <a:gd fmla="*/ 269385 h 338138" name="connsiteY51"/>
                <a:gd fmla="*/ 145257 w 338138" name="connsiteX52"/>
                <a:gd fmla="*/ 290513 h 338138" name="connsiteY52"/>
                <a:gd fmla="*/ 0 w 338138" name="connsiteX53"/>
                <a:gd fmla="*/ 145257 h 338138" name="connsiteY53"/>
                <a:gd fmla="*/ 145257 w 338138" name="connsiteX54"/>
                <a:gd fmla="*/ 0 h 338138" name="connsiteY5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b="b" l="l" r="r" t="t"/>
              <a:pathLst>
                <a:path h="338138" w="338138">
                  <a:moveTo>
                    <a:pt x="157638" y="144463"/>
                  </a:moveTo>
                  <a:cubicBezTo>
                    <a:pt x="160273" y="144463"/>
                    <a:pt x="162908" y="145790"/>
                    <a:pt x="165544" y="148443"/>
                  </a:cubicBezTo>
                  <a:cubicBezTo>
                    <a:pt x="165544" y="148443"/>
                    <a:pt x="165544" y="148443"/>
                    <a:pt x="249865" y="233341"/>
                  </a:cubicBezTo>
                  <a:cubicBezTo>
                    <a:pt x="249865" y="233341"/>
                    <a:pt x="249865" y="233341"/>
                    <a:pt x="280167" y="232015"/>
                  </a:cubicBezTo>
                  <a:cubicBezTo>
                    <a:pt x="282803" y="232015"/>
                    <a:pt x="285438" y="233341"/>
                    <a:pt x="286755" y="234668"/>
                  </a:cubicBezTo>
                  <a:cubicBezTo>
                    <a:pt x="286755" y="234668"/>
                    <a:pt x="286755" y="234668"/>
                    <a:pt x="335503" y="283750"/>
                  </a:cubicBezTo>
                  <a:cubicBezTo>
                    <a:pt x="338138" y="286403"/>
                    <a:pt x="338138" y="289056"/>
                    <a:pt x="338138" y="293036"/>
                  </a:cubicBezTo>
                  <a:cubicBezTo>
                    <a:pt x="336821" y="295689"/>
                    <a:pt x="334186" y="298342"/>
                    <a:pt x="330233" y="298342"/>
                  </a:cubicBezTo>
                  <a:cubicBezTo>
                    <a:pt x="330233" y="298342"/>
                    <a:pt x="330233" y="298342"/>
                    <a:pt x="311788" y="303648"/>
                  </a:cubicBezTo>
                  <a:cubicBezTo>
                    <a:pt x="307835" y="303648"/>
                    <a:pt x="305200" y="306301"/>
                    <a:pt x="303883" y="310281"/>
                  </a:cubicBezTo>
                  <a:cubicBezTo>
                    <a:pt x="303883" y="310281"/>
                    <a:pt x="303883" y="310281"/>
                    <a:pt x="299930" y="331505"/>
                  </a:cubicBezTo>
                  <a:cubicBezTo>
                    <a:pt x="298613" y="334158"/>
                    <a:pt x="295978" y="336812"/>
                    <a:pt x="293343" y="338138"/>
                  </a:cubicBezTo>
                  <a:cubicBezTo>
                    <a:pt x="292025" y="338138"/>
                    <a:pt x="292025" y="338138"/>
                    <a:pt x="290708" y="338138"/>
                  </a:cubicBezTo>
                  <a:cubicBezTo>
                    <a:pt x="288073" y="338138"/>
                    <a:pt x="285438" y="336812"/>
                    <a:pt x="284120" y="335485"/>
                  </a:cubicBezTo>
                  <a:cubicBezTo>
                    <a:pt x="284120" y="335485"/>
                    <a:pt x="284120" y="335485"/>
                    <a:pt x="235372" y="286403"/>
                  </a:cubicBezTo>
                  <a:cubicBezTo>
                    <a:pt x="232737" y="283750"/>
                    <a:pt x="232737" y="281097"/>
                    <a:pt x="232737" y="279770"/>
                  </a:cubicBezTo>
                  <a:cubicBezTo>
                    <a:pt x="232737" y="279770"/>
                    <a:pt x="232737" y="279770"/>
                    <a:pt x="234054" y="249260"/>
                  </a:cubicBezTo>
                  <a:cubicBezTo>
                    <a:pt x="234054" y="249260"/>
                    <a:pt x="234054" y="249260"/>
                    <a:pt x="149733" y="164361"/>
                  </a:cubicBezTo>
                  <a:cubicBezTo>
                    <a:pt x="144463" y="159055"/>
                    <a:pt x="144463" y="152422"/>
                    <a:pt x="149733" y="148443"/>
                  </a:cubicBezTo>
                  <a:cubicBezTo>
                    <a:pt x="151051" y="145790"/>
                    <a:pt x="155003" y="144463"/>
                    <a:pt x="157638" y="144463"/>
                  </a:cubicBezTo>
                  <a:close/>
                  <a:moveTo>
                    <a:pt x="145922" y="120650"/>
                  </a:moveTo>
                  <a:cubicBezTo>
                    <a:pt x="157893" y="120650"/>
                    <a:pt x="167203" y="128373"/>
                    <a:pt x="169863" y="137383"/>
                  </a:cubicBezTo>
                  <a:cubicBezTo>
                    <a:pt x="167203" y="134809"/>
                    <a:pt x="161883" y="133522"/>
                    <a:pt x="157893" y="133522"/>
                  </a:cubicBezTo>
                  <a:cubicBezTo>
                    <a:pt x="151242" y="133522"/>
                    <a:pt x="145922" y="136096"/>
                    <a:pt x="141931" y="141245"/>
                  </a:cubicBezTo>
                  <a:cubicBezTo>
                    <a:pt x="133951" y="147680"/>
                    <a:pt x="132620" y="160552"/>
                    <a:pt x="137941" y="168275"/>
                  </a:cubicBezTo>
                  <a:cubicBezTo>
                    <a:pt x="128630" y="165701"/>
                    <a:pt x="120650" y="156691"/>
                    <a:pt x="120650" y="145106"/>
                  </a:cubicBezTo>
                  <a:cubicBezTo>
                    <a:pt x="120650" y="132234"/>
                    <a:pt x="132620" y="120650"/>
                    <a:pt x="145922" y="120650"/>
                  </a:cubicBezTo>
                  <a:close/>
                  <a:moveTo>
                    <a:pt x="146051" y="60325"/>
                  </a:moveTo>
                  <a:cubicBezTo>
                    <a:pt x="192063" y="60325"/>
                    <a:pt x="230188" y="98810"/>
                    <a:pt x="230188" y="145257"/>
                  </a:cubicBezTo>
                  <a:cubicBezTo>
                    <a:pt x="230188" y="159854"/>
                    <a:pt x="226244" y="174452"/>
                    <a:pt x="219671" y="186395"/>
                  </a:cubicBezTo>
                  <a:lnTo>
                    <a:pt x="193378" y="161181"/>
                  </a:lnTo>
                  <a:cubicBezTo>
                    <a:pt x="196007" y="155873"/>
                    <a:pt x="196007" y="150565"/>
                    <a:pt x="196007" y="145257"/>
                  </a:cubicBezTo>
                  <a:cubicBezTo>
                    <a:pt x="196007" y="117388"/>
                    <a:pt x="173658" y="94828"/>
                    <a:pt x="146051" y="94828"/>
                  </a:cubicBezTo>
                  <a:cubicBezTo>
                    <a:pt x="118443" y="94828"/>
                    <a:pt x="96094" y="117388"/>
                    <a:pt x="96094" y="145257"/>
                  </a:cubicBezTo>
                  <a:cubicBezTo>
                    <a:pt x="96094" y="173125"/>
                    <a:pt x="118443" y="195685"/>
                    <a:pt x="146051" y="195685"/>
                  </a:cubicBezTo>
                  <a:cubicBezTo>
                    <a:pt x="151309" y="195685"/>
                    <a:pt x="156568" y="194358"/>
                    <a:pt x="161827" y="193031"/>
                  </a:cubicBezTo>
                  <a:cubicBezTo>
                    <a:pt x="161827" y="193031"/>
                    <a:pt x="161827" y="193031"/>
                    <a:pt x="188119" y="219572"/>
                  </a:cubicBezTo>
                  <a:cubicBezTo>
                    <a:pt x="174973" y="226207"/>
                    <a:pt x="161827" y="230188"/>
                    <a:pt x="146051" y="230188"/>
                  </a:cubicBezTo>
                  <a:cubicBezTo>
                    <a:pt x="100038" y="230188"/>
                    <a:pt x="61913" y="191703"/>
                    <a:pt x="61913" y="145257"/>
                  </a:cubicBezTo>
                  <a:cubicBezTo>
                    <a:pt x="61913" y="98810"/>
                    <a:pt x="100038" y="60325"/>
                    <a:pt x="146051" y="60325"/>
                  </a:cubicBezTo>
                  <a:close/>
                  <a:moveTo>
                    <a:pt x="145257" y="0"/>
                  </a:moveTo>
                  <a:cubicBezTo>
                    <a:pt x="225808" y="0"/>
                    <a:pt x="290513" y="64705"/>
                    <a:pt x="290513" y="145257"/>
                  </a:cubicBezTo>
                  <a:cubicBezTo>
                    <a:pt x="290513" y="172987"/>
                    <a:pt x="282590" y="199398"/>
                    <a:pt x="269385" y="221846"/>
                  </a:cubicBezTo>
                  <a:cubicBezTo>
                    <a:pt x="269385" y="221846"/>
                    <a:pt x="269385" y="221846"/>
                    <a:pt x="254859" y="221846"/>
                  </a:cubicBezTo>
                  <a:cubicBezTo>
                    <a:pt x="254859" y="221846"/>
                    <a:pt x="254859" y="221846"/>
                    <a:pt x="239013" y="206000"/>
                  </a:cubicBezTo>
                  <a:cubicBezTo>
                    <a:pt x="249577" y="188833"/>
                    <a:pt x="256180" y="167705"/>
                    <a:pt x="256180" y="145257"/>
                  </a:cubicBezTo>
                  <a:cubicBezTo>
                    <a:pt x="256180" y="84513"/>
                    <a:pt x="207321" y="34333"/>
                    <a:pt x="145257" y="34333"/>
                  </a:cubicBezTo>
                  <a:cubicBezTo>
                    <a:pt x="84513" y="34333"/>
                    <a:pt x="34333" y="84513"/>
                    <a:pt x="34333" y="145257"/>
                  </a:cubicBezTo>
                  <a:cubicBezTo>
                    <a:pt x="34333" y="207321"/>
                    <a:pt x="84513" y="256180"/>
                    <a:pt x="145257" y="256180"/>
                  </a:cubicBezTo>
                  <a:cubicBezTo>
                    <a:pt x="167705" y="256180"/>
                    <a:pt x="188834" y="249577"/>
                    <a:pt x="206000" y="239013"/>
                  </a:cubicBezTo>
                  <a:cubicBezTo>
                    <a:pt x="206000" y="239013"/>
                    <a:pt x="206000" y="239013"/>
                    <a:pt x="221847" y="254859"/>
                  </a:cubicBezTo>
                  <a:cubicBezTo>
                    <a:pt x="221847" y="254859"/>
                    <a:pt x="221847" y="254859"/>
                    <a:pt x="221847" y="269385"/>
                  </a:cubicBezTo>
                  <a:cubicBezTo>
                    <a:pt x="199398" y="282590"/>
                    <a:pt x="172988" y="290513"/>
                    <a:pt x="145257" y="290513"/>
                  </a:cubicBezTo>
                  <a:cubicBezTo>
                    <a:pt x="64705" y="290513"/>
                    <a:pt x="0" y="225808"/>
                    <a:pt x="0" y="145257"/>
                  </a:cubicBezTo>
                  <a:cubicBezTo>
                    <a:pt x="0" y="64705"/>
                    <a:pt x="64705" y="0"/>
                    <a:pt x="14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08" compatLnSpc="1" forceAA="0" fromWordArt="0" lIns="91416" numCol="1" rIns="91416" rot="0" rtlCol="0" spcCol="0" spcFirstLastPara="0" tIns="45708"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799">
                <a:cs typeface="+mn-ea"/>
                <a:sym typeface="+mn-lt"/>
              </a:endParaRPr>
            </a:p>
          </p:txBody>
        </p:sp>
      </p:grpSp>
      <p:grpSp>
        <p:nvGrpSpPr>
          <p:cNvPr id="101" name="组合 100">
            <a:extLst>
              <a:ext uri="{FF2B5EF4-FFF2-40B4-BE49-F238E27FC236}">
                <a16:creationId xmlns:a16="http://schemas.microsoft.com/office/drawing/2014/main" id="{C0A156C3-20BA-4A2E-ABA4-7C3ADCBAA352}"/>
              </a:ext>
            </a:extLst>
          </p:cNvPr>
          <p:cNvGrpSpPr/>
          <p:nvPr/>
        </p:nvGrpSpPr>
        <p:grpSpPr>
          <a:xfrm>
            <a:off x="7443091" y="4707455"/>
            <a:ext cx="456109" cy="456109"/>
            <a:chOff x="10434146" y="5335471"/>
            <a:chExt cx="456228" cy="456228"/>
          </a:xfrm>
          <a:effectLst/>
        </p:grpSpPr>
        <p:sp>
          <p:nvSpPr>
            <p:cNvPr id="102" name="矩形: 圆角 10">
              <a:extLst>
                <a:ext uri="{FF2B5EF4-FFF2-40B4-BE49-F238E27FC236}">
                  <a16:creationId xmlns:a16="http://schemas.microsoft.com/office/drawing/2014/main" id="{37F234B5-DDA8-4D38-8248-BAA50C71BFFA}"/>
                </a:ext>
              </a:extLst>
            </p:cNvPr>
            <p:cNvSpPr/>
            <p:nvPr/>
          </p:nvSpPr>
          <p:spPr>
            <a:xfrm>
              <a:off x="10434146" y="5335471"/>
              <a:ext cx="456228" cy="456228"/>
            </a:xfrm>
            <a:prstGeom prst="roundRect">
              <a:avLst/>
            </a:prstGeom>
            <a:solidFill>
              <a:srgbClr val="F398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cs typeface="+mn-ea"/>
                <a:sym typeface="+mn-lt"/>
              </a:endParaRPr>
            </a:p>
          </p:txBody>
        </p:sp>
        <p:sp>
          <p:nvSpPr>
            <p:cNvPr id="103" name="椭圆 11">
              <a:extLst>
                <a:ext uri="{FF2B5EF4-FFF2-40B4-BE49-F238E27FC236}">
                  <a16:creationId xmlns:a16="http://schemas.microsoft.com/office/drawing/2014/main" id="{A79FAA5E-67EC-46D3-8B33-97DDE31CC3F6}"/>
                </a:ext>
              </a:extLst>
            </p:cNvPr>
            <p:cNvSpPr/>
            <p:nvPr/>
          </p:nvSpPr>
          <p:spPr>
            <a:xfrm>
              <a:off x="10538936" y="5441441"/>
              <a:ext cx="246647" cy="244286"/>
            </a:xfrm>
            <a:custGeom>
              <a:gdLst>
                <a:gd fmla="*/ 292147 w 331788" name="connsiteX0"/>
                <a:gd fmla="*/ 109538 h 328613" name="connsiteY0"/>
                <a:gd fmla="*/ 327025 w 331788" name="connsiteX1"/>
                <a:gd fmla="*/ 145621 h 328613" name="connsiteY1"/>
                <a:gd fmla="*/ 327025 w 331788" name="connsiteX2"/>
                <a:gd fmla="*/ 229385 h 328613" name="connsiteY2"/>
                <a:gd fmla="*/ 293438 w 331788" name="connsiteX3"/>
                <a:gd fmla="*/ 264179 h 328613" name="connsiteY3"/>
                <a:gd fmla="*/ 252101 w 331788" name="connsiteX4"/>
                <a:gd fmla="*/ 264179 h 328613" name="connsiteY4"/>
                <a:gd fmla="*/ 252101 w 331788" name="connsiteX5"/>
                <a:gd fmla="*/ 319593 h 328613" name="connsiteY5"/>
                <a:gd fmla="*/ 243059 w 331788" name="connsiteX6"/>
                <a:gd fmla="*/ 328613 h 328613" name="connsiteY6"/>
                <a:gd fmla="*/ 205596 w 331788" name="connsiteX7"/>
                <a:gd fmla="*/ 328613 h 328613" name="connsiteY7"/>
                <a:gd fmla="*/ 195262 w 331788" name="connsiteX8"/>
                <a:gd fmla="*/ 319593 h 328613" name="connsiteY8"/>
                <a:gd fmla="*/ 195262 w 331788" name="connsiteX9"/>
                <a:gd fmla="*/ 235829 h 328613" name="connsiteY9"/>
                <a:gd fmla="*/ 224973 w 331788" name="connsiteX10"/>
                <a:gd fmla="*/ 207478 h 328613" name="connsiteY10"/>
                <a:gd fmla="*/ 255976 w 331788" name="connsiteX11"/>
                <a:gd fmla="*/ 207478 h 328613" name="connsiteY11"/>
                <a:gd fmla="*/ 255976 w 331788" name="connsiteX12"/>
                <a:gd fmla="*/ 145621 h 328613" name="connsiteY12"/>
                <a:gd fmla="*/ 292147 w 331788" name="connsiteX13"/>
                <a:gd fmla="*/ 109538 h 328613" name="connsiteY13"/>
                <a:gd fmla="*/ 38473 w 331788" name="connsiteX14"/>
                <a:gd fmla="*/ 109538 h 328613" name="connsiteY14"/>
                <a:gd fmla="*/ 75079 w 331788" name="connsiteX15"/>
                <a:gd fmla="*/ 145621 h 328613" name="connsiteY15"/>
                <a:gd fmla="*/ 75079 w 331788" name="connsiteX16"/>
                <a:gd fmla="*/ 207478 h 328613" name="connsiteY16"/>
                <a:gd fmla="*/ 106456 w 331788" name="connsiteX17"/>
                <a:gd fmla="*/ 207478 h 328613" name="connsiteY17"/>
                <a:gd fmla="*/ 136525 w 331788" name="connsiteX18"/>
                <a:gd fmla="*/ 235829 h 328613" name="connsiteY18"/>
                <a:gd fmla="*/ 136525 w 331788" name="connsiteX19"/>
                <a:gd fmla="*/ 319593 h 328613" name="connsiteY19"/>
                <a:gd fmla="*/ 126066 w 331788" name="connsiteX20"/>
                <a:gd fmla="*/ 328613 h 328613" name="connsiteY20"/>
                <a:gd fmla="*/ 88153 w 331788" name="connsiteX21"/>
                <a:gd fmla="*/ 328613 h 328613" name="connsiteY21"/>
                <a:gd fmla="*/ 79001 w 331788" name="connsiteX22"/>
                <a:gd fmla="*/ 319593 h 328613" name="connsiteY22"/>
                <a:gd fmla="*/ 79001 w 331788" name="connsiteX23"/>
                <a:gd fmla="*/ 264179 h 328613" name="connsiteY23"/>
                <a:gd fmla="*/ 37166 w 331788" name="connsiteX24"/>
                <a:gd fmla="*/ 264179 h 328613" name="connsiteY24"/>
                <a:gd fmla="*/ 3175 w 331788" name="connsiteX25"/>
                <a:gd fmla="*/ 229385 h 328613" name="connsiteY25"/>
                <a:gd fmla="*/ 3175 w 331788" name="connsiteX26"/>
                <a:gd fmla="*/ 145621 h 328613" name="connsiteY26"/>
                <a:gd fmla="*/ 38473 w 331788" name="connsiteX27"/>
                <a:gd fmla="*/ 109538 h 328613" name="connsiteY27"/>
                <a:gd fmla="*/ 160734 w 331788" name="connsiteX28"/>
                <a:gd fmla="*/ 88900 h 328613" name="connsiteY28"/>
                <a:gd fmla="*/ 171053 w 331788" name="connsiteX29"/>
                <a:gd fmla="*/ 88900 h 328613" name="connsiteY29"/>
                <a:gd fmla="*/ 173633 w 331788" name="connsiteX30"/>
                <a:gd fmla="*/ 90195 h 328613" name="connsiteY30"/>
                <a:gd fmla="*/ 174923 w 331788" name="connsiteX31"/>
                <a:gd fmla="*/ 95375 h 328613" name="connsiteY31"/>
                <a:gd fmla="*/ 169763 w 331788" name="connsiteX32"/>
                <a:gd fmla="*/ 103146 h 328613" name="connsiteY32"/>
                <a:gd fmla="*/ 172343 w 331788" name="connsiteX33"/>
                <a:gd fmla="*/ 123867 h 328613" name="connsiteY33"/>
                <a:gd fmla="*/ 167184 w 331788" name="connsiteX34"/>
                <a:gd fmla="*/ 136818 h 328613" name="connsiteY34"/>
                <a:gd fmla="*/ 164604 w 331788" name="connsiteX35"/>
                <a:gd fmla="*/ 136818 h 328613" name="connsiteY35"/>
                <a:gd fmla="*/ 159444 w 331788" name="connsiteX36"/>
                <a:gd fmla="*/ 123867 h 328613" name="connsiteY36"/>
                <a:gd fmla="*/ 162024 w 331788" name="connsiteX37"/>
                <a:gd fmla="*/ 103146 h 328613" name="connsiteY37"/>
                <a:gd fmla="*/ 156865 w 331788" name="connsiteX38"/>
                <a:gd fmla="*/ 95375 h 328613" name="connsiteY38"/>
                <a:gd fmla="*/ 158155 w 331788" name="connsiteX39"/>
                <a:gd fmla="*/ 90195 h 328613" name="connsiteY39"/>
                <a:gd fmla="*/ 160734 w 331788" name="connsiteX40"/>
                <a:gd fmla="*/ 88900 h 328613" name="connsiteY40"/>
                <a:gd fmla="*/ 136182 w 331788" name="connsiteX41"/>
                <a:gd fmla="*/ 88900 h 328613" name="connsiteY41"/>
                <a:gd fmla="*/ 138766 w 331788" name="connsiteX42"/>
                <a:gd fmla="*/ 91502 h 328613" name="connsiteY42"/>
                <a:gd fmla="*/ 165893 w 331788" name="connsiteX43"/>
                <a:gd fmla="*/ 165652 h 328613" name="connsiteY43"/>
                <a:gd fmla="*/ 193021 w 331788" name="connsiteX44"/>
                <a:gd fmla="*/ 91502 h 328613" name="connsiteY44"/>
                <a:gd fmla="*/ 196897 w 331788" name="connsiteX45"/>
                <a:gd fmla="*/ 90201 h 328613" name="connsiteY45"/>
                <a:gd fmla="*/ 208523 w 331788" name="connsiteX46"/>
                <a:gd fmla="*/ 92802 h 328613" name="connsiteY46"/>
                <a:gd fmla="*/ 231775 w 331788" name="connsiteX47"/>
                <a:gd fmla="*/ 125325 h 328613" name="connsiteY47"/>
                <a:gd fmla="*/ 231775 w 331788" name="connsiteX48"/>
                <a:gd fmla="*/ 176059 h 328613" name="connsiteY48"/>
                <a:gd fmla="*/ 226608 w 331788" name="connsiteX49"/>
                <a:gd fmla="*/ 182563 h 328613" name="connsiteY49"/>
                <a:gd fmla="*/ 105179 w 331788" name="connsiteX50"/>
                <a:gd fmla="*/ 182563 h 328613" name="connsiteY50"/>
                <a:gd fmla="*/ 100012 w 331788" name="connsiteX51"/>
                <a:gd fmla="*/ 176059 h 328613" name="connsiteY51"/>
                <a:gd fmla="*/ 100012 w 331788" name="connsiteX52"/>
                <a:gd fmla="*/ 125325 h 328613" name="connsiteY52"/>
                <a:gd fmla="*/ 123264 w 331788" name="connsiteX53"/>
                <a:gd fmla="*/ 92802 h 328613" name="connsiteY53"/>
                <a:gd fmla="*/ 134890 w 331788" name="connsiteX54"/>
                <a:gd fmla="*/ 90201 h 328613" name="connsiteY54"/>
                <a:gd fmla="*/ 136182 w 331788" name="connsiteX55"/>
                <a:gd fmla="*/ 88900 h 328613" name="connsiteY55"/>
                <a:gd fmla="*/ 292100 w 331788" name="connsiteX56"/>
                <a:gd fmla="*/ 19050 h 328613" name="connsiteY56"/>
                <a:gd fmla="*/ 331788 w 331788" name="connsiteX57"/>
                <a:gd fmla="*/ 58738 h 328613" name="connsiteY57"/>
                <a:gd fmla="*/ 292100 w 331788" name="connsiteX58"/>
                <a:gd fmla="*/ 98426 h 328613" name="connsiteY58"/>
                <a:gd fmla="*/ 252412 w 331788" name="connsiteX59"/>
                <a:gd fmla="*/ 58738 h 328613" name="connsiteY59"/>
                <a:gd fmla="*/ 292100 w 331788" name="connsiteX60"/>
                <a:gd fmla="*/ 19050 h 328613" name="connsiteY60"/>
                <a:gd fmla="*/ 39688 w 331788" name="connsiteX61"/>
                <a:gd fmla="*/ 19050 h 328613" name="connsiteY61"/>
                <a:gd fmla="*/ 79376 w 331788" name="connsiteX62"/>
                <a:gd fmla="*/ 58738 h 328613" name="connsiteY62"/>
                <a:gd fmla="*/ 39688 w 331788" name="connsiteX63"/>
                <a:gd fmla="*/ 98426 h 328613" name="connsiteY63"/>
                <a:gd fmla="*/ 0 w 331788" name="connsiteX64"/>
                <a:gd fmla="*/ 58738 h 328613" name="connsiteY64"/>
                <a:gd fmla="*/ 39688 w 331788" name="connsiteX65"/>
                <a:gd fmla="*/ 19050 h 328613" name="connsiteY65"/>
                <a:gd fmla="*/ 165894 w 331788" name="connsiteX66"/>
                <a:gd fmla="*/ 0 h 328613" name="connsiteY66"/>
                <a:gd fmla="*/ 204788 w 331788" name="connsiteX67"/>
                <a:gd fmla="*/ 39688 h 328613" name="connsiteY67"/>
                <a:gd fmla="*/ 165894 w 331788" name="connsiteX68"/>
                <a:gd fmla="*/ 79376 h 328613" name="connsiteY68"/>
                <a:gd fmla="*/ 127000 w 331788" name="connsiteX69"/>
                <a:gd fmla="*/ 39688 h 328613" name="connsiteY69"/>
                <a:gd fmla="*/ 165894 w 331788" name="connsiteX70"/>
                <a:gd fmla="*/ 0 h 328613" name="connsiteY7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b="b" l="l" r="r" t="t"/>
              <a:pathLst>
                <a:path h="328613" w="331788">
                  <a:moveTo>
                    <a:pt x="292147" y="109538"/>
                  </a:moveTo>
                  <a:cubicBezTo>
                    <a:pt x="311524" y="109538"/>
                    <a:pt x="327025" y="126291"/>
                    <a:pt x="327025" y="145621"/>
                  </a:cubicBezTo>
                  <a:cubicBezTo>
                    <a:pt x="327025" y="145621"/>
                    <a:pt x="327025" y="145621"/>
                    <a:pt x="327025" y="229385"/>
                  </a:cubicBezTo>
                  <a:cubicBezTo>
                    <a:pt x="327025" y="248715"/>
                    <a:pt x="311524" y="264179"/>
                    <a:pt x="293438" y="264179"/>
                  </a:cubicBezTo>
                  <a:cubicBezTo>
                    <a:pt x="293438" y="264179"/>
                    <a:pt x="293438" y="264179"/>
                    <a:pt x="252101" y="264179"/>
                  </a:cubicBezTo>
                  <a:cubicBezTo>
                    <a:pt x="252101" y="264179"/>
                    <a:pt x="252101" y="264179"/>
                    <a:pt x="252101" y="319593"/>
                  </a:cubicBezTo>
                  <a:cubicBezTo>
                    <a:pt x="252101" y="324747"/>
                    <a:pt x="248226" y="328613"/>
                    <a:pt x="243059" y="328613"/>
                  </a:cubicBezTo>
                  <a:cubicBezTo>
                    <a:pt x="243059" y="328613"/>
                    <a:pt x="243059" y="328613"/>
                    <a:pt x="205596" y="328613"/>
                  </a:cubicBezTo>
                  <a:cubicBezTo>
                    <a:pt x="199138" y="328613"/>
                    <a:pt x="195262" y="324747"/>
                    <a:pt x="195262" y="319593"/>
                  </a:cubicBezTo>
                  <a:cubicBezTo>
                    <a:pt x="195262" y="319593"/>
                    <a:pt x="195262" y="319593"/>
                    <a:pt x="195262" y="235829"/>
                  </a:cubicBezTo>
                  <a:cubicBezTo>
                    <a:pt x="195262" y="220364"/>
                    <a:pt x="208180" y="207478"/>
                    <a:pt x="224973" y="207478"/>
                  </a:cubicBezTo>
                  <a:cubicBezTo>
                    <a:pt x="224973" y="207478"/>
                    <a:pt x="224973" y="207478"/>
                    <a:pt x="255976" y="207478"/>
                  </a:cubicBezTo>
                  <a:cubicBezTo>
                    <a:pt x="255976" y="207478"/>
                    <a:pt x="255976" y="207478"/>
                    <a:pt x="255976" y="145621"/>
                  </a:cubicBezTo>
                  <a:cubicBezTo>
                    <a:pt x="255976" y="126291"/>
                    <a:pt x="271478" y="109538"/>
                    <a:pt x="292147" y="109538"/>
                  </a:cubicBezTo>
                  <a:close/>
                  <a:moveTo>
                    <a:pt x="38473" y="109538"/>
                  </a:moveTo>
                  <a:cubicBezTo>
                    <a:pt x="59391" y="109538"/>
                    <a:pt x="75079" y="126291"/>
                    <a:pt x="75079" y="145621"/>
                  </a:cubicBezTo>
                  <a:cubicBezTo>
                    <a:pt x="75079" y="145621"/>
                    <a:pt x="75079" y="145621"/>
                    <a:pt x="75079" y="207478"/>
                  </a:cubicBezTo>
                  <a:cubicBezTo>
                    <a:pt x="75079" y="207478"/>
                    <a:pt x="75079" y="207478"/>
                    <a:pt x="106456" y="207478"/>
                  </a:cubicBezTo>
                  <a:cubicBezTo>
                    <a:pt x="123451" y="207478"/>
                    <a:pt x="136525" y="220364"/>
                    <a:pt x="136525" y="235829"/>
                  </a:cubicBezTo>
                  <a:cubicBezTo>
                    <a:pt x="136525" y="235829"/>
                    <a:pt x="136525" y="235829"/>
                    <a:pt x="136525" y="319593"/>
                  </a:cubicBezTo>
                  <a:cubicBezTo>
                    <a:pt x="136525" y="324747"/>
                    <a:pt x="132603" y="328613"/>
                    <a:pt x="126066" y="328613"/>
                  </a:cubicBezTo>
                  <a:cubicBezTo>
                    <a:pt x="126066" y="328613"/>
                    <a:pt x="126066" y="328613"/>
                    <a:pt x="88153" y="328613"/>
                  </a:cubicBezTo>
                  <a:cubicBezTo>
                    <a:pt x="82923" y="328613"/>
                    <a:pt x="79001" y="324747"/>
                    <a:pt x="79001" y="319593"/>
                  </a:cubicBezTo>
                  <a:cubicBezTo>
                    <a:pt x="79001" y="319593"/>
                    <a:pt x="79001" y="319593"/>
                    <a:pt x="79001" y="264179"/>
                  </a:cubicBezTo>
                  <a:cubicBezTo>
                    <a:pt x="79001" y="264179"/>
                    <a:pt x="79001" y="264179"/>
                    <a:pt x="37166" y="264179"/>
                  </a:cubicBezTo>
                  <a:cubicBezTo>
                    <a:pt x="18863" y="264179"/>
                    <a:pt x="3175" y="248715"/>
                    <a:pt x="3175" y="229385"/>
                  </a:cubicBezTo>
                  <a:cubicBezTo>
                    <a:pt x="3175" y="229385"/>
                    <a:pt x="3175" y="229385"/>
                    <a:pt x="3175" y="145621"/>
                  </a:cubicBezTo>
                  <a:cubicBezTo>
                    <a:pt x="3175" y="126291"/>
                    <a:pt x="18863" y="109538"/>
                    <a:pt x="38473" y="109538"/>
                  </a:cubicBezTo>
                  <a:close/>
                  <a:moveTo>
                    <a:pt x="160734" y="88900"/>
                  </a:moveTo>
                  <a:cubicBezTo>
                    <a:pt x="160734" y="88900"/>
                    <a:pt x="160734" y="88900"/>
                    <a:pt x="171053" y="88900"/>
                  </a:cubicBezTo>
                  <a:cubicBezTo>
                    <a:pt x="172343" y="88900"/>
                    <a:pt x="173633" y="90195"/>
                    <a:pt x="173633" y="90195"/>
                  </a:cubicBezTo>
                  <a:cubicBezTo>
                    <a:pt x="174923" y="92785"/>
                    <a:pt x="176213" y="94080"/>
                    <a:pt x="174923" y="95375"/>
                  </a:cubicBezTo>
                  <a:cubicBezTo>
                    <a:pt x="174923" y="95375"/>
                    <a:pt x="174923" y="95375"/>
                    <a:pt x="169763" y="103146"/>
                  </a:cubicBezTo>
                  <a:cubicBezTo>
                    <a:pt x="169763" y="103146"/>
                    <a:pt x="169763" y="103146"/>
                    <a:pt x="172343" y="123867"/>
                  </a:cubicBezTo>
                  <a:cubicBezTo>
                    <a:pt x="172343" y="123867"/>
                    <a:pt x="172343" y="123867"/>
                    <a:pt x="167184" y="136818"/>
                  </a:cubicBezTo>
                  <a:cubicBezTo>
                    <a:pt x="167184" y="138113"/>
                    <a:pt x="164604" y="138113"/>
                    <a:pt x="164604" y="136818"/>
                  </a:cubicBezTo>
                  <a:cubicBezTo>
                    <a:pt x="164604" y="136818"/>
                    <a:pt x="164604" y="136818"/>
                    <a:pt x="159444" y="123867"/>
                  </a:cubicBezTo>
                  <a:cubicBezTo>
                    <a:pt x="159444" y="123867"/>
                    <a:pt x="159444" y="123867"/>
                    <a:pt x="162024" y="103146"/>
                  </a:cubicBezTo>
                  <a:cubicBezTo>
                    <a:pt x="162024" y="103146"/>
                    <a:pt x="162024" y="103146"/>
                    <a:pt x="156865" y="95375"/>
                  </a:cubicBezTo>
                  <a:cubicBezTo>
                    <a:pt x="155575" y="94080"/>
                    <a:pt x="156865" y="92785"/>
                    <a:pt x="158155" y="90195"/>
                  </a:cubicBezTo>
                  <a:cubicBezTo>
                    <a:pt x="158155" y="90195"/>
                    <a:pt x="159444" y="88900"/>
                    <a:pt x="160734" y="88900"/>
                  </a:cubicBezTo>
                  <a:close/>
                  <a:moveTo>
                    <a:pt x="136182" y="88900"/>
                  </a:moveTo>
                  <a:cubicBezTo>
                    <a:pt x="137474" y="88900"/>
                    <a:pt x="138766" y="90201"/>
                    <a:pt x="138766" y="91502"/>
                  </a:cubicBezTo>
                  <a:cubicBezTo>
                    <a:pt x="138766" y="91502"/>
                    <a:pt x="138766" y="91502"/>
                    <a:pt x="165893" y="165652"/>
                  </a:cubicBezTo>
                  <a:cubicBezTo>
                    <a:pt x="165893" y="165652"/>
                    <a:pt x="165893" y="165652"/>
                    <a:pt x="193021" y="91502"/>
                  </a:cubicBezTo>
                  <a:cubicBezTo>
                    <a:pt x="193021" y="90201"/>
                    <a:pt x="195605" y="88900"/>
                    <a:pt x="196897" y="90201"/>
                  </a:cubicBezTo>
                  <a:cubicBezTo>
                    <a:pt x="196897" y="90201"/>
                    <a:pt x="196897" y="90201"/>
                    <a:pt x="208523" y="92802"/>
                  </a:cubicBezTo>
                  <a:cubicBezTo>
                    <a:pt x="222733" y="98006"/>
                    <a:pt x="231775" y="111015"/>
                    <a:pt x="231775" y="125325"/>
                  </a:cubicBezTo>
                  <a:cubicBezTo>
                    <a:pt x="231775" y="125325"/>
                    <a:pt x="231775" y="125325"/>
                    <a:pt x="231775" y="176059"/>
                  </a:cubicBezTo>
                  <a:cubicBezTo>
                    <a:pt x="231775" y="179961"/>
                    <a:pt x="229192" y="182563"/>
                    <a:pt x="226608" y="182563"/>
                  </a:cubicBezTo>
                  <a:cubicBezTo>
                    <a:pt x="226608" y="182563"/>
                    <a:pt x="226608" y="182563"/>
                    <a:pt x="105179" y="182563"/>
                  </a:cubicBezTo>
                  <a:cubicBezTo>
                    <a:pt x="102595" y="182563"/>
                    <a:pt x="100012" y="179961"/>
                    <a:pt x="100012" y="176059"/>
                  </a:cubicBezTo>
                  <a:cubicBezTo>
                    <a:pt x="100012" y="176059"/>
                    <a:pt x="100012" y="176059"/>
                    <a:pt x="100012" y="125325"/>
                  </a:cubicBezTo>
                  <a:cubicBezTo>
                    <a:pt x="100012" y="111015"/>
                    <a:pt x="109054" y="98006"/>
                    <a:pt x="123264" y="92802"/>
                  </a:cubicBezTo>
                  <a:cubicBezTo>
                    <a:pt x="123264" y="92802"/>
                    <a:pt x="123264" y="92802"/>
                    <a:pt x="134890" y="90201"/>
                  </a:cubicBezTo>
                  <a:cubicBezTo>
                    <a:pt x="134890" y="88900"/>
                    <a:pt x="134890" y="88900"/>
                    <a:pt x="136182" y="88900"/>
                  </a:cubicBezTo>
                  <a:close/>
                  <a:moveTo>
                    <a:pt x="292100" y="19050"/>
                  </a:moveTo>
                  <a:cubicBezTo>
                    <a:pt x="314019" y="19050"/>
                    <a:pt x="331788" y="36819"/>
                    <a:pt x="331788" y="58738"/>
                  </a:cubicBezTo>
                  <a:cubicBezTo>
                    <a:pt x="331788" y="80657"/>
                    <a:pt x="314019" y="98426"/>
                    <a:pt x="292100" y="98426"/>
                  </a:cubicBezTo>
                  <a:cubicBezTo>
                    <a:pt x="270181" y="98426"/>
                    <a:pt x="252412" y="80657"/>
                    <a:pt x="252412" y="58738"/>
                  </a:cubicBezTo>
                  <a:cubicBezTo>
                    <a:pt x="252412" y="36819"/>
                    <a:pt x="270181" y="19050"/>
                    <a:pt x="292100" y="19050"/>
                  </a:cubicBezTo>
                  <a:close/>
                  <a:moveTo>
                    <a:pt x="39688" y="19050"/>
                  </a:moveTo>
                  <a:cubicBezTo>
                    <a:pt x="61607" y="19050"/>
                    <a:pt x="79376" y="36819"/>
                    <a:pt x="79376" y="58738"/>
                  </a:cubicBezTo>
                  <a:cubicBezTo>
                    <a:pt x="79376" y="80657"/>
                    <a:pt x="61607" y="98426"/>
                    <a:pt x="39688" y="98426"/>
                  </a:cubicBezTo>
                  <a:cubicBezTo>
                    <a:pt x="17769" y="98426"/>
                    <a:pt x="0" y="80657"/>
                    <a:pt x="0" y="58738"/>
                  </a:cubicBezTo>
                  <a:cubicBezTo>
                    <a:pt x="0" y="36819"/>
                    <a:pt x="17769" y="19050"/>
                    <a:pt x="39688" y="19050"/>
                  </a:cubicBezTo>
                  <a:close/>
                  <a:moveTo>
                    <a:pt x="165894" y="0"/>
                  </a:moveTo>
                  <a:cubicBezTo>
                    <a:pt x="187375" y="0"/>
                    <a:pt x="204788" y="17769"/>
                    <a:pt x="204788" y="39688"/>
                  </a:cubicBezTo>
                  <a:cubicBezTo>
                    <a:pt x="204788" y="61607"/>
                    <a:pt x="187375" y="79376"/>
                    <a:pt x="165894" y="79376"/>
                  </a:cubicBezTo>
                  <a:cubicBezTo>
                    <a:pt x="144413" y="79376"/>
                    <a:pt x="127000" y="61607"/>
                    <a:pt x="127000" y="39688"/>
                  </a:cubicBezTo>
                  <a:cubicBezTo>
                    <a:pt x="127000" y="17769"/>
                    <a:pt x="144413" y="0"/>
                    <a:pt x="16589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08" compatLnSpc="1" forceAA="0" fromWordArt="0" lIns="91416" numCol="1" rIns="91416" rot="0" rtlCol="0" spcCol="0" spcFirstLastPara="0" tIns="45708"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799">
                <a:cs typeface="+mn-ea"/>
                <a:sym typeface="+mn-lt"/>
              </a:endParaRPr>
            </a:p>
          </p:txBody>
        </p:sp>
      </p:grpSp>
      <p:grpSp>
        <p:nvGrpSpPr>
          <p:cNvPr id="104" name="组合 103">
            <a:extLst>
              <a:ext uri="{FF2B5EF4-FFF2-40B4-BE49-F238E27FC236}">
                <a16:creationId xmlns:a16="http://schemas.microsoft.com/office/drawing/2014/main" id="{BD185F70-907B-459C-B3E6-BB68DB5129A8}"/>
              </a:ext>
            </a:extLst>
          </p:cNvPr>
          <p:cNvGrpSpPr/>
          <p:nvPr/>
        </p:nvGrpSpPr>
        <p:grpSpPr>
          <a:xfrm>
            <a:off x="8098457" y="4707455"/>
            <a:ext cx="456109" cy="456109"/>
            <a:chOff x="10974777" y="5335471"/>
            <a:chExt cx="456228" cy="456228"/>
          </a:xfrm>
          <a:effectLst/>
        </p:grpSpPr>
        <p:sp>
          <p:nvSpPr>
            <p:cNvPr id="105" name="矩形: 圆角 13">
              <a:extLst>
                <a:ext uri="{FF2B5EF4-FFF2-40B4-BE49-F238E27FC236}">
                  <a16:creationId xmlns:a16="http://schemas.microsoft.com/office/drawing/2014/main" id="{D6C72933-D8C0-4F77-A3C9-845B99BB547B}"/>
                </a:ext>
              </a:extLst>
            </p:cNvPr>
            <p:cNvSpPr/>
            <p:nvPr/>
          </p:nvSpPr>
          <p:spPr>
            <a:xfrm>
              <a:off x="10974777" y="5335471"/>
              <a:ext cx="456228" cy="456228"/>
            </a:xfrm>
            <a:prstGeom prst="roundRect">
              <a:avLst/>
            </a:prstGeom>
            <a:solidFill>
              <a:srgbClr val="8C7DA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cs typeface="+mn-ea"/>
                <a:sym typeface="+mn-lt"/>
              </a:endParaRPr>
            </a:p>
          </p:txBody>
        </p:sp>
        <p:sp>
          <p:nvSpPr>
            <p:cNvPr id="106" name="椭圆 14">
              <a:extLst>
                <a:ext uri="{FF2B5EF4-FFF2-40B4-BE49-F238E27FC236}">
                  <a16:creationId xmlns:a16="http://schemas.microsoft.com/office/drawing/2014/main" id="{54CCD04A-A805-4EAE-B713-E96C4E2C8D32}"/>
                </a:ext>
              </a:extLst>
            </p:cNvPr>
            <p:cNvSpPr/>
            <p:nvPr/>
          </p:nvSpPr>
          <p:spPr>
            <a:xfrm>
              <a:off x="11099630" y="5440262"/>
              <a:ext cx="206523" cy="246647"/>
            </a:xfrm>
            <a:custGeom>
              <a:gdLst>
                <a:gd fmla="*/ 132196 w 277813" name="connsiteX0"/>
                <a:gd fmla="*/ 133350 h 331788" name="connsiteY0"/>
                <a:gd fmla="*/ 132196 w 277813" name="connsiteX1"/>
                <a:gd fmla="*/ 152673 h 331788" name="connsiteY1"/>
                <a:gd fmla="*/ 99724 w 277813" name="connsiteX2"/>
                <a:gd fmla="*/ 186167 h 331788" name="connsiteY2"/>
                <a:gd fmla="*/ 134793 w 277813" name="connsiteX3"/>
                <a:gd fmla="*/ 220949 h 331788" name="connsiteY3"/>
                <a:gd fmla="*/ 154276 w 277813" name="connsiteX4"/>
                <a:gd fmla="*/ 237696 h 331788" name="connsiteY4"/>
                <a:gd fmla="*/ 136092 w 277813" name="connsiteX5"/>
                <a:gd fmla="*/ 249290 h 331788" name="connsiteY5"/>
                <a:gd fmla="*/ 104920 w 277813" name="connsiteX6"/>
                <a:gd fmla="*/ 241561 h 331788" name="connsiteY6"/>
                <a:gd fmla="*/ 98425 w 277813" name="connsiteX7"/>
                <a:gd fmla="*/ 263460 h 331788" name="connsiteY7"/>
                <a:gd fmla="*/ 130897 w 277813" name="connsiteX8"/>
                <a:gd fmla="*/ 272478 h 331788" name="connsiteY8"/>
                <a:gd fmla="*/ 130897 w 277813" name="connsiteX9"/>
                <a:gd fmla="*/ 290513 h 331788" name="connsiteY9"/>
                <a:gd fmla="*/ 150380 w 277813" name="connsiteX10"/>
                <a:gd fmla="*/ 290513 h 331788" name="connsiteY10"/>
                <a:gd fmla="*/ 150380 w 277813" name="connsiteX11"/>
                <a:gd fmla="*/ 271190 h 331788" name="connsiteY11"/>
                <a:gd fmla="*/ 184150 w 277813" name="connsiteX12"/>
                <a:gd fmla="*/ 235120 h 331788" name="connsiteY12"/>
                <a:gd fmla="*/ 152978 w 277813" name="connsiteX13"/>
                <a:gd fmla="*/ 199049 h 331788" name="connsiteY13"/>
                <a:gd fmla="*/ 129598 w 277813" name="connsiteX14"/>
                <a:gd fmla="*/ 182303 h 331788" name="connsiteY14"/>
                <a:gd fmla="*/ 146483 w 277813" name="connsiteX15"/>
                <a:gd fmla="*/ 171997 h 331788" name="connsiteY15"/>
                <a:gd fmla="*/ 173759 w 277813" name="connsiteX16"/>
                <a:gd fmla="*/ 178438 h 331788" name="connsiteY16"/>
                <a:gd fmla="*/ 178955 w 277813" name="connsiteX17"/>
                <a:gd fmla="*/ 156538 h 331788" name="connsiteY17"/>
                <a:gd fmla="*/ 151679 w 277813" name="connsiteX18"/>
                <a:gd fmla="*/ 151385 h 331788" name="connsiteY18"/>
                <a:gd fmla="*/ 151679 w 277813" name="connsiteX19"/>
                <a:gd fmla="*/ 133350 h 331788" name="connsiteY19"/>
                <a:gd fmla="*/ 132196 w 277813" name="connsiteX20"/>
                <a:gd fmla="*/ 133350 h 331788" name="connsiteY20"/>
                <a:gd fmla="*/ 136310 w 277813" name="connsiteX21"/>
                <a:gd fmla="*/ 0 h 331788" name="connsiteY21"/>
                <a:gd fmla="*/ 167467 w 277813" name="connsiteX22"/>
                <a:gd fmla="*/ 3888 h 331788" name="connsiteY22"/>
                <a:gd fmla="*/ 158380 w 277813" name="connsiteX23"/>
                <a:gd fmla="*/ 25921 h 331788" name="connsiteY23"/>
                <a:gd fmla="*/ 184343 w 277813" name="connsiteX24"/>
                <a:gd fmla="*/ 6480 h 331788" name="connsiteY24"/>
                <a:gd fmla="*/ 214202 w 277813" name="connsiteX25"/>
                <a:gd fmla="*/ 9072 h 331788" name="connsiteY25"/>
                <a:gd fmla="*/ 188238 w 277813" name="connsiteX26"/>
                <a:gd fmla="*/ 62210 h 331788" name="connsiteY26"/>
                <a:gd fmla="*/ 215500 w 277813" name="connsiteX27"/>
                <a:gd fmla="*/ 62210 h 331788" name="connsiteY27"/>
                <a:gd fmla="*/ 215500 w 277813" name="connsiteX28"/>
                <a:gd fmla="*/ 81651 h 331788" name="connsiteY28"/>
                <a:gd fmla="*/ 183045 w 277813" name="connsiteX29"/>
                <a:gd fmla="*/ 81651 h 331788" name="connsiteY29"/>
                <a:gd fmla="*/ 277813 w 277813" name="connsiteX30"/>
                <a:gd fmla="*/ 243657 h 331788" name="connsiteY30"/>
                <a:gd fmla="*/ 138907 w 277813" name="connsiteX31"/>
                <a:gd fmla="*/ 331788 h 331788" name="connsiteY31"/>
                <a:gd fmla="*/ 0 w 277813" name="connsiteX32"/>
                <a:gd fmla="*/ 243657 h 331788" name="connsiteY32"/>
                <a:gd fmla="*/ 94768 w 277813" name="connsiteX33"/>
                <a:gd fmla="*/ 81651 h 331788" name="connsiteY33"/>
                <a:gd fmla="*/ 68804 w 277813" name="connsiteX34"/>
                <a:gd fmla="*/ 81651 h 331788" name="connsiteY34"/>
                <a:gd fmla="*/ 68804 w 277813" name="connsiteX35"/>
                <a:gd fmla="*/ 60914 h 331788" name="connsiteY35"/>
                <a:gd fmla="*/ 96066 w 277813" name="connsiteX36"/>
                <a:gd fmla="*/ 62210 h 331788" name="connsiteY36"/>
                <a:gd fmla="*/ 66208 w 277813" name="connsiteX37"/>
                <a:gd fmla="*/ 5184 h 331788" name="connsiteY37"/>
                <a:gd fmla="*/ 110347 w 277813" name="connsiteX38"/>
                <a:gd fmla="*/ 6480 h 331788" name="connsiteY38"/>
                <a:gd fmla="*/ 127223 w 277813" name="connsiteX39"/>
                <a:gd fmla="*/ 28513 h 331788" name="connsiteY39"/>
                <a:gd fmla="*/ 136310 w 277813" name="connsiteX40"/>
                <a:gd fmla="*/ 0 h 331788" name="connsiteY4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b="b" l="l" r="r" t="t"/>
              <a:pathLst>
                <a:path h="331788" w="277813">
                  <a:moveTo>
                    <a:pt x="132196" y="133350"/>
                  </a:moveTo>
                  <a:cubicBezTo>
                    <a:pt x="132196" y="133350"/>
                    <a:pt x="132196" y="133350"/>
                    <a:pt x="132196" y="152673"/>
                  </a:cubicBezTo>
                  <a:cubicBezTo>
                    <a:pt x="111414" y="156538"/>
                    <a:pt x="99724" y="169420"/>
                    <a:pt x="99724" y="186167"/>
                  </a:cubicBezTo>
                  <a:cubicBezTo>
                    <a:pt x="99724" y="204202"/>
                    <a:pt x="114012" y="214508"/>
                    <a:pt x="134793" y="220949"/>
                  </a:cubicBezTo>
                  <a:cubicBezTo>
                    <a:pt x="149081" y="226102"/>
                    <a:pt x="154276" y="231255"/>
                    <a:pt x="154276" y="237696"/>
                  </a:cubicBezTo>
                  <a:cubicBezTo>
                    <a:pt x="154276" y="245425"/>
                    <a:pt x="147782" y="249290"/>
                    <a:pt x="136092" y="249290"/>
                  </a:cubicBezTo>
                  <a:cubicBezTo>
                    <a:pt x="124403" y="249290"/>
                    <a:pt x="112713" y="245425"/>
                    <a:pt x="104920" y="241561"/>
                  </a:cubicBezTo>
                  <a:cubicBezTo>
                    <a:pt x="104920" y="241561"/>
                    <a:pt x="104920" y="241561"/>
                    <a:pt x="98425" y="263460"/>
                  </a:cubicBezTo>
                  <a:cubicBezTo>
                    <a:pt x="106218" y="267325"/>
                    <a:pt x="117908" y="271190"/>
                    <a:pt x="130897" y="272478"/>
                  </a:cubicBezTo>
                  <a:cubicBezTo>
                    <a:pt x="130897" y="272478"/>
                    <a:pt x="130897" y="272478"/>
                    <a:pt x="130897" y="290513"/>
                  </a:cubicBezTo>
                  <a:cubicBezTo>
                    <a:pt x="130897" y="290513"/>
                    <a:pt x="130897" y="290513"/>
                    <a:pt x="150380" y="290513"/>
                  </a:cubicBezTo>
                  <a:cubicBezTo>
                    <a:pt x="150380" y="290513"/>
                    <a:pt x="150380" y="290513"/>
                    <a:pt x="150380" y="271190"/>
                  </a:cubicBezTo>
                  <a:cubicBezTo>
                    <a:pt x="172460" y="267325"/>
                    <a:pt x="184150" y="251866"/>
                    <a:pt x="184150" y="235120"/>
                  </a:cubicBezTo>
                  <a:cubicBezTo>
                    <a:pt x="184150" y="218373"/>
                    <a:pt x="175058" y="208067"/>
                    <a:pt x="152978" y="199049"/>
                  </a:cubicBezTo>
                  <a:cubicBezTo>
                    <a:pt x="136092" y="193897"/>
                    <a:pt x="129598" y="188744"/>
                    <a:pt x="129598" y="182303"/>
                  </a:cubicBezTo>
                  <a:cubicBezTo>
                    <a:pt x="129598" y="177150"/>
                    <a:pt x="133495" y="171997"/>
                    <a:pt x="146483" y="171997"/>
                  </a:cubicBezTo>
                  <a:cubicBezTo>
                    <a:pt x="159472" y="171997"/>
                    <a:pt x="168564" y="177150"/>
                    <a:pt x="173759" y="178438"/>
                  </a:cubicBezTo>
                  <a:cubicBezTo>
                    <a:pt x="173759" y="178438"/>
                    <a:pt x="173759" y="178438"/>
                    <a:pt x="178955" y="156538"/>
                  </a:cubicBezTo>
                  <a:cubicBezTo>
                    <a:pt x="172460" y="153962"/>
                    <a:pt x="164667" y="151385"/>
                    <a:pt x="151679" y="151385"/>
                  </a:cubicBezTo>
                  <a:cubicBezTo>
                    <a:pt x="151679" y="151385"/>
                    <a:pt x="151679" y="151385"/>
                    <a:pt x="151679" y="133350"/>
                  </a:cubicBezTo>
                  <a:cubicBezTo>
                    <a:pt x="151679" y="133350"/>
                    <a:pt x="151679" y="133350"/>
                    <a:pt x="132196" y="133350"/>
                  </a:cubicBezTo>
                  <a:close/>
                  <a:moveTo>
                    <a:pt x="136310" y="0"/>
                  </a:moveTo>
                  <a:cubicBezTo>
                    <a:pt x="136310" y="0"/>
                    <a:pt x="136310" y="0"/>
                    <a:pt x="167467" y="3888"/>
                  </a:cubicBezTo>
                  <a:cubicBezTo>
                    <a:pt x="167467" y="3888"/>
                    <a:pt x="167467" y="3888"/>
                    <a:pt x="158380" y="25921"/>
                  </a:cubicBezTo>
                  <a:cubicBezTo>
                    <a:pt x="158380" y="25921"/>
                    <a:pt x="158380" y="25921"/>
                    <a:pt x="184343" y="6480"/>
                  </a:cubicBezTo>
                  <a:cubicBezTo>
                    <a:pt x="184343" y="6480"/>
                    <a:pt x="184343" y="6480"/>
                    <a:pt x="214202" y="9072"/>
                  </a:cubicBezTo>
                  <a:cubicBezTo>
                    <a:pt x="214202" y="9072"/>
                    <a:pt x="214202" y="9072"/>
                    <a:pt x="188238" y="62210"/>
                  </a:cubicBezTo>
                  <a:cubicBezTo>
                    <a:pt x="188238" y="62210"/>
                    <a:pt x="188238" y="62210"/>
                    <a:pt x="215500" y="62210"/>
                  </a:cubicBezTo>
                  <a:cubicBezTo>
                    <a:pt x="215500" y="62210"/>
                    <a:pt x="215500" y="62210"/>
                    <a:pt x="215500" y="81651"/>
                  </a:cubicBezTo>
                  <a:cubicBezTo>
                    <a:pt x="215500" y="81651"/>
                    <a:pt x="215500" y="81651"/>
                    <a:pt x="183045" y="81651"/>
                  </a:cubicBezTo>
                  <a:cubicBezTo>
                    <a:pt x="237569" y="114052"/>
                    <a:pt x="277813" y="198295"/>
                    <a:pt x="277813" y="243657"/>
                  </a:cubicBezTo>
                  <a:cubicBezTo>
                    <a:pt x="277813" y="299387"/>
                    <a:pt x="215500" y="331788"/>
                    <a:pt x="138907" y="331788"/>
                  </a:cubicBezTo>
                  <a:cubicBezTo>
                    <a:pt x="62313" y="331788"/>
                    <a:pt x="0" y="299387"/>
                    <a:pt x="0" y="243657"/>
                  </a:cubicBezTo>
                  <a:cubicBezTo>
                    <a:pt x="0" y="198295"/>
                    <a:pt x="40244" y="114052"/>
                    <a:pt x="94768" y="81651"/>
                  </a:cubicBezTo>
                  <a:cubicBezTo>
                    <a:pt x="94768" y="81651"/>
                    <a:pt x="94768" y="81651"/>
                    <a:pt x="68804" y="81651"/>
                  </a:cubicBezTo>
                  <a:cubicBezTo>
                    <a:pt x="68804" y="81651"/>
                    <a:pt x="68804" y="81651"/>
                    <a:pt x="68804" y="60914"/>
                  </a:cubicBezTo>
                  <a:cubicBezTo>
                    <a:pt x="68804" y="60914"/>
                    <a:pt x="68804" y="60914"/>
                    <a:pt x="96066" y="62210"/>
                  </a:cubicBezTo>
                  <a:cubicBezTo>
                    <a:pt x="96066" y="62210"/>
                    <a:pt x="96066" y="62210"/>
                    <a:pt x="66208" y="5184"/>
                  </a:cubicBezTo>
                  <a:cubicBezTo>
                    <a:pt x="66208" y="5184"/>
                    <a:pt x="66208" y="5184"/>
                    <a:pt x="110347" y="6480"/>
                  </a:cubicBezTo>
                  <a:cubicBezTo>
                    <a:pt x="110347" y="6480"/>
                    <a:pt x="110347" y="6480"/>
                    <a:pt x="127223" y="28513"/>
                  </a:cubicBezTo>
                  <a:cubicBezTo>
                    <a:pt x="127223" y="28513"/>
                    <a:pt x="127223" y="28513"/>
                    <a:pt x="13631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08" compatLnSpc="1" forceAA="0" fromWordArt="0" lIns="91416" numCol="1" rIns="91416" rot="0" rtlCol="0" spcCol="0" spcFirstLastPara="0" tIns="45708"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799">
                <a:cs typeface="+mn-ea"/>
                <a:sym typeface="+mn-lt"/>
              </a:endParaRPr>
            </a:p>
          </p:txBody>
        </p:sp>
      </p:grpSp>
      <p:grpSp>
        <p:nvGrpSpPr>
          <p:cNvPr id="107" name="组合 106">
            <a:extLst>
              <a:ext uri="{FF2B5EF4-FFF2-40B4-BE49-F238E27FC236}">
                <a16:creationId xmlns:a16="http://schemas.microsoft.com/office/drawing/2014/main" id="{CB4CBCCF-3374-4C00-907F-DA0FB9084E48}"/>
              </a:ext>
            </a:extLst>
          </p:cNvPr>
          <p:cNvGrpSpPr/>
          <p:nvPr/>
        </p:nvGrpSpPr>
        <p:grpSpPr>
          <a:xfrm>
            <a:off x="5476996" y="4707455"/>
            <a:ext cx="456109" cy="456109"/>
            <a:chOff x="8812252" y="5335471"/>
            <a:chExt cx="456228" cy="456228"/>
          </a:xfrm>
          <a:effectLst/>
        </p:grpSpPr>
        <p:sp>
          <p:nvSpPr>
            <p:cNvPr id="108" name="矩形: 圆角 28">
              <a:extLst>
                <a:ext uri="{FF2B5EF4-FFF2-40B4-BE49-F238E27FC236}">
                  <a16:creationId xmlns:a16="http://schemas.microsoft.com/office/drawing/2014/main" id="{386A6A5D-47E0-4F00-8431-1B2DC55A493A}"/>
                </a:ext>
              </a:extLst>
            </p:cNvPr>
            <p:cNvSpPr/>
            <p:nvPr/>
          </p:nvSpPr>
          <p:spPr>
            <a:xfrm>
              <a:off x="8812252" y="5335471"/>
              <a:ext cx="456228" cy="456228"/>
            </a:xfrm>
            <a:prstGeom prst="roundRect">
              <a:avLst/>
            </a:prstGeom>
            <a:solidFill>
              <a:srgbClr val="EFB0B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08" compatLnSpc="1" forceAA="0" fromWordArt="0" lIns="91416" numCol="1" rIns="91416" rot="0" rtlCol="0" spcCol="0" spcFirstLastPara="0" tIns="45708"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799">
                <a:cs typeface="+mn-ea"/>
                <a:sym typeface="+mn-lt"/>
              </a:endParaRPr>
            </a:p>
          </p:txBody>
        </p:sp>
        <p:sp>
          <p:nvSpPr>
            <p:cNvPr id="109" name="椭圆 17">
              <a:extLst>
                <a:ext uri="{FF2B5EF4-FFF2-40B4-BE49-F238E27FC236}">
                  <a16:creationId xmlns:a16="http://schemas.microsoft.com/office/drawing/2014/main" id="{58B69DFF-9A1D-45B3-AEFD-3DA37282EC92}"/>
                </a:ext>
              </a:extLst>
            </p:cNvPr>
            <p:cNvSpPr/>
            <p:nvPr/>
          </p:nvSpPr>
          <p:spPr>
            <a:xfrm>
              <a:off x="8925148" y="5440262"/>
              <a:ext cx="230435" cy="246647"/>
            </a:xfrm>
            <a:custGeom>
              <a:gdLst>
                <a:gd fmla="*/ 270013 w 315913" name="connsiteX0"/>
                <a:gd fmla="*/ 244475 h 338138" name="connsiteY0"/>
                <a:gd fmla="*/ 315913 w 315913" name="connsiteX1"/>
                <a:gd fmla="*/ 290647 h 338138" name="connsiteY1"/>
                <a:gd fmla="*/ 315913 w 315913" name="connsiteX2"/>
                <a:gd fmla="*/ 331542 h 338138" name="connsiteY2"/>
                <a:gd fmla="*/ 313290 w 315913" name="connsiteX3"/>
                <a:gd fmla="*/ 335500 h 338138" name="connsiteY3"/>
                <a:gd fmla="*/ 309356 w 315913" name="connsiteX4"/>
                <a:gd fmla="*/ 338138 h 338138" name="connsiteY4"/>
                <a:gd fmla="*/ 231982 w 315913" name="connsiteX5"/>
                <a:gd fmla="*/ 338138 h 338138" name="connsiteY5"/>
                <a:gd fmla="*/ 225425 w 315913" name="connsiteX6"/>
                <a:gd fmla="*/ 331542 h 338138" name="connsiteY6"/>
                <a:gd fmla="*/ 225425 w 315913" name="connsiteX7"/>
                <a:gd fmla="*/ 290647 h 338138" name="connsiteY7"/>
                <a:gd fmla="*/ 270013 w 315913" name="connsiteX8"/>
                <a:gd fmla="*/ 244475 h 338138" name="connsiteY8"/>
                <a:gd fmla="*/ 157956 w 315913" name="connsiteX9"/>
                <a:gd fmla="*/ 244475 h 338138" name="connsiteY9"/>
                <a:gd fmla="*/ 203200 w 315913" name="connsiteX10"/>
                <a:gd fmla="*/ 290647 h 338138" name="connsiteY10"/>
                <a:gd fmla="*/ 203200 w 315913" name="connsiteX11"/>
                <a:gd fmla="*/ 331542 h 338138" name="connsiteY11"/>
                <a:gd fmla="*/ 201869 w 315913" name="connsiteX12"/>
                <a:gd fmla="*/ 335500 h 338138" name="connsiteY12"/>
                <a:gd fmla="*/ 196546 w 315913" name="connsiteX13"/>
                <a:gd fmla="*/ 338138 h 338138" name="connsiteY13"/>
                <a:gd fmla="*/ 119365 w 315913" name="connsiteX14"/>
                <a:gd fmla="*/ 338138 h 338138" name="connsiteY14"/>
                <a:gd fmla="*/ 112712 w 315913" name="connsiteX15"/>
                <a:gd fmla="*/ 331542 h 338138" name="connsiteY15"/>
                <a:gd fmla="*/ 112712 w 315913" name="connsiteX16"/>
                <a:gd fmla="*/ 290647 h 338138" name="connsiteY16"/>
                <a:gd fmla="*/ 157956 w 315913" name="connsiteX17"/>
                <a:gd fmla="*/ 244475 h 338138" name="connsiteY17"/>
                <a:gd fmla="*/ 45900 w 315913" name="connsiteX18"/>
                <a:gd fmla="*/ 244475 h 338138" name="connsiteY18"/>
                <a:gd fmla="*/ 90488 w 315913" name="connsiteX19"/>
                <a:gd fmla="*/ 290647 h 338138" name="connsiteY19"/>
                <a:gd fmla="*/ 90488 w 315913" name="connsiteX20"/>
                <a:gd fmla="*/ 331542 h 338138" name="connsiteY20"/>
                <a:gd fmla="*/ 89176 w 315913" name="connsiteX21"/>
                <a:gd fmla="*/ 335500 h 338138" name="connsiteY21"/>
                <a:gd fmla="*/ 83931 w 315913" name="connsiteX22"/>
                <a:gd fmla="*/ 338138 h 338138" name="connsiteY22"/>
                <a:gd fmla="*/ 6557 w 315913" name="connsiteX23"/>
                <a:gd fmla="*/ 338138 h 338138" name="connsiteY23"/>
                <a:gd fmla="*/ 0 w 315913" name="connsiteX24"/>
                <a:gd fmla="*/ 331542 h 338138" name="connsiteY24"/>
                <a:gd fmla="*/ 0 w 315913" name="connsiteX25"/>
                <a:gd fmla="*/ 290647 h 338138" name="connsiteY25"/>
                <a:gd fmla="*/ 45900 w 315913" name="connsiteX26"/>
                <a:gd fmla="*/ 244475 h 338138" name="connsiteY26"/>
                <a:gd fmla="*/ 271463 w 315913" name="connsiteX27"/>
                <a:gd fmla="*/ 180975 h 338138" name="connsiteY27"/>
                <a:gd fmla="*/ 301625 w 315913" name="connsiteX28"/>
                <a:gd fmla="*/ 211138 h 338138" name="connsiteY28"/>
                <a:gd fmla="*/ 271463 w 315913" name="connsiteX29"/>
                <a:gd fmla="*/ 241300 h 338138" name="connsiteY29"/>
                <a:gd fmla="*/ 241300 w 315913" name="connsiteX30"/>
                <a:gd fmla="*/ 211138 h 338138" name="connsiteY30"/>
                <a:gd fmla="*/ 271463 w 315913" name="connsiteX31"/>
                <a:gd fmla="*/ 180975 h 338138" name="connsiteY31"/>
                <a:gd fmla="*/ 159420 w 315913" name="connsiteX32"/>
                <a:gd fmla="*/ 180975 h 338138" name="connsiteY32"/>
                <a:gd fmla="*/ 188912 w 315913" name="connsiteX33"/>
                <a:gd fmla="*/ 211138 h 338138" name="connsiteY33"/>
                <a:gd fmla="*/ 159420 w 315913" name="connsiteX34"/>
                <a:gd fmla="*/ 241300 h 338138" name="connsiteY34"/>
                <a:gd fmla="*/ 128587 w 315913" name="connsiteX35"/>
                <a:gd fmla="*/ 211138 h 338138" name="connsiteY35"/>
                <a:gd fmla="*/ 159420 w 315913" name="connsiteX36"/>
                <a:gd fmla="*/ 180975 h 338138" name="connsiteY36"/>
                <a:gd fmla="*/ 46038 w 315913" name="connsiteX37"/>
                <a:gd fmla="*/ 180975 h 338138" name="connsiteY37"/>
                <a:gd fmla="*/ 76201 w 315913" name="connsiteX38"/>
                <a:gd fmla="*/ 211138 h 338138" name="connsiteY38"/>
                <a:gd fmla="*/ 46038 w 315913" name="connsiteX39"/>
                <a:gd fmla="*/ 241301 h 338138" name="connsiteY39"/>
                <a:gd fmla="*/ 15875 w 315913" name="connsiteX40"/>
                <a:gd fmla="*/ 211138 h 338138" name="connsiteY40"/>
                <a:gd fmla="*/ 46038 w 315913" name="connsiteX41"/>
                <a:gd fmla="*/ 180975 h 338138" name="connsiteY41"/>
                <a:gd fmla="*/ 270005 w 315913" name="connsiteX42"/>
                <a:gd fmla="*/ 77788 h 338138" name="connsiteY42"/>
                <a:gd fmla="*/ 238125 w 315913" name="connsiteX43"/>
                <a:gd fmla="*/ 109792 h 338138" name="connsiteY43"/>
                <a:gd fmla="*/ 238125 w 315913" name="connsiteX44"/>
                <a:gd fmla="*/ 144463 h 338138" name="connsiteY44"/>
                <a:gd fmla="*/ 303213 w 315913" name="connsiteX45"/>
                <a:gd fmla="*/ 144463 h 338138" name="connsiteY45"/>
                <a:gd fmla="*/ 303213 w 315913" name="connsiteX46"/>
                <a:gd fmla="*/ 109792 h 338138" name="connsiteY46"/>
                <a:gd fmla="*/ 270005 w 315913" name="connsiteX47"/>
                <a:gd fmla="*/ 77788 h 338138" name="connsiteY47"/>
                <a:gd fmla="*/ 270013 w 315913" name="connsiteX48"/>
                <a:gd fmla="*/ 65088 h 338138" name="connsiteY48"/>
                <a:gd fmla="*/ 315913 w 315913" name="connsiteX49"/>
                <a:gd fmla="*/ 109941 h 338138" name="connsiteY49"/>
                <a:gd fmla="*/ 315913 w 315913" name="connsiteX50"/>
                <a:gd fmla="*/ 150836 h 338138" name="connsiteY50"/>
                <a:gd fmla="*/ 313290 w 315913" name="connsiteX51"/>
                <a:gd fmla="*/ 156113 h 338138" name="connsiteY51"/>
                <a:gd fmla="*/ 309356 w 315913" name="connsiteX52"/>
                <a:gd fmla="*/ 158751 h 338138" name="connsiteY52"/>
                <a:gd fmla="*/ 231982 w 315913" name="connsiteX53"/>
                <a:gd fmla="*/ 158751 h 338138" name="connsiteY53"/>
                <a:gd fmla="*/ 225425 w 315913" name="connsiteX54"/>
                <a:gd fmla="*/ 150836 h 338138" name="connsiteY54"/>
                <a:gd fmla="*/ 225425 w 315913" name="connsiteX55"/>
                <a:gd fmla="*/ 109941 h 338138" name="connsiteY55"/>
                <a:gd fmla="*/ 270013 w 315913" name="connsiteX56"/>
                <a:gd fmla="*/ 65088 h 338138" name="connsiteY56"/>
                <a:gd fmla="*/ 157956 w 315913" name="connsiteX57"/>
                <a:gd fmla="*/ 65088 h 338138" name="connsiteY57"/>
                <a:gd fmla="*/ 203200 w 315913" name="connsiteX58"/>
                <a:gd fmla="*/ 109941 h 338138" name="connsiteY58"/>
                <a:gd fmla="*/ 203200 w 315913" name="connsiteX59"/>
                <a:gd fmla="*/ 150836 h 338138" name="connsiteY59"/>
                <a:gd fmla="*/ 201869 w 315913" name="connsiteX60"/>
                <a:gd fmla="*/ 156113 h 338138" name="connsiteY60"/>
                <a:gd fmla="*/ 196546 w 315913" name="connsiteX61"/>
                <a:gd fmla="*/ 158751 h 338138" name="connsiteY61"/>
                <a:gd fmla="*/ 119365 w 315913" name="connsiteX62"/>
                <a:gd fmla="*/ 158751 h 338138" name="connsiteY62"/>
                <a:gd fmla="*/ 112712 w 315913" name="connsiteX63"/>
                <a:gd fmla="*/ 150836 h 338138" name="connsiteY63"/>
                <a:gd fmla="*/ 112712 w 315913" name="connsiteX64"/>
                <a:gd fmla="*/ 109941 h 338138" name="connsiteY64"/>
                <a:gd fmla="*/ 157956 w 315913" name="connsiteX65"/>
                <a:gd fmla="*/ 65088 h 338138" name="connsiteY65"/>
                <a:gd fmla="*/ 45900 w 315913" name="connsiteX66"/>
                <a:gd fmla="*/ 65088 h 338138" name="connsiteY66"/>
                <a:gd fmla="*/ 90488 w 315913" name="connsiteX67"/>
                <a:gd fmla="*/ 109941 h 338138" name="connsiteY67"/>
                <a:gd fmla="*/ 90488 w 315913" name="connsiteX68"/>
                <a:gd fmla="*/ 150836 h 338138" name="connsiteY68"/>
                <a:gd fmla="*/ 89176 w 315913" name="connsiteX69"/>
                <a:gd fmla="*/ 156113 h 338138" name="connsiteY69"/>
                <a:gd fmla="*/ 83931 w 315913" name="connsiteX70"/>
                <a:gd fmla="*/ 158751 h 338138" name="connsiteY70"/>
                <a:gd fmla="*/ 6557 w 315913" name="connsiteX71"/>
                <a:gd fmla="*/ 158751 h 338138" name="connsiteY71"/>
                <a:gd fmla="*/ 0 w 315913" name="connsiteX72"/>
                <a:gd fmla="*/ 150836 h 338138" name="connsiteY72"/>
                <a:gd fmla="*/ 0 w 315913" name="connsiteX73"/>
                <a:gd fmla="*/ 109941 h 338138" name="connsiteY73"/>
                <a:gd fmla="*/ 45900 w 315913" name="connsiteX74"/>
                <a:gd fmla="*/ 65088 h 338138" name="connsiteY74"/>
                <a:gd fmla="*/ 270669 w 315913" name="connsiteX75"/>
                <a:gd fmla="*/ 14288 h 338138" name="connsiteY75"/>
                <a:gd fmla="*/ 254000 w 315913" name="connsiteX76"/>
                <a:gd fmla="*/ 30957 h 338138" name="connsiteY76"/>
                <a:gd fmla="*/ 270669 w 315913" name="connsiteX77"/>
                <a:gd fmla="*/ 47626 h 338138" name="connsiteY77"/>
                <a:gd fmla="*/ 287338 w 315913" name="connsiteX78"/>
                <a:gd fmla="*/ 30957 h 338138" name="connsiteY78"/>
                <a:gd fmla="*/ 270669 w 315913" name="connsiteX79"/>
                <a:gd fmla="*/ 14288 h 338138" name="connsiteY79"/>
                <a:gd fmla="*/ 271463 w 315913" name="connsiteX80"/>
                <a:gd fmla="*/ 0 h 338138" name="connsiteY80"/>
                <a:gd fmla="*/ 301625 w 315913" name="connsiteX81"/>
                <a:gd fmla="*/ 30957 h 338138" name="connsiteY81"/>
                <a:gd fmla="*/ 271463 w 315913" name="connsiteX82"/>
                <a:gd fmla="*/ 61913 h 338138" name="connsiteY82"/>
                <a:gd fmla="*/ 241300 w 315913" name="connsiteX83"/>
                <a:gd fmla="*/ 30957 h 338138" name="connsiteY83"/>
                <a:gd fmla="*/ 271463 w 315913" name="connsiteX84"/>
                <a:gd fmla="*/ 0 h 338138" name="connsiteY84"/>
                <a:gd fmla="*/ 159420 w 315913" name="connsiteX85"/>
                <a:gd fmla="*/ 0 h 338138" name="connsiteY85"/>
                <a:gd fmla="*/ 188912 w 315913" name="connsiteX86"/>
                <a:gd fmla="*/ 30957 h 338138" name="connsiteY86"/>
                <a:gd fmla="*/ 159420 w 315913" name="connsiteX87"/>
                <a:gd fmla="*/ 61913 h 338138" name="connsiteY87"/>
                <a:gd fmla="*/ 128587 w 315913" name="connsiteX88"/>
                <a:gd fmla="*/ 30957 h 338138" name="connsiteY88"/>
                <a:gd fmla="*/ 159420 w 315913" name="connsiteX89"/>
                <a:gd fmla="*/ 0 h 338138" name="connsiteY89"/>
                <a:gd fmla="*/ 46037 w 315913" name="connsiteX90"/>
                <a:gd fmla="*/ 0 h 338138" name="connsiteY90"/>
                <a:gd fmla="*/ 76200 w 315913" name="connsiteX91"/>
                <a:gd fmla="*/ 30957 h 338138" name="connsiteY91"/>
                <a:gd fmla="*/ 46037 w 315913" name="connsiteX92"/>
                <a:gd fmla="*/ 61913 h 338138" name="connsiteY92"/>
                <a:gd fmla="*/ 15875 w 315913" name="connsiteX93"/>
                <a:gd fmla="*/ 30957 h 338138" name="connsiteY93"/>
                <a:gd fmla="*/ 46037 w 315913" name="connsiteX94"/>
                <a:gd fmla="*/ 0 h 338138" name="connsiteY9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b="b" l="l" r="r" t="t"/>
              <a:pathLst>
                <a:path h="338138" w="315913">
                  <a:moveTo>
                    <a:pt x="270013" y="244475"/>
                  </a:moveTo>
                  <a:cubicBezTo>
                    <a:pt x="294930" y="244475"/>
                    <a:pt x="315913" y="265582"/>
                    <a:pt x="315913" y="290647"/>
                  </a:cubicBezTo>
                  <a:cubicBezTo>
                    <a:pt x="315913" y="290647"/>
                    <a:pt x="315913" y="290647"/>
                    <a:pt x="315913" y="331542"/>
                  </a:cubicBezTo>
                  <a:cubicBezTo>
                    <a:pt x="315913" y="332861"/>
                    <a:pt x="314602" y="335500"/>
                    <a:pt x="313290" y="335500"/>
                  </a:cubicBezTo>
                  <a:cubicBezTo>
                    <a:pt x="313290" y="336819"/>
                    <a:pt x="310667" y="338138"/>
                    <a:pt x="309356" y="338138"/>
                  </a:cubicBezTo>
                  <a:cubicBezTo>
                    <a:pt x="309356" y="338138"/>
                    <a:pt x="309356" y="338138"/>
                    <a:pt x="231982" y="338138"/>
                  </a:cubicBezTo>
                  <a:cubicBezTo>
                    <a:pt x="228048" y="338138"/>
                    <a:pt x="225425" y="335500"/>
                    <a:pt x="225425" y="331542"/>
                  </a:cubicBezTo>
                  <a:cubicBezTo>
                    <a:pt x="225425" y="331542"/>
                    <a:pt x="225425" y="331542"/>
                    <a:pt x="225425" y="290647"/>
                  </a:cubicBezTo>
                  <a:cubicBezTo>
                    <a:pt x="225425" y="265582"/>
                    <a:pt x="246408" y="244475"/>
                    <a:pt x="270013" y="244475"/>
                  </a:cubicBezTo>
                  <a:close/>
                  <a:moveTo>
                    <a:pt x="157956" y="244475"/>
                  </a:moveTo>
                  <a:cubicBezTo>
                    <a:pt x="183239" y="244475"/>
                    <a:pt x="203200" y="265582"/>
                    <a:pt x="203200" y="290647"/>
                  </a:cubicBezTo>
                  <a:cubicBezTo>
                    <a:pt x="203200" y="290647"/>
                    <a:pt x="203200" y="290647"/>
                    <a:pt x="203200" y="331542"/>
                  </a:cubicBezTo>
                  <a:cubicBezTo>
                    <a:pt x="203200" y="332861"/>
                    <a:pt x="203200" y="335500"/>
                    <a:pt x="201869" y="335500"/>
                  </a:cubicBezTo>
                  <a:cubicBezTo>
                    <a:pt x="200538" y="336819"/>
                    <a:pt x="199208" y="338138"/>
                    <a:pt x="196546" y="338138"/>
                  </a:cubicBezTo>
                  <a:cubicBezTo>
                    <a:pt x="196546" y="338138"/>
                    <a:pt x="196546" y="338138"/>
                    <a:pt x="119365" y="338138"/>
                  </a:cubicBezTo>
                  <a:cubicBezTo>
                    <a:pt x="115373" y="338138"/>
                    <a:pt x="112712" y="335500"/>
                    <a:pt x="112712" y="331542"/>
                  </a:cubicBezTo>
                  <a:cubicBezTo>
                    <a:pt x="112712" y="331542"/>
                    <a:pt x="112712" y="331542"/>
                    <a:pt x="112712" y="290647"/>
                  </a:cubicBezTo>
                  <a:cubicBezTo>
                    <a:pt x="112712" y="265582"/>
                    <a:pt x="132672" y="244475"/>
                    <a:pt x="157956" y="244475"/>
                  </a:cubicBezTo>
                  <a:close/>
                  <a:moveTo>
                    <a:pt x="45900" y="244475"/>
                  </a:moveTo>
                  <a:cubicBezTo>
                    <a:pt x="69505" y="244475"/>
                    <a:pt x="90488" y="265582"/>
                    <a:pt x="90488" y="290647"/>
                  </a:cubicBezTo>
                  <a:cubicBezTo>
                    <a:pt x="90488" y="290647"/>
                    <a:pt x="90488" y="290647"/>
                    <a:pt x="90488" y="331542"/>
                  </a:cubicBezTo>
                  <a:cubicBezTo>
                    <a:pt x="90488" y="332861"/>
                    <a:pt x="90488" y="335500"/>
                    <a:pt x="89176" y="335500"/>
                  </a:cubicBezTo>
                  <a:cubicBezTo>
                    <a:pt x="87865" y="336819"/>
                    <a:pt x="85242" y="338138"/>
                    <a:pt x="83931" y="338138"/>
                  </a:cubicBezTo>
                  <a:cubicBezTo>
                    <a:pt x="83931" y="338138"/>
                    <a:pt x="83931" y="338138"/>
                    <a:pt x="6557" y="338138"/>
                  </a:cubicBezTo>
                  <a:cubicBezTo>
                    <a:pt x="3934" y="338138"/>
                    <a:pt x="0" y="335500"/>
                    <a:pt x="0" y="331542"/>
                  </a:cubicBezTo>
                  <a:cubicBezTo>
                    <a:pt x="0" y="331542"/>
                    <a:pt x="0" y="331542"/>
                    <a:pt x="0" y="290647"/>
                  </a:cubicBezTo>
                  <a:cubicBezTo>
                    <a:pt x="0" y="265582"/>
                    <a:pt x="20983" y="244475"/>
                    <a:pt x="45900" y="244475"/>
                  </a:cubicBezTo>
                  <a:close/>
                  <a:moveTo>
                    <a:pt x="271463" y="180975"/>
                  </a:moveTo>
                  <a:cubicBezTo>
                    <a:pt x="287200" y="180975"/>
                    <a:pt x="301625" y="194089"/>
                    <a:pt x="301625" y="211138"/>
                  </a:cubicBezTo>
                  <a:cubicBezTo>
                    <a:pt x="301625" y="228186"/>
                    <a:pt x="287200" y="241300"/>
                    <a:pt x="271463" y="241300"/>
                  </a:cubicBezTo>
                  <a:cubicBezTo>
                    <a:pt x="254414" y="241300"/>
                    <a:pt x="241300" y="228186"/>
                    <a:pt x="241300" y="211138"/>
                  </a:cubicBezTo>
                  <a:cubicBezTo>
                    <a:pt x="241300" y="194089"/>
                    <a:pt x="254414" y="180975"/>
                    <a:pt x="271463" y="180975"/>
                  </a:cubicBezTo>
                  <a:close/>
                  <a:moveTo>
                    <a:pt x="159420" y="180975"/>
                  </a:moveTo>
                  <a:cubicBezTo>
                    <a:pt x="175506" y="180975"/>
                    <a:pt x="188912" y="194089"/>
                    <a:pt x="188912" y="211138"/>
                  </a:cubicBezTo>
                  <a:cubicBezTo>
                    <a:pt x="188912" y="228186"/>
                    <a:pt x="175506" y="241300"/>
                    <a:pt x="159420" y="241300"/>
                  </a:cubicBezTo>
                  <a:cubicBezTo>
                    <a:pt x="141992" y="241300"/>
                    <a:pt x="128587" y="228186"/>
                    <a:pt x="128587" y="211138"/>
                  </a:cubicBezTo>
                  <a:cubicBezTo>
                    <a:pt x="128587" y="194089"/>
                    <a:pt x="141992" y="180975"/>
                    <a:pt x="159420" y="180975"/>
                  </a:cubicBezTo>
                  <a:close/>
                  <a:moveTo>
                    <a:pt x="46038" y="180975"/>
                  </a:moveTo>
                  <a:cubicBezTo>
                    <a:pt x="62697" y="180975"/>
                    <a:pt x="76201" y="194479"/>
                    <a:pt x="76201" y="211138"/>
                  </a:cubicBezTo>
                  <a:cubicBezTo>
                    <a:pt x="76201" y="227797"/>
                    <a:pt x="62697" y="241301"/>
                    <a:pt x="46038" y="241301"/>
                  </a:cubicBezTo>
                  <a:cubicBezTo>
                    <a:pt x="29379" y="241301"/>
                    <a:pt x="15875" y="227797"/>
                    <a:pt x="15875" y="211138"/>
                  </a:cubicBezTo>
                  <a:cubicBezTo>
                    <a:pt x="15875" y="194479"/>
                    <a:pt x="29379" y="180975"/>
                    <a:pt x="46038" y="180975"/>
                  </a:cubicBezTo>
                  <a:close/>
                  <a:moveTo>
                    <a:pt x="270005" y="77788"/>
                  </a:moveTo>
                  <a:cubicBezTo>
                    <a:pt x="252736" y="77788"/>
                    <a:pt x="238125" y="92457"/>
                    <a:pt x="238125" y="109792"/>
                  </a:cubicBezTo>
                  <a:cubicBezTo>
                    <a:pt x="238125" y="109792"/>
                    <a:pt x="238125" y="109792"/>
                    <a:pt x="238125" y="144463"/>
                  </a:cubicBezTo>
                  <a:cubicBezTo>
                    <a:pt x="238125" y="144463"/>
                    <a:pt x="238125" y="144463"/>
                    <a:pt x="303213" y="144463"/>
                  </a:cubicBezTo>
                  <a:lnTo>
                    <a:pt x="303213" y="109792"/>
                  </a:lnTo>
                  <a:cubicBezTo>
                    <a:pt x="303213" y="92457"/>
                    <a:pt x="288602" y="77788"/>
                    <a:pt x="270005" y="77788"/>
                  </a:cubicBezTo>
                  <a:close/>
                  <a:moveTo>
                    <a:pt x="270013" y="65088"/>
                  </a:moveTo>
                  <a:cubicBezTo>
                    <a:pt x="294930" y="65088"/>
                    <a:pt x="315913" y="84876"/>
                    <a:pt x="315913" y="109941"/>
                  </a:cubicBezTo>
                  <a:cubicBezTo>
                    <a:pt x="315913" y="109941"/>
                    <a:pt x="315913" y="109941"/>
                    <a:pt x="315913" y="150836"/>
                  </a:cubicBezTo>
                  <a:cubicBezTo>
                    <a:pt x="315913" y="153474"/>
                    <a:pt x="314602" y="154794"/>
                    <a:pt x="313290" y="156113"/>
                  </a:cubicBezTo>
                  <a:cubicBezTo>
                    <a:pt x="313290" y="157432"/>
                    <a:pt x="310667" y="158751"/>
                    <a:pt x="309356" y="158751"/>
                  </a:cubicBezTo>
                  <a:cubicBezTo>
                    <a:pt x="309356" y="158751"/>
                    <a:pt x="309356" y="158751"/>
                    <a:pt x="231982" y="158751"/>
                  </a:cubicBezTo>
                  <a:cubicBezTo>
                    <a:pt x="228048" y="158751"/>
                    <a:pt x="225425" y="154794"/>
                    <a:pt x="225425" y="150836"/>
                  </a:cubicBezTo>
                  <a:cubicBezTo>
                    <a:pt x="225425" y="150836"/>
                    <a:pt x="225425" y="150836"/>
                    <a:pt x="225425" y="109941"/>
                  </a:cubicBezTo>
                  <a:cubicBezTo>
                    <a:pt x="225425" y="84876"/>
                    <a:pt x="246408" y="65088"/>
                    <a:pt x="270013" y="65088"/>
                  </a:cubicBezTo>
                  <a:close/>
                  <a:moveTo>
                    <a:pt x="157956" y="65088"/>
                  </a:moveTo>
                  <a:cubicBezTo>
                    <a:pt x="183239" y="65088"/>
                    <a:pt x="203200" y="84876"/>
                    <a:pt x="203200" y="109941"/>
                  </a:cubicBezTo>
                  <a:cubicBezTo>
                    <a:pt x="203200" y="109941"/>
                    <a:pt x="203200" y="109941"/>
                    <a:pt x="203200" y="150836"/>
                  </a:cubicBezTo>
                  <a:cubicBezTo>
                    <a:pt x="203200" y="153474"/>
                    <a:pt x="203200" y="154794"/>
                    <a:pt x="201869" y="156113"/>
                  </a:cubicBezTo>
                  <a:cubicBezTo>
                    <a:pt x="200538" y="157432"/>
                    <a:pt x="199208" y="158751"/>
                    <a:pt x="196546" y="158751"/>
                  </a:cubicBezTo>
                  <a:cubicBezTo>
                    <a:pt x="196546" y="158751"/>
                    <a:pt x="196546" y="158751"/>
                    <a:pt x="119365" y="158751"/>
                  </a:cubicBezTo>
                  <a:cubicBezTo>
                    <a:pt x="115373" y="158751"/>
                    <a:pt x="112712" y="154794"/>
                    <a:pt x="112712" y="150836"/>
                  </a:cubicBezTo>
                  <a:cubicBezTo>
                    <a:pt x="112712" y="150836"/>
                    <a:pt x="112712" y="150836"/>
                    <a:pt x="112712" y="109941"/>
                  </a:cubicBezTo>
                  <a:cubicBezTo>
                    <a:pt x="112712" y="84876"/>
                    <a:pt x="132672" y="65088"/>
                    <a:pt x="157956" y="65088"/>
                  </a:cubicBezTo>
                  <a:close/>
                  <a:moveTo>
                    <a:pt x="45900" y="65088"/>
                  </a:moveTo>
                  <a:cubicBezTo>
                    <a:pt x="69505" y="65088"/>
                    <a:pt x="90488" y="84876"/>
                    <a:pt x="90488" y="109941"/>
                  </a:cubicBezTo>
                  <a:cubicBezTo>
                    <a:pt x="90488" y="109941"/>
                    <a:pt x="90488" y="109941"/>
                    <a:pt x="90488" y="150836"/>
                  </a:cubicBezTo>
                  <a:cubicBezTo>
                    <a:pt x="90488" y="153474"/>
                    <a:pt x="90488" y="154794"/>
                    <a:pt x="89176" y="156113"/>
                  </a:cubicBezTo>
                  <a:cubicBezTo>
                    <a:pt x="87865" y="157432"/>
                    <a:pt x="85242" y="158751"/>
                    <a:pt x="83931" y="158751"/>
                  </a:cubicBezTo>
                  <a:cubicBezTo>
                    <a:pt x="83931" y="158751"/>
                    <a:pt x="83931" y="158751"/>
                    <a:pt x="6557" y="158751"/>
                  </a:cubicBezTo>
                  <a:cubicBezTo>
                    <a:pt x="3934" y="158751"/>
                    <a:pt x="0" y="154794"/>
                    <a:pt x="0" y="150836"/>
                  </a:cubicBezTo>
                  <a:cubicBezTo>
                    <a:pt x="0" y="150836"/>
                    <a:pt x="0" y="150836"/>
                    <a:pt x="0" y="109941"/>
                  </a:cubicBezTo>
                  <a:cubicBezTo>
                    <a:pt x="0" y="84876"/>
                    <a:pt x="20983" y="65088"/>
                    <a:pt x="45900" y="65088"/>
                  </a:cubicBezTo>
                  <a:close/>
                  <a:moveTo>
                    <a:pt x="270669" y="14288"/>
                  </a:moveTo>
                  <a:cubicBezTo>
                    <a:pt x="261463" y="14288"/>
                    <a:pt x="254000" y="21751"/>
                    <a:pt x="254000" y="30957"/>
                  </a:cubicBezTo>
                  <a:cubicBezTo>
                    <a:pt x="254000" y="40163"/>
                    <a:pt x="261463" y="47626"/>
                    <a:pt x="270669" y="47626"/>
                  </a:cubicBezTo>
                  <a:cubicBezTo>
                    <a:pt x="279875" y="47626"/>
                    <a:pt x="287338" y="40163"/>
                    <a:pt x="287338" y="30957"/>
                  </a:cubicBezTo>
                  <a:cubicBezTo>
                    <a:pt x="287338" y="21751"/>
                    <a:pt x="279875" y="14288"/>
                    <a:pt x="270669" y="14288"/>
                  </a:cubicBezTo>
                  <a:close/>
                  <a:moveTo>
                    <a:pt x="271463" y="0"/>
                  </a:moveTo>
                  <a:cubicBezTo>
                    <a:pt x="287200" y="0"/>
                    <a:pt x="301625" y="13459"/>
                    <a:pt x="301625" y="30957"/>
                  </a:cubicBezTo>
                  <a:cubicBezTo>
                    <a:pt x="301625" y="48454"/>
                    <a:pt x="287200" y="61913"/>
                    <a:pt x="271463" y="61913"/>
                  </a:cubicBezTo>
                  <a:cubicBezTo>
                    <a:pt x="254414" y="61913"/>
                    <a:pt x="241300" y="48454"/>
                    <a:pt x="241300" y="30957"/>
                  </a:cubicBezTo>
                  <a:cubicBezTo>
                    <a:pt x="241300" y="13459"/>
                    <a:pt x="254414" y="0"/>
                    <a:pt x="271463" y="0"/>
                  </a:cubicBezTo>
                  <a:close/>
                  <a:moveTo>
                    <a:pt x="159420" y="0"/>
                  </a:moveTo>
                  <a:cubicBezTo>
                    <a:pt x="175506" y="0"/>
                    <a:pt x="188912" y="13459"/>
                    <a:pt x="188912" y="30957"/>
                  </a:cubicBezTo>
                  <a:cubicBezTo>
                    <a:pt x="188912" y="48454"/>
                    <a:pt x="175506" y="61913"/>
                    <a:pt x="159420" y="61913"/>
                  </a:cubicBezTo>
                  <a:cubicBezTo>
                    <a:pt x="141992" y="61913"/>
                    <a:pt x="128587" y="48454"/>
                    <a:pt x="128587" y="30957"/>
                  </a:cubicBezTo>
                  <a:cubicBezTo>
                    <a:pt x="128587" y="13459"/>
                    <a:pt x="141992" y="0"/>
                    <a:pt x="159420" y="0"/>
                  </a:cubicBezTo>
                  <a:close/>
                  <a:moveTo>
                    <a:pt x="46037" y="0"/>
                  </a:moveTo>
                  <a:cubicBezTo>
                    <a:pt x="63086" y="0"/>
                    <a:pt x="76200" y="13459"/>
                    <a:pt x="76200" y="30957"/>
                  </a:cubicBezTo>
                  <a:cubicBezTo>
                    <a:pt x="76200" y="48454"/>
                    <a:pt x="63086" y="61913"/>
                    <a:pt x="46037" y="61913"/>
                  </a:cubicBezTo>
                  <a:cubicBezTo>
                    <a:pt x="28989" y="61913"/>
                    <a:pt x="15875" y="48454"/>
                    <a:pt x="15875" y="30957"/>
                  </a:cubicBezTo>
                  <a:cubicBezTo>
                    <a:pt x="15875" y="13459"/>
                    <a:pt x="28989" y="0"/>
                    <a:pt x="4603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08" compatLnSpc="1" forceAA="0" fromWordArt="0" lIns="91416" numCol="1" rIns="91416" rot="0" rtlCol="0" spcCol="0" spcFirstLastPara="0" tIns="45708"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799">
                <a:cs typeface="+mn-ea"/>
                <a:sym typeface="+mn-lt"/>
              </a:endParaRPr>
            </a:p>
          </p:txBody>
        </p:sp>
      </p:grpSp>
      <p:grpSp>
        <p:nvGrpSpPr>
          <p:cNvPr id="44" name="组合 43">
            <a:extLst>
              <a:ext uri="{FF2B5EF4-FFF2-40B4-BE49-F238E27FC236}">
                <a16:creationId xmlns:a16="http://schemas.microsoft.com/office/drawing/2014/main" id="{DD56116D-7195-4518-A6F0-96926EAEED9D}"/>
              </a:ext>
            </a:extLst>
          </p:cNvPr>
          <p:cNvGrpSpPr/>
          <p:nvPr/>
        </p:nvGrpSpPr>
        <p:grpSpPr>
          <a:xfrm>
            <a:off x="5326969" y="2662610"/>
            <a:ext cx="5677861" cy="1625039"/>
            <a:chOff x="5324919" y="2448117"/>
            <a:chExt cx="4659612" cy="1625039"/>
          </a:xfrm>
        </p:grpSpPr>
        <p:sp>
          <p:nvSpPr>
            <p:cNvPr id="45" name="文本框 39">
              <a:extLst>
                <a:ext uri="{FF2B5EF4-FFF2-40B4-BE49-F238E27FC236}">
                  <a16:creationId xmlns:a16="http://schemas.microsoft.com/office/drawing/2014/main" id="{2CC4CEF9-0333-42E6-8AE7-83A372C6213E}"/>
                </a:ext>
              </a:extLst>
            </p:cNvPr>
            <p:cNvSpPr txBox="1"/>
            <p:nvPr/>
          </p:nvSpPr>
          <p:spPr>
            <a:xfrm>
              <a:off x="5387056" y="2503496"/>
              <a:ext cx="4597475" cy="1554480"/>
            </a:xfrm>
            <a:prstGeom prst="rect">
              <a:avLst/>
            </a:prstGeom>
            <a:noFill/>
          </p:spPr>
          <p:txBody>
            <a:bodyPr wrap="square">
              <a:spAutoFit/>
            </a:bodyPr>
            <a:lstStyle/>
            <a:p>
              <a:pPr defTabSz="913491">
                <a:defRPr/>
              </a:pPr>
              <a:r>
                <a:rPr altLang="en-US" b="1" lang="zh-CN" smtClean="0" spc="267" sz="9600">
                  <a:solidFill>
                    <a:srgbClr val="B2D4E0"/>
                  </a:solidFill>
                  <a:cs typeface="+mn-ea"/>
                  <a:sym typeface="+mn-lt"/>
                </a:rPr>
                <a:t>谢谢观看</a:t>
              </a:r>
            </a:p>
          </p:txBody>
        </p:sp>
        <p:sp>
          <p:nvSpPr>
            <p:cNvPr id="46" name="文本框 67">
              <a:extLst>
                <a:ext uri="{FF2B5EF4-FFF2-40B4-BE49-F238E27FC236}">
                  <a16:creationId xmlns:a16="http://schemas.microsoft.com/office/drawing/2014/main" id="{F63AE93B-2A72-4406-B0D1-C457960528CD}"/>
                </a:ext>
              </a:extLst>
            </p:cNvPr>
            <p:cNvSpPr txBox="1"/>
            <p:nvPr/>
          </p:nvSpPr>
          <p:spPr>
            <a:xfrm>
              <a:off x="5324920" y="2448117"/>
              <a:ext cx="4597475" cy="1554480"/>
            </a:xfrm>
            <a:prstGeom prst="rect">
              <a:avLst/>
            </a:prstGeom>
            <a:noFill/>
          </p:spPr>
          <p:txBody>
            <a:bodyPr wrap="square">
              <a:spAutoFit/>
            </a:bodyPr>
            <a:lstStyle/>
            <a:p>
              <a:pPr defTabSz="913491">
                <a:defRPr/>
              </a:pPr>
              <a:r>
                <a:rPr altLang="en-US" b="1" lang="zh-CN" smtClean="0" spc="267" sz="9600">
                  <a:ln w="28575">
                    <a:solidFill>
                      <a:srgbClr val="8C7DA6"/>
                    </a:solidFill>
                  </a:ln>
                  <a:noFill/>
                  <a:cs typeface="+mn-ea"/>
                  <a:sym typeface="+mn-lt"/>
                </a:rPr>
                <a:t>谢谢观看</a:t>
              </a:r>
            </a:p>
          </p:txBody>
        </p:sp>
      </p:grpSp>
    </p:spTree>
    <p:custDataLst>
      <p:tags r:id="rId4"/>
    </p:custDataLst>
    <p:extLst>
      <p:ext uri="{BB962C8B-B14F-4D97-AF65-F5344CB8AC3E}">
        <p14:creationId val="133761823"/>
      </p:ext>
    </p:extLst>
  </p:cSld>
  <p:clrMapOvr>
    <a:masterClrMapping/>
  </p:clrMapOvr>
  <p:transition spd="slow">
    <p:comb/>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69"/>
                                        </p:tgtEl>
                                        <p:attrNameLst>
                                          <p:attrName>style.visibility</p:attrName>
                                        </p:attrNameLst>
                                      </p:cBhvr>
                                      <p:to>
                                        <p:strVal val="visible"/>
                                      </p:to>
                                    </p:set>
                                    <p:animEffect filter="fade" transition="in">
                                      <p:cBhvr>
                                        <p:cTn dur="500" id="7"/>
                                        <p:tgtEl>
                                          <p:spTgt spid="69"/>
                                        </p:tgtEl>
                                      </p:cBhvr>
                                    </p:animEffect>
                                  </p:childTnLst>
                                </p:cTn>
                              </p:par>
                            </p:childTnLst>
                          </p:cTn>
                        </p:par>
                        <p:par>
                          <p:cTn fill="hold" id="8" nodeType="afterGroup">
                            <p:stCondLst>
                              <p:cond delay="500"/>
                            </p:stCondLst>
                            <p:childTnLst>
                              <p:par>
                                <p:cTn fill="hold" grpId="0" id="9" nodeType="afterEffect" presetClass="entr" presetID="47" presetSubtype="0">
                                  <p:stCondLst>
                                    <p:cond delay="0"/>
                                  </p:stCondLst>
                                  <p:childTnLst>
                                    <p:set>
                                      <p:cBhvr>
                                        <p:cTn dur="1" fill="hold" id="10">
                                          <p:stCondLst>
                                            <p:cond delay="0"/>
                                          </p:stCondLst>
                                        </p:cTn>
                                        <p:tgtEl>
                                          <p:spTgt spid="85"/>
                                        </p:tgtEl>
                                        <p:attrNameLst>
                                          <p:attrName>style.visibility</p:attrName>
                                        </p:attrNameLst>
                                      </p:cBhvr>
                                      <p:to>
                                        <p:strVal val="visible"/>
                                      </p:to>
                                    </p:set>
                                    <p:animEffect filter="fade" transition="in">
                                      <p:cBhvr>
                                        <p:cTn dur="1000" id="11"/>
                                        <p:tgtEl>
                                          <p:spTgt spid="85"/>
                                        </p:tgtEl>
                                      </p:cBhvr>
                                    </p:animEffect>
                                    <p:anim calcmode="lin" valueType="num">
                                      <p:cBhvr>
                                        <p:cTn dur="1000" fill="hold" id="12"/>
                                        <p:tgtEl>
                                          <p:spTgt spid="85"/>
                                        </p:tgtEl>
                                        <p:attrNameLst>
                                          <p:attrName>ppt_x</p:attrName>
                                        </p:attrNameLst>
                                      </p:cBhvr>
                                      <p:tavLst>
                                        <p:tav tm="0">
                                          <p:val>
                                            <p:strVal val="#ppt_x"/>
                                          </p:val>
                                        </p:tav>
                                        <p:tav tm="100000">
                                          <p:val>
                                            <p:strVal val="#ppt_x"/>
                                          </p:val>
                                        </p:tav>
                                      </p:tavLst>
                                    </p:anim>
                                    <p:anim calcmode="lin" valueType="num">
                                      <p:cBhvr>
                                        <p:cTn dur="1000" fill="hold" id="13"/>
                                        <p:tgtEl>
                                          <p:spTgt spid="85"/>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grpId="0" id="15" nodeType="afterEffect" presetClass="entr" presetID="22" presetSubtype="8">
                                  <p:stCondLst>
                                    <p:cond delay="0"/>
                                  </p:stCondLst>
                                  <p:childTnLst>
                                    <p:set>
                                      <p:cBhvr>
                                        <p:cTn dur="1" fill="hold" id="16">
                                          <p:stCondLst>
                                            <p:cond delay="0"/>
                                          </p:stCondLst>
                                        </p:cTn>
                                        <p:tgtEl>
                                          <p:spTgt spid="94"/>
                                        </p:tgtEl>
                                        <p:attrNameLst>
                                          <p:attrName>style.visibility</p:attrName>
                                        </p:attrNameLst>
                                      </p:cBhvr>
                                      <p:to>
                                        <p:strVal val="visible"/>
                                      </p:to>
                                    </p:set>
                                    <p:animEffect filter="wipe(left)" transition="in">
                                      <p:cBhvr>
                                        <p:cTn dur="500" id="17"/>
                                        <p:tgtEl>
                                          <p:spTgt spid="94"/>
                                        </p:tgtEl>
                                      </p:cBhvr>
                                    </p:animEffect>
                                  </p:childTnLst>
                                </p:cTn>
                              </p:par>
                            </p:childTnLst>
                          </p:cTn>
                        </p:par>
                        <p:par>
                          <p:cTn fill="hold" id="18" nodeType="afterGroup">
                            <p:stCondLst>
                              <p:cond delay="2000"/>
                            </p:stCondLst>
                            <p:childTnLst>
                              <p:par>
                                <p:cTn fill="hold" id="19" nodeType="afterEffect" presetClass="entr" presetID="2" presetSubtype="2">
                                  <p:stCondLst>
                                    <p:cond delay="0"/>
                                  </p:stCondLst>
                                  <p:childTnLst>
                                    <p:set>
                                      <p:cBhvr>
                                        <p:cTn dur="1" fill="hold" id="20">
                                          <p:stCondLst>
                                            <p:cond delay="0"/>
                                          </p:stCondLst>
                                        </p:cTn>
                                        <p:tgtEl>
                                          <p:spTgt spid="107"/>
                                        </p:tgtEl>
                                        <p:attrNameLst>
                                          <p:attrName>style.visibility</p:attrName>
                                        </p:attrNameLst>
                                      </p:cBhvr>
                                      <p:to>
                                        <p:strVal val="visible"/>
                                      </p:to>
                                    </p:set>
                                    <p:anim calcmode="lin" valueType="num">
                                      <p:cBhvr additive="base">
                                        <p:cTn dur="1000" fill="hold" id="21"/>
                                        <p:tgtEl>
                                          <p:spTgt spid="107"/>
                                        </p:tgtEl>
                                        <p:attrNameLst>
                                          <p:attrName>ppt_x</p:attrName>
                                        </p:attrNameLst>
                                      </p:cBhvr>
                                      <p:tavLst>
                                        <p:tav tm="0">
                                          <p:val>
                                            <p:strVal val="1+#ppt_w/2"/>
                                          </p:val>
                                        </p:tav>
                                        <p:tav tm="100000">
                                          <p:val>
                                            <p:strVal val="#ppt_x"/>
                                          </p:val>
                                        </p:tav>
                                      </p:tavLst>
                                    </p:anim>
                                    <p:anim calcmode="lin" valueType="num">
                                      <p:cBhvr additive="base">
                                        <p:cTn dur="1000" fill="hold" id="22"/>
                                        <p:tgtEl>
                                          <p:spTgt spid="107"/>
                                        </p:tgtEl>
                                        <p:attrNameLst>
                                          <p:attrName>ppt_y</p:attrName>
                                        </p:attrNameLst>
                                      </p:cBhvr>
                                      <p:tavLst>
                                        <p:tav tm="0">
                                          <p:val>
                                            <p:strVal val="#ppt_y"/>
                                          </p:val>
                                        </p:tav>
                                        <p:tav tm="100000">
                                          <p:val>
                                            <p:strVal val="#ppt_y"/>
                                          </p:val>
                                        </p:tav>
                                      </p:tavLst>
                                    </p:anim>
                                  </p:childTnLst>
                                </p:cTn>
                              </p:par>
                              <p:par>
                                <p:cTn fill="hold" id="23" nodeType="withEffect" presetClass="entr" presetID="2" presetSubtype="2">
                                  <p:stCondLst>
                                    <p:cond delay="250"/>
                                  </p:stCondLst>
                                  <p:childTnLst>
                                    <p:set>
                                      <p:cBhvr>
                                        <p:cTn dur="1" fill="hold" id="24">
                                          <p:stCondLst>
                                            <p:cond delay="0"/>
                                          </p:stCondLst>
                                        </p:cTn>
                                        <p:tgtEl>
                                          <p:spTgt spid="95"/>
                                        </p:tgtEl>
                                        <p:attrNameLst>
                                          <p:attrName>style.visibility</p:attrName>
                                        </p:attrNameLst>
                                      </p:cBhvr>
                                      <p:to>
                                        <p:strVal val="visible"/>
                                      </p:to>
                                    </p:set>
                                    <p:anim calcmode="lin" valueType="num">
                                      <p:cBhvr additive="base">
                                        <p:cTn dur="1000" fill="hold" id="25"/>
                                        <p:tgtEl>
                                          <p:spTgt spid="95"/>
                                        </p:tgtEl>
                                        <p:attrNameLst>
                                          <p:attrName>ppt_x</p:attrName>
                                        </p:attrNameLst>
                                      </p:cBhvr>
                                      <p:tavLst>
                                        <p:tav tm="0">
                                          <p:val>
                                            <p:strVal val="1+#ppt_w/2"/>
                                          </p:val>
                                        </p:tav>
                                        <p:tav tm="100000">
                                          <p:val>
                                            <p:strVal val="#ppt_x"/>
                                          </p:val>
                                        </p:tav>
                                      </p:tavLst>
                                    </p:anim>
                                    <p:anim calcmode="lin" valueType="num">
                                      <p:cBhvr additive="base">
                                        <p:cTn dur="1000" fill="hold" id="26"/>
                                        <p:tgtEl>
                                          <p:spTgt spid="95"/>
                                        </p:tgtEl>
                                        <p:attrNameLst>
                                          <p:attrName>ppt_y</p:attrName>
                                        </p:attrNameLst>
                                      </p:cBhvr>
                                      <p:tavLst>
                                        <p:tav tm="0">
                                          <p:val>
                                            <p:strVal val="#ppt_y"/>
                                          </p:val>
                                        </p:tav>
                                        <p:tav tm="100000">
                                          <p:val>
                                            <p:strVal val="#ppt_y"/>
                                          </p:val>
                                        </p:tav>
                                      </p:tavLst>
                                    </p:anim>
                                  </p:childTnLst>
                                </p:cTn>
                              </p:par>
                              <p:par>
                                <p:cTn fill="hold" id="27" nodeType="withEffect" presetClass="entr" presetID="2" presetSubtype="2">
                                  <p:stCondLst>
                                    <p:cond delay="500"/>
                                  </p:stCondLst>
                                  <p:childTnLst>
                                    <p:set>
                                      <p:cBhvr>
                                        <p:cTn dur="1" fill="hold" id="28">
                                          <p:stCondLst>
                                            <p:cond delay="0"/>
                                          </p:stCondLst>
                                        </p:cTn>
                                        <p:tgtEl>
                                          <p:spTgt spid="98"/>
                                        </p:tgtEl>
                                        <p:attrNameLst>
                                          <p:attrName>style.visibility</p:attrName>
                                        </p:attrNameLst>
                                      </p:cBhvr>
                                      <p:to>
                                        <p:strVal val="visible"/>
                                      </p:to>
                                    </p:set>
                                    <p:anim calcmode="lin" valueType="num">
                                      <p:cBhvr additive="base">
                                        <p:cTn dur="1000" fill="hold" id="29"/>
                                        <p:tgtEl>
                                          <p:spTgt spid="98"/>
                                        </p:tgtEl>
                                        <p:attrNameLst>
                                          <p:attrName>ppt_x</p:attrName>
                                        </p:attrNameLst>
                                      </p:cBhvr>
                                      <p:tavLst>
                                        <p:tav tm="0">
                                          <p:val>
                                            <p:strVal val="1+#ppt_w/2"/>
                                          </p:val>
                                        </p:tav>
                                        <p:tav tm="100000">
                                          <p:val>
                                            <p:strVal val="#ppt_x"/>
                                          </p:val>
                                        </p:tav>
                                      </p:tavLst>
                                    </p:anim>
                                    <p:anim calcmode="lin" valueType="num">
                                      <p:cBhvr additive="base">
                                        <p:cTn dur="1000" fill="hold" id="30"/>
                                        <p:tgtEl>
                                          <p:spTgt spid="98"/>
                                        </p:tgtEl>
                                        <p:attrNameLst>
                                          <p:attrName>ppt_y</p:attrName>
                                        </p:attrNameLst>
                                      </p:cBhvr>
                                      <p:tavLst>
                                        <p:tav tm="0">
                                          <p:val>
                                            <p:strVal val="#ppt_y"/>
                                          </p:val>
                                        </p:tav>
                                        <p:tav tm="100000">
                                          <p:val>
                                            <p:strVal val="#ppt_y"/>
                                          </p:val>
                                        </p:tav>
                                      </p:tavLst>
                                    </p:anim>
                                  </p:childTnLst>
                                </p:cTn>
                              </p:par>
                              <p:par>
                                <p:cTn fill="hold" id="31" nodeType="withEffect" presetClass="entr" presetID="2" presetSubtype="2">
                                  <p:stCondLst>
                                    <p:cond delay="750"/>
                                  </p:stCondLst>
                                  <p:childTnLst>
                                    <p:set>
                                      <p:cBhvr>
                                        <p:cTn dur="1" fill="hold" id="32">
                                          <p:stCondLst>
                                            <p:cond delay="0"/>
                                          </p:stCondLst>
                                        </p:cTn>
                                        <p:tgtEl>
                                          <p:spTgt spid="101"/>
                                        </p:tgtEl>
                                        <p:attrNameLst>
                                          <p:attrName>style.visibility</p:attrName>
                                        </p:attrNameLst>
                                      </p:cBhvr>
                                      <p:to>
                                        <p:strVal val="visible"/>
                                      </p:to>
                                    </p:set>
                                    <p:anim calcmode="lin" valueType="num">
                                      <p:cBhvr additive="base">
                                        <p:cTn dur="1000" fill="hold" id="33"/>
                                        <p:tgtEl>
                                          <p:spTgt spid="101"/>
                                        </p:tgtEl>
                                        <p:attrNameLst>
                                          <p:attrName>ppt_x</p:attrName>
                                        </p:attrNameLst>
                                      </p:cBhvr>
                                      <p:tavLst>
                                        <p:tav tm="0">
                                          <p:val>
                                            <p:strVal val="1+#ppt_w/2"/>
                                          </p:val>
                                        </p:tav>
                                        <p:tav tm="100000">
                                          <p:val>
                                            <p:strVal val="#ppt_x"/>
                                          </p:val>
                                        </p:tav>
                                      </p:tavLst>
                                    </p:anim>
                                    <p:anim calcmode="lin" valueType="num">
                                      <p:cBhvr additive="base">
                                        <p:cTn dur="1000" fill="hold" id="34"/>
                                        <p:tgtEl>
                                          <p:spTgt spid="101"/>
                                        </p:tgtEl>
                                        <p:attrNameLst>
                                          <p:attrName>ppt_y</p:attrName>
                                        </p:attrNameLst>
                                      </p:cBhvr>
                                      <p:tavLst>
                                        <p:tav tm="0">
                                          <p:val>
                                            <p:strVal val="#ppt_y"/>
                                          </p:val>
                                        </p:tav>
                                        <p:tav tm="100000">
                                          <p:val>
                                            <p:strVal val="#ppt_y"/>
                                          </p:val>
                                        </p:tav>
                                      </p:tavLst>
                                    </p:anim>
                                  </p:childTnLst>
                                </p:cTn>
                              </p:par>
                              <p:par>
                                <p:cTn fill="hold" id="35" nodeType="withEffect" presetClass="entr" presetID="2" presetSubtype="2">
                                  <p:stCondLst>
                                    <p:cond delay="1000"/>
                                  </p:stCondLst>
                                  <p:childTnLst>
                                    <p:set>
                                      <p:cBhvr>
                                        <p:cTn dur="1" fill="hold" id="36">
                                          <p:stCondLst>
                                            <p:cond delay="0"/>
                                          </p:stCondLst>
                                        </p:cTn>
                                        <p:tgtEl>
                                          <p:spTgt spid="104"/>
                                        </p:tgtEl>
                                        <p:attrNameLst>
                                          <p:attrName>style.visibility</p:attrName>
                                        </p:attrNameLst>
                                      </p:cBhvr>
                                      <p:to>
                                        <p:strVal val="visible"/>
                                      </p:to>
                                    </p:set>
                                    <p:anim calcmode="lin" valueType="num">
                                      <p:cBhvr additive="base">
                                        <p:cTn dur="1000" fill="hold" id="37"/>
                                        <p:tgtEl>
                                          <p:spTgt spid="104"/>
                                        </p:tgtEl>
                                        <p:attrNameLst>
                                          <p:attrName>ppt_x</p:attrName>
                                        </p:attrNameLst>
                                      </p:cBhvr>
                                      <p:tavLst>
                                        <p:tav tm="0">
                                          <p:val>
                                            <p:strVal val="1+#ppt_w/2"/>
                                          </p:val>
                                        </p:tav>
                                        <p:tav tm="100000">
                                          <p:val>
                                            <p:strVal val="#ppt_x"/>
                                          </p:val>
                                        </p:tav>
                                      </p:tavLst>
                                    </p:anim>
                                    <p:anim calcmode="lin" valueType="num">
                                      <p:cBhvr additive="base">
                                        <p:cTn dur="1000" fill="hold" id="38"/>
                                        <p:tgtEl>
                                          <p:spTgt spid="104"/>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4000"/>
                            </p:stCondLst>
                            <p:childTnLst>
                              <p:par>
                                <p:cTn fill="hold" id="40" nodeType="afterEffect" presetClass="entr" presetID="23" presetSubtype="36">
                                  <p:stCondLst>
                                    <p:cond delay="0"/>
                                  </p:stCondLst>
                                  <p:childTnLst>
                                    <p:set>
                                      <p:cBhvr>
                                        <p:cTn dur="1" fill="hold" id="41">
                                          <p:stCondLst>
                                            <p:cond delay="0"/>
                                          </p:stCondLst>
                                        </p:cTn>
                                        <p:tgtEl>
                                          <p:spTgt spid="44"/>
                                        </p:tgtEl>
                                        <p:attrNameLst>
                                          <p:attrName>style.visibility</p:attrName>
                                        </p:attrNameLst>
                                      </p:cBhvr>
                                      <p:to>
                                        <p:strVal val="visible"/>
                                      </p:to>
                                    </p:set>
                                    <p:anim calcmode="lin" valueType="num">
                                      <p:cBhvr>
                                        <p:cTn dur="500" fill="hold" id="42"/>
                                        <p:tgtEl>
                                          <p:spTgt spid="44"/>
                                        </p:tgtEl>
                                        <p:attrNameLst>
                                          <p:attrName>ppt_w</p:attrName>
                                        </p:attrNameLst>
                                      </p:cBhvr>
                                      <p:tavLst>
                                        <p:tav tm="0">
                                          <p:val>
                                            <p:strVal val="(6*min(max(#ppt_w*#ppt_h,.3),1)-7.4)/-.7*#ppt_w"/>
                                          </p:val>
                                        </p:tav>
                                        <p:tav tm="100000">
                                          <p:val>
                                            <p:strVal val="#ppt_w"/>
                                          </p:val>
                                        </p:tav>
                                      </p:tavLst>
                                    </p:anim>
                                    <p:anim calcmode="lin" valueType="num">
                                      <p:cBhvr>
                                        <p:cTn dur="500" fill="hold" id="43"/>
                                        <p:tgtEl>
                                          <p:spTgt spid="44"/>
                                        </p:tgtEl>
                                        <p:attrNameLst>
                                          <p:attrName>ppt_h</p:attrName>
                                        </p:attrNameLst>
                                      </p:cBhvr>
                                      <p:tavLst>
                                        <p:tav tm="0">
                                          <p:val>
                                            <p:strVal val="(6*min(max(#ppt_w*#ppt_h,.3),1)-7.4)/-.7*#ppt_h"/>
                                          </p:val>
                                        </p:tav>
                                        <p:tav tm="100000">
                                          <p:val>
                                            <p:strVal val="#ppt_h"/>
                                          </p:val>
                                        </p:tav>
                                      </p:tavLst>
                                    </p:anim>
                                    <p:anim calcmode="lin" valueType="num">
                                      <p:cBhvr>
                                        <p:cTn dur="500" fill="hold" id="44"/>
                                        <p:tgtEl>
                                          <p:spTgt spid="44"/>
                                        </p:tgtEl>
                                        <p:attrNameLst>
                                          <p:attrName>ppt_x</p:attrName>
                                        </p:attrNameLst>
                                      </p:cBhvr>
                                      <p:tavLst>
                                        <p:tav tm="0">
                                          <p:val>
                                            <p:fltVal val="0.5"/>
                                          </p:val>
                                        </p:tav>
                                        <p:tav tm="100000">
                                          <p:val>
                                            <p:strVal val="#ppt_x"/>
                                          </p:val>
                                        </p:tav>
                                      </p:tavLst>
                                    </p:anim>
                                    <p:anim calcmode="lin" valueType="num">
                                      <p:cBhvr>
                                        <p:cTn dur="500" fill="hold" id="45"/>
                                        <p:tgtEl>
                                          <p:spTgt spid="44"/>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5"/>
      <p:bldP grpId="0" spid="94"/>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2" name="图片 11">
            <a:extLst>
              <a:ext uri="{FF2B5EF4-FFF2-40B4-BE49-F238E27FC236}">
                <a16:creationId xmlns:a16="http://schemas.microsoft.com/office/drawing/2014/main" id="{435DE22D-FE60-4F62-91BC-E6FCE5A42ADF}"/>
              </a:ext>
            </a:extLst>
          </p:cNvPr>
          <p:cNvPicPr>
            <a:picLocks noChangeAspect="1"/>
          </p:cNvPicPr>
          <p:nvPr/>
        </p:nvPicPr>
        <p:blipFill>
          <a:blip r:embed="rId3">
            <a:extLst>
              <a:ext uri="{28A0092B-C50C-407E-A947-70E740481C1C}">
                <a14:useLocalDpi val="0"/>
              </a:ext>
            </a:extLst>
          </a:blip>
          <a:srcRect b="1527" l="1540" r="1540" t="1527"/>
          <a:stretch>
            <a:fillRect/>
          </a:stretch>
        </p:blipFill>
        <p:spPr>
          <a:xfrm>
            <a:off x="-1" y="-1"/>
            <a:ext cx="12188825" cy="6858001"/>
          </a:xfrm>
          <a:prstGeom prst="rect">
            <a:avLst/>
          </a:prstGeom>
        </p:spPr>
      </p:pic>
      <p:grpSp>
        <p:nvGrpSpPr>
          <p:cNvPr id="10" name="组合 9">
            <a:extLst>
              <a:ext uri="{FF2B5EF4-FFF2-40B4-BE49-F238E27FC236}">
                <a16:creationId xmlns:a16="http://schemas.microsoft.com/office/drawing/2014/main" id="{230FEB4A-E8DC-4221-A8D9-92C8E5694F5C}"/>
              </a:ext>
            </a:extLst>
          </p:cNvPr>
          <p:cNvGrpSpPr/>
          <p:nvPr/>
        </p:nvGrpSpPr>
        <p:grpSpPr>
          <a:xfrm>
            <a:off x="4376538" y="662898"/>
            <a:ext cx="3156826" cy="3259919"/>
            <a:chOff x="4656594" y="1112602"/>
            <a:chExt cx="3156826" cy="3259919"/>
          </a:xfrm>
        </p:grpSpPr>
        <p:grpSp>
          <p:nvGrpSpPr>
            <p:cNvPr id="4" name="组合 3">
              <a:extLst>
                <a:ext uri="{FF2B5EF4-FFF2-40B4-BE49-F238E27FC236}">
                  <a16:creationId xmlns:a16="http://schemas.microsoft.com/office/drawing/2014/main" id="{9A27C872-2E15-451B-923F-41BD94CCEFBE}"/>
                </a:ext>
              </a:extLst>
            </p:cNvPr>
            <p:cNvGrpSpPr/>
            <p:nvPr/>
          </p:nvGrpSpPr>
          <p:grpSpPr>
            <a:xfrm>
              <a:off x="6274747" y="1180057"/>
              <a:ext cx="1538673" cy="3192464"/>
              <a:chOff x="5972718" y="1180057"/>
              <a:chExt cx="1538673" cy="3192464"/>
            </a:xfrm>
          </p:grpSpPr>
          <p:sp>
            <p:nvSpPr>
              <p:cNvPr id="71" name="文本框 70">
                <a:extLst>
                  <a:ext uri="{FF2B5EF4-FFF2-40B4-BE49-F238E27FC236}">
                    <a16:creationId xmlns:a16="http://schemas.microsoft.com/office/drawing/2014/main" id="{A355DE67-014B-47DB-9022-1E4B3A12A027}"/>
                  </a:ext>
                </a:extLst>
              </p:cNvPr>
              <p:cNvSpPr txBox="1"/>
              <p:nvPr/>
            </p:nvSpPr>
            <p:spPr>
              <a:xfrm>
                <a:off x="6050735" y="1180057"/>
                <a:ext cx="1698942" cy="3124200"/>
              </a:xfrm>
              <a:prstGeom prst="rect">
                <a:avLst/>
              </a:prstGeom>
              <a:noFill/>
            </p:spPr>
            <p:txBody>
              <a:bodyPr rtlCol="0" wrap="none">
                <a:spAutoFit/>
              </a:bodyPr>
              <a:lstStyle/>
              <a:p>
                <a:r>
                  <a:rPr altLang="zh-CN" lang="en-US" sz="19900">
                    <a:solidFill>
                      <a:srgbClr val="F39800"/>
                    </a:solidFill>
                    <a:latin charset="-122" panose="01010104010101010101" pitchFamily="2" typeface="时尚中黑简体"/>
                    <a:ea charset="-122" panose="01010104010101010101" pitchFamily="2" typeface="时尚中黑简体"/>
                    <a:cs typeface="+mn-ea"/>
                    <a:sym typeface="+mn-lt"/>
                  </a:rPr>
                  <a:t>1</a:t>
                </a:r>
              </a:p>
            </p:txBody>
          </p:sp>
          <p:sp>
            <p:nvSpPr>
              <p:cNvPr id="81" name="文本框 80">
                <a:extLst>
                  <a:ext uri="{FF2B5EF4-FFF2-40B4-BE49-F238E27FC236}">
                    <a16:creationId xmlns:a16="http://schemas.microsoft.com/office/drawing/2014/main" id="{14B96C8A-BAA8-4E5C-8630-01544E3B1FC2}"/>
                  </a:ext>
                </a:extLst>
              </p:cNvPr>
              <p:cNvSpPr txBox="1"/>
              <p:nvPr/>
            </p:nvSpPr>
            <p:spPr>
              <a:xfrm>
                <a:off x="5972718" y="1217811"/>
                <a:ext cx="1698942" cy="3124200"/>
              </a:xfrm>
              <a:prstGeom prst="rect">
                <a:avLst/>
              </a:prstGeom>
              <a:noFill/>
            </p:spPr>
            <p:txBody>
              <a:bodyPr rtlCol="0" wrap="none">
                <a:spAutoFit/>
              </a:bodyPr>
              <a:lstStyle/>
              <a:p>
                <a:r>
                  <a:rPr altLang="zh-CN" lang="en-US" sz="19900">
                    <a:ln w="28575">
                      <a:solidFill>
                        <a:srgbClr val="8C7DA6"/>
                      </a:solidFill>
                    </a:ln>
                    <a:noFill/>
                    <a:latin charset="-122" panose="01010104010101010101" pitchFamily="2" typeface="时尚中黑简体"/>
                    <a:ea charset="-122" panose="01010104010101010101" pitchFamily="2" typeface="时尚中黑简体"/>
                    <a:cs typeface="+mn-ea"/>
                    <a:sym typeface="+mn-lt"/>
                  </a:rPr>
                  <a:t>1</a:t>
                </a:r>
              </a:p>
            </p:txBody>
          </p:sp>
        </p:grpSp>
        <p:grpSp>
          <p:nvGrpSpPr>
            <p:cNvPr id="5" name="组合 4">
              <a:extLst>
                <a:ext uri="{FF2B5EF4-FFF2-40B4-BE49-F238E27FC236}">
                  <a16:creationId xmlns:a16="http://schemas.microsoft.com/office/drawing/2014/main" id="{F87E54CA-4B4B-423E-8409-139339FC63B3}"/>
                </a:ext>
              </a:extLst>
            </p:cNvPr>
            <p:cNvGrpSpPr/>
            <p:nvPr/>
          </p:nvGrpSpPr>
          <p:grpSpPr>
            <a:xfrm>
              <a:off x="4656594" y="1112602"/>
              <a:ext cx="1538673" cy="3192464"/>
              <a:chOff x="4656594" y="1112602"/>
              <a:chExt cx="1538673" cy="3192464"/>
            </a:xfrm>
          </p:grpSpPr>
          <p:sp>
            <p:nvSpPr>
              <p:cNvPr id="6" name="文本框 5">
                <a:extLst>
                  <a:ext uri="{FF2B5EF4-FFF2-40B4-BE49-F238E27FC236}">
                    <a16:creationId xmlns:a16="http://schemas.microsoft.com/office/drawing/2014/main" id="{B8E1EAE4-0079-44B2-AAFD-985EFDB832F0}"/>
                  </a:ext>
                </a:extLst>
              </p:cNvPr>
              <p:cNvSpPr txBox="1"/>
              <p:nvPr/>
            </p:nvSpPr>
            <p:spPr>
              <a:xfrm>
                <a:off x="4734611" y="1112602"/>
                <a:ext cx="1698942" cy="3124200"/>
              </a:xfrm>
              <a:prstGeom prst="rect">
                <a:avLst/>
              </a:prstGeom>
              <a:noFill/>
            </p:spPr>
            <p:txBody>
              <a:bodyPr rtlCol="0" wrap="none">
                <a:spAutoFit/>
              </a:bodyPr>
              <a:lstStyle/>
              <a:p>
                <a:r>
                  <a:rPr altLang="zh-CN" lang="en-US" sz="19900">
                    <a:solidFill>
                      <a:srgbClr val="B2D4E0"/>
                    </a:solidFill>
                    <a:latin charset="-122" panose="01010104010101010101" pitchFamily="2" typeface="时尚中黑简体"/>
                    <a:ea charset="-122" panose="01010104010101010101" pitchFamily="2" typeface="时尚中黑简体"/>
                    <a:cs typeface="+mn-ea"/>
                    <a:sym typeface="+mn-lt"/>
                  </a:rPr>
                  <a:t>0</a:t>
                </a:r>
              </a:p>
            </p:txBody>
          </p:sp>
          <p:sp>
            <p:nvSpPr>
              <p:cNvPr id="80" name="文本框 79">
                <a:extLst>
                  <a:ext uri="{FF2B5EF4-FFF2-40B4-BE49-F238E27FC236}">
                    <a16:creationId xmlns:a16="http://schemas.microsoft.com/office/drawing/2014/main" id="{DB05A244-6984-4807-B21F-5F12F9B4AED6}"/>
                  </a:ext>
                </a:extLst>
              </p:cNvPr>
              <p:cNvSpPr txBox="1"/>
              <p:nvPr/>
            </p:nvSpPr>
            <p:spPr>
              <a:xfrm>
                <a:off x="4656594" y="1150356"/>
                <a:ext cx="1698942" cy="3124200"/>
              </a:xfrm>
              <a:prstGeom prst="rect">
                <a:avLst/>
              </a:prstGeom>
              <a:noFill/>
            </p:spPr>
            <p:txBody>
              <a:bodyPr rtlCol="0" wrap="none">
                <a:spAutoFit/>
              </a:bodyPr>
              <a:lstStyle/>
              <a:p>
                <a:r>
                  <a:rPr altLang="zh-CN" lang="en-US" sz="19900">
                    <a:ln w="28575">
                      <a:solidFill>
                        <a:srgbClr val="8C7DA6"/>
                      </a:solidFill>
                    </a:ln>
                    <a:noFill/>
                    <a:latin charset="-122" panose="01010104010101010101" pitchFamily="2" typeface="时尚中黑简体"/>
                    <a:ea charset="-122" panose="01010104010101010101" pitchFamily="2" typeface="时尚中黑简体"/>
                    <a:cs typeface="+mn-ea"/>
                    <a:sym typeface="+mn-lt"/>
                  </a:rPr>
                  <a:t>0</a:t>
                </a:r>
              </a:p>
            </p:txBody>
          </p:sp>
        </p:grpSp>
      </p:grpSp>
      <p:sp>
        <p:nvSpPr>
          <p:cNvPr id="53" name="文本框 52">
            <a:extLst>
              <a:ext uri="{FF2B5EF4-FFF2-40B4-BE49-F238E27FC236}">
                <a16:creationId xmlns:a16="http://schemas.microsoft.com/office/drawing/2014/main" id="{60491E6E-908E-4DC5-9AB8-5810E6483974}"/>
              </a:ext>
            </a:extLst>
          </p:cNvPr>
          <p:cNvSpPr txBox="1"/>
          <p:nvPr/>
        </p:nvSpPr>
        <p:spPr>
          <a:xfrm>
            <a:off x="3464547" y="3402426"/>
            <a:ext cx="5259727" cy="1432560"/>
          </a:xfrm>
          <a:prstGeom prst="rect">
            <a:avLst/>
          </a:prstGeom>
          <a:noFill/>
        </p:spPr>
        <p:txBody>
          <a:bodyPr rtlCol="0" wrap="square">
            <a:spAutoFit/>
          </a:bodyPr>
          <a:lstStyle/>
          <a:p>
            <a:pPr algn="ctr"/>
            <a:r>
              <a:rPr altLang="en-US" lang="zh-CN" sz="8800">
                <a:solidFill>
                  <a:srgbClr val="EFB0B4"/>
                </a:solidFill>
                <a:cs typeface="+mn-ea"/>
                <a:sym typeface="+mn-lt"/>
              </a:rPr>
              <a:t>工作概述.</a:t>
            </a:r>
          </a:p>
        </p:txBody>
      </p:sp>
      <p:sp>
        <p:nvSpPr>
          <p:cNvPr id="56" name="Rectangle 44">
            <a:extLst>
              <a:ext uri="{FF2B5EF4-FFF2-40B4-BE49-F238E27FC236}">
                <a16:creationId xmlns:a16="http://schemas.microsoft.com/office/drawing/2014/main" id="{0D8CE84D-B29F-4A4B-92FE-27A31882A5A0}"/>
              </a:ext>
            </a:extLst>
          </p:cNvPr>
          <p:cNvSpPr/>
          <p:nvPr/>
        </p:nvSpPr>
        <p:spPr>
          <a:xfrm>
            <a:off x="3198832" y="4811221"/>
            <a:ext cx="5791161" cy="731520"/>
          </a:xfrm>
          <a:prstGeom prst="rect">
            <a:avLst/>
          </a:prstGeom>
        </p:spPr>
        <p:txBody>
          <a:bodyPr wrap="square">
            <a:spAutoFit/>
          </a:bodyPr>
          <a:lstStyle/>
          <a:p>
            <a:pPr algn="ctr">
              <a:lnSpc>
                <a:spcPct val="150000"/>
              </a:lnSpc>
              <a:defRPr/>
            </a:pPr>
            <a:r>
              <a:rPr altLang="en-US" lang="zh-CN" sz="1400">
                <a:solidFill>
                  <a:schemeClr val="tx1">
                    <a:lumMod val="65000"/>
                    <a:lumOff val="35000"/>
                  </a:schemeClr>
                </a:solidFill>
                <a:cs typeface="+mn-ea"/>
                <a:sym typeface="+mn-lt"/>
              </a:rPr>
              <a:t>在此输入文字内容，文字不易太多，以简练为主，此模板作品在此输入文字内容；在此输入文字内容，文字不易太多</a:t>
            </a:r>
          </a:p>
        </p:txBody>
      </p:sp>
    </p:spTree>
    <p:custDataLst>
      <p:tags r:id="rId4"/>
    </p:custDataLst>
    <p:extLst>
      <p:ext uri="{BB962C8B-B14F-4D97-AF65-F5344CB8AC3E}">
        <p14:creationId val="2695535201"/>
      </p:ext>
    </p:extLst>
  </p:cSld>
  <p:clrMapOvr>
    <a:masterClrMapping/>
  </p:clrMapOvr>
  <p:transition spd="slow">
    <p:comb/>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childTnLst>
                          </p:cTn>
                        </p:par>
                        <p:par>
                          <p:cTn fill="hold" id="8" nodeType="afterGroup">
                            <p:stCondLst>
                              <p:cond delay="500"/>
                            </p:stCondLst>
                            <p:childTnLst>
                              <p:par>
                                <p:cTn fill="hold" grpId="0" id="9" nodeType="afterEffect" presetClass="entr" presetID="42" presetSubtype="0">
                                  <p:stCondLst>
                                    <p:cond delay="0"/>
                                  </p:stCondLst>
                                  <p:childTnLst>
                                    <p:set>
                                      <p:cBhvr>
                                        <p:cTn dur="1" fill="hold" id="10">
                                          <p:stCondLst>
                                            <p:cond delay="0"/>
                                          </p:stCondLst>
                                        </p:cTn>
                                        <p:tgtEl>
                                          <p:spTgt spid="56"/>
                                        </p:tgtEl>
                                        <p:attrNameLst>
                                          <p:attrName>style.visibility</p:attrName>
                                        </p:attrNameLst>
                                      </p:cBhvr>
                                      <p:to>
                                        <p:strVal val="visible"/>
                                      </p:to>
                                    </p:set>
                                    <p:animEffect filter="fade" transition="in">
                                      <p:cBhvr>
                                        <p:cTn dur="1000" id="11"/>
                                        <p:tgtEl>
                                          <p:spTgt spid="56"/>
                                        </p:tgtEl>
                                      </p:cBhvr>
                                    </p:animEffect>
                                    <p:anim calcmode="lin" valueType="num">
                                      <p:cBhvr>
                                        <p:cTn dur="1000" fill="hold" id="12"/>
                                        <p:tgtEl>
                                          <p:spTgt spid="56"/>
                                        </p:tgtEl>
                                        <p:attrNameLst>
                                          <p:attrName>ppt_x</p:attrName>
                                        </p:attrNameLst>
                                      </p:cBhvr>
                                      <p:tavLst>
                                        <p:tav tm="0">
                                          <p:val>
                                            <p:strVal val="#ppt_x"/>
                                          </p:val>
                                        </p:tav>
                                        <p:tav tm="100000">
                                          <p:val>
                                            <p:strVal val="#ppt_x"/>
                                          </p:val>
                                        </p:tav>
                                      </p:tavLst>
                                    </p:anim>
                                    <p:anim calcmode="lin" valueType="num">
                                      <p:cBhvr>
                                        <p:cTn dur="1000" fill="hold" id="13"/>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5" name="组合 44">
            <a:extLst>
              <a:ext uri="{FF2B5EF4-FFF2-40B4-BE49-F238E27FC236}">
                <a16:creationId xmlns:a16="http://schemas.microsoft.com/office/drawing/2014/main" id="{8C3F31A8-0407-4D28-AB2D-4F438CE22F9E}"/>
              </a:ext>
            </a:extLst>
          </p:cNvPr>
          <p:cNvGrpSpPr/>
          <p:nvPr/>
        </p:nvGrpSpPr>
        <p:grpSpPr>
          <a:xfrm>
            <a:off x="4587005" y="414382"/>
            <a:ext cx="3014814" cy="726505"/>
            <a:chOff x="5335746" y="2484877"/>
            <a:chExt cx="4648785" cy="726505"/>
          </a:xfrm>
        </p:grpSpPr>
        <p:sp>
          <p:nvSpPr>
            <p:cNvPr id="46" name="文本框 45">
              <a:extLst>
                <a:ext uri="{FF2B5EF4-FFF2-40B4-BE49-F238E27FC236}">
                  <a16:creationId xmlns:a16="http://schemas.microsoft.com/office/drawing/2014/main" id="{BCE2C59F-2E14-4F9B-B986-8102C48EB1FA}"/>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工作概述</a:t>
              </a:r>
            </a:p>
          </p:txBody>
        </p:sp>
        <p:sp>
          <p:nvSpPr>
            <p:cNvPr id="47" name="文本框 46">
              <a:extLst>
                <a:ext uri="{FF2B5EF4-FFF2-40B4-BE49-F238E27FC236}">
                  <a16:creationId xmlns:a16="http://schemas.microsoft.com/office/drawing/2014/main" id="{E254EA3D-DD29-410D-935D-AE70BF64BF5E}"/>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工作概述</a:t>
              </a:r>
            </a:p>
          </p:txBody>
        </p:sp>
      </p:grpSp>
      <p:grpSp>
        <p:nvGrpSpPr>
          <p:cNvPr id="43" name="Group 1">
            <a:extLst>
              <a:ext uri="{FF2B5EF4-FFF2-40B4-BE49-F238E27FC236}">
                <a16:creationId xmlns:a16="http://schemas.microsoft.com/office/drawing/2014/main" id="{E971A7A0-575C-4528-ABC3-F626166755D7}"/>
              </a:ext>
            </a:extLst>
          </p:cNvPr>
          <p:cNvGrpSpPr/>
          <p:nvPr/>
        </p:nvGrpSpPr>
        <p:grpSpPr>
          <a:xfrm>
            <a:off x="3475354" y="2136294"/>
            <a:ext cx="5241291" cy="3416354"/>
            <a:chOff x="4409440" y="2325113"/>
            <a:chExt cx="3914459" cy="2773362"/>
          </a:xfrm>
        </p:grpSpPr>
        <p:sp>
          <p:nvSpPr>
            <p:cNvPr id="44" name="Freeform 5">
              <a:extLst>
                <a:ext uri="{FF2B5EF4-FFF2-40B4-BE49-F238E27FC236}">
                  <a16:creationId xmlns:a16="http://schemas.microsoft.com/office/drawing/2014/main" id="{0BAD0F6D-E889-4A9A-A286-D872E48CE7FE}"/>
                </a:ext>
              </a:extLst>
            </p:cNvPr>
            <p:cNvSpPr/>
            <p:nvPr/>
          </p:nvSpPr>
          <p:spPr bwMode="auto">
            <a:xfrm rot="5400000">
              <a:off x="6374111" y="3302488"/>
              <a:ext cx="555665" cy="2490568"/>
            </a:xfrm>
            <a:custGeom>
              <a:gdLst>
                <a:gd fmla="*/ 0 w 224" name="T0"/>
                <a:gd fmla="*/ 0 h 1004" name="T1"/>
                <a:gd fmla="*/ 0 w 224" name="T2"/>
                <a:gd fmla="*/ 1004 h 1004" name="T3"/>
                <a:gd fmla="*/ 224 w 224" name="T4"/>
                <a:gd fmla="*/ 826 h 1004" name="T5"/>
                <a:gd fmla="*/ 224 w 224" name="T6"/>
                <a:gd fmla="*/ 0 h 1004" name="T7"/>
                <a:gd fmla="*/ 0 w 224" name="T8"/>
                <a:gd fmla="*/ 0 h 1004" name="T9"/>
              </a:gdLst>
              <a:cxnLst>
                <a:cxn ang="0">
                  <a:pos x="T0" y="T1"/>
                </a:cxn>
                <a:cxn ang="0">
                  <a:pos x="T2" y="T3"/>
                </a:cxn>
                <a:cxn ang="0">
                  <a:pos x="T4" y="T5"/>
                </a:cxn>
                <a:cxn ang="0">
                  <a:pos x="T6" y="T7"/>
                </a:cxn>
                <a:cxn ang="0">
                  <a:pos x="T8" y="T9"/>
                </a:cxn>
              </a:cxnLst>
              <a:rect b="b" l="0" r="r" t="0"/>
              <a:pathLst>
                <a:path h="1004" w="224">
                  <a:moveTo>
                    <a:pt x="0" y="0"/>
                  </a:moveTo>
                  <a:lnTo>
                    <a:pt x="0" y="1004"/>
                  </a:lnTo>
                  <a:lnTo>
                    <a:pt x="224" y="826"/>
                  </a:lnTo>
                  <a:lnTo>
                    <a:pt x="224" y="0"/>
                  </a:lnTo>
                  <a:lnTo>
                    <a:pt x="0" y="0"/>
                  </a:lnTo>
                  <a:close/>
                </a:path>
              </a:pathLst>
            </a:custGeom>
            <a:solidFill>
              <a:srgbClr val="F39800"/>
            </a:solidFill>
            <a:ln>
              <a:noFill/>
            </a:ln>
          </p:spPr>
          <p:txBody>
            <a:bodyPr anchor="t" anchorCtr="0" bIns="45720" compatLnSpc="1" lIns="91440" numCol="1" rIns="91440" tIns="45720" vert="horz" wrap="square">
              <a:prstTxWarp prst="textNoShape">
                <a:avLst/>
              </a:prstTxWarp>
            </a:bodyPr>
            <a:lstStyle/>
            <a:p>
              <a:endParaRPr lang="en-AU" sz="1600">
                <a:solidFill>
                  <a:schemeClr val="tx1">
                    <a:lumMod val="75000"/>
                    <a:lumOff val="25000"/>
                  </a:schemeClr>
                </a:solidFill>
                <a:cs typeface="+mn-ea"/>
                <a:sym typeface="+mn-lt"/>
              </a:endParaRPr>
            </a:p>
          </p:txBody>
        </p:sp>
        <p:sp>
          <p:nvSpPr>
            <p:cNvPr id="48" name="Freeform 6">
              <a:extLst>
                <a:ext uri="{FF2B5EF4-FFF2-40B4-BE49-F238E27FC236}">
                  <a16:creationId xmlns:a16="http://schemas.microsoft.com/office/drawing/2014/main" id="{42CB91F3-EB91-42E1-8B54-1829E4092A61}"/>
                </a:ext>
              </a:extLst>
            </p:cNvPr>
            <p:cNvSpPr/>
            <p:nvPr/>
          </p:nvSpPr>
          <p:spPr bwMode="auto">
            <a:xfrm rot="5400000">
              <a:off x="7535053" y="4309630"/>
              <a:ext cx="1101407" cy="476284"/>
            </a:xfrm>
            <a:custGeom>
              <a:gdLst>
                <a:gd fmla="*/ 222 w 444" name="T0"/>
                <a:gd fmla="*/ 0 h 192" name="T1"/>
                <a:gd fmla="*/ 444 w 444" name="T2"/>
                <a:gd fmla="*/ 192 h 192" name="T3"/>
                <a:gd fmla="*/ 222 w 444" name="T4"/>
                <a:gd fmla="*/ 192 h 192" name="T5"/>
                <a:gd fmla="*/ 0 w 444" name="T6"/>
                <a:gd fmla="*/ 192 h 192" name="T7"/>
                <a:gd fmla="*/ 222 w 444" name="T8"/>
                <a:gd fmla="*/ 0 h 192" name="T9"/>
              </a:gdLst>
              <a:cxnLst>
                <a:cxn ang="0">
                  <a:pos x="T0" y="T1"/>
                </a:cxn>
                <a:cxn ang="0">
                  <a:pos x="T2" y="T3"/>
                </a:cxn>
                <a:cxn ang="0">
                  <a:pos x="T4" y="T5"/>
                </a:cxn>
                <a:cxn ang="0">
                  <a:pos x="T6" y="T7"/>
                </a:cxn>
                <a:cxn ang="0">
                  <a:pos x="T8" y="T9"/>
                </a:cxn>
              </a:cxnLst>
              <a:rect b="b" l="0" r="r" t="0"/>
              <a:pathLst>
                <a:path h="192" w="443">
                  <a:moveTo>
                    <a:pt x="222" y="0"/>
                  </a:moveTo>
                  <a:lnTo>
                    <a:pt x="444" y="192"/>
                  </a:lnTo>
                  <a:lnTo>
                    <a:pt x="222" y="192"/>
                  </a:lnTo>
                  <a:lnTo>
                    <a:pt x="0" y="192"/>
                  </a:lnTo>
                  <a:lnTo>
                    <a:pt x="222" y="0"/>
                  </a:lnTo>
                  <a:close/>
                </a:path>
              </a:pathLst>
            </a:custGeom>
            <a:solidFill>
              <a:srgbClr val="F39800"/>
            </a:solidFill>
            <a:ln>
              <a:noFill/>
            </a:ln>
          </p:spPr>
          <p:txBody>
            <a:bodyPr anchor="t" anchorCtr="0" bIns="45720" compatLnSpc="1" lIns="91440" numCol="1" rIns="91440" tIns="45720" vert="horz" wrap="square">
              <a:prstTxWarp prst="textNoShape">
                <a:avLst/>
              </a:prstTxWarp>
            </a:bodyPr>
            <a:lstStyle/>
            <a:p>
              <a:endParaRPr lang="en-AU" sz="1600">
                <a:solidFill>
                  <a:schemeClr val="tx1">
                    <a:lumMod val="75000"/>
                    <a:lumOff val="25000"/>
                  </a:schemeClr>
                </a:solidFill>
                <a:cs typeface="+mn-ea"/>
                <a:sym typeface="+mn-lt"/>
              </a:endParaRPr>
            </a:p>
          </p:txBody>
        </p:sp>
        <p:sp>
          <p:nvSpPr>
            <p:cNvPr id="49" name="Freeform 7">
              <a:extLst>
                <a:ext uri="{FF2B5EF4-FFF2-40B4-BE49-F238E27FC236}">
                  <a16:creationId xmlns:a16="http://schemas.microsoft.com/office/drawing/2014/main" id="{151B1067-CF6F-4D87-8B92-43C2CB28A4E0}"/>
                </a:ext>
              </a:extLst>
            </p:cNvPr>
            <p:cNvSpPr/>
            <p:nvPr/>
          </p:nvSpPr>
          <p:spPr bwMode="auto">
            <a:xfrm rot="5400000">
              <a:off x="5766353" y="3066827"/>
              <a:ext cx="560626" cy="1845600"/>
            </a:xfrm>
            <a:custGeom>
              <a:gdLst>
                <a:gd fmla="*/ 0 w 226" name="T0"/>
                <a:gd fmla="*/ 744 h 744" name="T1"/>
                <a:gd fmla="*/ 0 w 226" name="T2"/>
                <a:gd fmla="*/ 0 h 744" name="T3"/>
                <a:gd fmla="*/ 226 w 226" name="T4"/>
                <a:gd fmla="*/ 178 h 744" name="T5"/>
                <a:gd fmla="*/ 226 w 226" name="T6"/>
                <a:gd fmla="*/ 744 h 744" name="T7"/>
                <a:gd fmla="*/ 0 w 226" name="T8"/>
                <a:gd fmla="*/ 744 h 744" name="T9"/>
              </a:gdLst>
              <a:cxnLst>
                <a:cxn ang="0">
                  <a:pos x="T0" y="T1"/>
                </a:cxn>
                <a:cxn ang="0">
                  <a:pos x="T2" y="T3"/>
                </a:cxn>
                <a:cxn ang="0">
                  <a:pos x="T4" y="T5"/>
                </a:cxn>
                <a:cxn ang="0">
                  <a:pos x="T6" y="T7"/>
                </a:cxn>
                <a:cxn ang="0">
                  <a:pos x="T8" y="T9"/>
                </a:cxn>
              </a:cxnLst>
              <a:rect b="b" l="0" r="r" t="0"/>
              <a:pathLst>
                <a:path h="744" w="226">
                  <a:moveTo>
                    <a:pt x="0" y="744"/>
                  </a:moveTo>
                  <a:lnTo>
                    <a:pt x="0" y="0"/>
                  </a:lnTo>
                  <a:lnTo>
                    <a:pt x="226" y="178"/>
                  </a:lnTo>
                  <a:lnTo>
                    <a:pt x="226" y="744"/>
                  </a:lnTo>
                  <a:lnTo>
                    <a:pt x="0" y="744"/>
                  </a:lnTo>
                  <a:close/>
                </a:path>
              </a:pathLst>
            </a:custGeom>
            <a:solidFill>
              <a:srgbClr val="8C7DA6"/>
            </a:solidFill>
            <a:ln>
              <a:noFill/>
            </a:ln>
          </p:spPr>
          <p:txBody>
            <a:bodyPr anchor="t" anchorCtr="0" bIns="45720" compatLnSpc="1" lIns="91440" numCol="1" rIns="91440" tIns="45720" vert="horz" wrap="square">
              <a:prstTxWarp prst="textNoShape">
                <a:avLst/>
              </a:prstTxWarp>
            </a:bodyPr>
            <a:lstStyle/>
            <a:p>
              <a:endParaRPr lang="en-AU" sz="1600">
                <a:solidFill>
                  <a:schemeClr val="tx1">
                    <a:lumMod val="75000"/>
                    <a:lumOff val="25000"/>
                  </a:schemeClr>
                </a:solidFill>
                <a:cs typeface="+mn-ea"/>
                <a:sym typeface="+mn-lt"/>
              </a:endParaRPr>
            </a:p>
          </p:txBody>
        </p:sp>
        <p:sp>
          <p:nvSpPr>
            <p:cNvPr id="50" name="Freeform 8">
              <a:extLst>
                <a:ext uri="{FF2B5EF4-FFF2-40B4-BE49-F238E27FC236}">
                  <a16:creationId xmlns:a16="http://schemas.microsoft.com/office/drawing/2014/main" id="{C85B86C8-80DE-4FAC-BC0B-75CBF8BF3C8A}"/>
                </a:ext>
              </a:extLst>
            </p:cNvPr>
            <p:cNvSpPr/>
            <p:nvPr/>
          </p:nvSpPr>
          <p:spPr bwMode="auto">
            <a:xfrm rot="5400000">
              <a:off x="4384633" y="3749004"/>
              <a:ext cx="1101407" cy="476284"/>
            </a:xfrm>
            <a:custGeom>
              <a:gdLst>
                <a:gd fmla="*/ 222 w 444" name="T0"/>
                <a:gd fmla="*/ 192 h 192" name="T1"/>
                <a:gd fmla="*/ 444 w 444" name="T2"/>
                <a:gd fmla="*/ 0 h 192" name="T3"/>
                <a:gd fmla="*/ 222 w 444" name="T4"/>
                <a:gd fmla="*/ 0 h 192" name="T5"/>
                <a:gd fmla="*/ 0 w 444" name="T6"/>
                <a:gd fmla="*/ 0 h 192" name="T7"/>
                <a:gd fmla="*/ 222 w 444" name="T8"/>
                <a:gd fmla="*/ 192 h 192" name="T9"/>
              </a:gdLst>
              <a:cxnLst>
                <a:cxn ang="0">
                  <a:pos x="T0" y="T1"/>
                </a:cxn>
                <a:cxn ang="0">
                  <a:pos x="T2" y="T3"/>
                </a:cxn>
                <a:cxn ang="0">
                  <a:pos x="T4" y="T5"/>
                </a:cxn>
                <a:cxn ang="0">
                  <a:pos x="T6" y="T7"/>
                </a:cxn>
                <a:cxn ang="0">
                  <a:pos x="T8" y="T9"/>
                </a:cxn>
              </a:cxnLst>
              <a:rect b="b" l="0" r="r" t="0"/>
              <a:pathLst>
                <a:path h="192" w="443">
                  <a:moveTo>
                    <a:pt x="222" y="192"/>
                  </a:moveTo>
                  <a:lnTo>
                    <a:pt x="444" y="0"/>
                  </a:lnTo>
                  <a:lnTo>
                    <a:pt x="222" y="0"/>
                  </a:lnTo>
                  <a:lnTo>
                    <a:pt x="0" y="0"/>
                  </a:lnTo>
                  <a:lnTo>
                    <a:pt x="222" y="192"/>
                  </a:lnTo>
                  <a:close/>
                </a:path>
              </a:pathLst>
            </a:custGeom>
            <a:solidFill>
              <a:srgbClr val="8C7DA6"/>
            </a:solidFill>
            <a:ln>
              <a:noFill/>
            </a:ln>
          </p:spPr>
          <p:txBody>
            <a:bodyPr anchor="t" anchorCtr="0" bIns="45720" compatLnSpc="1" lIns="91440" numCol="1" rIns="91440" tIns="45720" vert="horz" wrap="square">
              <a:prstTxWarp prst="textNoShape">
                <a:avLst/>
              </a:prstTxWarp>
            </a:bodyPr>
            <a:lstStyle/>
            <a:p>
              <a:endParaRPr lang="en-AU" sz="1600">
                <a:solidFill>
                  <a:schemeClr val="tx1">
                    <a:lumMod val="75000"/>
                    <a:lumOff val="25000"/>
                  </a:schemeClr>
                </a:solidFill>
                <a:cs typeface="+mn-ea"/>
                <a:sym typeface="+mn-lt"/>
              </a:endParaRPr>
            </a:p>
          </p:txBody>
        </p:sp>
        <p:sp>
          <p:nvSpPr>
            <p:cNvPr id="51" name="Freeform 9">
              <a:extLst>
                <a:ext uri="{FF2B5EF4-FFF2-40B4-BE49-F238E27FC236}">
                  <a16:creationId xmlns:a16="http://schemas.microsoft.com/office/drawing/2014/main" id="{730DD3D0-4659-4107-A606-8B864277272E}"/>
                </a:ext>
              </a:extLst>
            </p:cNvPr>
            <p:cNvSpPr/>
            <p:nvPr/>
          </p:nvSpPr>
          <p:spPr bwMode="auto">
            <a:xfrm rot="5400000">
              <a:off x="6361707" y="2471471"/>
              <a:ext cx="560626" cy="1915059"/>
            </a:xfrm>
            <a:custGeom>
              <a:gdLst>
                <a:gd fmla="*/ 226 w 226" name="T0"/>
                <a:gd fmla="*/ 0 h 772" name="T1"/>
                <a:gd fmla="*/ 226 w 226" name="T2"/>
                <a:gd fmla="*/ 772 h 772" name="T3"/>
                <a:gd fmla="*/ 0 w 226" name="T4"/>
                <a:gd fmla="*/ 594 h 772" name="T5"/>
                <a:gd fmla="*/ 0 w 226" name="T6"/>
                <a:gd fmla="*/ 0 h 772" name="T7"/>
                <a:gd fmla="*/ 226 w 226" name="T8"/>
                <a:gd fmla="*/ 0 h 772" name="T9"/>
              </a:gdLst>
              <a:cxnLst>
                <a:cxn ang="0">
                  <a:pos x="T0" y="T1"/>
                </a:cxn>
                <a:cxn ang="0">
                  <a:pos x="T2" y="T3"/>
                </a:cxn>
                <a:cxn ang="0">
                  <a:pos x="T4" y="T5"/>
                </a:cxn>
                <a:cxn ang="0">
                  <a:pos x="T6" y="T7"/>
                </a:cxn>
                <a:cxn ang="0">
                  <a:pos x="T8" y="T9"/>
                </a:cxn>
              </a:cxnLst>
              <a:rect b="b" l="0" r="r" t="0"/>
              <a:pathLst>
                <a:path h="772" w="226">
                  <a:moveTo>
                    <a:pt x="226" y="0"/>
                  </a:moveTo>
                  <a:lnTo>
                    <a:pt x="226" y="772"/>
                  </a:lnTo>
                  <a:lnTo>
                    <a:pt x="0" y="594"/>
                  </a:lnTo>
                  <a:lnTo>
                    <a:pt x="0" y="0"/>
                  </a:lnTo>
                  <a:lnTo>
                    <a:pt x="226" y="0"/>
                  </a:lnTo>
                  <a:close/>
                </a:path>
              </a:pathLst>
            </a:custGeom>
            <a:solidFill>
              <a:srgbClr val="B2D4E0"/>
            </a:solidFill>
            <a:ln>
              <a:noFill/>
            </a:ln>
          </p:spPr>
          <p:txBody>
            <a:bodyPr anchor="t" anchorCtr="0" bIns="45720" compatLnSpc="1" lIns="91440" numCol="1" rIns="91440" tIns="45720" vert="horz" wrap="square">
              <a:prstTxWarp prst="textNoShape">
                <a:avLst/>
              </a:prstTxWarp>
            </a:bodyPr>
            <a:lstStyle/>
            <a:p>
              <a:endParaRPr lang="en-AU" sz="1600">
                <a:solidFill>
                  <a:schemeClr val="tx1">
                    <a:lumMod val="75000"/>
                    <a:lumOff val="25000"/>
                  </a:schemeClr>
                </a:solidFill>
                <a:cs typeface="+mn-ea"/>
                <a:sym typeface="+mn-lt"/>
              </a:endParaRPr>
            </a:p>
          </p:txBody>
        </p:sp>
        <p:sp>
          <p:nvSpPr>
            <p:cNvPr id="52" name="Freeform 10">
              <a:extLst>
                <a:ext uri="{FF2B5EF4-FFF2-40B4-BE49-F238E27FC236}">
                  <a16:creationId xmlns:a16="http://schemas.microsoft.com/office/drawing/2014/main" id="{80A5AD3A-D4DE-43B2-82A0-D22E57ED5D09}"/>
                </a:ext>
              </a:extLst>
            </p:cNvPr>
            <p:cNvSpPr/>
            <p:nvPr/>
          </p:nvSpPr>
          <p:spPr bwMode="auto">
            <a:xfrm rot="5400000">
              <a:off x="7237376" y="3188378"/>
              <a:ext cx="1101407" cy="476284"/>
            </a:xfrm>
            <a:custGeom>
              <a:gdLst>
                <a:gd fmla="*/ 222 w 444" name="T0"/>
                <a:gd fmla="*/ 0 h 192" name="T1"/>
                <a:gd fmla="*/ 0 w 444" name="T2"/>
                <a:gd fmla="*/ 192 h 192" name="T3"/>
                <a:gd fmla="*/ 222 w 444" name="T4"/>
                <a:gd fmla="*/ 192 h 192" name="T5"/>
                <a:gd fmla="*/ 444 w 444" name="T6"/>
                <a:gd fmla="*/ 192 h 192" name="T7"/>
                <a:gd fmla="*/ 222 w 444" name="T8"/>
                <a:gd fmla="*/ 0 h 192" name="T9"/>
              </a:gdLst>
              <a:cxnLst>
                <a:cxn ang="0">
                  <a:pos x="T0" y="T1"/>
                </a:cxn>
                <a:cxn ang="0">
                  <a:pos x="T2" y="T3"/>
                </a:cxn>
                <a:cxn ang="0">
                  <a:pos x="T4" y="T5"/>
                </a:cxn>
                <a:cxn ang="0">
                  <a:pos x="T6" y="T7"/>
                </a:cxn>
                <a:cxn ang="0">
                  <a:pos x="T8" y="T9"/>
                </a:cxn>
              </a:cxnLst>
              <a:rect b="b" l="0" r="r" t="0"/>
              <a:pathLst>
                <a:path h="192" w="443">
                  <a:moveTo>
                    <a:pt x="222" y="0"/>
                  </a:moveTo>
                  <a:lnTo>
                    <a:pt x="0" y="192"/>
                  </a:lnTo>
                  <a:lnTo>
                    <a:pt x="222" y="192"/>
                  </a:lnTo>
                  <a:lnTo>
                    <a:pt x="444" y="192"/>
                  </a:lnTo>
                  <a:lnTo>
                    <a:pt x="222" y="0"/>
                  </a:lnTo>
                  <a:close/>
                </a:path>
              </a:pathLst>
            </a:custGeom>
            <a:solidFill>
              <a:srgbClr val="B2D4E0"/>
            </a:solidFill>
            <a:ln>
              <a:noFill/>
            </a:ln>
          </p:spPr>
          <p:txBody>
            <a:bodyPr anchor="t" anchorCtr="0" bIns="45720" compatLnSpc="1" lIns="91440" numCol="1" rIns="91440" tIns="45720" vert="horz" wrap="square">
              <a:prstTxWarp prst="textNoShape">
                <a:avLst/>
              </a:prstTxWarp>
            </a:bodyPr>
            <a:lstStyle/>
            <a:p>
              <a:endParaRPr lang="en-AU" sz="1600">
                <a:solidFill>
                  <a:schemeClr val="tx1">
                    <a:lumMod val="75000"/>
                    <a:lumOff val="25000"/>
                  </a:schemeClr>
                </a:solidFill>
                <a:cs typeface="+mn-ea"/>
                <a:sym typeface="+mn-lt"/>
              </a:endParaRPr>
            </a:p>
          </p:txBody>
        </p:sp>
        <p:sp>
          <p:nvSpPr>
            <p:cNvPr id="53" name="Freeform 11">
              <a:extLst>
                <a:ext uri="{FF2B5EF4-FFF2-40B4-BE49-F238E27FC236}">
                  <a16:creationId xmlns:a16="http://schemas.microsoft.com/office/drawing/2014/main" id="{F1E087F4-783F-403D-974B-744C1054DAAA}"/>
                </a:ext>
              </a:extLst>
            </p:cNvPr>
            <p:cNvSpPr/>
            <p:nvPr/>
          </p:nvSpPr>
          <p:spPr bwMode="auto">
            <a:xfrm rot="5400000">
              <a:off x="5617514" y="1816581"/>
              <a:ext cx="560626" cy="2123433"/>
            </a:xfrm>
            <a:custGeom>
              <a:gdLst>
                <a:gd fmla="*/ 226 w 226" name="T0"/>
                <a:gd fmla="*/ 856 h 856" name="T1"/>
                <a:gd fmla="*/ 226 w 226" name="T2"/>
                <a:gd fmla="*/ 0 h 856" name="T3"/>
                <a:gd fmla="*/ 0 w 226" name="T4"/>
                <a:gd fmla="*/ 178 h 856" name="T5"/>
                <a:gd fmla="*/ 0 w 226" name="T6"/>
                <a:gd fmla="*/ 856 h 856" name="T7"/>
                <a:gd fmla="*/ 226 w 226" name="T8"/>
                <a:gd fmla="*/ 856 h 856" name="T9"/>
              </a:gdLst>
              <a:cxnLst>
                <a:cxn ang="0">
                  <a:pos x="T0" y="T1"/>
                </a:cxn>
                <a:cxn ang="0">
                  <a:pos x="T2" y="T3"/>
                </a:cxn>
                <a:cxn ang="0">
                  <a:pos x="T4" y="T5"/>
                </a:cxn>
                <a:cxn ang="0">
                  <a:pos x="T6" y="T7"/>
                </a:cxn>
                <a:cxn ang="0">
                  <a:pos x="T8" y="T9"/>
                </a:cxn>
              </a:cxnLst>
              <a:rect b="b" l="0" r="r" t="0"/>
              <a:pathLst>
                <a:path h="856" w="226">
                  <a:moveTo>
                    <a:pt x="226" y="856"/>
                  </a:moveTo>
                  <a:lnTo>
                    <a:pt x="226" y="0"/>
                  </a:lnTo>
                  <a:lnTo>
                    <a:pt x="0" y="178"/>
                  </a:lnTo>
                  <a:lnTo>
                    <a:pt x="0" y="856"/>
                  </a:lnTo>
                  <a:lnTo>
                    <a:pt x="226" y="856"/>
                  </a:lnTo>
                  <a:close/>
                </a:path>
              </a:pathLst>
            </a:custGeom>
            <a:solidFill>
              <a:srgbClr val="EFB0B4"/>
            </a:solidFill>
            <a:ln>
              <a:noFill/>
            </a:ln>
          </p:spPr>
          <p:txBody>
            <a:bodyPr anchor="t" anchorCtr="0" bIns="45720" compatLnSpc="1" lIns="91440" numCol="1" rIns="91440" tIns="45720" vert="horz" wrap="square">
              <a:prstTxWarp prst="textNoShape">
                <a:avLst/>
              </a:prstTxWarp>
            </a:bodyPr>
            <a:lstStyle/>
            <a:p>
              <a:endParaRPr lang="en-AU" sz="1600">
                <a:solidFill>
                  <a:schemeClr val="tx1">
                    <a:lumMod val="75000"/>
                    <a:lumOff val="25000"/>
                  </a:schemeClr>
                </a:solidFill>
                <a:cs typeface="+mn-ea"/>
                <a:sym typeface="+mn-lt"/>
              </a:endParaRPr>
            </a:p>
          </p:txBody>
        </p:sp>
        <p:sp>
          <p:nvSpPr>
            <p:cNvPr id="54" name="Freeform 12">
              <a:extLst>
                <a:ext uri="{FF2B5EF4-FFF2-40B4-BE49-F238E27FC236}">
                  <a16:creationId xmlns:a16="http://schemas.microsoft.com/office/drawing/2014/main" id="{08057F05-1A76-4427-A262-A39977440EA9}"/>
                </a:ext>
              </a:extLst>
            </p:cNvPr>
            <p:cNvSpPr/>
            <p:nvPr/>
          </p:nvSpPr>
          <p:spPr bwMode="auto">
            <a:xfrm rot="5400000">
              <a:off x="4096878" y="2637675"/>
              <a:ext cx="1101407" cy="476284"/>
            </a:xfrm>
            <a:custGeom>
              <a:gdLst>
                <a:gd fmla="*/ 222 w 444" name="T0"/>
                <a:gd fmla="*/ 192 h 192" name="T1"/>
                <a:gd fmla="*/ 0 w 444" name="T2"/>
                <a:gd fmla="*/ 0 h 192" name="T3"/>
                <a:gd fmla="*/ 222 w 444" name="T4"/>
                <a:gd fmla="*/ 0 h 192" name="T5"/>
                <a:gd fmla="*/ 444 w 444" name="T6"/>
                <a:gd fmla="*/ 0 h 192" name="T7"/>
                <a:gd fmla="*/ 222 w 444" name="T8"/>
                <a:gd fmla="*/ 192 h 192" name="T9"/>
              </a:gdLst>
              <a:cxnLst>
                <a:cxn ang="0">
                  <a:pos x="T0" y="T1"/>
                </a:cxn>
                <a:cxn ang="0">
                  <a:pos x="T2" y="T3"/>
                </a:cxn>
                <a:cxn ang="0">
                  <a:pos x="T4" y="T5"/>
                </a:cxn>
                <a:cxn ang="0">
                  <a:pos x="T6" y="T7"/>
                </a:cxn>
                <a:cxn ang="0">
                  <a:pos x="T8" y="T9"/>
                </a:cxn>
              </a:cxnLst>
              <a:rect b="b" l="0" r="r" t="0"/>
              <a:pathLst>
                <a:path h="192" w="443">
                  <a:moveTo>
                    <a:pt x="222" y="192"/>
                  </a:moveTo>
                  <a:lnTo>
                    <a:pt x="0" y="0"/>
                  </a:lnTo>
                  <a:lnTo>
                    <a:pt x="222" y="0"/>
                  </a:lnTo>
                  <a:lnTo>
                    <a:pt x="444" y="0"/>
                  </a:lnTo>
                  <a:lnTo>
                    <a:pt x="222" y="192"/>
                  </a:lnTo>
                  <a:close/>
                </a:path>
              </a:pathLst>
            </a:custGeom>
            <a:solidFill>
              <a:srgbClr val="EFB0B4"/>
            </a:solidFill>
            <a:ln>
              <a:noFill/>
            </a:ln>
          </p:spPr>
          <p:txBody>
            <a:bodyPr anchor="t" anchorCtr="0" bIns="45720" compatLnSpc="1" lIns="91440" numCol="1" rIns="91440" tIns="45720" vert="horz" wrap="square">
              <a:prstTxWarp prst="textNoShape">
                <a:avLst/>
              </a:prstTxWarp>
            </a:bodyPr>
            <a:lstStyle/>
            <a:p>
              <a:endParaRPr lang="en-AU" sz="1600">
                <a:solidFill>
                  <a:schemeClr val="tx1">
                    <a:lumMod val="75000"/>
                    <a:lumOff val="25000"/>
                  </a:schemeClr>
                </a:solidFill>
                <a:cs typeface="+mn-ea"/>
                <a:sym typeface="+mn-lt"/>
              </a:endParaRPr>
            </a:p>
          </p:txBody>
        </p:sp>
      </p:grpSp>
      <p:grpSp>
        <p:nvGrpSpPr>
          <p:cNvPr id="55" name="组合 54">
            <a:extLst>
              <a:ext uri="{FF2B5EF4-FFF2-40B4-BE49-F238E27FC236}">
                <a16:creationId xmlns:a16="http://schemas.microsoft.com/office/drawing/2014/main" id="{BB51CA80-EE6B-4770-9CF2-9B05684A52CD}"/>
              </a:ext>
            </a:extLst>
          </p:cNvPr>
          <p:cNvGrpSpPr/>
          <p:nvPr/>
        </p:nvGrpSpPr>
        <p:grpSpPr>
          <a:xfrm>
            <a:off x="897407" y="2125176"/>
            <a:ext cx="2428480" cy="1292662"/>
            <a:chOff x="2136360" y="3893492"/>
            <a:chExt cx="1886136" cy="1292662"/>
          </a:xfrm>
        </p:grpSpPr>
        <p:sp>
          <p:nvSpPr>
            <p:cNvPr id="56" name="文本框 55">
              <a:extLst>
                <a:ext uri="{FF2B5EF4-FFF2-40B4-BE49-F238E27FC236}">
                  <a16:creationId xmlns:a16="http://schemas.microsoft.com/office/drawing/2014/main" id="{3FDA7894-B7DC-41C2-A1F3-E82C14F46714}"/>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57" name="矩形 56">
              <a:extLst>
                <a:ext uri="{FF2B5EF4-FFF2-40B4-BE49-F238E27FC236}">
                  <a16:creationId xmlns:a16="http://schemas.microsoft.com/office/drawing/2014/main" id="{129984FC-4411-4C54-ABFB-1D70665D0F1D}"/>
                </a:ext>
              </a:extLst>
            </p:cNvPr>
            <p:cNvSpPr/>
            <p:nvPr/>
          </p:nvSpPr>
          <p:spPr>
            <a:xfrm>
              <a:off x="2613859" y="3893492"/>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grpSp>
        <p:nvGrpSpPr>
          <p:cNvPr id="58" name="组合 57">
            <a:extLst>
              <a:ext uri="{FF2B5EF4-FFF2-40B4-BE49-F238E27FC236}">
                <a16:creationId xmlns:a16="http://schemas.microsoft.com/office/drawing/2014/main" id="{455A2C3E-364B-44E1-BA83-3086C0D3DFCE}"/>
              </a:ext>
            </a:extLst>
          </p:cNvPr>
          <p:cNvGrpSpPr/>
          <p:nvPr/>
        </p:nvGrpSpPr>
        <p:grpSpPr>
          <a:xfrm>
            <a:off x="897407" y="4003924"/>
            <a:ext cx="2428480" cy="1292662"/>
            <a:chOff x="2136360" y="3893492"/>
            <a:chExt cx="1886136" cy="1292662"/>
          </a:xfrm>
        </p:grpSpPr>
        <p:sp>
          <p:nvSpPr>
            <p:cNvPr id="59" name="文本框 58">
              <a:extLst>
                <a:ext uri="{FF2B5EF4-FFF2-40B4-BE49-F238E27FC236}">
                  <a16:creationId xmlns:a16="http://schemas.microsoft.com/office/drawing/2014/main" id="{C3400EE2-2BB1-4F4F-BA5B-1908D3E21230}"/>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60" name="矩形 59">
              <a:extLst>
                <a:ext uri="{FF2B5EF4-FFF2-40B4-BE49-F238E27FC236}">
                  <a16:creationId xmlns:a16="http://schemas.microsoft.com/office/drawing/2014/main" id="{9770633B-F741-4BDF-B69A-083F5992422E}"/>
                </a:ext>
              </a:extLst>
            </p:cNvPr>
            <p:cNvSpPr/>
            <p:nvPr/>
          </p:nvSpPr>
          <p:spPr>
            <a:xfrm>
              <a:off x="2613859" y="3893492"/>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grpSp>
        <p:nvGrpSpPr>
          <p:cNvPr id="61" name="组合 60">
            <a:extLst>
              <a:ext uri="{FF2B5EF4-FFF2-40B4-BE49-F238E27FC236}">
                <a16:creationId xmlns:a16="http://schemas.microsoft.com/office/drawing/2014/main" id="{E824E832-9AAE-4769-9A46-52B719081A65}"/>
              </a:ext>
            </a:extLst>
          </p:cNvPr>
          <p:cNvGrpSpPr/>
          <p:nvPr/>
        </p:nvGrpSpPr>
        <p:grpSpPr>
          <a:xfrm>
            <a:off x="8995290" y="2125176"/>
            <a:ext cx="2428480" cy="1292662"/>
            <a:chOff x="2136360" y="3893492"/>
            <a:chExt cx="1886136" cy="1292662"/>
          </a:xfrm>
        </p:grpSpPr>
        <p:sp>
          <p:nvSpPr>
            <p:cNvPr id="62" name="文本框 61">
              <a:extLst>
                <a:ext uri="{FF2B5EF4-FFF2-40B4-BE49-F238E27FC236}">
                  <a16:creationId xmlns:a16="http://schemas.microsoft.com/office/drawing/2014/main" id="{EFE7B1FC-C332-442F-BDF2-68B5B5972D1A}"/>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63" name="矩形 62">
              <a:extLst>
                <a:ext uri="{FF2B5EF4-FFF2-40B4-BE49-F238E27FC236}">
                  <a16:creationId xmlns:a16="http://schemas.microsoft.com/office/drawing/2014/main" id="{400F0E50-D461-4B95-944B-EF6E63A3D12F}"/>
                </a:ext>
              </a:extLst>
            </p:cNvPr>
            <p:cNvSpPr/>
            <p:nvPr/>
          </p:nvSpPr>
          <p:spPr>
            <a:xfrm>
              <a:off x="2613859" y="3893492"/>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grpSp>
        <p:nvGrpSpPr>
          <p:cNvPr id="64" name="组合 63">
            <a:extLst>
              <a:ext uri="{FF2B5EF4-FFF2-40B4-BE49-F238E27FC236}">
                <a16:creationId xmlns:a16="http://schemas.microsoft.com/office/drawing/2014/main" id="{EC2D4F7F-AA3E-461F-B7F2-5FF066D30ACB}"/>
              </a:ext>
            </a:extLst>
          </p:cNvPr>
          <p:cNvGrpSpPr/>
          <p:nvPr/>
        </p:nvGrpSpPr>
        <p:grpSpPr>
          <a:xfrm>
            <a:off x="8995290" y="4003924"/>
            <a:ext cx="2428480" cy="1292662"/>
            <a:chOff x="2136360" y="3893492"/>
            <a:chExt cx="1886136" cy="1292662"/>
          </a:xfrm>
        </p:grpSpPr>
        <p:sp>
          <p:nvSpPr>
            <p:cNvPr id="65" name="文本框 64">
              <a:extLst>
                <a:ext uri="{FF2B5EF4-FFF2-40B4-BE49-F238E27FC236}">
                  <a16:creationId xmlns:a16="http://schemas.microsoft.com/office/drawing/2014/main" id="{941E2995-EAF5-4D97-AE3C-DB06ADD799EC}"/>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66" name="矩形 65">
              <a:extLst>
                <a:ext uri="{FF2B5EF4-FFF2-40B4-BE49-F238E27FC236}">
                  <a16:creationId xmlns:a16="http://schemas.microsoft.com/office/drawing/2014/main" id="{25FED779-5E6E-4D63-B7BD-05BD1C9F6CD5}"/>
                </a:ext>
              </a:extLst>
            </p:cNvPr>
            <p:cNvSpPr/>
            <p:nvPr/>
          </p:nvSpPr>
          <p:spPr>
            <a:xfrm>
              <a:off x="2613859" y="3893492"/>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spTree>
    <p:extLst>
      <p:ext uri="{BB962C8B-B14F-4D97-AF65-F5344CB8AC3E}">
        <p14:creationId val="3032579978"/>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6" presetSubtype="32">
                                  <p:stCondLst>
                                    <p:cond delay="0"/>
                                  </p:stCondLst>
                                  <p:childTnLst>
                                    <p:set>
                                      <p:cBhvr>
                                        <p:cTn dur="1" fill="hold" id="6">
                                          <p:stCondLst>
                                            <p:cond delay="0"/>
                                          </p:stCondLst>
                                        </p:cTn>
                                        <p:tgtEl>
                                          <p:spTgt spid="43"/>
                                        </p:tgtEl>
                                        <p:attrNameLst>
                                          <p:attrName>style.visibility</p:attrName>
                                        </p:attrNameLst>
                                      </p:cBhvr>
                                      <p:to>
                                        <p:strVal val="visible"/>
                                      </p:to>
                                    </p:set>
                                    <p:animEffect filter="circle(out)" transition="in">
                                      <p:cBhvr>
                                        <p:cTn dur="500" id="7"/>
                                        <p:tgtEl>
                                          <p:spTgt spid="43"/>
                                        </p:tgtEl>
                                      </p:cBhvr>
                                    </p:animEffect>
                                  </p:childTnLst>
                                </p:cTn>
                              </p:par>
                            </p:childTnLst>
                          </p:cTn>
                        </p:par>
                      </p:childTnLst>
                    </p:cTn>
                  </p:par>
                  <p:par>
                    <p:cTn fill="hold" id="8" nodeType="clickPar">
                      <p:stCondLst>
                        <p:cond delay="indefinite"/>
                        <p:cond delay="0" evt="onBegin">
                          <p:tn val="7"/>
                        </p:cond>
                      </p:stCondLst>
                      <p:childTnLst>
                        <p:par>
                          <p:cTn fill="hold" id="9" nodeType="afterGroup">
                            <p:stCondLst>
                              <p:cond delay="0"/>
                            </p:stCondLst>
                            <p:childTnLst>
                              <p:par>
                                <p:cTn fill="hold" id="10" nodeType="clickEffect" presetClass="entr" presetID="42" presetSubtype="0">
                                  <p:stCondLst>
                                    <p:cond delay="0"/>
                                  </p:stCondLst>
                                  <p:childTnLst>
                                    <p:set>
                                      <p:cBhvr>
                                        <p:cTn dur="1" fill="hold" id="11">
                                          <p:stCondLst>
                                            <p:cond delay="0"/>
                                          </p:stCondLst>
                                        </p:cTn>
                                        <p:tgtEl>
                                          <p:spTgt spid="55"/>
                                        </p:tgtEl>
                                        <p:attrNameLst>
                                          <p:attrName>style.visibility</p:attrName>
                                        </p:attrNameLst>
                                      </p:cBhvr>
                                      <p:to>
                                        <p:strVal val="visible"/>
                                      </p:to>
                                    </p:set>
                                    <p:animEffect filter="fade" transition="in">
                                      <p:cBhvr>
                                        <p:cTn dur="1000" id="12"/>
                                        <p:tgtEl>
                                          <p:spTgt spid="55"/>
                                        </p:tgtEl>
                                      </p:cBhvr>
                                    </p:animEffect>
                                    <p:anim calcmode="lin" valueType="num">
                                      <p:cBhvr>
                                        <p:cTn dur="1000" fill="hold" id="13"/>
                                        <p:tgtEl>
                                          <p:spTgt spid="55"/>
                                        </p:tgtEl>
                                        <p:attrNameLst>
                                          <p:attrName>ppt_x</p:attrName>
                                        </p:attrNameLst>
                                      </p:cBhvr>
                                      <p:tavLst>
                                        <p:tav tm="0">
                                          <p:val>
                                            <p:strVal val="#ppt_x"/>
                                          </p:val>
                                        </p:tav>
                                        <p:tav tm="100000">
                                          <p:val>
                                            <p:strVal val="#ppt_x"/>
                                          </p:val>
                                        </p:tav>
                                      </p:tavLst>
                                    </p:anim>
                                    <p:anim calcmode="lin" valueType="num">
                                      <p:cBhvr>
                                        <p:cTn dur="1000" fill="hold" id="14"/>
                                        <p:tgtEl>
                                          <p:spTgt spid="55"/>
                                        </p:tgtEl>
                                        <p:attrNameLst>
                                          <p:attrName>ppt_y</p:attrName>
                                        </p:attrNameLst>
                                      </p:cBhvr>
                                      <p:tavLst>
                                        <p:tav tm="0">
                                          <p:val>
                                            <p:strVal val="#ppt_y+.1"/>
                                          </p:val>
                                        </p:tav>
                                        <p:tav tm="100000">
                                          <p:val>
                                            <p:strVal val="#ppt_y"/>
                                          </p:val>
                                        </p:tav>
                                      </p:tavLst>
                                    </p:anim>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id="17" nodeType="clickEffect" presetClass="entr" presetID="42" presetSubtype="0">
                                  <p:stCondLst>
                                    <p:cond delay="0"/>
                                  </p:stCondLst>
                                  <p:childTnLst>
                                    <p:set>
                                      <p:cBhvr>
                                        <p:cTn dur="1" fill="hold" id="18">
                                          <p:stCondLst>
                                            <p:cond delay="0"/>
                                          </p:stCondLst>
                                        </p:cTn>
                                        <p:tgtEl>
                                          <p:spTgt spid="58"/>
                                        </p:tgtEl>
                                        <p:attrNameLst>
                                          <p:attrName>style.visibility</p:attrName>
                                        </p:attrNameLst>
                                      </p:cBhvr>
                                      <p:to>
                                        <p:strVal val="visible"/>
                                      </p:to>
                                    </p:set>
                                    <p:animEffect filter="fade" transition="in">
                                      <p:cBhvr>
                                        <p:cTn dur="1000" id="19"/>
                                        <p:tgtEl>
                                          <p:spTgt spid="58"/>
                                        </p:tgtEl>
                                      </p:cBhvr>
                                    </p:animEffect>
                                    <p:anim calcmode="lin" valueType="num">
                                      <p:cBhvr>
                                        <p:cTn dur="1000" fill="hold" id="20"/>
                                        <p:tgtEl>
                                          <p:spTgt spid="58"/>
                                        </p:tgtEl>
                                        <p:attrNameLst>
                                          <p:attrName>ppt_x</p:attrName>
                                        </p:attrNameLst>
                                      </p:cBhvr>
                                      <p:tavLst>
                                        <p:tav tm="0">
                                          <p:val>
                                            <p:strVal val="#ppt_x"/>
                                          </p:val>
                                        </p:tav>
                                        <p:tav tm="100000">
                                          <p:val>
                                            <p:strVal val="#ppt_x"/>
                                          </p:val>
                                        </p:tav>
                                      </p:tavLst>
                                    </p:anim>
                                    <p:anim calcmode="lin" valueType="num">
                                      <p:cBhvr>
                                        <p:cTn dur="1000" fill="hold" id="21"/>
                                        <p:tgtEl>
                                          <p:spTgt spid="58"/>
                                        </p:tgtEl>
                                        <p:attrNameLst>
                                          <p:attrName>ppt_y</p:attrName>
                                        </p:attrNameLst>
                                      </p:cBhvr>
                                      <p:tavLst>
                                        <p:tav tm="0">
                                          <p:val>
                                            <p:strVal val="#ppt_y+.1"/>
                                          </p:val>
                                        </p:tav>
                                        <p:tav tm="100000">
                                          <p:val>
                                            <p:strVal val="#ppt_y"/>
                                          </p:val>
                                        </p:tav>
                                      </p:tavLst>
                                    </p:anim>
                                  </p:childTnLst>
                                </p:cTn>
                              </p:par>
                            </p:childTnLst>
                          </p:cTn>
                        </p:par>
                      </p:childTnLst>
                    </p:cTn>
                  </p:par>
                  <p:par>
                    <p:cTn fill="hold" id="22" nodeType="clickPar">
                      <p:stCondLst>
                        <p:cond delay="indefinite"/>
                        <p:cond delay="0" evt="onBegin">
                          <p:tn val="21"/>
                        </p:cond>
                      </p:stCondLst>
                      <p:childTnLst>
                        <p:par>
                          <p:cTn fill="hold" id="23" nodeType="afterGroup">
                            <p:stCondLst>
                              <p:cond delay="0"/>
                            </p:stCondLst>
                            <p:childTnLst>
                              <p:par>
                                <p:cTn fill="hold" id="24" nodeType="clickEffect" presetClass="entr" presetID="42" presetSubtype="0">
                                  <p:stCondLst>
                                    <p:cond delay="0"/>
                                  </p:stCondLst>
                                  <p:childTnLst>
                                    <p:set>
                                      <p:cBhvr>
                                        <p:cTn dur="1" fill="hold" id="25">
                                          <p:stCondLst>
                                            <p:cond delay="0"/>
                                          </p:stCondLst>
                                        </p:cTn>
                                        <p:tgtEl>
                                          <p:spTgt spid="61"/>
                                        </p:tgtEl>
                                        <p:attrNameLst>
                                          <p:attrName>style.visibility</p:attrName>
                                        </p:attrNameLst>
                                      </p:cBhvr>
                                      <p:to>
                                        <p:strVal val="visible"/>
                                      </p:to>
                                    </p:set>
                                    <p:animEffect filter="fade" transition="in">
                                      <p:cBhvr>
                                        <p:cTn dur="1000" id="26"/>
                                        <p:tgtEl>
                                          <p:spTgt spid="61"/>
                                        </p:tgtEl>
                                      </p:cBhvr>
                                    </p:animEffect>
                                    <p:anim calcmode="lin" valueType="num">
                                      <p:cBhvr>
                                        <p:cTn dur="1000" fill="hold" id="27"/>
                                        <p:tgtEl>
                                          <p:spTgt spid="61"/>
                                        </p:tgtEl>
                                        <p:attrNameLst>
                                          <p:attrName>ppt_x</p:attrName>
                                        </p:attrNameLst>
                                      </p:cBhvr>
                                      <p:tavLst>
                                        <p:tav tm="0">
                                          <p:val>
                                            <p:strVal val="#ppt_x"/>
                                          </p:val>
                                        </p:tav>
                                        <p:tav tm="100000">
                                          <p:val>
                                            <p:strVal val="#ppt_x"/>
                                          </p:val>
                                        </p:tav>
                                      </p:tavLst>
                                    </p:anim>
                                    <p:anim calcmode="lin" valueType="num">
                                      <p:cBhvr>
                                        <p:cTn dur="1000" fill="hold" id="28"/>
                                        <p:tgtEl>
                                          <p:spTgt spid="61"/>
                                        </p:tgtEl>
                                        <p:attrNameLst>
                                          <p:attrName>ppt_y</p:attrName>
                                        </p:attrNameLst>
                                      </p:cBhvr>
                                      <p:tavLst>
                                        <p:tav tm="0">
                                          <p:val>
                                            <p:strVal val="#ppt_y+.1"/>
                                          </p:val>
                                        </p:tav>
                                        <p:tav tm="100000">
                                          <p:val>
                                            <p:strVal val="#ppt_y"/>
                                          </p:val>
                                        </p:tav>
                                      </p:tavLst>
                                    </p:anim>
                                  </p:childTnLst>
                                </p:cTn>
                              </p:par>
                            </p:childTnLst>
                          </p:cTn>
                        </p:par>
                      </p:childTnLst>
                    </p:cTn>
                  </p:par>
                  <p:par>
                    <p:cTn fill="hold" id="29" nodeType="clickPar">
                      <p:stCondLst>
                        <p:cond delay="indefinite"/>
                        <p:cond delay="0" evt="onBegin">
                          <p:tn val="28"/>
                        </p:cond>
                      </p:stCondLst>
                      <p:childTnLst>
                        <p:par>
                          <p:cTn fill="hold" id="30" nodeType="afterGroup">
                            <p:stCondLst>
                              <p:cond delay="0"/>
                            </p:stCondLst>
                            <p:childTnLst>
                              <p:par>
                                <p:cTn fill="hold" id="31" nodeType="clickEffect" presetClass="entr" presetID="42" presetSubtype="0">
                                  <p:stCondLst>
                                    <p:cond delay="0"/>
                                  </p:stCondLst>
                                  <p:childTnLst>
                                    <p:set>
                                      <p:cBhvr>
                                        <p:cTn dur="1" fill="hold" id="32">
                                          <p:stCondLst>
                                            <p:cond delay="0"/>
                                          </p:stCondLst>
                                        </p:cTn>
                                        <p:tgtEl>
                                          <p:spTgt spid="64"/>
                                        </p:tgtEl>
                                        <p:attrNameLst>
                                          <p:attrName>style.visibility</p:attrName>
                                        </p:attrNameLst>
                                      </p:cBhvr>
                                      <p:to>
                                        <p:strVal val="visible"/>
                                      </p:to>
                                    </p:set>
                                    <p:animEffect filter="fade" transition="in">
                                      <p:cBhvr>
                                        <p:cTn dur="1000" id="33"/>
                                        <p:tgtEl>
                                          <p:spTgt spid="64"/>
                                        </p:tgtEl>
                                      </p:cBhvr>
                                    </p:animEffect>
                                    <p:anim calcmode="lin" valueType="num">
                                      <p:cBhvr>
                                        <p:cTn dur="1000" fill="hold" id="34"/>
                                        <p:tgtEl>
                                          <p:spTgt spid="64"/>
                                        </p:tgtEl>
                                        <p:attrNameLst>
                                          <p:attrName>ppt_x</p:attrName>
                                        </p:attrNameLst>
                                      </p:cBhvr>
                                      <p:tavLst>
                                        <p:tav tm="0">
                                          <p:val>
                                            <p:strVal val="#ppt_x"/>
                                          </p:val>
                                        </p:tav>
                                        <p:tav tm="100000">
                                          <p:val>
                                            <p:strVal val="#ppt_x"/>
                                          </p:val>
                                        </p:tav>
                                      </p:tavLst>
                                    </p:anim>
                                    <p:anim calcmode="lin" valueType="num">
                                      <p:cBhvr>
                                        <p:cTn dur="1000" fill="hold" id="35"/>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6" name="组合 35">
            <a:extLst>
              <a:ext uri="{FF2B5EF4-FFF2-40B4-BE49-F238E27FC236}">
                <a16:creationId xmlns:a16="http://schemas.microsoft.com/office/drawing/2014/main" id="{9B16A923-ADC5-4534-BC46-DD8A4D49F541}"/>
              </a:ext>
            </a:extLst>
          </p:cNvPr>
          <p:cNvGrpSpPr/>
          <p:nvPr/>
        </p:nvGrpSpPr>
        <p:grpSpPr>
          <a:xfrm>
            <a:off x="4587005" y="414382"/>
            <a:ext cx="3014814" cy="726505"/>
            <a:chOff x="5335746" y="2484877"/>
            <a:chExt cx="4648785" cy="726505"/>
          </a:xfrm>
        </p:grpSpPr>
        <p:sp>
          <p:nvSpPr>
            <p:cNvPr id="37" name="文本框 36">
              <a:extLst>
                <a:ext uri="{FF2B5EF4-FFF2-40B4-BE49-F238E27FC236}">
                  <a16:creationId xmlns:a16="http://schemas.microsoft.com/office/drawing/2014/main" id="{A4732CB5-7A98-4944-A60D-A61799DD5472}"/>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工作概述</a:t>
              </a:r>
            </a:p>
          </p:txBody>
        </p:sp>
        <p:sp>
          <p:nvSpPr>
            <p:cNvPr id="38" name="文本框 37">
              <a:extLst>
                <a:ext uri="{FF2B5EF4-FFF2-40B4-BE49-F238E27FC236}">
                  <a16:creationId xmlns:a16="http://schemas.microsoft.com/office/drawing/2014/main" id="{E46DCBDF-6F4E-4BBC-A09F-714EC7EE43B4}"/>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工作概述</a:t>
              </a:r>
            </a:p>
          </p:txBody>
        </p:sp>
      </p:grpSp>
      <p:grpSp>
        <p:nvGrpSpPr>
          <p:cNvPr id="39" name="组合 38">
            <a:extLst>
              <a:ext uri="{FF2B5EF4-FFF2-40B4-BE49-F238E27FC236}">
                <a16:creationId xmlns:a16="http://schemas.microsoft.com/office/drawing/2014/main" id="{3401C2AB-C320-4DA1-B4D1-9FC1FB245C10}"/>
              </a:ext>
            </a:extLst>
          </p:cNvPr>
          <p:cNvGrpSpPr/>
          <p:nvPr/>
        </p:nvGrpSpPr>
        <p:grpSpPr>
          <a:xfrm>
            <a:off x="4152900" y="2111317"/>
            <a:ext cx="3886200" cy="3446524"/>
            <a:chOff x="3018566" y="1584292"/>
            <a:chExt cx="3096484" cy="2746157"/>
          </a:xfrm>
        </p:grpSpPr>
        <p:cxnSp>
          <p:nvCxnSpPr>
            <p:cNvPr id="40" name="Straight Connector 36">
              <a:extLst>
                <a:ext uri="{FF2B5EF4-FFF2-40B4-BE49-F238E27FC236}">
                  <a16:creationId xmlns:a16="http://schemas.microsoft.com/office/drawing/2014/main" id="{05193052-37F8-4A3A-B918-1551ECCBA2ED}"/>
                </a:ext>
              </a:extLst>
            </p:cNvPr>
            <p:cNvCxnSpPr/>
            <p:nvPr/>
          </p:nvCxnSpPr>
          <p:spPr>
            <a:xfrm rot="10800000">
              <a:off x="4099047" y="2031125"/>
              <a:ext cx="945906" cy="1332"/>
            </a:xfrm>
            <a:prstGeom prst="line">
              <a:avLst/>
            </a:prstGeom>
            <a:ln w="19050">
              <a:solidFill>
                <a:schemeClr val="bg1">
                  <a:lumMod val="75000"/>
                </a:schemeClr>
              </a:solidFill>
              <a:prstDash val="sysDot"/>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41" name="Straight Connector 31">
              <a:extLst>
                <a:ext uri="{FF2B5EF4-FFF2-40B4-BE49-F238E27FC236}">
                  <a16:creationId xmlns:a16="http://schemas.microsoft.com/office/drawing/2014/main" id="{25E62B48-A645-4197-8F05-4B5D63FF8EE8}"/>
                </a:ext>
              </a:extLst>
            </p:cNvPr>
            <p:cNvCxnSpPr/>
            <p:nvPr/>
          </p:nvCxnSpPr>
          <p:spPr>
            <a:xfrm rot="10800000">
              <a:off x="4099047" y="3731592"/>
              <a:ext cx="945906" cy="1332"/>
            </a:xfrm>
            <a:prstGeom prst="line">
              <a:avLst/>
            </a:prstGeom>
            <a:ln w="19050">
              <a:solidFill>
                <a:schemeClr val="bg1">
                  <a:lumMod val="75000"/>
                </a:schemeClr>
              </a:solidFill>
              <a:prstDash val="sysDot"/>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42" name="Group 22">
              <a:extLst>
                <a:ext uri="{FF2B5EF4-FFF2-40B4-BE49-F238E27FC236}">
                  <a16:creationId xmlns:a16="http://schemas.microsoft.com/office/drawing/2014/main" id="{AC2F6632-F6B6-41F1-A67C-8073769B14F1}"/>
                </a:ext>
              </a:extLst>
            </p:cNvPr>
            <p:cNvGrpSpPr/>
            <p:nvPr/>
          </p:nvGrpSpPr>
          <p:grpSpPr>
            <a:xfrm>
              <a:off x="3018566" y="1595267"/>
              <a:ext cx="800314" cy="856014"/>
              <a:chOff x="947582" y="1574028"/>
              <a:chExt cx="1209747" cy="1293941"/>
            </a:xfrm>
          </p:grpSpPr>
          <p:sp>
            <p:nvSpPr>
              <p:cNvPr id="59" name="Sev01">
                <a:extLst>
                  <a:ext uri="{FF2B5EF4-FFF2-40B4-BE49-F238E27FC236}">
                    <a16:creationId xmlns:a16="http://schemas.microsoft.com/office/drawing/2014/main" id="{E9684977-5B13-4C75-9585-D2DB074E1B6D}"/>
                  </a:ext>
                </a:extLst>
              </p:cNvPr>
              <p:cNvSpPr/>
              <p:nvPr/>
            </p:nvSpPr>
            <p:spPr>
              <a:xfrm rot="18900000">
                <a:off x="947582" y="1658222"/>
                <a:ext cx="1209747" cy="1209747"/>
              </a:xfrm>
              <a:prstGeom prst="rect">
                <a:avLst/>
              </a:prstGeom>
              <a:solidFill>
                <a:srgbClr val="F398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600">
                  <a:solidFill>
                    <a:schemeClr val="tx1">
                      <a:lumMod val="75000"/>
                      <a:lumOff val="25000"/>
                    </a:schemeClr>
                  </a:solidFill>
                  <a:cs typeface="+mn-ea"/>
                  <a:sym typeface="+mn-lt"/>
                </a:endParaRPr>
              </a:p>
            </p:txBody>
          </p:sp>
          <p:sp>
            <p:nvSpPr>
              <p:cNvPr id="60" name="Sev01">
                <a:extLst>
                  <a:ext uri="{FF2B5EF4-FFF2-40B4-BE49-F238E27FC236}">
                    <a16:creationId xmlns:a16="http://schemas.microsoft.com/office/drawing/2014/main" id="{6BDBF933-50AF-4785-A643-14B8A9E47987}"/>
                  </a:ext>
                </a:extLst>
              </p:cNvPr>
              <p:cNvSpPr/>
              <p:nvPr/>
            </p:nvSpPr>
            <p:spPr>
              <a:xfrm rot="18900000">
                <a:off x="947582" y="1574028"/>
                <a:ext cx="1209747" cy="1209747"/>
              </a:xfrm>
              <a:prstGeom prst="rect">
                <a:avLst/>
              </a:prstGeom>
              <a:solidFill>
                <a:srgbClr val="F398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600">
                  <a:solidFill>
                    <a:schemeClr val="tx1">
                      <a:lumMod val="75000"/>
                      <a:lumOff val="25000"/>
                    </a:schemeClr>
                  </a:solidFill>
                  <a:cs typeface="+mn-ea"/>
                  <a:sym typeface="+mn-lt"/>
                </a:endParaRPr>
              </a:p>
            </p:txBody>
          </p:sp>
        </p:grpSp>
        <p:grpSp>
          <p:nvGrpSpPr>
            <p:cNvPr id="43" name="Group 23">
              <a:extLst>
                <a:ext uri="{FF2B5EF4-FFF2-40B4-BE49-F238E27FC236}">
                  <a16:creationId xmlns:a16="http://schemas.microsoft.com/office/drawing/2014/main" id="{2889D42B-4A98-400E-BC69-907C7AFCD414}"/>
                </a:ext>
              </a:extLst>
            </p:cNvPr>
            <p:cNvGrpSpPr/>
            <p:nvPr/>
          </p:nvGrpSpPr>
          <p:grpSpPr>
            <a:xfrm>
              <a:off x="5314734" y="1592648"/>
              <a:ext cx="800316" cy="845776"/>
              <a:chOff x="2971937" y="1574028"/>
              <a:chExt cx="1209747" cy="1278466"/>
            </a:xfrm>
          </p:grpSpPr>
          <p:sp>
            <p:nvSpPr>
              <p:cNvPr id="57" name="Sev02">
                <a:extLst>
                  <a:ext uri="{FF2B5EF4-FFF2-40B4-BE49-F238E27FC236}">
                    <a16:creationId xmlns:a16="http://schemas.microsoft.com/office/drawing/2014/main" id="{0C979726-1211-4A62-802B-FB2424305700}"/>
                  </a:ext>
                </a:extLst>
              </p:cNvPr>
              <p:cNvSpPr/>
              <p:nvPr/>
            </p:nvSpPr>
            <p:spPr>
              <a:xfrm rot="18900000">
                <a:off x="2971937" y="1642747"/>
                <a:ext cx="1209747" cy="1209747"/>
              </a:xfrm>
              <a:prstGeom prst="rect">
                <a:avLst/>
              </a:prstGeom>
              <a:solidFill>
                <a:srgbClr val="8C7DA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5400">
                  <a:solidFill>
                    <a:schemeClr val="tx1">
                      <a:lumMod val="75000"/>
                      <a:lumOff val="25000"/>
                    </a:schemeClr>
                  </a:solidFill>
                  <a:cs typeface="+mn-ea"/>
                  <a:sym typeface="+mn-lt"/>
                </a:endParaRPr>
              </a:p>
            </p:txBody>
          </p:sp>
          <p:sp>
            <p:nvSpPr>
              <p:cNvPr id="58" name="Sev02">
                <a:extLst>
                  <a:ext uri="{FF2B5EF4-FFF2-40B4-BE49-F238E27FC236}">
                    <a16:creationId xmlns:a16="http://schemas.microsoft.com/office/drawing/2014/main" id="{F6AC47DF-5DD7-4FC0-9FD7-D5260529CB1A}"/>
                  </a:ext>
                </a:extLst>
              </p:cNvPr>
              <p:cNvSpPr/>
              <p:nvPr/>
            </p:nvSpPr>
            <p:spPr>
              <a:xfrm rot="18900000">
                <a:off x="2971937" y="1574028"/>
                <a:ext cx="1209747" cy="1209747"/>
              </a:xfrm>
              <a:prstGeom prst="rect">
                <a:avLst/>
              </a:prstGeom>
              <a:solidFill>
                <a:srgbClr val="8C7DA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5400">
                  <a:solidFill>
                    <a:schemeClr val="tx1">
                      <a:lumMod val="75000"/>
                      <a:lumOff val="25000"/>
                    </a:schemeClr>
                  </a:solidFill>
                  <a:cs typeface="+mn-ea"/>
                  <a:sym typeface="+mn-lt"/>
                </a:endParaRPr>
              </a:p>
            </p:txBody>
          </p:sp>
        </p:grpSp>
        <p:grpSp>
          <p:nvGrpSpPr>
            <p:cNvPr id="44" name="Group 24">
              <a:extLst>
                <a:ext uri="{FF2B5EF4-FFF2-40B4-BE49-F238E27FC236}">
                  <a16:creationId xmlns:a16="http://schemas.microsoft.com/office/drawing/2014/main" id="{E8292BE8-2F41-46AD-B366-46C9643E4484}"/>
                </a:ext>
              </a:extLst>
            </p:cNvPr>
            <p:cNvGrpSpPr/>
            <p:nvPr/>
          </p:nvGrpSpPr>
          <p:grpSpPr>
            <a:xfrm>
              <a:off x="3041026" y="3356410"/>
              <a:ext cx="800316" cy="843280"/>
              <a:chOff x="5008643" y="1574028"/>
              <a:chExt cx="1209747" cy="1274691"/>
            </a:xfrm>
          </p:grpSpPr>
          <p:sp>
            <p:nvSpPr>
              <p:cNvPr id="55" name="Sev03">
                <a:extLst>
                  <a:ext uri="{FF2B5EF4-FFF2-40B4-BE49-F238E27FC236}">
                    <a16:creationId xmlns:a16="http://schemas.microsoft.com/office/drawing/2014/main" id="{F2A31043-7115-46A6-B616-195B0C7B9296}"/>
                  </a:ext>
                </a:extLst>
              </p:cNvPr>
              <p:cNvSpPr/>
              <p:nvPr/>
            </p:nvSpPr>
            <p:spPr>
              <a:xfrm rot="18900000">
                <a:off x="5008643" y="1638972"/>
                <a:ext cx="1209747" cy="1209747"/>
              </a:xfrm>
              <a:prstGeom prst="rect">
                <a:avLst/>
              </a:prstGeom>
              <a:solidFill>
                <a:srgbClr val="EFB0B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600">
                  <a:solidFill>
                    <a:schemeClr val="tx1">
                      <a:lumMod val="75000"/>
                      <a:lumOff val="25000"/>
                    </a:schemeClr>
                  </a:solidFill>
                  <a:cs typeface="+mn-ea"/>
                  <a:sym typeface="+mn-lt"/>
                </a:endParaRPr>
              </a:p>
            </p:txBody>
          </p:sp>
          <p:sp>
            <p:nvSpPr>
              <p:cNvPr id="56" name="Sev03">
                <a:extLst>
                  <a:ext uri="{FF2B5EF4-FFF2-40B4-BE49-F238E27FC236}">
                    <a16:creationId xmlns:a16="http://schemas.microsoft.com/office/drawing/2014/main" id="{7EBDF61F-2146-41CA-92F4-E9B44956C960}"/>
                  </a:ext>
                </a:extLst>
              </p:cNvPr>
              <p:cNvSpPr/>
              <p:nvPr/>
            </p:nvSpPr>
            <p:spPr>
              <a:xfrm rot="18900000">
                <a:off x="5008643" y="1574028"/>
                <a:ext cx="1209747" cy="1209747"/>
              </a:xfrm>
              <a:prstGeom prst="rect">
                <a:avLst/>
              </a:prstGeom>
              <a:solidFill>
                <a:srgbClr val="EFB0B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600">
                  <a:solidFill>
                    <a:schemeClr val="tx1">
                      <a:lumMod val="75000"/>
                      <a:lumOff val="25000"/>
                    </a:schemeClr>
                  </a:solidFill>
                  <a:cs typeface="+mn-ea"/>
                  <a:sym typeface="+mn-lt"/>
                </a:endParaRPr>
              </a:p>
            </p:txBody>
          </p:sp>
        </p:grpSp>
        <p:grpSp>
          <p:nvGrpSpPr>
            <p:cNvPr id="45" name="Group 26">
              <a:extLst>
                <a:ext uri="{FF2B5EF4-FFF2-40B4-BE49-F238E27FC236}">
                  <a16:creationId xmlns:a16="http://schemas.microsoft.com/office/drawing/2014/main" id="{AF8D4A34-9DBC-4358-849E-628A30E478F4}"/>
                </a:ext>
              </a:extLst>
            </p:cNvPr>
            <p:cNvGrpSpPr/>
            <p:nvPr/>
          </p:nvGrpSpPr>
          <p:grpSpPr>
            <a:xfrm>
              <a:off x="5300165" y="3357049"/>
              <a:ext cx="800316" cy="845776"/>
              <a:chOff x="6995968" y="1574028"/>
              <a:chExt cx="1209747" cy="1278466"/>
            </a:xfrm>
          </p:grpSpPr>
          <p:sp>
            <p:nvSpPr>
              <p:cNvPr id="53" name="Sev04">
                <a:extLst>
                  <a:ext uri="{FF2B5EF4-FFF2-40B4-BE49-F238E27FC236}">
                    <a16:creationId xmlns:a16="http://schemas.microsoft.com/office/drawing/2014/main" id="{A9A7ED0F-A1DB-45E3-9A6B-F25F226281C3}"/>
                  </a:ext>
                </a:extLst>
              </p:cNvPr>
              <p:cNvSpPr/>
              <p:nvPr/>
            </p:nvSpPr>
            <p:spPr>
              <a:xfrm rot="18900000">
                <a:off x="6995968" y="1642747"/>
                <a:ext cx="1209747" cy="1209747"/>
              </a:xfrm>
              <a:prstGeom prst="rect">
                <a:avLst/>
              </a:prstGeom>
              <a:solidFill>
                <a:srgbClr val="B2D4E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600">
                  <a:solidFill>
                    <a:schemeClr val="tx1">
                      <a:lumMod val="75000"/>
                      <a:lumOff val="25000"/>
                    </a:schemeClr>
                  </a:solidFill>
                  <a:cs typeface="+mn-ea"/>
                  <a:sym typeface="+mn-lt"/>
                </a:endParaRPr>
              </a:p>
            </p:txBody>
          </p:sp>
          <p:sp>
            <p:nvSpPr>
              <p:cNvPr id="54" name="Sev04">
                <a:extLst>
                  <a:ext uri="{FF2B5EF4-FFF2-40B4-BE49-F238E27FC236}">
                    <a16:creationId xmlns:a16="http://schemas.microsoft.com/office/drawing/2014/main" id="{FA3619E7-DF76-449A-B3F0-2591F98B4E53}"/>
                  </a:ext>
                </a:extLst>
              </p:cNvPr>
              <p:cNvSpPr/>
              <p:nvPr/>
            </p:nvSpPr>
            <p:spPr>
              <a:xfrm rot="18900000">
                <a:off x="6995968" y="1574028"/>
                <a:ext cx="1209747" cy="1209747"/>
              </a:xfrm>
              <a:prstGeom prst="rect">
                <a:avLst/>
              </a:prstGeom>
              <a:solidFill>
                <a:srgbClr val="B2D4E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600">
                  <a:solidFill>
                    <a:schemeClr val="tx1">
                      <a:lumMod val="75000"/>
                      <a:lumOff val="25000"/>
                    </a:schemeClr>
                  </a:solidFill>
                  <a:cs typeface="+mn-ea"/>
                  <a:sym typeface="+mn-lt"/>
                </a:endParaRPr>
              </a:p>
            </p:txBody>
          </p:sp>
        </p:grpSp>
        <p:sp>
          <p:nvSpPr>
            <p:cNvPr id="46" name="Freeform 52">
              <a:extLst>
                <a:ext uri="{FF2B5EF4-FFF2-40B4-BE49-F238E27FC236}">
                  <a16:creationId xmlns:a16="http://schemas.microsoft.com/office/drawing/2014/main" id="{BF594631-722E-403E-B8CD-A4F7B0AA8909}"/>
                </a:ext>
              </a:extLst>
            </p:cNvPr>
            <p:cNvSpPr>
              <a:spLocks noEditPoints="1"/>
            </p:cNvSpPr>
            <p:nvPr/>
          </p:nvSpPr>
          <p:spPr bwMode="auto">
            <a:xfrm>
              <a:off x="5547109" y="3580741"/>
              <a:ext cx="306428" cy="329674"/>
            </a:xfrm>
            <a:custGeom>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b="b" l="0" r="r" t="0"/>
              <a:pathLst>
                <a:path h="72" w="67">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sz="1600">
                <a:solidFill>
                  <a:schemeClr val="tx1">
                    <a:lumMod val="75000"/>
                    <a:lumOff val="25000"/>
                  </a:schemeClr>
                </a:solidFill>
                <a:cs typeface="+mn-ea"/>
                <a:sym typeface="+mn-lt"/>
              </a:endParaRPr>
            </a:p>
          </p:txBody>
        </p:sp>
        <p:sp>
          <p:nvSpPr>
            <p:cNvPr id="47" name="Freeform 42">
              <a:extLst>
                <a:ext uri="{FF2B5EF4-FFF2-40B4-BE49-F238E27FC236}">
                  <a16:creationId xmlns:a16="http://schemas.microsoft.com/office/drawing/2014/main" id="{DD409F66-B504-4CBB-8C2C-FB3A54E30441}"/>
                </a:ext>
              </a:extLst>
            </p:cNvPr>
            <p:cNvSpPr>
              <a:spLocks noEditPoints="1"/>
            </p:cNvSpPr>
            <p:nvPr/>
          </p:nvSpPr>
          <p:spPr bwMode="auto">
            <a:xfrm>
              <a:off x="3251772" y="1837473"/>
              <a:ext cx="333900" cy="287408"/>
            </a:xfrm>
            <a:custGeom>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b="b" l="0" r="r" t="0"/>
              <a:pathLst>
                <a:path h="62" w="7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chemeClr val="bg2"/>
            </a:solidFill>
            <a:ln w="9525">
              <a:noFill/>
              <a:round/>
            </a:ln>
          </p:spPr>
          <p:txBody>
            <a:bodyPr anchor="t" anchorCtr="0" bIns="45720" compatLnSpc="1" lIns="91440" numCol="1" rIns="91440" tIns="45720" vert="horz" wrap="square">
              <a:prstTxWarp prst="textNoShape">
                <a:avLst/>
              </a:prstTxWarp>
            </a:bodyPr>
            <a:lstStyle/>
            <a:p>
              <a:endParaRPr lang="en-US" sz="1600">
                <a:solidFill>
                  <a:schemeClr val="tx1">
                    <a:lumMod val="75000"/>
                    <a:lumOff val="25000"/>
                  </a:schemeClr>
                </a:solidFill>
                <a:cs typeface="+mn-ea"/>
                <a:sym typeface="+mn-lt"/>
              </a:endParaRPr>
            </a:p>
          </p:txBody>
        </p:sp>
        <p:sp>
          <p:nvSpPr>
            <p:cNvPr id="48" name="Freeform 178">
              <a:extLst>
                <a:ext uri="{FF2B5EF4-FFF2-40B4-BE49-F238E27FC236}">
                  <a16:creationId xmlns:a16="http://schemas.microsoft.com/office/drawing/2014/main" id="{0F89B01E-2C29-4B90-90D3-6D18833CB872}"/>
                </a:ext>
              </a:extLst>
            </p:cNvPr>
            <p:cNvSpPr>
              <a:spLocks noEditPoints="1"/>
            </p:cNvSpPr>
            <p:nvPr/>
          </p:nvSpPr>
          <p:spPr bwMode="auto">
            <a:xfrm>
              <a:off x="3274233" y="3619836"/>
              <a:ext cx="333900" cy="251482"/>
            </a:xfrm>
            <a:custGeom>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b="b" l="0" r="r" t="0"/>
              <a:pathLst>
                <a:path h="119" w="158">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sz="1600">
                <a:solidFill>
                  <a:schemeClr val="tx1">
                    <a:lumMod val="75000"/>
                    <a:lumOff val="25000"/>
                  </a:schemeClr>
                </a:solidFill>
                <a:cs typeface="+mn-ea"/>
                <a:sym typeface="+mn-lt"/>
              </a:endParaRPr>
            </a:p>
          </p:txBody>
        </p:sp>
        <p:sp>
          <p:nvSpPr>
            <p:cNvPr id="49" name="Freeform 86">
              <a:extLst>
                <a:ext uri="{FF2B5EF4-FFF2-40B4-BE49-F238E27FC236}">
                  <a16:creationId xmlns:a16="http://schemas.microsoft.com/office/drawing/2014/main" id="{62620E16-3916-48CF-9A9E-1636930842E9}"/>
                </a:ext>
              </a:extLst>
            </p:cNvPr>
            <p:cNvSpPr>
              <a:spLocks noEditPoints="1"/>
            </p:cNvSpPr>
            <p:nvPr/>
          </p:nvSpPr>
          <p:spPr bwMode="auto">
            <a:xfrm>
              <a:off x="5600561" y="1788813"/>
              <a:ext cx="228660" cy="384728"/>
            </a:xfrm>
            <a:custGeom>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b="b" l="0" r="r" t="0"/>
              <a:pathLst>
                <a:path h="49" w="28">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sz="1600">
                <a:solidFill>
                  <a:schemeClr val="tx1">
                    <a:lumMod val="75000"/>
                    <a:lumOff val="25000"/>
                  </a:schemeClr>
                </a:solidFill>
                <a:cs typeface="+mn-ea"/>
                <a:sym typeface="+mn-lt"/>
              </a:endParaRPr>
            </a:p>
          </p:txBody>
        </p:sp>
        <p:cxnSp>
          <p:nvCxnSpPr>
            <p:cNvPr id="50" name="Straight Connector 21">
              <a:extLst>
                <a:ext uri="{FF2B5EF4-FFF2-40B4-BE49-F238E27FC236}">
                  <a16:creationId xmlns:a16="http://schemas.microsoft.com/office/drawing/2014/main" id="{49619E1D-6E39-486C-8F6A-AC02BF485367}"/>
                </a:ext>
              </a:extLst>
            </p:cNvPr>
            <p:cNvCxnSpPr/>
            <p:nvPr/>
          </p:nvCxnSpPr>
          <p:spPr>
            <a:xfrm flipH="1" flipV="1">
              <a:off x="4583101" y="1584292"/>
              <a:ext cx="0" cy="2746157"/>
            </a:xfrm>
            <a:prstGeom prst="line">
              <a:avLst/>
            </a:prstGeom>
            <a:ln w="19050">
              <a:solidFill>
                <a:schemeClr val="bg1">
                  <a:lumMod val="75000"/>
                </a:schemeClr>
              </a:solidFill>
              <a:prstDash val="sysDot"/>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51" name="Oval 27">
              <a:extLst>
                <a:ext uri="{FF2B5EF4-FFF2-40B4-BE49-F238E27FC236}">
                  <a16:creationId xmlns:a16="http://schemas.microsoft.com/office/drawing/2014/main" id="{A7151010-FCED-46B7-B494-453C8A76BAE2}"/>
                </a:ext>
              </a:extLst>
            </p:cNvPr>
            <p:cNvSpPr/>
            <p:nvPr/>
          </p:nvSpPr>
          <p:spPr>
            <a:xfrm>
              <a:off x="4505325" y="1942248"/>
              <a:ext cx="155552" cy="155552"/>
            </a:xfrm>
            <a:prstGeom prst="ellipse">
              <a:avLst/>
            </a:prstGeom>
            <a:solidFill>
              <a:srgbClr val="EFB0B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600">
                <a:solidFill>
                  <a:schemeClr val="tx1">
                    <a:lumMod val="75000"/>
                    <a:lumOff val="25000"/>
                  </a:schemeClr>
                </a:solidFill>
                <a:cs typeface="+mn-ea"/>
                <a:sym typeface="+mn-lt"/>
              </a:endParaRPr>
            </a:p>
          </p:txBody>
        </p:sp>
        <p:sp>
          <p:nvSpPr>
            <p:cNvPr id="52" name="Oval 30">
              <a:extLst>
                <a:ext uri="{FF2B5EF4-FFF2-40B4-BE49-F238E27FC236}">
                  <a16:creationId xmlns:a16="http://schemas.microsoft.com/office/drawing/2014/main" id="{B93367B4-CB66-451F-B9B8-C939F7492081}"/>
                </a:ext>
              </a:extLst>
            </p:cNvPr>
            <p:cNvSpPr/>
            <p:nvPr/>
          </p:nvSpPr>
          <p:spPr>
            <a:xfrm>
              <a:off x="4505325" y="3657936"/>
              <a:ext cx="155552" cy="155552"/>
            </a:xfrm>
            <a:prstGeom prst="ellipse">
              <a:avLst/>
            </a:prstGeom>
            <a:solidFill>
              <a:srgbClr val="EFB0B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600">
                <a:solidFill>
                  <a:schemeClr val="tx1">
                    <a:lumMod val="75000"/>
                    <a:lumOff val="25000"/>
                  </a:schemeClr>
                </a:solidFill>
                <a:cs typeface="+mn-ea"/>
                <a:sym typeface="+mn-lt"/>
              </a:endParaRPr>
            </a:p>
          </p:txBody>
        </p:sp>
      </p:grpSp>
      <p:grpSp>
        <p:nvGrpSpPr>
          <p:cNvPr id="61" name="组合 60">
            <a:extLst>
              <a:ext uri="{FF2B5EF4-FFF2-40B4-BE49-F238E27FC236}">
                <a16:creationId xmlns:a16="http://schemas.microsoft.com/office/drawing/2014/main" id="{1B61CFE8-7F39-40DD-B03D-FC05AD5DA5EF}"/>
              </a:ext>
            </a:extLst>
          </p:cNvPr>
          <p:cNvGrpSpPr/>
          <p:nvPr/>
        </p:nvGrpSpPr>
        <p:grpSpPr>
          <a:xfrm>
            <a:off x="1227169" y="1970836"/>
            <a:ext cx="2428480" cy="1292662"/>
            <a:chOff x="2136360" y="3893492"/>
            <a:chExt cx="1886136" cy="1292662"/>
          </a:xfrm>
        </p:grpSpPr>
        <p:sp>
          <p:nvSpPr>
            <p:cNvPr id="62" name="文本框 61">
              <a:extLst>
                <a:ext uri="{FF2B5EF4-FFF2-40B4-BE49-F238E27FC236}">
                  <a16:creationId xmlns:a16="http://schemas.microsoft.com/office/drawing/2014/main" id="{B18733FD-A6F8-42EE-8901-80CEF0F5A953}"/>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63" name="矩形 62">
              <a:extLst>
                <a:ext uri="{FF2B5EF4-FFF2-40B4-BE49-F238E27FC236}">
                  <a16:creationId xmlns:a16="http://schemas.microsoft.com/office/drawing/2014/main" id="{111030D2-B517-4C0D-B0DD-9F1647D34EED}"/>
                </a:ext>
              </a:extLst>
            </p:cNvPr>
            <p:cNvSpPr/>
            <p:nvPr/>
          </p:nvSpPr>
          <p:spPr>
            <a:xfrm>
              <a:off x="2613859" y="3893493"/>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grpSp>
        <p:nvGrpSpPr>
          <p:cNvPr id="64" name="组合 63">
            <a:extLst>
              <a:ext uri="{FF2B5EF4-FFF2-40B4-BE49-F238E27FC236}">
                <a16:creationId xmlns:a16="http://schemas.microsoft.com/office/drawing/2014/main" id="{31897D82-86E2-4714-99A2-E9BA0887BAB3}"/>
              </a:ext>
            </a:extLst>
          </p:cNvPr>
          <p:cNvGrpSpPr/>
          <p:nvPr/>
        </p:nvGrpSpPr>
        <p:grpSpPr>
          <a:xfrm>
            <a:off x="1227169" y="4104436"/>
            <a:ext cx="2428480" cy="1292662"/>
            <a:chOff x="2136360" y="3893492"/>
            <a:chExt cx="1886136" cy="1292662"/>
          </a:xfrm>
        </p:grpSpPr>
        <p:sp>
          <p:nvSpPr>
            <p:cNvPr id="65" name="文本框 64">
              <a:extLst>
                <a:ext uri="{FF2B5EF4-FFF2-40B4-BE49-F238E27FC236}">
                  <a16:creationId xmlns:a16="http://schemas.microsoft.com/office/drawing/2014/main" id="{72D3B8A2-E430-4574-B3C7-C88318701B55}"/>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66" name="矩形 65">
              <a:extLst>
                <a:ext uri="{FF2B5EF4-FFF2-40B4-BE49-F238E27FC236}">
                  <a16:creationId xmlns:a16="http://schemas.microsoft.com/office/drawing/2014/main" id="{9BD667CE-01D3-4D66-A9E0-2D87C4ABF7FD}"/>
                </a:ext>
              </a:extLst>
            </p:cNvPr>
            <p:cNvSpPr/>
            <p:nvPr/>
          </p:nvSpPr>
          <p:spPr>
            <a:xfrm>
              <a:off x="2613859" y="3893493"/>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grpSp>
        <p:nvGrpSpPr>
          <p:cNvPr id="67" name="组合 66">
            <a:extLst>
              <a:ext uri="{FF2B5EF4-FFF2-40B4-BE49-F238E27FC236}">
                <a16:creationId xmlns:a16="http://schemas.microsoft.com/office/drawing/2014/main" id="{F1E50B9A-363B-485E-A2D2-8A7646A8D960}"/>
              </a:ext>
            </a:extLst>
          </p:cNvPr>
          <p:cNvGrpSpPr/>
          <p:nvPr/>
        </p:nvGrpSpPr>
        <p:grpSpPr>
          <a:xfrm>
            <a:off x="8428069" y="1970836"/>
            <a:ext cx="2428480" cy="1292662"/>
            <a:chOff x="2136360" y="3893492"/>
            <a:chExt cx="1886136" cy="1292662"/>
          </a:xfrm>
        </p:grpSpPr>
        <p:sp>
          <p:nvSpPr>
            <p:cNvPr id="68" name="文本框 67">
              <a:extLst>
                <a:ext uri="{FF2B5EF4-FFF2-40B4-BE49-F238E27FC236}">
                  <a16:creationId xmlns:a16="http://schemas.microsoft.com/office/drawing/2014/main" id="{731E60B6-E598-43F4-B4F3-0787DA3E6B63}"/>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69" name="矩形 68">
              <a:extLst>
                <a:ext uri="{FF2B5EF4-FFF2-40B4-BE49-F238E27FC236}">
                  <a16:creationId xmlns:a16="http://schemas.microsoft.com/office/drawing/2014/main" id="{A12BF48F-EA5F-4F4F-9B0C-16BC98947A23}"/>
                </a:ext>
              </a:extLst>
            </p:cNvPr>
            <p:cNvSpPr/>
            <p:nvPr/>
          </p:nvSpPr>
          <p:spPr>
            <a:xfrm>
              <a:off x="2613859" y="3893493"/>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grpSp>
        <p:nvGrpSpPr>
          <p:cNvPr id="70" name="组合 69">
            <a:extLst>
              <a:ext uri="{FF2B5EF4-FFF2-40B4-BE49-F238E27FC236}">
                <a16:creationId xmlns:a16="http://schemas.microsoft.com/office/drawing/2014/main" id="{74B50CB7-A5AE-4F92-B2D7-A5DFA46463D4}"/>
              </a:ext>
            </a:extLst>
          </p:cNvPr>
          <p:cNvGrpSpPr/>
          <p:nvPr/>
        </p:nvGrpSpPr>
        <p:grpSpPr>
          <a:xfrm>
            <a:off x="8428069" y="4104436"/>
            <a:ext cx="2428480" cy="1292662"/>
            <a:chOff x="2136360" y="3893492"/>
            <a:chExt cx="1886136" cy="1292662"/>
          </a:xfrm>
        </p:grpSpPr>
        <p:sp>
          <p:nvSpPr>
            <p:cNvPr id="71" name="文本框 70">
              <a:extLst>
                <a:ext uri="{FF2B5EF4-FFF2-40B4-BE49-F238E27FC236}">
                  <a16:creationId xmlns:a16="http://schemas.microsoft.com/office/drawing/2014/main" id="{F809390F-0E52-43C9-9EBA-EC1E6538ADF2}"/>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72" name="矩形 71">
              <a:extLst>
                <a:ext uri="{FF2B5EF4-FFF2-40B4-BE49-F238E27FC236}">
                  <a16:creationId xmlns:a16="http://schemas.microsoft.com/office/drawing/2014/main" id="{F56516E4-4B28-4462-AB56-DC68572957B1}"/>
                </a:ext>
              </a:extLst>
            </p:cNvPr>
            <p:cNvSpPr/>
            <p:nvPr/>
          </p:nvSpPr>
          <p:spPr>
            <a:xfrm>
              <a:off x="2613859" y="3893493"/>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spTree>
    <p:extLst>
      <p:ext uri="{BB962C8B-B14F-4D97-AF65-F5344CB8AC3E}">
        <p14:creationId val="2937028826"/>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39"/>
                                        </p:tgtEl>
                                        <p:attrNameLst>
                                          <p:attrName>style.visibility</p:attrName>
                                        </p:attrNameLst>
                                      </p:cBhvr>
                                      <p:to>
                                        <p:strVal val="visible"/>
                                      </p:to>
                                    </p:set>
                                    <p:anim calcmode="lin" valueType="num">
                                      <p:cBhvr>
                                        <p:cTn dur="500" fill="hold" id="7"/>
                                        <p:tgtEl>
                                          <p:spTgt spid="39"/>
                                        </p:tgtEl>
                                        <p:attrNameLst>
                                          <p:attrName>ppt_w</p:attrName>
                                        </p:attrNameLst>
                                      </p:cBhvr>
                                      <p:tavLst>
                                        <p:tav tm="0">
                                          <p:val>
                                            <p:fltVal val="0"/>
                                          </p:val>
                                        </p:tav>
                                        <p:tav tm="100000">
                                          <p:val>
                                            <p:strVal val="#ppt_w"/>
                                          </p:val>
                                        </p:tav>
                                      </p:tavLst>
                                    </p:anim>
                                    <p:anim calcmode="lin" valueType="num">
                                      <p:cBhvr>
                                        <p:cTn dur="500" fill="hold" id="8"/>
                                        <p:tgtEl>
                                          <p:spTgt spid="39"/>
                                        </p:tgtEl>
                                        <p:attrNameLst>
                                          <p:attrName>ppt_h</p:attrName>
                                        </p:attrNameLst>
                                      </p:cBhvr>
                                      <p:tavLst>
                                        <p:tav tm="0">
                                          <p:val>
                                            <p:fltVal val="0"/>
                                          </p:val>
                                        </p:tav>
                                        <p:tav tm="100000">
                                          <p:val>
                                            <p:strVal val="#ppt_h"/>
                                          </p:val>
                                        </p:tav>
                                      </p:tavLst>
                                    </p:anim>
                                    <p:animEffect filter="fade" transition="in">
                                      <p:cBhvr>
                                        <p:cTn dur="500" id="9"/>
                                        <p:tgtEl>
                                          <p:spTgt spid="39"/>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42" presetSubtype="0">
                                  <p:stCondLst>
                                    <p:cond delay="0"/>
                                  </p:stCondLst>
                                  <p:childTnLst>
                                    <p:set>
                                      <p:cBhvr>
                                        <p:cTn dur="1" fill="hold" id="13">
                                          <p:stCondLst>
                                            <p:cond delay="0"/>
                                          </p:stCondLst>
                                        </p:cTn>
                                        <p:tgtEl>
                                          <p:spTgt spid="61"/>
                                        </p:tgtEl>
                                        <p:attrNameLst>
                                          <p:attrName>style.visibility</p:attrName>
                                        </p:attrNameLst>
                                      </p:cBhvr>
                                      <p:to>
                                        <p:strVal val="visible"/>
                                      </p:to>
                                    </p:set>
                                    <p:animEffect filter="fade" transition="in">
                                      <p:cBhvr>
                                        <p:cTn dur="1000" id="14"/>
                                        <p:tgtEl>
                                          <p:spTgt spid="61"/>
                                        </p:tgtEl>
                                      </p:cBhvr>
                                    </p:animEffect>
                                    <p:anim calcmode="lin" valueType="num">
                                      <p:cBhvr>
                                        <p:cTn dur="1000" fill="hold" id="15"/>
                                        <p:tgtEl>
                                          <p:spTgt spid="61"/>
                                        </p:tgtEl>
                                        <p:attrNameLst>
                                          <p:attrName>ppt_x</p:attrName>
                                        </p:attrNameLst>
                                      </p:cBhvr>
                                      <p:tavLst>
                                        <p:tav tm="0">
                                          <p:val>
                                            <p:strVal val="#ppt_x"/>
                                          </p:val>
                                        </p:tav>
                                        <p:tav tm="100000">
                                          <p:val>
                                            <p:strVal val="#ppt_x"/>
                                          </p:val>
                                        </p:tav>
                                      </p:tavLst>
                                    </p:anim>
                                    <p:anim calcmode="lin" valueType="num">
                                      <p:cBhvr>
                                        <p:cTn dur="1000" fill="hold" id="16"/>
                                        <p:tgtEl>
                                          <p:spTgt spid="61"/>
                                        </p:tgtEl>
                                        <p:attrNameLst>
                                          <p:attrName>ppt_y</p:attrName>
                                        </p:attrNameLst>
                                      </p:cBhvr>
                                      <p:tavLst>
                                        <p:tav tm="0">
                                          <p:val>
                                            <p:strVal val="#ppt_y+.1"/>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42" presetSubtype="0">
                                  <p:stCondLst>
                                    <p:cond delay="0"/>
                                  </p:stCondLst>
                                  <p:childTnLst>
                                    <p:set>
                                      <p:cBhvr>
                                        <p:cTn dur="1" fill="hold" id="20">
                                          <p:stCondLst>
                                            <p:cond delay="0"/>
                                          </p:stCondLst>
                                        </p:cTn>
                                        <p:tgtEl>
                                          <p:spTgt spid="64"/>
                                        </p:tgtEl>
                                        <p:attrNameLst>
                                          <p:attrName>style.visibility</p:attrName>
                                        </p:attrNameLst>
                                      </p:cBhvr>
                                      <p:to>
                                        <p:strVal val="visible"/>
                                      </p:to>
                                    </p:set>
                                    <p:animEffect filter="fade" transition="in">
                                      <p:cBhvr>
                                        <p:cTn dur="1000" id="21"/>
                                        <p:tgtEl>
                                          <p:spTgt spid="64"/>
                                        </p:tgtEl>
                                      </p:cBhvr>
                                    </p:animEffect>
                                    <p:anim calcmode="lin" valueType="num">
                                      <p:cBhvr>
                                        <p:cTn dur="1000" fill="hold" id="22"/>
                                        <p:tgtEl>
                                          <p:spTgt spid="64"/>
                                        </p:tgtEl>
                                        <p:attrNameLst>
                                          <p:attrName>ppt_x</p:attrName>
                                        </p:attrNameLst>
                                      </p:cBhvr>
                                      <p:tavLst>
                                        <p:tav tm="0">
                                          <p:val>
                                            <p:strVal val="#ppt_x"/>
                                          </p:val>
                                        </p:tav>
                                        <p:tav tm="100000">
                                          <p:val>
                                            <p:strVal val="#ppt_x"/>
                                          </p:val>
                                        </p:tav>
                                      </p:tavLst>
                                    </p:anim>
                                    <p:anim calcmode="lin" valueType="num">
                                      <p:cBhvr>
                                        <p:cTn dur="1000" fill="hold" id="23"/>
                                        <p:tgtEl>
                                          <p:spTgt spid="64"/>
                                        </p:tgtEl>
                                        <p:attrNameLst>
                                          <p:attrName>ppt_y</p:attrName>
                                        </p:attrNameLst>
                                      </p:cBhvr>
                                      <p:tavLst>
                                        <p:tav tm="0">
                                          <p:val>
                                            <p:strVal val="#ppt_y+.1"/>
                                          </p:val>
                                        </p:tav>
                                        <p:tav tm="100000">
                                          <p:val>
                                            <p:strVal val="#ppt_y"/>
                                          </p:val>
                                        </p:tav>
                                      </p:tavLst>
                                    </p:anim>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42" presetSubtype="0">
                                  <p:stCondLst>
                                    <p:cond delay="0"/>
                                  </p:stCondLst>
                                  <p:childTnLst>
                                    <p:set>
                                      <p:cBhvr>
                                        <p:cTn dur="1" fill="hold" id="27">
                                          <p:stCondLst>
                                            <p:cond delay="0"/>
                                          </p:stCondLst>
                                        </p:cTn>
                                        <p:tgtEl>
                                          <p:spTgt spid="67"/>
                                        </p:tgtEl>
                                        <p:attrNameLst>
                                          <p:attrName>style.visibility</p:attrName>
                                        </p:attrNameLst>
                                      </p:cBhvr>
                                      <p:to>
                                        <p:strVal val="visible"/>
                                      </p:to>
                                    </p:set>
                                    <p:animEffect filter="fade" transition="in">
                                      <p:cBhvr>
                                        <p:cTn dur="1000" id="28"/>
                                        <p:tgtEl>
                                          <p:spTgt spid="67"/>
                                        </p:tgtEl>
                                      </p:cBhvr>
                                    </p:animEffect>
                                    <p:anim calcmode="lin" valueType="num">
                                      <p:cBhvr>
                                        <p:cTn dur="1000" fill="hold" id="29"/>
                                        <p:tgtEl>
                                          <p:spTgt spid="67"/>
                                        </p:tgtEl>
                                        <p:attrNameLst>
                                          <p:attrName>ppt_x</p:attrName>
                                        </p:attrNameLst>
                                      </p:cBhvr>
                                      <p:tavLst>
                                        <p:tav tm="0">
                                          <p:val>
                                            <p:strVal val="#ppt_x"/>
                                          </p:val>
                                        </p:tav>
                                        <p:tav tm="100000">
                                          <p:val>
                                            <p:strVal val="#ppt_x"/>
                                          </p:val>
                                        </p:tav>
                                      </p:tavLst>
                                    </p:anim>
                                    <p:anim calcmode="lin" valueType="num">
                                      <p:cBhvr>
                                        <p:cTn dur="1000" fill="hold" id="30"/>
                                        <p:tgtEl>
                                          <p:spTgt spid="67"/>
                                        </p:tgtEl>
                                        <p:attrNameLst>
                                          <p:attrName>ppt_y</p:attrName>
                                        </p:attrNameLst>
                                      </p:cBhvr>
                                      <p:tavLst>
                                        <p:tav tm="0">
                                          <p:val>
                                            <p:strVal val="#ppt_y+.1"/>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42" presetSubtype="0">
                                  <p:stCondLst>
                                    <p:cond delay="0"/>
                                  </p:stCondLst>
                                  <p:childTnLst>
                                    <p:set>
                                      <p:cBhvr>
                                        <p:cTn dur="1" fill="hold" id="34">
                                          <p:stCondLst>
                                            <p:cond delay="0"/>
                                          </p:stCondLst>
                                        </p:cTn>
                                        <p:tgtEl>
                                          <p:spTgt spid="70"/>
                                        </p:tgtEl>
                                        <p:attrNameLst>
                                          <p:attrName>style.visibility</p:attrName>
                                        </p:attrNameLst>
                                      </p:cBhvr>
                                      <p:to>
                                        <p:strVal val="visible"/>
                                      </p:to>
                                    </p:set>
                                    <p:animEffect filter="fade" transition="in">
                                      <p:cBhvr>
                                        <p:cTn dur="1000" id="35"/>
                                        <p:tgtEl>
                                          <p:spTgt spid="70"/>
                                        </p:tgtEl>
                                      </p:cBhvr>
                                    </p:animEffect>
                                    <p:anim calcmode="lin" valueType="num">
                                      <p:cBhvr>
                                        <p:cTn dur="1000" fill="hold" id="36"/>
                                        <p:tgtEl>
                                          <p:spTgt spid="70"/>
                                        </p:tgtEl>
                                        <p:attrNameLst>
                                          <p:attrName>ppt_x</p:attrName>
                                        </p:attrNameLst>
                                      </p:cBhvr>
                                      <p:tavLst>
                                        <p:tav tm="0">
                                          <p:val>
                                            <p:strVal val="#ppt_x"/>
                                          </p:val>
                                        </p:tav>
                                        <p:tav tm="100000">
                                          <p:val>
                                            <p:strVal val="#ppt_x"/>
                                          </p:val>
                                        </p:tav>
                                      </p:tavLst>
                                    </p:anim>
                                    <p:anim calcmode="lin" valueType="num">
                                      <p:cBhvr>
                                        <p:cTn dur="1000" fill="hold" id="37"/>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7" name="组合 36">
            <a:extLst>
              <a:ext uri="{FF2B5EF4-FFF2-40B4-BE49-F238E27FC236}">
                <a16:creationId xmlns:a16="http://schemas.microsoft.com/office/drawing/2014/main" id="{853E654C-211C-4BC4-BAEA-DE8B8DEDEB5B}"/>
              </a:ext>
            </a:extLst>
          </p:cNvPr>
          <p:cNvGrpSpPr/>
          <p:nvPr/>
        </p:nvGrpSpPr>
        <p:grpSpPr>
          <a:xfrm>
            <a:off x="4587005" y="414382"/>
            <a:ext cx="3014814" cy="726505"/>
            <a:chOff x="5335746" y="2484877"/>
            <a:chExt cx="4648785" cy="726505"/>
          </a:xfrm>
        </p:grpSpPr>
        <p:sp>
          <p:nvSpPr>
            <p:cNvPr id="38" name="文本框 37">
              <a:extLst>
                <a:ext uri="{FF2B5EF4-FFF2-40B4-BE49-F238E27FC236}">
                  <a16:creationId xmlns:a16="http://schemas.microsoft.com/office/drawing/2014/main" id="{E1EEAE0C-FB3B-435C-9BA8-5BA8E9991CC5}"/>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工作概述</a:t>
              </a:r>
            </a:p>
          </p:txBody>
        </p:sp>
        <p:sp>
          <p:nvSpPr>
            <p:cNvPr id="39" name="文本框 38">
              <a:extLst>
                <a:ext uri="{FF2B5EF4-FFF2-40B4-BE49-F238E27FC236}">
                  <a16:creationId xmlns:a16="http://schemas.microsoft.com/office/drawing/2014/main" id="{741995DF-515E-4AE9-BF83-24A4842E59AA}"/>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工作概述</a:t>
              </a:r>
            </a:p>
          </p:txBody>
        </p:sp>
      </p:grpSp>
      <p:grpSp>
        <p:nvGrpSpPr>
          <p:cNvPr id="35" name="Group 14">
            <a:extLst>
              <a:ext uri="{FF2B5EF4-FFF2-40B4-BE49-F238E27FC236}">
                <a16:creationId xmlns:a16="http://schemas.microsoft.com/office/drawing/2014/main" id="{E02752C2-2E26-4179-A16C-B1E6AB262748}"/>
              </a:ext>
            </a:extLst>
          </p:cNvPr>
          <p:cNvGrpSpPr/>
          <p:nvPr/>
        </p:nvGrpSpPr>
        <p:grpSpPr>
          <a:xfrm>
            <a:off x="986354" y="2546859"/>
            <a:ext cx="10219292" cy="2567439"/>
            <a:chOff x="601673" y="2092002"/>
            <a:chExt cx="7940655" cy="1994967"/>
          </a:xfrm>
        </p:grpSpPr>
        <p:sp>
          <p:nvSpPr>
            <p:cNvPr id="36" name="Arc 4">
              <a:extLst>
                <a:ext uri="{FF2B5EF4-FFF2-40B4-BE49-F238E27FC236}">
                  <a16:creationId xmlns:a16="http://schemas.microsoft.com/office/drawing/2014/main" id="{CABC2226-FC19-400F-9B2D-6AC1505BCFA4}"/>
                </a:ext>
              </a:extLst>
            </p:cNvPr>
            <p:cNvSpPr/>
            <p:nvPr/>
          </p:nvSpPr>
          <p:spPr bwMode="auto">
            <a:xfrm>
              <a:off x="4572000" y="2101806"/>
              <a:ext cx="1985165" cy="1985163"/>
            </a:xfrm>
            <a:prstGeom prst="arc">
              <a:avLst>
                <a:gd fmla="val 6568" name="adj1"/>
                <a:gd fmla="val 10805652" name="adj2"/>
              </a:avLst>
            </a:prstGeom>
            <a:solidFill>
              <a:srgbClr val="8C7DA6"/>
            </a:solidFill>
            <a:ln cap="rnd" w="127000">
              <a:noFill/>
            </a:ln>
            <a:effectLst/>
          </p:spPr>
          <p:style>
            <a:lnRef idx="1">
              <a:schemeClr val="accent1"/>
            </a:lnRef>
            <a:fillRef idx="0">
              <a:schemeClr val="accent1"/>
            </a:fillRef>
            <a:effectRef idx="0">
              <a:schemeClr val="accent1"/>
            </a:effectRef>
            <a:fontRef idx="minor">
              <a:schemeClr val="tx1"/>
            </a:fontRef>
          </p:style>
          <p:txBody>
            <a:bodyPr anchor="ctr"/>
            <a:lstStyle/>
            <a:p>
              <a:pPr algn="ctr" fontAlgn="auto" hangingPunct="0">
                <a:spcBef>
                  <a:spcPct val="0"/>
                </a:spcBef>
                <a:spcAft>
                  <a:spcPct val="0"/>
                </a:spcAft>
                <a:defRPr/>
              </a:pPr>
              <a:endParaRPr lang="en-US" sz="1400">
                <a:solidFill>
                  <a:schemeClr val="tx1">
                    <a:lumMod val="75000"/>
                    <a:lumOff val="25000"/>
                  </a:schemeClr>
                </a:solidFill>
                <a:cs typeface="+mn-ea"/>
                <a:sym typeface="+mn-lt"/>
              </a:endParaRPr>
            </a:p>
          </p:txBody>
        </p:sp>
        <p:sp>
          <p:nvSpPr>
            <p:cNvPr id="40" name="Arc 5">
              <a:extLst>
                <a:ext uri="{FF2B5EF4-FFF2-40B4-BE49-F238E27FC236}">
                  <a16:creationId xmlns:a16="http://schemas.microsoft.com/office/drawing/2014/main" id="{2E902676-DE74-4326-BD4E-5F02A08377A5}"/>
                </a:ext>
              </a:extLst>
            </p:cNvPr>
            <p:cNvSpPr/>
            <p:nvPr/>
          </p:nvSpPr>
          <p:spPr bwMode="auto">
            <a:xfrm>
              <a:off x="601673" y="2101806"/>
              <a:ext cx="1985165" cy="1985163"/>
            </a:xfrm>
            <a:prstGeom prst="arc">
              <a:avLst>
                <a:gd fmla="val 7525" name="adj1"/>
                <a:gd fmla="val 10806263" name="adj2"/>
              </a:avLst>
            </a:prstGeom>
            <a:solidFill>
              <a:srgbClr val="EFB0B4"/>
            </a:solidFill>
            <a:ln cap="rnd" w="127000">
              <a:noFill/>
            </a:ln>
            <a:effectLst/>
          </p:spPr>
          <p:style>
            <a:lnRef idx="1">
              <a:schemeClr val="accent1"/>
            </a:lnRef>
            <a:fillRef idx="0">
              <a:schemeClr val="accent1"/>
            </a:fillRef>
            <a:effectRef idx="0">
              <a:schemeClr val="accent1"/>
            </a:effectRef>
            <a:fontRef idx="minor">
              <a:schemeClr val="tx1"/>
            </a:fontRef>
          </p:style>
          <p:txBody>
            <a:bodyPr anchor="ctr"/>
            <a:lstStyle/>
            <a:p>
              <a:pPr algn="ctr" fontAlgn="auto" hangingPunct="0">
                <a:spcBef>
                  <a:spcPct val="0"/>
                </a:spcBef>
                <a:spcAft>
                  <a:spcPct val="0"/>
                </a:spcAft>
                <a:defRPr/>
              </a:pPr>
              <a:endParaRPr lang="en-US" sz="1400">
                <a:solidFill>
                  <a:schemeClr val="tx1">
                    <a:lumMod val="75000"/>
                    <a:lumOff val="25000"/>
                  </a:schemeClr>
                </a:solidFill>
                <a:cs typeface="+mn-ea"/>
                <a:sym typeface="+mn-lt"/>
              </a:endParaRPr>
            </a:p>
          </p:txBody>
        </p:sp>
        <p:sp>
          <p:nvSpPr>
            <p:cNvPr id="41" name="Arc 6">
              <a:extLst>
                <a:ext uri="{FF2B5EF4-FFF2-40B4-BE49-F238E27FC236}">
                  <a16:creationId xmlns:a16="http://schemas.microsoft.com/office/drawing/2014/main" id="{44A7CFB2-D9EE-4725-ABB5-AA466E000EE1}"/>
                </a:ext>
              </a:extLst>
            </p:cNvPr>
            <p:cNvSpPr/>
            <p:nvPr/>
          </p:nvSpPr>
          <p:spPr bwMode="auto">
            <a:xfrm rot="10800000">
              <a:off x="2586838" y="2092002"/>
              <a:ext cx="1985163" cy="1985163"/>
            </a:xfrm>
            <a:prstGeom prst="arc">
              <a:avLst>
                <a:gd fmla="val 21575380" name="adj1"/>
                <a:gd fmla="val 10806753" name="adj2"/>
              </a:avLst>
            </a:prstGeom>
            <a:solidFill>
              <a:srgbClr val="B2D4E0"/>
            </a:solidFill>
            <a:ln cap="rnd" w="127000">
              <a:solidFill>
                <a:schemeClr val="bg1"/>
              </a:solidFill>
            </a:ln>
            <a:effectLst/>
          </p:spPr>
          <p:style>
            <a:lnRef idx="1">
              <a:schemeClr val="accent1"/>
            </a:lnRef>
            <a:fillRef idx="0">
              <a:schemeClr val="accent1"/>
            </a:fillRef>
            <a:effectRef idx="0">
              <a:schemeClr val="accent1"/>
            </a:effectRef>
            <a:fontRef idx="minor">
              <a:schemeClr val="tx1"/>
            </a:fontRef>
          </p:style>
          <p:txBody>
            <a:bodyPr anchor="ctr"/>
            <a:lstStyle/>
            <a:p>
              <a:pPr algn="ctr" fontAlgn="auto" hangingPunct="0">
                <a:spcBef>
                  <a:spcPct val="0"/>
                </a:spcBef>
                <a:spcAft>
                  <a:spcPct val="0"/>
                </a:spcAft>
                <a:defRPr/>
              </a:pPr>
              <a:endParaRPr lang="en-US" sz="1400">
                <a:solidFill>
                  <a:schemeClr val="tx1">
                    <a:lumMod val="75000"/>
                    <a:lumOff val="25000"/>
                  </a:schemeClr>
                </a:solidFill>
                <a:cs typeface="+mn-ea"/>
                <a:sym typeface="+mn-lt"/>
              </a:endParaRPr>
            </a:p>
          </p:txBody>
        </p:sp>
        <p:sp>
          <p:nvSpPr>
            <p:cNvPr id="42" name="Arc 7">
              <a:extLst>
                <a:ext uri="{FF2B5EF4-FFF2-40B4-BE49-F238E27FC236}">
                  <a16:creationId xmlns:a16="http://schemas.microsoft.com/office/drawing/2014/main" id="{D0088A9D-EC5A-416D-83EC-12C3A7D3D184}"/>
                </a:ext>
              </a:extLst>
            </p:cNvPr>
            <p:cNvSpPr/>
            <p:nvPr/>
          </p:nvSpPr>
          <p:spPr bwMode="auto">
            <a:xfrm rot="10800000">
              <a:off x="6557165" y="2092002"/>
              <a:ext cx="1985163" cy="1985163"/>
            </a:xfrm>
            <a:prstGeom prst="arc">
              <a:avLst>
                <a:gd fmla="val 21575180" name="adj1"/>
                <a:gd fmla="val 10806263" name="adj2"/>
              </a:avLst>
            </a:prstGeom>
            <a:solidFill>
              <a:srgbClr val="F39800"/>
            </a:solidFill>
            <a:ln cap="rnd" w="127000">
              <a:solidFill>
                <a:schemeClr val="bg1"/>
              </a:solidFill>
            </a:ln>
            <a:effectLst/>
          </p:spPr>
          <p:style>
            <a:lnRef idx="1">
              <a:schemeClr val="accent1"/>
            </a:lnRef>
            <a:fillRef idx="0">
              <a:schemeClr val="accent1"/>
            </a:fillRef>
            <a:effectRef idx="0">
              <a:schemeClr val="accent1"/>
            </a:effectRef>
            <a:fontRef idx="minor">
              <a:schemeClr val="tx1"/>
            </a:fontRef>
          </p:style>
          <p:txBody>
            <a:bodyPr anchor="ctr"/>
            <a:lstStyle/>
            <a:p>
              <a:pPr algn="ctr" fontAlgn="auto" hangingPunct="0">
                <a:spcBef>
                  <a:spcPct val="0"/>
                </a:spcBef>
                <a:spcAft>
                  <a:spcPct val="0"/>
                </a:spcAft>
                <a:defRPr/>
              </a:pPr>
              <a:endParaRPr lang="en-US" sz="1400">
                <a:solidFill>
                  <a:schemeClr val="tx1">
                    <a:lumMod val="75000"/>
                    <a:lumOff val="25000"/>
                  </a:schemeClr>
                </a:solidFill>
                <a:cs typeface="+mn-ea"/>
                <a:sym typeface="+mn-lt"/>
              </a:endParaRPr>
            </a:p>
          </p:txBody>
        </p:sp>
        <p:sp>
          <p:nvSpPr>
            <p:cNvPr id="43" name="Rectangle 12">
              <a:extLst>
                <a:ext uri="{FF2B5EF4-FFF2-40B4-BE49-F238E27FC236}">
                  <a16:creationId xmlns:a16="http://schemas.microsoft.com/office/drawing/2014/main" id="{AFA85CFA-E936-4D67-BD7B-A2398CB51101}"/>
                </a:ext>
              </a:extLst>
            </p:cNvPr>
            <p:cNvSpPr/>
            <p:nvPr/>
          </p:nvSpPr>
          <p:spPr>
            <a:xfrm>
              <a:off x="3379684" y="2454116"/>
              <a:ext cx="142102" cy="236838"/>
            </a:xfrm>
            <a:prstGeom prst="rect">
              <a:avLst/>
            </a:prstGeom>
          </p:spPr>
          <p:txBody>
            <a:bodyPr wrap="none">
              <a:spAutoFit/>
            </a:bodyPr>
            <a:lstStyle/>
            <a:p>
              <a:endParaRPr lang="id-ID" sz="1400">
                <a:solidFill>
                  <a:schemeClr val="tx1">
                    <a:lumMod val="75000"/>
                    <a:lumOff val="25000"/>
                  </a:schemeClr>
                </a:solidFill>
                <a:cs typeface="+mn-ea"/>
                <a:sym typeface="+mn-lt"/>
              </a:endParaRPr>
            </a:p>
          </p:txBody>
        </p:sp>
        <p:sp>
          <p:nvSpPr>
            <p:cNvPr id="44" name="Rectangle 13">
              <a:extLst>
                <a:ext uri="{FF2B5EF4-FFF2-40B4-BE49-F238E27FC236}">
                  <a16:creationId xmlns:a16="http://schemas.microsoft.com/office/drawing/2014/main" id="{5AD90E72-2ED6-423B-96DD-471AA67BA6A4}"/>
                </a:ext>
              </a:extLst>
            </p:cNvPr>
            <p:cNvSpPr/>
            <p:nvPr/>
          </p:nvSpPr>
          <p:spPr>
            <a:xfrm>
              <a:off x="7313144" y="2454116"/>
              <a:ext cx="142102" cy="236838"/>
            </a:xfrm>
            <a:prstGeom prst="rect">
              <a:avLst/>
            </a:prstGeom>
          </p:spPr>
          <p:txBody>
            <a:bodyPr wrap="none">
              <a:spAutoFit/>
            </a:bodyPr>
            <a:lstStyle/>
            <a:p>
              <a:endParaRPr lang="id-ID" sz="1400">
                <a:solidFill>
                  <a:schemeClr val="tx1">
                    <a:lumMod val="75000"/>
                    <a:lumOff val="25000"/>
                  </a:schemeClr>
                </a:solidFill>
                <a:cs typeface="+mn-ea"/>
                <a:sym typeface="+mn-lt"/>
              </a:endParaRPr>
            </a:p>
          </p:txBody>
        </p:sp>
      </p:grpSp>
      <p:sp>
        <p:nvSpPr>
          <p:cNvPr id="45" name="文本框 44">
            <a:extLst>
              <a:ext uri="{FF2B5EF4-FFF2-40B4-BE49-F238E27FC236}">
                <a16:creationId xmlns:a16="http://schemas.microsoft.com/office/drawing/2014/main" id="{0D3B0930-3386-48DD-8682-75A3715977C7}"/>
              </a:ext>
            </a:extLst>
          </p:cNvPr>
          <p:cNvSpPr txBox="1"/>
          <p:nvPr/>
        </p:nvSpPr>
        <p:spPr>
          <a:xfrm>
            <a:off x="1062056" y="2538016"/>
            <a:ext cx="2428480"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46" name="矩形 45">
            <a:extLst>
              <a:ext uri="{FF2B5EF4-FFF2-40B4-BE49-F238E27FC236}">
                <a16:creationId xmlns:a16="http://schemas.microsoft.com/office/drawing/2014/main" id="{DA1C5E10-4C82-4BDE-9993-18326C1499D6}"/>
              </a:ext>
            </a:extLst>
          </p:cNvPr>
          <p:cNvSpPr/>
          <p:nvPr/>
        </p:nvSpPr>
        <p:spPr>
          <a:xfrm>
            <a:off x="1676856" y="2168684"/>
            <a:ext cx="1198880"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sp>
        <p:nvSpPr>
          <p:cNvPr id="47" name="文本框 46">
            <a:extLst>
              <a:ext uri="{FF2B5EF4-FFF2-40B4-BE49-F238E27FC236}">
                <a16:creationId xmlns:a16="http://schemas.microsoft.com/office/drawing/2014/main" id="{6A6A2D98-0AE2-42F4-8841-FEB904750FA0}"/>
              </a:ext>
            </a:extLst>
          </p:cNvPr>
          <p:cNvSpPr txBox="1"/>
          <p:nvPr/>
        </p:nvSpPr>
        <p:spPr>
          <a:xfrm>
            <a:off x="6171702" y="2538016"/>
            <a:ext cx="2428480"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48" name="矩形 47">
            <a:extLst>
              <a:ext uri="{FF2B5EF4-FFF2-40B4-BE49-F238E27FC236}">
                <a16:creationId xmlns:a16="http://schemas.microsoft.com/office/drawing/2014/main" id="{841CA8ED-BDE2-42BB-9AB5-307491423032}"/>
              </a:ext>
            </a:extLst>
          </p:cNvPr>
          <p:cNvSpPr/>
          <p:nvPr/>
        </p:nvSpPr>
        <p:spPr>
          <a:xfrm>
            <a:off x="6786502" y="2168684"/>
            <a:ext cx="1198880"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sp>
        <p:nvSpPr>
          <p:cNvPr id="49" name="文本框 48">
            <a:extLst>
              <a:ext uri="{FF2B5EF4-FFF2-40B4-BE49-F238E27FC236}">
                <a16:creationId xmlns:a16="http://schemas.microsoft.com/office/drawing/2014/main" id="{AE31BAF7-FF81-4E24-B83B-A13E7411BA76}"/>
              </a:ext>
            </a:extLst>
          </p:cNvPr>
          <p:cNvSpPr txBox="1"/>
          <p:nvPr/>
        </p:nvSpPr>
        <p:spPr>
          <a:xfrm>
            <a:off x="3541177" y="4434550"/>
            <a:ext cx="2428480"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50" name="矩形 49">
            <a:extLst>
              <a:ext uri="{FF2B5EF4-FFF2-40B4-BE49-F238E27FC236}">
                <a16:creationId xmlns:a16="http://schemas.microsoft.com/office/drawing/2014/main" id="{A7DDD792-A599-4F22-8E8D-8B4EEE8BE04A}"/>
              </a:ext>
            </a:extLst>
          </p:cNvPr>
          <p:cNvSpPr/>
          <p:nvPr/>
        </p:nvSpPr>
        <p:spPr>
          <a:xfrm>
            <a:off x="4155977" y="4065219"/>
            <a:ext cx="1198880"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sp>
        <p:nvSpPr>
          <p:cNvPr id="51" name="文本框 50">
            <a:extLst>
              <a:ext uri="{FF2B5EF4-FFF2-40B4-BE49-F238E27FC236}">
                <a16:creationId xmlns:a16="http://schemas.microsoft.com/office/drawing/2014/main" id="{B29F005F-FE0F-4B3F-96F4-B62DE08CB2EC}"/>
              </a:ext>
            </a:extLst>
          </p:cNvPr>
          <p:cNvSpPr txBox="1"/>
          <p:nvPr/>
        </p:nvSpPr>
        <p:spPr>
          <a:xfrm>
            <a:off x="8646844" y="4434550"/>
            <a:ext cx="2428480"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52" name="矩形 51">
            <a:extLst>
              <a:ext uri="{FF2B5EF4-FFF2-40B4-BE49-F238E27FC236}">
                <a16:creationId xmlns:a16="http://schemas.microsoft.com/office/drawing/2014/main" id="{1CDB8088-56C2-419B-8F56-B9DA7BB59490}"/>
              </a:ext>
            </a:extLst>
          </p:cNvPr>
          <p:cNvSpPr/>
          <p:nvPr/>
        </p:nvSpPr>
        <p:spPr>
          <a:xfrm>
            <a:off x="9261644" y="4065219"/>
            <a:ext cx="1198880"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sp>
        <p:nvSpPr>
          <p:cNvPr id="21" name="TextBox 20"/>
          <p:cNvSpPr txBox="1"/>
          <p:nvPr/>
        </p:nvSpPr>
        <p:spPr>
          <a:xfrm>
            <a:off x="149991" y="6583819"/>
            <a:ext cx="1800200" cy="142240"/>
          </a:xfrm>
          <a:prstGeom prst="rect">
            <a:avLst/>
          </a:prstGeom>
          <a:noFill/>
        </p:spPr>
        <p:txBody>
          <a:bodyPr rtlCol="0" wrap="square">
            <a:spAutoFit/>
          </a:bodyPr>
          <a:lstStyle/>
          <a:p>
            <a:pPr defTabSz="914400" eaLnBrk="1" fontAlgn="auto" hangingPunct="1" indent="0" latinLnBrk="0" lvl="0" marL="0" marR="0">
              <a:lnSpc>
                <a:spcPct val="200000"/>
              </a:lnSpc>
              <a:spcBef>
                <a:spcPct val="0"/>
              </a:spcBef>
              <a:spcAft>
                <a:spcPct val="0"/>
              </a:spcAft>
              <a:buClrTx/>
              <a:buSzTx/>
              <a:buFontTx/>
              <a:buNone/>
              <a:defRPr/>
            </a:pPr>
            <a:r>
              <a:rPr altLang="zh-CN" b="0" baseline="0" cap="none" i="0" kern="0" kumimoji="0" lang="en-US" noProof="0" normalizeH="0" smtClean="0" spc="0" strike="noStrike" sz="100" u="none">
                <a:ln>
                  <a:noFill/>
                </a:ln>
                <a:solidFill>
                  <a:schemeClr val="bg1"/>
                </a:solidFill>
                <a:effectLst/>
                <a:uLnTx/>
                <a:uFillTx/>
              </a:rPr>
              <a:t>PPT模板 http://www.1ppt.com/moban/ </a:t>
            </a:r>
          </a:p>
        </p:txBody>
      </p:sp>
    </p:spTree>
    <p:extLst>
      <p:ext uri="{BB962C8B-B14F-4D97-AF65-F5344CB8AC3E}">
        <p14:creationId val="4223520725"/>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6" presetSubtype="37">
                                  <p:stCondLst>
                                    <p:cond delay="0"/>
                                  </p:stCondLst>
                                  <p:childTnLst>
                                    <p:set>
                                      <p:cBhvr>
                                        <p:cTn dur="1" fill="hold" id="6">
                                          <p:stCondLst>
                                            <p:cond delay="0"/>
                                          </p:stCondLst>
                                        </p:cTn>
                                        <p:tgtEl>
                                          <p:spTgt spid="35"/>
                                        </p:tgtEl>
                                        <p:attrNameLst>
                                          <p:attrName>style.visibility</p:attrName>
                                        </p:attrNameLst>
                                      </p:cBhvr>
                                      <p:to>
                                        <p:strVal val="visible"/>
                                      </p:to>
                                    </p:set>
                                    <p:animEffect filter="barn(outVertical)" transition="in">
                                      <p:cBhvr>
                                        <p:cTn dur="500" id="7"/>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8" name="组合 17">
            <a:extLst>
              <a:ext uri="{FF2B5EF4-FFF2-40B4-BE49-F238E27FC236}">
                <a16:creationId xmlns:a16="http://schemas.microsoft.com/office/drawing/2014/main" id="{22DFD74D-0D11-47C9-A626-7A470BCFA23D}"/>
              </a:ext>
            </a:extLst>
          </p:cNvPr>
          <p:cNvGrpSpPr/>
          <p:nvPr/>
        </p:nvGrpSpPr>
        <p:grpSpPr>
          <a:xfrm>
            <a:off x="4587005" y="414382"/>
            <a:ext cx="3014814" cy="726505"/>
            <a:chOff x="5335746" y="2484877"/>
            <a:chExt cx="4648785" cy="726505"/>
          </a:xfrm>
        </p:grpSpPr>
        <p:sp>
          <p:nvSpPr>
            <p:cNvPr id="24" name="文本框 23">
              <a:extLst>
                <a:ext uri="{FF2B5EF4-FFF2-40B4-BE49-F238E27FC236}">
                  <a16:creationId xmlns:a16="http://schemas.microsoft.com/office/drawing/2014/main" id="{45247428-39C4-443C-9A33-6B1388A13031}"/>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工作概述</a:t>
              </a:r>
            </a:p>
          </p:txBody>
        </p:sp>
        <p:sp>
          <p:nvSpPr>
            <p:cNvPr id="25" name="文本框 24">
              <a:extLst>
                <a:ext uri="{FF2B5EF4-FFF2-40B4-BE49-F238E27FC236}">
                  <a16:creationId xmlns:a16="http://schemas.microsoft.com/office/drawing/2014/main" id="{DB346877-EFFE-4669-897B-FFA07D922539}"/>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工作概述</a:t>
              </a:r>
            </a:p>
          </p:txBody>
        </p:sp>
      </p:grpSp>
      <p:graphicFrame>
        <p:nvGraphicFramePr>
          <p:cNvPr id="4" name="图表 3">
            <a:extLst>
              <a:ext uri="{FF2B5EF4-FFF2-40B4-BE49-F238E27FC236}">
                <a16:creationId xmlns:a16="http://schemas.microsoft.com/office/drawing/2014/main" id="{51C91BA7-22D5-447C-8AE2-DBD21919A2F4}"/>
              </a:ext>
            </a:extLst>
          </p:cNvPr>
          <p:cNvGraphicFramePr/>
          <p:nvPr>
            <p:extLst>
              <p:ext uri="{D42A27DB-BD31-4B8C-83A1-F6EECF244321}">
                <p14:modId val="74866009"/>
              </p:ext>
            </p:extLst>
          </p:nvPr>
        </p:nvGraphicFramePr>
        <p:xfrm>
          <a:off x="1450899" y="1698170"/>
          <a:ext cx="9521900" cy="4047571"/>
        </p:xfrm>
        <a:graphic>
          <a:graphicData uri="http://schemas.openxmlformats.org/drawingml/2006/chart">
            <c:chart xmlns:c="http://schemas.openxmlformats.org/drawingml/2006/chart" r:id="rId3"/>
          </a:graphicData>
        </a:graphic>
      </p:graphicFrame>
    </p:spTree>
    <p:extLst>
      <p:ext uri="{BB962C8B-B14F-4D97-AF65-F5344CB8AC3E}">
        <p14:creationId val="2512321977"/>
      </p:ext>
    </p:extLst>
  </p:cSld>
  <p:clrMapOvr>
    <a:masterClrMapping/>
  </p:clrMapOvr>
  <mc:AlternateContent>
    <mc:Choice Requires="p14">
      <p:transition advClick="0" p14:dur="1250" spd="slow">
        <p14:switch dir="r"/>
      </p:transition>
    </mc:Choice>
    <mc:Fallback>
      <p:transition advClick="0" spd="slow">
        <p:fade/>
      </p:transition>
    </mc:Fallback>
  </mc:AlternateConten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5" name="组合 24">
            <a:extLst>
              <a:ext uri="{FF2B5EF4-FFF2-40B4-BE49-F238E27FC236}">
                <a16:creationId xmlns:a16="http://schemas.microsoft.com/office/drawing/2014/main" id="{75587669-2812-45DD-A5D6-6E7D9F109346}"/>
              </a:ext>
            </a:extLst>
          </p:cNvPr>
          <p:cNvGrpSpPr/>
          <p:nvPr/>
        </p:nvGrpSpPr>
        <p:grpSpPr>
          <a:xfrm>
            <a:off x="4587005" y="414382"/>
            <a:ext cx="3014814" cy="726505"/>
            <a:chOff x="5335746" y="2484877"/>
            <a:chExt cx="4648785" cy="726505"/>
          </a:xfrm>
        </p:grpSpPr>
        <p:sp>
          <p:nvSpPr>
            <p:cNvPr id="26" name="文本框 25">
              <a:extLst>
                <a:ext uri="{FF2B5EF4-FFF2-40B4-BE49-F238E27FC236}">
                  <a16:creationId xmlns:a16="http://schemas.microsoft.com/office/drawing/2014/main" id="{4AD3A930-AA45-4E7B-B24F-D75B64E35FCC}"/>
                </a:ext>
              </a:extLst>
            </p:cNvPr>
            <p:cNvSpPr txBox="1"/>
            <p:nvPr/>
          </p:nvSpPr>
          <p:spPr>
            <a:xfrm>
              <a:off x="5387057" y="2503496"/>
              <a:ext cx="4597475" cy="701040"/>
            </a:xfrm>
            <a:prstGeom prst="rect">
              <a:avLst/>
            </a:prstGeom>
            <a:noFill/>
          </p:spPr>
          <p:txBody>
            <a:bodyPr wrap="square">
              <a:spAutoFit/>
            </a:bodyPr>
            <a:lstStyle/>
            <a:p>
              <a:pPr algn="ctr" defTabSz="913491">
                <a:defRPr/>
              </a:pPr>
              <a:r>
                <a:rPr altLang="en-US" lang="zh-CN" spc="267" sz="4000">
                  <a:solidFill>
                    <a:srgbClr val="B2D4E0"/>
                  </a:solidFill>
                  <a:cs typeface="+mn-ea"/>
                  <a:sym typeface="+mn-lt"/>
                </a:rPr>
                <a:t>工作概述</a:t>
              </a:r>
            </a:p>
          </p:txBody>
        </p:sp>
        <p:sp>
          <p:nvSpPr>
            <p:cNvPr id="27" name="文本框 26">
              <a:extLst>
                <a:ext uri="{FF2B5EF4-FFF2-40B4-BE49-F238E27FC236}">
                  <a16:creationId xmlns:a16="http://schemas.microsoft.com/office/drawing/2014/main" id="{FEBAE0EA-2A60-462F-941C-703A6B98201A}"/>
                </a:ext>
              </a:extLst>
            </p:cNvPr>
            <p:cNvSpPr txBox="1"/>
            <p:nvPr/>
          </p:nvSpPr>
          <p:spPr>
            <a:xfrm>
              <a:off x="5335747" y="2484877"/>
              <a:ext cx="4597475" cy="701040"/>
            </a:xfrm>
            <a:prstGeom prst="rect">
              <a:avLst/>
            </a:prstGeom>
            <a:noFill/>
          </p:spPr>
          <p:txBody>
            <a:bodyPr wrap="square">
              <a:spAutoFit/>
            </a:bodyPr>
            <a:lstStyle/>
            <a:p>
              <a:pPr algn="ctr" defTabSz="913491">
                <a:defRPr/>
              </a:pPr>
              <a:r>
                <a:rPr altLang="en-US" lang="zh-CN" spc="267" sz="4000">
                  <a:ln w="12700">
                    <a:solidFill>
                      <a:srgbClr val="8C7DA6"/>
                    </a:solidFill>
                  </a:ln>
                  <a:noFill/>
                  <a:cs typeface="+mn-ea"/>
                  <a:sym typeface="+mn-lt"/>
                </a:rPr>
                <a:t>工作概述</a:t>
              </a:r>
            </a:p>
          </p:txBody>
        </p:sp>
      </p:grpSp>
      <p:sp>
        <p:nvSpPr>
          <p:cNvPr id="21" name="Freeform 5">
            <a:extLst>
              <a:ext uri="{FF2B5EF4-FFF2-40B4-BE49-F238E27FC236}">
                <a16:creationId xmlns:a16="http://schemas.microsoft.com/office/drawing/2014/main" id="{2A03D232-0A3D-4A5E-9C1C-AF4D3CAD3845}"/>
              </a:ext>
            </a:extLst>
          </p:cNvPr>
          <p:cNvSpPr/>
          <p:nvPr/>
        </p:nvSpPr>
        <p:spPr bwMode="auto">
          <a:xfrm>
            <a:off x="4304846" y="2910124"/>
            <a:ext cx="1614574" cy="741672"/>
          </a:xfrm>
          <a:custGeom>
            <a:gdLst>
              <a:gd fmla="*/ 462 w 462" name="T0"/>
              <a:gd fmla="*/ 0 h 212" name="T1"/>
              <a:gd fmla="*/ 392 w 462" name="T2"/>
              <a:gd fmla="*/ 36 h 212" name="T3"/>
              <a:gd fmla="*/ 108 w 462" name="T4"/>
              <a:gd fmla="*/ 36 h 212" name="T5"/>
              <a:gd fmla="*/ 93 w 462" name="T6"/>
              <a:gd fmla="*/ 48 h 212" name="T7"/>
              <a:gd fmla="*/ 7 w 462" name="T8"/>
              <a:gd fmla="*/ 199 h 212" name="T9"/>
              <a:gd fmla="*/ 22 w 462" name="T10"/>
              <a:gd fmla="*/ 212 h 212" name="T11"/>
              <a:gd fmla="*/ 294 w 462" name="T12"/>
              <a:gd fmla="*/ 212 h 212" name="T13"/>
              <a:gd fmla="*/ 366 w 462" name="T14"/>
              <a:gd fmla="*/ 176 h 212" name="T15"/>
              <a:gd fmla="*/ 462 w 462" name="T16"/>
              <a:gd fmla="*/ 0 h 2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1" w="462">
                <a:moveTo>
                  <a:pt x="462" y="0"/>
                </a:moveTo>
                <a:cubicBezTo>
                  <a:pt x="462" y="0"/>
                  <a:pt x="447" y="36"/>
                  <a:pt x="392" y="36"/>
                </a:cubicBezTo>
                <a:cubicBezTo>
                  <a:pt x="108" y="36"/>
                  <a:pt x="108" y="36"/>
                  <a:pt x="108" y="36"/>
                </a:cubicBezTo>
                <a:cubicBezTo>
                  <a:pt x="96" y="36"/>
                  <a:pt x="93" y="48"/>
                  <a:pt x="93" y="48"/>
                </a:cubicBezTo>
                <a:cubicBezTo>
                  <a:pt x="7" y="199"/>
                  <a:pt x="7" y="199"/>
                  <a:pt x="7" y="199"/>
                </a:cubicBezTo>
                <a:cubicBezTo>
                  <a:pt x="7" y="199"/>
                  <a:pt x="0" y="212"/>
                  <a:pt x="22" y="212"/>
                </a:cubicBezTo>
                <a:cubicBezTo>
                  <a:pt x="294" y="212"/>
                  <a:pt x="294" y="212"/>
                  <a:pt x="294" y="212"/>
                </a:cubicBezTo>
                <a:cubicBezTo>
                  <a:pt x="345" y="212"/>
                  <a:pt x="366" y="176"/>
                  <a:pt x="366" y="176"/>
                </a:cubicBezTo>
                <a:lnTo>
                  <a:pt x="462" y="0"/>
                </a:lnTo>
                <a:close/>
              </a:path>
            </a:pathLst>
          </a:custGeom>
          <a:solidFill>
            <a:srgbClr val="F39800"/>
          </a:solidFill>
          <a:ln>
            <a:noFill/>
          </a:ln>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23" name="Freeform 6">
            <a:extLst>
              <a:ext uri="{FF2B5EF4-FFF2-40B4-BE49-F238E27FC236}">
                <a16:creationId xmlns:a16="http://schemas.microsoft.com/office/drawing/2014/main" id="{6A62B177-0EEE-4668-880C-42BC54AD1D87}"/>
              </a:ext>
            </a:extLst>
          </p:cNvPr>
          <p:cNvSpPr/>
          <p:nvPr/>
        </p:nvSpPr>
        <p:spPr bwMode="auto">
          <a:xfrm>
            <a:off x="5919420" y="2091779"/>
            <a:ext cx="740197" cy="1618996"/>
          </a:xfrm>
          <a:custGeom>
            <a:gdLst>
              <a:gd fmla="*/ 212 w 212" name="T0"/>
              <a:gd fmla="*/ 463 h 463" name="T1"/>
              <a:gd fmla="*/ 176 w 212" name="T2"/>
              <a:gd fmla="*/ 392 h 463" name="T3"/>
              <a:gd fmla="*/ 176 w 212" name="T4"/>
              <a:gd fmla="*/ 108 h 463" name="T5"/>
              <a:gd fmla="*/ 164 w 212" name="T6"/>
              <a:gd fmla="*/ 93 h 463" name="T7"/>
              <a:gd fmla="*/ 13 w 212" name="T8"/>
              <a:gd fmla="*/ 7 h 463" name="T9"/>
              <a:gd fmla="*/ 0 w 212" name="T10"/>
              <a:gd fmla="*/ 22 h 463" name="T11"/>
              <a:gd fmla="*/ 0 w 212" name="T12"/>
              <a:gd fmla="*/ 294 h 463" name="T13"/>
              <a:gd fmla="*/ 36 w 212" name="T14"/>
              <a:gd fmla="*/ 366 h 463" name="T15"/>
              <a:gd fmla="*/ 212 w 212" name="T16"/>
              <a:gd fmla="*/ 463 h 46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62" w="211">
                <a:moveTo>
                  <a:pt x="212" y="463"/>
                </a:moveTo>
                <a:cubicBezTo>
                  <a:pt x="212" y="463"/>
                  <a:pt x="176" y="448"/>
                  <a:pt x="176" y="392"/>
                </a:cubicBezTo>
                <a:cubicBezTo>
                  <a:pt x="176" y="108"/>
                  <a:pt x="176" y="108"/>
                  <a:pt x="176" y="108"/>
                </a:cubicBezTo>
                <a:cubicBezTo>
                  <a:pt x="176" y="97"/>
                  <a:pt x="164" y="93"/>
                  <a:pt x="164" y="93"/>
                </a:cubicBezTo>
                <a:cubicBezTo>
                  <a:pt x="13" y="7"/>
                  <a:pt x="13" y="7"/>
                  <a:pt x="13" y="7"/>
                </a:cubicBezTo>
                <a:cubicBezTo>
                  <a:pt x="13" y="7"/>
                  <a:pt x="0" y="0"/>
                  <a:pt x="0" y="22"/>
                </a:cubicBezTo>
                <a:cubicBezTo>
                  <a:pt x="0" y="294"/>
                  <a:pt x="0" y="294"/>
                  <a:pt x="0" y="294"/>
                </a:cubicBezTo>
                <a:cubicBezTo>
                  <a:pt x="0" y="346"/>
                  <a:pt x="36" y="366"/>
                  <a:pt x="36" y="366"/>
                </a:cubicBezTo>
                <a:lnTo>
                  <a:pt x="212" y="463"/>
                </a:lnTo>
                <a:close/>
              </a:path>
            </a:pathLst>
          </a:custGeom>
          <a:solidFill>
            <a:srgbClr val="8C7DA6"/>
          </a:solidFill>
          <a:ln>
            <a:noFill/>
          </a:ln>
        </p:spPr>
        <p:txBody>
          <a:bodyPr anchor="t" anchorCtr="0" bIns="45720" compatLnSpc="1" lIns="91440" numCol="1" rIns="91440" tIns="45720" vert="horz" wrap="square">
            <a:prstTxWarp prst="textNoShape">
              <a:avLst/>
            </a:prstTxWarp>
          </a:bodyPr>
          <a:lstStyle/>
          <a:p>
            <a:endParaRPr lang="id-ID">
              <a:ln w="0"/>
              <a:effectLst>
                <a:outerShdw algn="tl" blurRad="38100" dir="2700000" dist="19050" rotWithShape="0">
                  <a:schemeClr val="dk1">
                    <a:alpha val="40000"/>
                  </a:schemeClr>
                </a:outerShdw>
              </a:effectLst>
              <a:cs typeface="+mn-ea"/>
              <a:sym typeface="+mn-lt"/>
            </a:endParaRPr>
          </a:p>
        </p:txBody>
      </p:sp>
      <p:sp>
        <p:nvSpPr>
          <p:cNvPr id="24" name="Freeform 7">
            <a:extLst>
              <a:ext uri="{FF2B5EF4-FFF2-40B4-BE49-F238E27FC236}">
                <a16:creationId xmlns:a16="http://schemas.microsoft.com/office/drawing/2014/main" id="{707B86A3-CFCF-480E-A5F9-FDAF3A8F2612}"/>
              </a:ext>
            </a:extLst>
          </p:cNvPr>
          <p:cNvSpPr/>
          <p:nvPr/>
        </p:nvSpPr>
        <p:spPr bwMode="auto">
          <a:xfrm>
            <a:off x="6125849" y="3746163"/>
            <a:ext cx="1617523" cy="740197"/>
          </a:xfrm>
          <a:custGeom>
            <a:gdLst>
              <a:gd fmla="*/ 0 w 463" name="T0"/>
              <a:gd fmla="*/ 212 h 212" name="T1"/>
              <a:gd fmla="*/ 70 w 463" name="T2"/>
              <a:gd fmla="*/ 176 h 212" name="T3"/>
              <a:gd fmla="*/ 354 w 463" name="T4"/>
              <a:gd fmla="*/ 176 h 212" name="T5"/>
              <a:gd fmla="*/ 369 w 463" name="T6"/>
              <a:gd fmla="*/ 164 h 212" name="T7"/>
              <a:gd fmla="*/ 455 w 463" name="T8"/>
              <a:gd fmla="*/ 13 h 212" name="T9"/>
              <a:gd fmla="*/ 441 w 463" name="T10"/>
              <a:gd fmla="*/ 0 h 212" name="T11"/>
              <a:gd fmla="*/ 168 w 463" name="T12"/>
              <a:gd fmla="*/ 0 h 212" name="T13"/>
              <a:gd fmla="*/ 97 w 463" name="T14"/>
              <a:gd fmla="*/ 36 h 212" name="T15"/>
              <a:gd fmla="*/ 0 w 463" name="T16"/>
              <a:gd fmla="*/ 212 h 2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1" w="462">
                <a:moveTo>
                  <a:pt x="0" y="212"/>
                </a:moveTo>
                <a:cubicBezTo>
                  <a:pt x="0" y="212"/>
                  <a:pt x="15" y="176"/>
                  <a:pt x="70" y="176"/>
                </a:cubicBezTo>
                <a:cubicBezTo>
                  <a:pt x="354" y="176"/>
                  <a:pt x="354" y="176"/>
                  <a:pt x="354" y="176"/>
                </a:cubicBezTo>
                <a:cubicBezTo>
                  <a:pt x="366" y="176"/>
                  <a:pt x="369" y="164"/>
                  <a:pt x="369" y="164"/>
                </a:cubicBezTo>
                <a:cubicBezTo>
                  <a:pt x="455" y="13"/>
                  <a:pt x="455" y="13"/>
                  <a:pt x="455" y="13"/>
                </a:cubicBezTo>
                <a:cubicBezTo>
                  <a:pt x="455" y="13"/>
                  <a:pt x="463" y="0"/>
                  <a:pt x="441" y="0"/>
                </a:cubicBezTo>
                <a:cubicBezTo>
                  <a:pt x="168" y="0"/>
                  <a:pt x="168" y="0"/>
                  <a:pt x="168" y="0"/>
                </a:cubicBezTo>
                <a:cubicBezTo>
                  <a:pt x="117" y="0"/>
                  <a:pt x="97" y="36"/>
                  <a:pt x="97" y="36"/>
                </a:cubicBezTo>
                <a:lnTo>
                  <a:pt x="0" y="212"/>
                </a:lnTo>
                <a:close/>
              </a:path>
            </a:pathLst>
          </a:custGeom>
          <a:solidFill>
            <a:srgbClr val="EFB0B4"/>
          </a:solidFill>
          <a:ln>
            <a:noFill/>
          </a:ln>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28" name="Freeform 8">
            <a:extLst>
              <a:ext uri="{FF2B5EF4-FFF2-40B4-BE49-F238E27FC236}">
                <a16:creationId xmlns:a16="http://schemas.microsoft.com/office/drawing/2014/main" id="{1C045ECB-A332-4514-8705-540E896A0E84}"/>
              </a:ext>
            </a:extLst>
          </p:cNvPr>
          <p:cNvSpPr/>
          <p:nvPr/>
        </p:nvSpPr>
        <p:spPr bwMode="auto">
          <a:xfrm>
            <a:off x="5373856" y="3710775"/>
            <a:ext cx="737248" cy="1618996"/>
          </a:xfrm>
          <a:custGeom>
            <a:gdLst>
              <a:gd fmla="*/ 0 w 211" name="T0"/>
              <a:gd fmla="*/ 0 h 463" name="T1"/>
              <a:gd fmla="*/ 35 w 211" name="T2"/>
              <a:gd fmla="*/ 70 h 463" name="T3"/>
              <a:gd fmla="*/ 35 w 211" name="T4"/>
              <a:gd fmla="*/ 355 h 463" name="T5"/>
              <a:gd fmla="*/ 47 w 211" name="T6"/>
              <a:gd fmla="*/ 370 h 463" name="T7"/>
              <a:gd fmla="*/ 199 w 211" name="T8"/>
              <a:gd fmla="*/ 456 h 463" name="T9"/>
              <a:gd fmla="*/ 211 w 211" name="T10"/>
              <a:gd fmla="*/ 441 h 463" name="T11"/>
              <a:gd fmla="*/ 211 w 211" name="T12"/>
              <a:gd fmla="*/ 169 h 463" name="T13"/>
              <a:gd fmla="*/ 176 w 211" name="T14"/>
              <a:gd fmla="*/ 97 h 463" name="T15"/>
              <a:gd fmla="*/ 0 w 211" name="T16"/>
              <a:gd fmla="*/ 0 h 46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62" w="211">
                <a:moveTo>
                  <a:pt x="0" y="0"/>
                </a:moveTo>
                <a:cubicBezTo>
                  <a:pt x="0" y="0"/>
                  <a:pt x="35" y="15"/>
                  <a:pt x="35" y="70"/>
                </a:cubicBezTo>
                <a:cubicBezTo>
                  <a:pt x="35" y="355"/>
                  <a:pt x="35" y="355"/>
                  <a:pt x="35" y="355"/>
                </a:cubicBezTo>
                <a:cubicBezTo>
                  <a:pt x="35" y="366"/>
                  <a:pt x="47" y="370"/>
                  <a:pt x="47" y="370"/>
                </a:cubicBezTo>
                <a:cubicBezTo>
                  <a:pt x="199" y="456"/>
                  <a:pt x="199" y="456"/>
                  <a:pt x="199" y="456"/>
                </a:cubicBezTo>
                <a:cubicBezTo>
                  <a:pt x="199" y="456"/>
                  <a:pt x="211" y="463"/>
                  <a:pt x="211" y="441"/>
                </a:cubicBezTo>
                <a:cubicBezTo>
                  <a:pt x="211" y="169"/>
                  <a:pt x="211" y="169"/>
                  <a:pt x="211" y="169"/>
                </a:cubicBezTo>
                <a:cubicBezTo>
                  <a:pt x="211" y="117"/>
                  <a:pt x="176" y="97"/>
                  <a:pt x="176" y="97"/>
                </a:cubicBezTo>
                <a:lnTo>
                  <a:pt x="0" y="0"/>
                </a:lnTo>
                <a:close/>
              </a:path>
            </a:pathLst>
          </a:custGeom>
          <a:solidFill>
            <a:srgbClr val="B2D4E0"/>
          </a:solidFill>
          <a:ln>
            <a:noFill/>
          </a:ln>
        </p:spPr>
        <p:txBody>
          <a:bodyPr anchor="t" anchorCtr="0" bIns="45720" compatLnSpc="1" lIns="91440" numCol="1" rIns="91440" tIns="45720" vert="horz" wrap="square">
            <a:prstTxWarp prst="textNoShape">
              <a:avLst/>
            </a:prstTxWarp>
          </a:bodyPr>
          <a:lstStyle/>
          <a:p>
            <a:endParaRPr lang="id-ID">
              <a:cs typeface="+mn-ea"/>
              <a:sym typeface="+mn-lt"/>
            </a:endParaRPr>
          </a:p>
        </p:txBody>
      </p:sp>
      <p:grpSp>
        <p:nvGrpSpPr>
          <p:cNvPr id="29" name="组合 28">
            <a:extLst>
              <a:ext uri="{FF2B5EF4-FFF2-40B4-BE49-F238E27FC236}">
                <a16:creationId xmlns:a16="http://schemas.microsoft.com/office/drawing/2014/main" id="{873A3838-E261-43BF-8ABA-10E258CFD437}"/>
              </a:ext>
            </a:extLst>
          </p:cNvPr>
          <p:cNvGrpSpPr/>
          <p:nvPr/>
        </p:nvGrpSpPr>
        <p:grpSpPr>
          <a:xfrm>
            <a:off x="1623590" y="2023543"/>
            <a:ext cx="2428480" cy="1292662"/>
            <a:chOff x="2136360" y="3893492"/>
            <a:chExt cx="1886136" cy="1292662"/>
          </a:xfrm>
        </p:grpSpPr>
        <p:sp>
          <p:nvSpPr>
            <p:cNvPr id="30" name="文本框 29">
              <a:extLst>
                <a:ext uri="{FF2B5EF4-FFF2-40B4-BE49-F238E27FC236}">
                  <a16:creationId xmlns:a16="http://schemas.microsoft.com/office/drawing/2014/main" id="{88CA7B1F-34C6-4CFC-8ADE-6BC54F97C01F}"/>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31" name="矩形 30">
              <a:extLst>
                <a:ext uri="{FF2B5EF4-FFF2-40B4-BE49-F238E27FC236}">
                  <a16:creationId xmlns:a16="http://schemas.microsoft.com/office/drawing/2014/main" id="{36BD2B43-99FC-4B07-9029-0D9DE521F701}"/>
                </a:ext>
              </a:extLst>
            </p:cNvPr>
            <p:cNvSpPr/>
            <p:nvPr/>
          </p:nvSpPr>
          <p:spPr>
            <a:xfrm>
              <a:off x="2613859" y="3893492"/>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grpSp>
        <p:nvGrpSpPr>
          <p:cNvPr id="32" name="组合 31">
            <a:extLst>
              <a:ext uri="{FF2B5EF4-FFF2-40B4-BE49-F238E27FC236}">
                <a16:creationId xmlns:a16="http://schemas.microsoft.com/office/drawing/2014/main" id="{A45F8463-B021-4A64-9B5D-DF960C486D85}"/>
              </a:ext>
            </a:extLst>
          </p:cNvPr>
          <p:cNvGrpSpPr/>
          <p:nvPr/>
        </p:nvGrpSpPr>
        <p:grpSpPr>
          <a:xfrm>
            <a:off x="1623590" y="3971819"/>
            <a:ext cx="2428480" cy="1292662"/>
            <a:chOff x="2136360" y="3893492"/>
            <a:chExt cx="1886136" cy="1292662"/>
          </a:xfrm>
        </p:grpSpPr>
        <p:sp>
          <p:nvSpPr>
            <p:cNvPr id="33" name="文本框 32">
              <a:extLst>
                <a:ext uri="{FF2B5EF4-FFF2-40B4-BE49-F238E27FC236}">
                  <a16:creationId xmlns:a16="http://schemas.microsoft.com/office/drawing/2014/main" id="{23D14ACD-7DF8-4BB2-B2CC-BABE7F4B6A7D}"/>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34" name="矩形 33">
              <a:extLst>
                <a:ext uri="{FF2B5EF4-FFF2-40B4-BE49-F238E27FC236}">
                  <a16:creationId xmlns:a16="http://schemas.microsoft.com/office/drawing/2014/main" id="{03032C86-A19F-4CB2-AA4E-E2F7C1B66EB8}"/>
                </a:ext>
              </a:extLst>
            </p:cNvPr>
            <p:cNvSpPr/>
            <p:nvPr/>
          </p:nvSpPr>
          <p:spPr>
            <a:xfrm>
              <a:off x="2613859" y="3893493"/>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grpSp>
        <p:nvGrpSpPr>
          <p:cNvPr id="35" name="组合 34">
            <a:extLst>
              <a:ext uri="{FF2B5EF4-FFF2-40B4-BE49-F238E27FC236}">
                <a16:creationId xmlns:a16="http://schemas.microsoft.com/office/drawing/2014/main" id="{59F01A86-6085-425B-B048-CA16B6C6A13E}"/>
              </a:ext>
            </a:extLst>
          </p:cNvPr>
          <p:cNvGrpSpPr/>
          <p:nvPr/>
        </p:nvGrpSpPr>
        <p:grpSpPr>
          <a:xfrm>
            <a:off x="8037422" y="2023543"/>
            <a:ext cx="2428480" cy="1292662"/>
            <a:chOff x="2136360" y="3893492"/>
            <a:chExt cx="1886136" cy="1292662"/>
          </a:xfrm>
        </p:grpSpPr>
        <p:sp>
          <p:nvSpPr>
            <p:cNvPr id="36" name="文本框 35">
              <a:extLst>
                <a:ext uri="{FF2B5EF4-FFF2-40B4-BE49-F238E27FC236}">
                  <a16:creationId xmlns:a16="http://schemas.microsoft.com/office/drawing/2014/main" id="{C0FFDF9C-8BFD-413D-9606-A26EBD7E788A}"/>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37" name="矩形 36">
              <a:extLst>
                <a:ext uri="{FF2B5EF4-FFF2-40B4-BE49-F238E27FC236}">
                  <a16:creationId xmlns:a16="http://schemas.microsoft.com/office/drawing/2014/main" id="{A37E1201-8813-4B55-A95D-2F2D6E54C712}"/>
                </a:ext>
              </a:extLst>
            </p:cNvPr>
            <p:cNvSpPr/>
            <p:nvPr/>
          </p:nvSpPr>
          <p:spPr>
            <a:xfrm>
              <a:off x="2613859" y="3893492"/>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grpSp>
        <p:nvGrpSpPr>
          <p:cNvPr id="38" name="组合 37">
            <a:extLst>
              <a:ext uri="{FF2B5EF4-FFF2-40B4-BE49-F238E27FC236}">
                <a16:creationId xmlns:a16="http://schemas.microsoft.com/office/drawing/2014/main" id="{E17BB47D-59A9-48DD-96C3-A8608B759E88}"/>
              </a:ext>
            </a:extLst>
          </p:cNvPr>
          <p:cNvGrpSpPr/>
          <p:nvPr/>
        </p:nvGrpSpPr>
        <p:grpSpPr>
          <a:xfrm>
            <a:off x="8037422" y="3971819"/>
            <a:ext cx="2428480" cy="1292662"/>
            <a:chOff x="2136360" y="3893492"/>
            <a:chExt cx="1886136" cy="1292662"/>
          </a:xfrm>
        </p:grpSpPr>
        <p:sp>
          <p:nvSpPr>
            <p:cNvPr id="39" name="文本框 38">
              <a:extLst>
                <a:ext uri="{FF2B5EF4-FFF2-40B4-BE49-F238E27FC236}">
                  <a16:creationId xmlns:a16="http://schemas.microsoft.com/office/drawing/2014/main" id="{E098FAD7-390D-4627-B4AB-9AEB0D401B4F}"/>
                </a:ext>
              </a:extLst>
            </p:cNvPr>
            <p:cNvSpPr txBox="1"/>
            <p:nvPr/>
          </p:nvSpPr>
          <p:spPr>
            <a:xfrm>
              <a:off x="2136360" y="4262824"/>
              <a:ext cx="1886136" cy="914400"/>
            </a:xfrm>
            <a:prstGeom prst="rect">
              <a:avLst/>
            </a:prstGeom>
            <a:noFill/>
          </p:spPr>
          <p:txBody>
            <a:bodyPr rtlCol="0" wrap="square">
              <a:spAutoFit/>
            </a:bodyPr>
            <a:lstStyle/>
            <a:p>
              <a:pPr algn="ctr">
                <a:lnSpc>
                  <a:spcPct val="150000"/>
                </a:lnSpc>
                <a:defRPr/>
              </a:pPr>
              <a:r>
                <a:rPr altLang="en-US" lang="zh-CN" sz="1200">
                  <a:solidFill>
                    <a:schemeClr val="tx1">
                      <a:lumMod val="75000"/>
                      <a:lumOff val="25000"/>
                    </a:schemeClr>
                  </a:solidFill>
                  <a:cs typeface="+mn-ea"/>
                  <a:sym typeface="+mn-lt"/>
                </a:rPr>
                <a:t>在此输入文字内容，文字不易太多，以简练为主，此模板作品在此输入文字内容；</a:t>
              </a:r>
            </a:p>
          </p:txBody>
        </p:sp>
        <p:sp>
          <p:nvSpPr>
            <p:cNvPr id="40" name="矩形 39">
              <a:extLst>
                <a:ext uri="{FF2B5EF4-FFF2-40B4-BE49-F238E27FC236}">
                  <a16:creationId xmlns:a16="http://schemas.microsoft.com/office/drawing/2014/main" id="{3767C233-DA1B-4F29-BCCA-4CEE9CE0CC39}"/>
                </a:ext>
              </a:extLst>
            </p:cNvPr>
            <p:cNvSpPr/>
            <p:nvPr/>
          </p:nvSpPr>
          <p:spPr>
            <a:xfrm>
              <a:off x="2613859" y="3893493"/>
              <a:ext cx="931138" cy="396240"/>
            </a:xfrm>
            <a:prstGeom prst="rect">
              <a:avLst/>
            </a:prstGeom>
          </p:spPr>
          <p:txBody>
            <a:bodyPr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altLang="en-US" baseline="0" cap="none" i="0" kern="1200" kumimoji="0" lang="zh-CN" noProof="0" normalizeH="0" spc="0" strike="noStrike" sz="2000" u="none">
                  <a:ln>
                    <a:noFill/>
                  </a:ln>
                  <a:solidFill>
                    <a:schemeClr val="tx1">
                      <a:lumMod val="75000"/>
                      <a:lumOff val="25000"/>
                    </a:schemeClr>
                  </a:solidFill>
                  <a:effectLst/>
                  <a:uLnTx/>
                  <a:uFillTx/>
                  <a:cs typeface="+mn-ea"/>
                  <a:sym typeface="+mn-lt"/>
                </a:rPr>
                <a:t>输入标题</a:t>
              </a:r>
            </a:p>
          </p:txBody>
        </p:sp>
      </p:grpSp>
    </p:spTree>
    <p:extLst>
      <p:ext uri="{BB962C8B-B14F-4D97-AF65-F5344CB8AC3E}">
        <p14:creationId val="4045041917"/>
      </p:ext>
    </p:extLst>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afterEffect" presetClass="entr" presetID="50" presetSubtype="0">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p:cTn dur="500" fill="hold" id="7"/>
                                        <p:tgtEl>
                                          <p:spTgt spid="21"/>
                                        </p:tgtEl>
                                        <p:attrNameLst>
                                          <p:attrName>ppt_w</p:attrName>
                                        </p:attrNameLst>
                                      </p:cBhvr>
                                      <p:tavLst>
                                        <p:tav tm="0">
                                          <p:val>
                                            <p:strVal val="#ppt_w+.3"/>
                                          </p:val>
                                        </p:tav>
                                        <p:tav tm="100000">
                                          <p:val>
                                            <p:strVal val="#ppt_w"/>
                                          </p:val>
                                        </p:tav>
                                      </p:tavLst>
                                    </p:anim>
                                    <p:anim calcmode="lin" valueType="num">
                                      <p:cBhvr>
                                        <p:cTn dur="500" fill="hold" id="8"/>
                                        <p:tgtEl>
                                          <p:spTgt spid="21"/>
                                        </p:tgtEl>
                                        <p:attrNameLst>
                                          <p:attrName>ppt_h</p:attrName>
                                        </p:attrNameLst>
                                      </p:cBhvr>
                                      <p:tavLst>
                                        <p:tav tm="0">
                                          <p:val>
                                            <p:strVal val="#ppt_h"/>
                                          </p:val>
                                        </p:tav>
                                        <p:tav tm="100000">
                                          <p:val>
                                            <p:strVal val="#ppt_h"/>
                                          </p:val>
                                        </p:tav>
                                      </p:tavLst>
                                    </p:anim>
                                    <p:animEffect filter="fade" transition="in">
                                      <p:cBhvr>
                                        <p:cTn dur="500" id="9"/>
                                        <p:tgtEl>
                                          <p:spTgt spid="21"/>
                                        </p:tgtEl>
                                      </p:cBhvr>
                                    </p:animEffect>
                                  </p:childTnLst>
                                </p:cTn>
                              </p:par>
                            </p:childTnLst>
                          </p:cTn>
                        </p:par>
                        <p:par>
                          <p:cTn fill="hold" id="10" nodeType="afterGroup">
                            <p:stCondLst>
                              <p:cond delay="500"/>
                            </p:stCondLst>
                            <p:childTnLst>
                              <p:par>
                                <p:cTn decel="100000" fill="hold" grpId="0" id="11" nodeType="afterEffect" presetClass="entr" presetID="50" presetSubtype="0">
                                  <p:stCondLst>
                                    <p:cond delay="0"/>
                                  </p:stCondLst>
                                  <p:childTnLst>
                                    <p:set>
                                      <p:cBhvr>
                                        <p:cTn dur="1" fill="hold" id="12">
                                          <p:stCondLst>
                                            <p:cond delay="0"/>
                                          </p:stCondLst>
                                        </p:cTn>
                                        <p:tgtEl>
                                          <p:spTgt spid="28"/>
                                        </p:tgtEl>
                                        <p:attrNameLst>
                                          <p:attrName>style.visibility</p:attrName>
                                        </p:attrNameLst>
                                      </p:cBhvr>
                                      <p:to>
                                        <p:strVal val="visible"/>
                                      </p:to>
                                    </p:set>
                                    <p:anim calcmode="lin" valueType="num">
                                      <p:cBhvr>
                                        <p:cTn dur="500" fill="hold" id="13"/>
                                        <p:tgtEl>
                                          <p:spTgt spid="28"/>
                                        </p:tgtEl>
                                        <p:attrNameLst>
                                          <p:attrName>ppt_w</p:attrName>
                                        </p:attrNameLst>
                                      </p:cBhvr>
                                      <p:tavLst>
                                        <p:tav tm="0">
                                          <p:val>
                                            <p:strVal val="#ppt_w+.3"/>
                                          </p:val>
                                        </p:tav>
                                        <p:tav tm="100000">
                                          <p:val>
                                            <p:strVal val="#ppt_w"/>
                                          </p:val>
                                        </p:tav>
                                      </p:tavLst>
                                    </p:anim>
                                    <p:anim calcmode="lin" valueType="num">
                                      <p:cBhvr>
                                        <p:cTn dur="500" fill="hold" id="14"/>
                                        <p:tgtEl>
                                          <p:spTgt spid="28"/>
                                        </p:tgtEl>
                                        <p:attrNameLst>
                                          <p:attrName>ppt_h</p:attrName>
                                        </p:attrNameLst>
                                      </p:cBhvr>
                                      <p:tavLst>
                                        <p:tav tm="0">
                                          <p:val>
                                            <p:strVal val="#ppt_h"/>
                                          </p:val>
                                        </p:tav>
                                        <p:tav tm="100000">
                                          <p:val>
                                            <p:strVal val="#ppt_h"/>
                                          </p:val>
                                        </p:tav>
                                      </p:tavLst>
                                    </p:anim>
                                    <p:animEffect filter="fade" transition="in">
                                      <p:cBhvr>
                                        <p:cTn dur="500" id="15"/>
                                        <p:tgtEl>
                                          <p:spTgt spid="28"/>
                                        </p:tgtEl>
                                      </p:cBhvr>
                                    </p:animEffect>
                                  </p:childTnLst>
                                </p:cTn>
                              </p:par>
                            </p:childTnLst>
                          </p:cTn>
                        </p:par>
                        <p:par>
                          <p:cTn fill="hold" id="16" nodeType="afterGroup">
                            <p:stCondLst>
                              <p:cond delay="1000"/>
                            </p:stCondLst>
                            <p:childTnLst>
                              <p:par>
                                <p:cTn decel="100000" fill="hold" grpId="0" id="17" nodeType="afterEffect" presetClass="entr" presetID="50" presetSubtype="0">
                                  <p:stCondLst>
                                    <p:cond delay="0"/>
                                  </p:stCondLst>
                                  <p:childTnLst>
                                    <p:set>
                                      <p:cBhvr>
                                        <p:cTn dur="1" fill="hold" id="18">
                                          <p:stCondLst>
                                            <p:cond delay="0"/>
                                          </p:stCondLst>
                                        </p:cTn>
                                        <p:tgtEl>
                                          <p:spTgt spid="24"/>
                                        </p:tgtEl>
                                        <p:attrNameLst>
                                          <p:attrName>style.visibility</p:attrName>
                                        </p:attrNameLst>
                                      </p:cBhvr>
                                      <p:to>
                                        <p:strVal val="visible"/>
                                      </p:to>
                                    </p:set>
                                    <p:anim calcmode="lin" valueType="num">
                                      <p:cBhvr>
                                        <p:cTn dur="500" fill="hold" id="19"/>
                                        <p:tgtEl>
                                          <p:spTgt spid="24"/>
                                        </p:tgtEl>
                                        <p:attrNameLst>
                                          <p:attrName>ppt_w</p:attrName>
                                        </p:attrNameLst>
                                      </p:cBhvr>
                                      <p:tavLst>
                                        <p:tav tm="0">
                                          <p:val>
                                            <p:strVal val="#ppt_w+.3"/>
                                          </p:val>
                                        </p:tav>
                                        <p:tav tm="100000">
                                          <p:val>
                                            <p:strVal val="#ppt_w"/>
                                          </p:val>
                                        </p:tav>
                                      </p:tavLst>
                                    </p:anim>
                                    <p:anim calcmode="lin" valueType="num">
                                      <p:cBhvr>
                                        <p:cTn dur="500" fill="hold" id="20"/>
                                        <p:tgtEl>
                                          <p:spTgt spid="24"/>
                                        </p:tgtEl>
                                        <p:attrNameLst>
                                          <p:attrName>ppt_h</p:attrName>
                                        </p:attrNameLst>
                                      </p:cBhvr>
                                      <p:tavLst>
                                        <p:tav tm="0">
                                          <p:val>
                                            <p:strVal val="#ppt_h"/>
                                          </p:val>
                                        </p:tav>
                                        <p:tav tm="100000">
                                          <p:val>
                                            <p:strVal val="#ppt_h"/>
                                          </p:val>
                                        </p:tav>
                                      </p:tavLst>
                                    </p:anim>
                                    <p:animEffect filter="fade" transition="in">
                                      <p:cBhvr>
                                        <p:cTn dur="500" id="21"/>
                                        <p:tgtEl>
                                          <p:spTgt spid="24"/>
                                        </p:tgtEl>
                                      </p:cBhvr>
                                    </p:animEffect>
                                  </p:childTnLst>
                                </p:cTn>
                              </p:par>
                            </p:childTnLst>
                          </p:cTn>
                        </p:par>
                        <p:par>
                          <p:cTn fill="hold" id="22" nodeType="afterGroup">
                            <p:stCondLst>
                              <p:cond delay="1500"/>
                            </p:stCondLst>
                            <p:childTnLst>
                              <p:par>
                                <p:cTn decel="100000" fill="hold" grpId="0" id="23" nodeType="afterEffect" presetClass="entr" presetID="50" presetSubtype="0">
                                  <p:stCondLst>
                                    <p:cond delay="0"/>
                                  </p:stCondLst>
                                  <p:childTnLst>
                                    <p:set>
                                      <p:cBhvr>
                                        <p:cTn dur="1" fill="hold" id="24">
                                          <p:stCondLst>
                                            <p:cond delay="0"/>
                                          </p:stCondLst>
                                        </p:cTn>
                                        <p:tgtEl>
                                          <p:spTgt spid="23"/>
                                        </p:tgtEl>
                                        <p:attrNameLst>
                                          <p:attrName>style.visibility</p:attrName>
                                        </p:attrNameLst>
                                      </p:cBhvr>
                                      <p:to>
                                        <p:strVal val="visible"/>
                                      </p:to>
                                    </p:set>
                                    <p:anim calcmode="lin" valueType="num">
                                      <p:cBhvr>
                                        <p:cTn dur="500" fill="hold" id="25"/>
                                        <p:tgtEl>
                                          <p:spTgt spid="23"/>
                                        </p:tgtEl>
                                        <p:attrNameLst>
                                          <p:attrName>ppt_w</p:attrName>
                                        </p:attrNameLst>
                                      </p:cBhvr>
                                      <p:tavLst>
                                        <p:tav tm="0">
                                          <p:val>
                                            <p:strVal val="#ppt_w+.3"/>
                                          </p:val>
                                        </p:tav>
                                        <p:tav tm="100000">
                                          <p:val>
                                            <p:strVal val="#ppt_w"/>
                                          </p:val>
                                        </p:tav>
                                      </p:tavLst>
                                    </p:anim>
                                    <p:anim calcmode="lin" valueType="num">
                                      <p:cBhvr>
                                        <p:cTn dur="500" fill="hold" id="26"/>
                                        <p:tgtEl>
                                          <p:spTgt spid="23"/>
                                        </p:tgtEl>
                                        <p:attrNameLst>
                                          <p:attrName>ppt_h</p:attrName>
                                        </p:attrNameLst>
                                      </p:cBhvr>
                                      <p:tavLst>
                                        <p:tav tm="0">
                                          <p:val>
                                            <p:strVal val="#ppt_h"/>
                                          </p:val>
                                        </p:tav>
                                        <p:tav tm="100000">
                                          <p:val>
                                            <p:strVal val="#ppt_h"/>
                                          </p:val>
                                        </p:tav>
                                      </p:tavLst>
                                    </p:anim>
                                    <p:animEffect filter="fade" transition="in">
                                      <p:cBhvr>
                                        <p:cTn dur="500" id="27"/>
                                        <p:tgtEl>
                                          <p:spTgt spid="23"/>
                                        </p:tgtEl>
                                      </p:cBhvr>
                                    </p:animEffect>
                                  </p:childTnLst>
                                </p:cTn>
                              </p:par>
                            </p:childTnLst>
                          </p:cTn>
                        </p:par>
                      </p:childTnLst>
                    </p:cTn>
                  </p:par>
                  <p:par>
                    <p:cTn fill="hold" id="28" nodeType="clickPar">
                      <p:stCondLst>
                        <p:cond delay="indefinite"/>
                        <p:cond delay="0" evt="onBegin">
                          <p:tn val="27"/>
                        </p:cond>
                      </p:stCondLst>
                      <p:childTnLst>
                        <p:par>
                          <p:cTn fill="hold" id="29" nodeType="afterGroup">
                            <p:stCondLst>
                              <p:cond delay="0"/>
                            </p:stCondLst>
                            <p:childTnLst>
                              <p:par>
                                <p:cTn fill="hold" id="30" nodeType="clickEffect" presetClass="entr" presetID="42" presetSubtype="0">
                                  <p:stCondLst>
                                    <p:cond delay="0"/>
                                  </p:stCondLst>
                                  <p:childTnLst>
                                    <p:set>
                                      <p:cBhvr>
                                        <p:cTn dur="1" fill="hold" id="31">
                                          <p:stCondLst>
                                            <p:cond delay="0"/>
                                          </p:stCondLst>
                                        </p:cTn>
                                        <p:tgtEl>
                                          <p:spTgt spid="29"/>
                                        </p:tgtEl>
                                        <p:attrNameLst>
                                          <p:attrName>style.visibility</p:attrName>
                                        </p:attrNameLst>
                                      </p:cBhvr>
                                      <p:to>
                                        <p:strVal val="visible"/>
                                      </p:to>
                                    </p:set>
                                    <p:animEffect filter="fade" transition="in">
                                      <p:cBhvr>
                                        <p:cTn dur="1000" id="32"/>
                                        <p:tgtEl>
                                          <p:spTgt spid="29"/>
                                        </p:tgtEl>
                                      </p:cBhvr>
                                    </p:animEffect>
                                    <p:anim calcmode="lin" valueType="num">
                                      <p:cBhvr>
                                        <p:cTn dur="1000" fill="hold" id="33"/>
                                        <p:tgtEl>
                                          <p:spTgt spid="29"/>
                                        </p:tgtEl>
                                        <p:attrNameLst>
                                          <p:attrName>ppt_x</p:attrName>
                                        </p:attrNameLst>
                                      </p:cBhvr>
                                      <p:tavLst>
                                        <p:tav tm="0">
                                          <p:val>
                                            <p:strVal val="#ppt_x"/>
                                          </p:val>
                                        </p:tav>
                                        <p:tav tm="100000">
                                          <p:val>
                                            <p:strVal val="#ppt_x"/>
                                          </p:val>
                                        </p:tav>
                                      </p:tavLst>
                                    </p:anim>
                                    <p:anim calcmode="lin" valueType="num">
                                      <p:cBhvr>
                                        <p:cTn dur="1000" fill="hold" id="34"/>
                                        <p:tgtEl>
                                          <p:spTgt spid="29"/>
                                        </p:tgtEl>
                                        <p:attrNameLst>
                                          <p:attrName>ppt_y</p:attrName>
                                        </p:attrNameLst>
                                      </p:cBhvr>
                                      <p:tavLst>
                                        <p:tav tm="0">
                                          <p:val>
                                            <p:strVal val="#ppt_y+.1"/>
                                          </p:val>
                                        </p:tav>
                                        <p:tav tm="100000">
                                          <p:val>
                                            <p:strVal val="#ppt_y"/>
                                          </p:val>
                                        </p:tav>
                                      </p:tavLst>
                                    </p:anim>
                                  </p:childTnLst>
                                </p:cTn>
                              </p:par>
                            </p:childTnLst>
                          </p:cTn>
                        </p:par>
                      </p:childTnLst>
                    </p:cTn>
                  </p:par>
                  <p:par>
                    <p:cTn fill="hold" id="35" nodeType="clickPar">
                      <p:stCondLst>
                        <p:cond delay="indefinite"/>
                        <p:cond delay="0" evt="onBegin">
                          <p:tn val="34"/>
                        </p:cond>
                      </p:stCondLst>
                      <p:childTnLst>
                        <p:par>
                          <p:cTn fill="hold" id="36" nodeType="afterGroup">
                            <p:stCondLst>
                              <p:cond delay="0"/>
                            </p:stCondLst>
                            <p:childTnLst>
                              <p:par>
                                <p:cTn fill="hold" id="37" nodeType="clickEffect" presetClass="entr" presetID="42" presetSubtype="0">
                                  <p:stCondLst>
                                    <p:cond delay="0"/>
                                  </p:stCondLst>
                                  <p:childTnLst>
                                    <p:set>
                                      <p:cBhvr>
                                        <p:cTn dur="1" fill="hold" id="38">
                                          <p:stCondLst>
                                            <p:cond delay="0"/>
                                          </p:stCondLst>
                                        </p:cTn>
                                        <p:tgtEl>
                                          <p:spTgt spid="32"/>
                                        </p:tgtEl>
                                        <p:attrNameLst>
                                          <p:attrName>style.visibility</p:attrName>
                                        </p:attrNameLst>
                                      </p:cBhvr>
                                      <p:to>
                                        <p:strVal val="visible"/>
                                      </p:to>
                                    </p:set>
                                    <p:animEffect filter="fade" transition="in">
                                      <p:cBhvr>
                                        <p:cTn dur="1000" id="39"/>
                                        <p:tgtEl>
                                          <p:spTgt spid="32"/>
                                        </p:tgtEl>
                                      </p:cBhvr>
                                    </p:animEffect>
                                    <p:anim calcmode="lin" valueType="num">
                                      <p:cBhvr>
                                        <p:cTn dur="1000" fill="hold" id="40"/>
                                        <p:tgtEl>
                                          <p:spTgt spid="32"/>
                                        </p:tgtEl>
                                        <p:attrNameLst>
                                          <p:attrName>ppt_x</p:attrName>
                                        </p:attrNameLst>
                                      </p:cBhvr>
                                      <p:tavLst>
                                        <p:tav tm="0">
                                          <p:val>
                                            <p:strVal val="#ppt_x"/>
                                          </p:val>
                                        </p:tav>
                                        <p:tav tm="100000">
                                          <p:val>
                                            <p:strVal val="#ppt_x"/>
                                          </p:val>
                                        </p:tav>
                                      </p:tavLst>
                                    </p:anim>
                                    <p:anim calcmode="lin" valueType="num">
                                      <p:cBhvr>
                                        <p:cTn dur="1000" fill="hold" id="41"/>
                                        <p:tgtEl>
                                          <p:spTgt spid="32"/>
                                        </p:tgtEl>
                                        <p:attrNameLst>
                                          <p:attrName>ppt_y</p:attrName>
                                        </p:attrNameLst>
                                      </p:cBhvr>
                                      <p:tavLst>
                                        <p:tav tm="0">
                                          <p:val>
                                            <p:strVal val="#ppt_y+.1"/>
                                          </p:val>
                                        </p:tav>
                                        <p:tav tm="100000">
                                          <p:val>
                                            <p:strVal val="#ppt_y"/>
                                          </p:val>
                                        </p:tav>
                                      </p:tavLst>
                                    </p:anim>
                                  </p:childTnLst>
                                </p:cTn>
                              </p:par>
                            </p:childTnLst>
                          </p:cTn>
                        </p:par>
                      </p:childTnLst>
                    </p:cTn>
                  </p:par>
                  <p:par>
                    <p:cTn fill="hold" id="42" nodeType="clickPar">
                      <p:stCondLst>
                        <p:cond delay="indefinite"/>
                        <p:cond delay="0" evt="onBegin">
                          <p:tn val="41"/>
                        </p:cond>
                      </p:stCondLst>
                      <p:childTnLst>
                        <p:par>
                          <p:cTn fill="hold" id="43" nodeType="afterGroup">
                            <p:stCondLst>
                              <p:cond delay="0"/>
                            </p:stCondLst>
                            <p:childTnLst>
                              <p:par>
                                <p:cTn fill="hold" id="44" nodeType="clickEffect" presetClass="entr" presetID="42" presetSubtype="0">
                                  <p:stCondLst>
                                    <p:cond delay="0"/>
                                  </p:stCondLst>
                                  <p:childTnLst>
                                    <p:set>
                                      <p:cBhvr>
                                        <p:cTn dur="1" fill="hold" id="45">
                                          <p:stCondLst>
                                            <p:cond delay="0"/>
                                          </p:stCondLst>
                                        </p:cTn>
                                        <p:tgtEl>
                                          <p:spTgt spid="35"/>
                                        </p:tgtEl>
                                        <p:attrNameLst>
                                          <p:attrName>style.visibility</p:attrName>
                                        </p:attrNameLst>
                                      </p:cBhvr>
                                      <p:to>
                                        <p:strVal val="visible"/>
                                      </p:to>
                                    </p:set>
                                    <p:animEffect filter="fade" transition="in">
                                      <p:cBhvr>
                                        <p:cTn dur="1000" id="46"/>
                                        <p:tgtEl>
                                          <p:spTgt spid="35"/>
                                        </p:tgtEl>
                                      </p:cBhvr>
                                    </p:animEffect>
                                    <p:anim calcmode="lin" valueType="num">
                                      <p:cBhvr>
                                        <p:cTn dur="1000" fill="hold" id="47"/>
                                        <p:tgtEl>
                                          <p:spTgt spid="35"/>
                                        </p:tgtEl>
                                        <p:attrNameLst>
                                          <p:attrName>ppt_x</p:attrName>
                                        </p:attrNameLst>
                                      </p:cBhvr>
                                      <p:tavLst>
                                        <p:tav tm="0">
                                          <p:val>
                                            <p:strVal val="#ppt_x"/>
                                          </p:val>
                                        </p:tav>
                                        <p:tav tm="100000">
                                          <p:val>
                                            <p:strVal val="#ppt_x"/>
                                          </p:val>
                                        </p:tav>
                                      </p:tavLst>
                                    </p:anim>
                                    <p:anim calcmode="lin" valueType="num">
                                      <p:cBhvr>
                                        <p:cTn dur="1000" fill="hold" id="48"/>
                                        <p:tgtEl>
                                          <p:spTgt spid="35"/>
                                        </p:tgtEl>
                                        <p:attrNameLst>
                                          <p:attrName>ppt_y</p:attrName>
                                        </p:attrNameLst>
                                      </p:cBhvr>
                                      <p:tavLst>
                                        <p:tav tm="0">
                                          <p:val>
                                            <p:strVal val="#ppt_y+.1"/>
                                          </p:val>
                                        </p:tav>
                                        <p:tav tm="100000">
                                          <p:val>
                                            <p:strVal val="#ppt_y"/>
                                          </p:val>
                                        </p:tav>
                                      </p:tavLst>
                                    </p:anim>
                                  </p:childTnLst>
                                </p:cTn>
                              </p:par>
                            </p:childTnLst>
                          </p:cTn>
                        </p:par>
                      </p:childTnLst>
                    </p:cTn>
                  </p:par>
                  <p:par>
                    <p:cTn fill="hold" id="49" nodeType="clickPar">
                      <p:stCondLst>
                        <p:cond delay="indefinite"/>
                        <p:cond delay="0" evt="onBegin">
                          <p:tn val="48"/>
                        </p:cond>
                      </p:stCondLst>
                      <p:childTnLst>
                        <p:par>
                          <p:cTn fill="hold" id="50" nodeType="afterGroup">
                            <p:stCondLst>
                              <p:cond delay="0"/>
                            </p:stCondLst>
                            <p:childTnLst>
                              <p:par>
                                <p:cTn fill="hold" id="51" nodeType="clickEffect" presetClass="entr" presetID="42" presetSubtype="0">
                                  <p:stCondLst>
                                    <p:cond delay="0"/>
                                  </p:stCondLst>
                                  <p:childTnLst>
                                    <p:set>
                                      <p:cBhvr>
                                        <p:cTn dur="1" fill="hold" id="52">
                                          <p:stCondLst>
                                            <p:cond delay="0"/>
                                          </p:stCondLst>
                                        </p:cTn>
                                        <p:tgtEl>
                                          <p:spTgt spid="38"/>
                                        </p:tgtEl>
                                        <p:attrNameLst>
                                          <p:attrName>style.visibility</p:attrName>
                                        </p:attrNameLst>
                                      </p:cBhvr>
                                      <p:to>
                                        <p:strVal val="visible"/>
                                      </p:to>
                                    </p:set>
                                    <p:animEffect filter="fade" transition="in">
                                      <p:cBhvr>
                                        <p:cTn dur="1000" id="53"/>
                                        <p:tgtEl>
                                          <p:spTgt spid="38"/>
                                        </p:tgtEl>
                                      </p:cBhvr>
                                    </p:animEffect>
                                    <p:anim calcmode="lin" valueType="num">
                                      <p:cBhvr>
                                        <p:cTn dur="1000" fill="hold" id="54"/>
                                        <p:tgtEl>
                                          <p:spTgt spid="38"/>
                                        </p:tgtEl>
                                        <p:attrNameLst>
                                          <p:attrName>ppt_x</p:attrName>
                                        </p:attrNameLst>
                                      </p:cBhvr>
                                      <p:tavLst>
                                        <p:tav tm="0">
                                          <p:val>
                                            <p:strVal val="#ppt_x"/>
                                          </p:val>
                                        </p:tav>
                                        <p:tav tm="100000">
                                          <p:val>
                                            <p:strVal val="#ppt_x"/>
                                          </p:val>
                                        </p:tav>
                                      </p:tavLst>
                                    </p:anim>
                                    <p:anim calcmode="lin" valueType="num">
                                      <p:cBhvr>
                                        <p:cTn dur="1000" fill="hold" id="55"/>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3"/>
      <p:bldP grpId="0" spid="24"/>
      <p:bldP grpId="0" spid="2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2" name="图片 11">
            <a:extLst>
              <a:ext uri="{FF2B5EF4-FFF2-40B4-BE49-F238E27FC236}">
                <a16:creationId xmlns:a16="http://schemas.microsoft.com/office/drawing/2014/main" id="{7A58A1EF-D6F1-48BC-ABC2-9AC5702AFE16}"/>
              </a:ext>
            </a:extLst>
          </p:cNvPr>
          <p:cNvPicPr>
            <a:picLocks noChangeAspect="1"/>
          </p:cNvPicPr>
          <p:nvPr/>
        </p:nvPicPr>
        <p:blipFill>
          <a:blip r:embed="rId3">
            <a:extLst>
              <a:ext uri="{28A0092B-C50C-407E-A947-70E740481C1C}">
                <a14:useLocalDpi val="0"/>
              </a:ext>
            </a:extLst>
          </a:blip>
          <a:srcRect b="1527" l="1540" r="1540" t="1527"/>
          <a:stretch>
            <a:fillRect/>
          </a:stretch>
        </p:blipFill>
        <p:spPr>
          <a:xfrm>
            <a:off x="-1" y="-1"/>
            <a:ext cx="12188825" cy="6858001"/>
          </a:xfrm>
          <a:prstGeom prst="rect">
            <a:avLst/>
          </a:prstGeom>
        </p:spPr>
      </p:pic>
      <p:sp>
        <p:nvSpPr>
          <p:cNvPr id="18" name="Rectangle 44">
            <a:extLst>
              <a:ext uri="{FF2B5EF4-FFF2-40B4-BE49-F238E27FC236}">
                <a16:creationId xmlns:a16="http://schemas.microsoft.com/office/drawing/2014/main" id="{9B724871-0D8F-42A7-8AC1-9F173F4DE31A}"/>
              </a:ext>
            </a:extLst>
          </p:cNvPr>
          <p:cNvSpPr/>
          <p:nvPr/>
        </p:nvSpPr>
        <p:spPr>
          <a:xfrm>
            <a:off x="3198832" y="4811221"/>
            <a:ext cx="5791161" cy="731520"/>
          </a:xfrm>
          <a:prstGeom prst="rect">
            <a:avLst/>
          </a:prstGeom>
        </p:spPr>
        <p:txBody>
          <a:bodyPr wrap="square">
            <a:spAutoFit/>
          </a:bodyPr>
          <a:lstStyle/>
          <a:p>
            <a:pPr algn="ctr">
              <a:lnSpc>
                <a:spcPct val="150000"/>
              </a:lnSpc>
              <a:defRPr/>
            </a:pPr>
            <a:r>
              <a:rPr altLang="en-US" lang="zh-CN" sz="1400">
                <a:solidFill>
                  <a:schemeClr val="tx1">
                    <a:lumMod val="65000"/>
                    <a:lumOff val="35000"/>
                  </a:schemeClr>
                </a:solidFill>
                <a:cs typeface="+mn-ea"/>
                <a:sym typeface="+mn-lt"/>
              </a:rPr>
              <a:t>在此输入文字内容，文字不易太多，以简练为主，此模板作品在此输入文字内容；在此输入文字内容，文字不易太多</a:t>
            </a:r>
          </a:p>
        </p:txBody>
      </p:sp>
      <p:grpSp>
        <p:nvGrpSpPr>
          <p:cNvPr id="10" name="组合 9">
            <a:extLst>
              <a:ext uri="{FF2B5EF4-FFF2-40B4-BE49-F238E27FC236}">
                <a16:creationId xmlns:a16="http://schemas.microsoft.com/office/drawing/2014/main" id="{230FEB4A-E8DC-4221-A8D9-92C8E5694F5C}"/>
              </a:ext>
            </a:extLst>
          </p:cNvPr>
          <p:cNvGrpSpPr/>
          <p:nvPr/>
        </p:nvGrpSpPr>
        <p:grpSpPr>
          <a:xfrm>
            <a:off x="4376538" y="662898"/>
            <a:ext cx="3156826" cy="3259919"/>
            <a:chOff x="4656594" y="1112602"/>
            <a:chExt cx="3156826" cy="3259919"/>
          </a:xfrm>
        </p:grpSpPr>
        <p:grpSp>
          <p:nvGrpSpPr>
            <p:cNvPr id="4" name="组合 3">
              <a:extLst>
                <a:ext uri="{FF2B5EF4-FFF2-40B4-BE49-F238E27FC236}">
                  <a16:creationId xmlns:a16="http://schemas.microsoft.com/office/drawing/2014/main" id="{9A27C872-2E15-451B-923F-41BD94CCEFBE}"/>
                </a:ext>
              </a:extLst>
            </p:cNvPr>
            <p:cNvGrpSpPr/>
            <p:nvPr/>
          </p:nvGrpSpPr>
          <p:grpSpPr>
            <a:xfrm>
              <a:off x="6274747" y="1180057"/>
              <a:ext cx="1538673" cy="3192464"/>
              <a:chOff x="5972718" y="1180057"/>
              <a:chExt cx="1538673" cy="3192464"/>
            </a:xfrm>
          </p:grpSpPr>
          <p:sp>
            <p:nvSpPr>
              <p:cNvPr id="71" name="文本框 70">
                <a:extLst>
                  <a:ext uri="{FF2B5EF4-FFF2-40B4-BE49-F238E27FC236}">
                    <a16:creationId xmlns:a16="http://schemas.microsoft.com/office/drawing/2014/main" id="{A355DE67-014B-47DB-9022-1E4B3A12A027}"/>
                  </a:ext>
                </a:extLst>
              </p:cNvPr>
              <p:cNvSpPr txBox="1"/>
              <p:nvPr/>
            </p:nvSpPr>
            <p:spPr>
              <a:xfrm>
                <a:off x="6050735" y="1180057"/>
                <a:ext cx="1698942" cy="3124200"/>
              </a:xfrm>
              <a:prstGeom prst="rect">
                <a:avLst/>
              </a:prstGeom>
              <a:noFill/>
            </p:spPr>
            <p:txBody>
              <a:bodyPr rtlCol="0" wrap="none">
                <a:spAutoFit/>
              </a:bodyPr>
              <a:lstStyle/>
              <a:p>
                <a:r>
                  <a:rPr altLang="zh-CN" lang="en-US" sz="19900">
                    <a:solidFill>
                      <a:srgbClr val="F39800"/>
                    </a:solidFill>
                    <a:latin charset="-122" panose="01010104010101010101" pitchFamily="2" typeface="时尚中黑简体"/>
                    <a:ea charset="-122" panose="01010104010101010101" pitchFamily="2" typeface="时尚中黑简体"/>
                    <a:cs typeface="+mn-ea"/>
                    <a:sym typeface="+mn-lt"/>
                  </a:rPr>
                  <a:t>2</a:t>
                </a:r>
              </a:p>
            </p:txBody>
          </p:sp>
          <p:sp>
            <p:nvSpPr>
              <p:cNvPr id="81" name="文本框 80">
                <a:extLst>
                  <a:ext uri="{FF2B5EF4-FFF2-40B4-BE49-F238E27FC236}">
                    <a16:creationId xmlns:a16="http://schemas.microsoft.com/office/drawing/2014/main" id="{14B96C8A-BAA8-4E5C-8630-01544E3B1FC2}"/>
                  </a:ext>
                </a:extLst>
              </p:cNvPr>
              <p:cNvSpPr txBox="1"/>
              <p:nvPr/>
            </p:nvSpPr>
            <p:spPr>
              <a:xfrm>
                <a:off x="5972718" y="1217811"/>
                <a:ext cx="1698942" cy="3124200"/>
              </a:xfrm>
              <a:prstGeom prst="rect">
                <a:avLst/>
              </a:prstGeom>
              <a:noFill/>
            </p:spPr>
            <p:txBody>
              <a:bodyPr rtlCol="0" wrap="none">
                <a:spAutoFit/>
              </a:bodyPr>
              <a:lstStyle/>
              <a:p>
                <a:r>
                  <a:rPr altLang="zh-CN" lang="en-US" sz="19900">
                    <a:ln w="28575">
                      <a:solidFill>
                        <a:srgbClr val="8C7DA6"/>
                      </a:solidFill>
                    </a:ln>
                    <a:noFill/>
                    <a:latin charset="-122" panose="01010104010101010101" pitchFamily="2" typeface="时尚中黑简体"/>
                    <a:ea charset="-122" panose="01010104010101010101" pitchFamily="2" typeface="时尚中黑简体"/>
                    <a:cs typeface="+mn-ea"/>
                    <a:sym typeface="+mn-lt"/>
                  </a:rPr>
                  <a:t>2</a:t>
                </a:r>
              </a:p>
            </p:txBody>
          </p:sp>
        </p:grpSp>
        <p:grpSp>
          <p:nvGrpSpPr>
            <p:cNvPr id="5" name="组合 4">
              <a:extLst>
                <a:ext uri="{FF2B5EF4-FFF2-40B4-BE49-F238E27FC236}">
                  <a16:creationId xmlns:a16="http://schemas.microsoft.com/office/drawing/2014/main" id="{F87E54CA-4B4B-423E-8409-139339FC63B3}"/>
                </a:ext>
              </a:extLst>
            </p:cNvPr>
            <p:cNvGrpSpPr/>
            <p:nvPr/>
          </p:nvGrpSpPr>
          <p:grpSpPr>
            <a:xfrm>
              <a:off x="4656594" y="1112602"/>
              <a:ext cx="1538673" cy="3192464"/>
              <a:chOff x="4656594" y="1112602"/>
              <a:chExt cx="1538673" cy="3192464"/>
            </a:xfrm>
          </p:grpSpPr>
          <p:sp>
            <p:nvSpPr>
              <p:cNvPr id="6" name="文本框 5">
                <a:extLst>
                  <a:ext uri="{FF2B5EF4-FFF2-40B4-BE49-F238E27FC236}">
                    <a16:creationId xmlns:a16="http://schemas.microsoft.com/office/drawing/2014/main" id="{B8E1EAE4-0079-44B2-AAFD-985EFDB832F0}"/>
                  </a:ext>
                </a:extLst>
              </p:cNvPr>
              <p:cNvSpPr txBox="1"/>
              <p:nvPr/>
            </p:nvSpPr>
            <p:spPr>
              <a:xfrm>
                <a:off x="4734611" y="1112602"/>
                <a:ext cx="1698942" cy="3124200"/>
              </a:xfrm>
              <a:prstGeom prst="rect">
                <a:avLst/>
              </a:prstGeom>
              <a:noFill/>
            </p:spPr>
            <p:txBody>
              <a:bodyPr rtlCol="0" wrap="none">
                <a:spAutoFit/>
              </a:bodyPr>
              <a:lstStyle/>
              <a:p>
                <a:r>
                  <a:rPr altLang="zh-CN" lang="en-US" sz="19900">
                    <a:solidFill>
                      <a:srgbClr val="B2D4E0"/>
                    </a:solidFill>
                    <a:latin charset="-122" panose="01010104010101010101" pitchFamily="2" typeface="时尚中黑简体"/>
                    <a:ea charset="-122" panose="01010104010101010101" pitchFamily="2" typeface="时尚中黑简体"/>
                    <a:cs typeface="+mn-ea"/>
                    <a:sym typeface="+mn-lt"/>
                  </a:rPr>
                  <a:t>0</a:t>
                </a:r>
              </a:p>
            </p:txBody>
          </p:sp>
          <p:sp>
            <p:nvSpPr>
              <p:cNvPr id="80" name="文本框 79">
                <a:extLst>
                  <a:ext uri="{FF2B5EF4-FFF2-40B4-BE49-F238E27FC236}">
                    <a16:creationId xmlns:a16="http://schemas.microsoft.com/office/drawing/2014/main" id="{DB05A244-6984-4807-B21F-5F12F9B4AED6}"/>
                  </a:ext>
                </a:extLst>
              </p:cNvPr>
              <p:cNvSpPr txBox="1"/>
              <p:nvPr/>
            </p:nvSpPr>
            <p:spPr>
              <a:xfrm>
                <a:off x="4656594" y="1150356"/>
                <a:ext cx="1698942" cy="3124200"/>
              </a:xfrm>
              <a:prstGeom prst="rect">
                <a:avLst/>
              </a:prstGeom>
              <a:noFill/>
            </p:spPr>
            <p:txBody>
              <a:bodyPr rtlCol="0" wrap="none">
                <a:spAutoFit/>
              </a:bodyPr>
              <a:lstStyle/>
              <a:p>
                <a:r>
                  <a:rPr altLang="zh-CN" lang="en-US" sz="19900">
                    <a:ln w="28575">
                      <a:solidFill>
                        <a:srgbClr val="8C7DA6"/>
                      </a:solidFill>
                    </a:ln>
                    <a:noFill/>
                    <a:latin charset="-122" panose="01010104010101010101" pitchFamily="2" typeface="时尚中黑简体"/>
                    <a:ea charset="-122" panose="01010104010101010101" pitchFamily="2" typeface="时尚中黑简体"/>
                    <a:cs typeface="+mn-ea"/>
                    <a:sym typeface="+mn-lt"/>
                  </a:rPr>
                  <a:t>0</a:t>
                </a:r>
              </a:p>
            </p:txBody>
          </p:sp>
        </p:grpSp>
      </p:grpSp>
      <p:sp>
        <p:nvSpPr>
          <p:cNvPr id="53" name="文本框 52">
            <a:extLst>
              <a:ext uri="{FF2B5EF4-FFF2-40B4-BE49-F238E27FC236}">
                <a16:creationId xmlns:a16="http://schemas.microsoft.com/office/drawing/2014/main" id="{60491E6E-908E-4DC5-9AB8-5810E6483974}"/>
              </a:ext>
            </a:extLst>
          </p:cNvPr>
          <p:cNvSpPr txBox="1"/>
          <p:nvPr/>
        </p:nvSpPr>
        <p:spPr>
          <a:xfrm>
            <a:off x="3512974" y="3305332"/>
            <a:ext cx="5259727" cy="1432560"/>
          </a:xfrm>
          <a:prstGeom prst="rect">
            <a:avLst/>
          </a:prstGeom>
          <a:noFill/>
        </p:spPr>
        <p:txBody>
          <a:bodyPr rtlCol="0" wrap="square">
            <a:spAutoFit/>
          </a:bodyPr>
          <a:lstStyle/>
          <a:p>
            <a:pPr algn="ctr"/>
            <a:r>
              <a:rPr altLang="en-US" lang="zh-CN" sz="8800">
                <a:solidFill>
                  <a:srgbClr val="EFB0B4"/>
                </a:solidFill>
                <a:cs typeface="+mn-ea"/>
                <a:sym typeface="+mn-lt"/>
              </a:rPr>
              <a:t>业绩展示.</a:t>
            </a:r>
          </a:p>
        </p:txBody>
      </p:sp>
    </p:spTree>
    <p:custDataLst>
      <p:tags r:id="rId4"/>
    </p:custDataLst>
    <p:extLst>
      <p:ext uri="{BB962C8B-B14F-4D97-AF65-F5344CB8AC3E}">
        <p14:creationId val="2295631349"/>
      </p:ext>
    </p:extLst>
  </p:cSld>
  <p:clrMapOvr>
    <a:masterClrMapping/>
  </p:clrMapOvr>
  <p:transition spd="slow">
    <p:comb/>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500" id="7"/>
                                        <p:tgtEl>
                                          <p:spTgt spid="10"/>
                                        </p:tgtEl>
                                      </p:cBhvr>
                                    </p:animEffect>
                                  </p:childTnLst>
                                </p:cTn>
                              </p:par>
                            </p:childTnLst>
                          </p:cTn>
                        </p:par>
                        <p:par>
                          <p:cTn fill="hold" id="8" nodeType="afterGroup">
                            <p:stCondLst>
                              <p:cond delay="500"/>
                            </p:stCondLst>
                            <p:childTnLst>
                              <p:par>
                                <p:cTn fill="hold" grpId="0" id="9" nodeType="afterEffect" presetClass="entr" presetID="42" presetSubtype="0">
                                  <p:stCondLst>
                                    <p:cond delay="0"/>
                                  </p:stCondLst>
                                  <p:childTnLst>
                                    <p:set>
                                      <p:cBhvr>
                                        <p:cTn dur="1" fill="hold" id="10">
                                          <p:stCondLst>
                                            <p:cond delay="0"/>
                                          </p:stCondLst>
                                        </p:cTn>
                                        <p:tgtEl>
                                          <p:spTgt spid="18"/>
                                        </p:tgtEl>
                                        <p:attrNameLst>
                                          <p:attrName>style.visibility</p:attrName>
                                        </p:attrNameLst>
                                      </p:cBhvr>
                                      <p:to>
                                        <p:strVal val="visible"/>
                                      </p:to>
                                    </p:set>
                                    <p:animEffect filter="fade" transition="in">
                                      <p:cBhvr>
                                        <p:cTn dur="1000" id="11"/>
                                        <p:tgtEl>
                                          <p:spTgt spid="18"/>
                                        </p:tgtEl>
                                      </p:cBhvr>
                                    </p:animEffect>
                                    <p:anim calcmode="lin" valueType="num">
                                      <p:cBhvr>
                                        <p:cTn dur="1000" fill="hold" id="12"/>
                                        <p:tgtEl>
                                          <p:spTgt spid="18"/>
                                        </p:tgtEl>
                                        <p:attrNameLst>
                                          <p:attrName>ppt_x</p:attrName>
                                        </p:attrNameLst>
                                      </p:cBhvr>
                                      <p:tavLst>
                                        <p:tav tm="0">
                                          <p:val>
                                            <p:strVal val="#ppt_x"/>
                                          </p:val>
                                        </p:tav>
                                        <p:tav tm="100000">
                                          <p:val>
                                            <p:strVal val="#ppt_x"/>
                                          </p:val>
                                        </p:tav>
                                      </p:tavLst>
                                    </p:anim>
                                    <p:anim calcmode="lin" valueType="num">
                                      <p:cBhvr>
                                        <p:cTn dur="1000" fill="hold" id="13"/>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Lst>
  </p:timing>
</p:sld>
</file>

<file path=ppt/tags/tag1.xml><?xml version="1.0" encoding="utf-8"?>
<p:tagLst xmlns:p="http://schemas.openxmlformats.org/presentationml/2006/main">
  <p:tag name="KSO_WM_TEMPLATE_JOB_ID" val="2"/>
  <p:tag name="KSO_WM_TEMPLATE_OUTLINE_ID" val="15"/>
  <p:tag name="KSO_WM_TEMPLATE_SCENE_ID" val="1"/>
  <p:tag name="KSO_WM_TEMPLATE_TOPIC_DEFAULT" val="1"/>
  <p:tag name="KSO_WM_TEMPLATE_TOPIC_ID" val="2869567"/>
</p:tagLst>
</file>

<file path=ppt/tags/tag10.xml><?xml version="1.0" encoding="utf-8"?>
<p:tagLst xmlns:p="http://schemas.openxmlformats.org/presentationml/2006/main">
  <p:tag name="PA" val="v5.2.4"/>
</p:tagLst>
</file>

<file path=ppt/tags/tag11.xml><?xml version="1.0" encoding="utf-8"?>
<p:tagLst xmlns:p="http://schemas.openxmlformats.org/presentationml/2006/main">
  <p:tag name="PA" val="v5.2.4"/>
</p:tagLst>
</file>

<file path=ppt/tags/tag12.xml><?xml version="1.0" encoding="utf-8"?>
<p:tagLst xmlns:p="http://schemas.openxmlformats.org/presentationml/2006/main">
  <p:tag name="PA" val="v5.2.4"/>
</p:tagLst>
</file>

<file path=ppt/tags/tag13.xml><?xml version="1.0" encoding="utf-8"?>
<p:tagLst xmlns:p="http://schemas.openxmlformats.org/presentationml/2006/main">
  <p:tag name="PA" val="v5.2.4"/>
</p:tagLst>
</file>

<file path=ppt/tags/tag14.xml><?xml version="1.0" encoding="utf-8"?>
<p:tagLst xmlns:p="http://schemas.openxmlformats.org/presentationml/2006/main">
  <p:tag name="PA" val="v5.2.4"/>
</p:tagLst>
</file>

<file path=ppt/tags/tag15.xml><?xml version="1.0" encoding="utf-8"?>
<p:tagLst xmlns:p="http://schemas.openxmlformats.org/presentationml/2006/main">
  <p:tag name="PA" val="v5.2.4"/>
</p:tagLst>
</file>

<file path=ppt/tags/tag16.xml><?xml version="1.0" encoding="utf-8"?>
<p:tagLst xmlns:p="http://schemas.openxmlformats.org/presentationml/2006/main">
  <p:tag name="PA" val="v5.2.4"/>
</p:tagLst>
</file>

<file path=ppt/tags/tag17.xml><?xml version="1.0" encoding="utf-8"?>
<p:tagLst xmlns:p="http://schemas.openxmlformats.org/presentationml/2006/main">
  <p:tag name="PA" val="v5.2.4"/>
</p:tagLst>
</file>

<file path=ppt/tags/tag18.xml><?xml version="1.0" encoding="utf-8"?>
<p:tagLst xmlns:p="http://schemas.openxmlformats.org/presentationml/2006/main">
  <p:tag name="PA" val="v5.2.4"/>
</p:tagLst>
</file>

<file path=ppt/tags/tag19.xml><?xml version="1.0" encoding="utf-8"?>
<p:tagLst xmlns:p="http://schemas.openxmlformats.org/presentationml/2006/main">
  <p:tag name="PA" val="v5.2.4"/>
</p:tagLst>
</file>

<file path=ppt/tags/tag2.xml><?xml version="1.0" encoding="utf-8"?>
<p:tagLst xmlns:p="http://schemas.openxmlformats.org/presentationml/2006/main">
  <p:tag name="KSO_WM_TEMPLATE_JOB_ID" val="2"/>
  <p:tag name="KSO_WM_TEMPLATE_OUTLINE_ID" val="15"/>
  <p:tag name="KSO_WM_TEMPLATE_SCENE_ID" val="1"/>
  <p:tag name="KSO_WM_TEMPLATE_TOPIC_DEFAULT" val="1"/>
  <p:tag name="KSO_WM_TEMPLATE_TOPIC_ID" val="2869567"/>
</p:tagLst>
</file>

<file path=ppt/tags/tag20.xml><?xml version="1.0" encoding="utf-8"?>
<p:tagLst xmlns:p="http://schemas.openxmlformats.org/presentationml/2006/main">
  <p:tag name="PA" val="v5.2.4"/>
</p:tagLst>
</file>

<file path=ppt/tags/tag21.xml><?xml version="1.0" encoding="utf-8"?>
<p:tagLst xmlns:p="http://schemas.openxmlformats.org/presentationml/2006/main">
  <p:tag name="PA" val="v5.2.4"/>
</p:tagLst>
</file>

<file path=ppt/tags/tag22.xml><?xml version="1.0" encoding="utf-8"?>
<p:tagLst xmlns:p="http://schemas.openxmlformats.org/presentationml/2006/main">
  <p:tag name="PA" val="v5.2.4"/>
</p:tagLst>
</file>

<file path=ppt/tags/tag23.xml><?xml version="1.0" encoding="utf-8"?>
<p:tagLst xmlns:p="http://schemas.openxmlformats.org/presentationml/2006/main">
  <p:tag name="PA" val="v5.2.4"/>
</p:tagLst>
</file>

<file path=ppt/tags/tag24.xml><?xml version="1.0" encoding="utf-8"?>
<p:tagLst xmlns:p="http://schemas.openxmlformats.org/presentationml/2006/main">
  <p:tag name="PA" val="v5.2.4"/>
</p:tagLst>
</file>

<file path=ppt/tags/tag25.xml><?xml version="1.0" encoding="utf-8"?>
<p:tagLst xmlns:p="http://schemas.openxmlformats.org/presentationml/2006/main">
  <p:tag name="PA" val="v5.2.4"/>
</p:tagLst>
</file>

<file path=ppt/tags/tag26.xml><?xml version="1.0" encoding="utf-8"?>
<p:tagLst xmlns:p="http://schemas.openxmlformats.org/presentationml/2006/main">
  <p:tag name="PA" val="v5.2.4"/>
</p:tagLst>
</file>

<file path=ppt/tags/tag27.xml><?xml version="1.0" encoding="utf-8"?>
<p:tagLst xmlns:p="http://schemas.openxmlformats.org/presentationml/2006/main">
  <p:tag name="PA" val="v5.2.4"/>
</p:tagLst>
</file>

<file path=ppt/tags/tag28.xml><?xml version="1.0" encoding="utf-8"?>
<p:tagLst xmlns:p="http://schemas.openxmlformats.org/presentationml/2006/main">
  <p:tag name="PA" val="v5.2.4"/>
</p:tagLst>
</file>

<file path=ppt/tags/tag29.xml><?xml version="1.0" encoding="utf-8"?>
<p:tagLst xmlns:p="http://schemas.openxmlformats.org/presentationml/2006/main">
  <p:tag name="PA" val="v5.2.4"/>
</p:tagLst>
</file>

<file path=ppt/tags/tag3.xml><?xml version="1.0" encoding="utf-8"?>
<p:tagLst xmlns:p="http://schemas.openxmlformats.org/presentationml/2006/main">
  <p:tag name="KSO_WM_TEMPLATE_JOB_ID" val="2"/>
  <p:tag name="KSO_WM_TEMPLATE_OUTLINE_ID" val="15"/>
  <p:tag name="KSO_WM_TEMPLATE_SCENE_ID" val="1"/>
  <p:tag name="KSO_WM_TEMPLATE_TOPIC_DEFAULT" val="1"/>
  <p:tag name="KSO_WM_TEMPLATE_TOPIC_ID" val="2869567"/>
</p:tagLst>
</file>

<file path=ppt/tags/tag30.xml><?xml version="1.0" encoding="utf-8"?>
<p:tagLst xmlns:p="http://schemas.openxmlformats.org/presentationml/2006/main">
  <p:tag name="PA" val="v5.2.4"/>
</p:tagLst>
</file>

<file path=ppt/tags/tag31.xml><?xml version="1.0" encoding="utf-8"?>
<p:tagLst xmlns:p="http://schemas.openxmlformats.org/presentationml/2006/main">
  <p:tag name="PA" val="v5.2.4"/>
</p:tagLst>
</file>

<file path=ppt/tags/tag32.xml><?xml version="1.0" encoding="utf-8"?>
<p:tagLst xmlns:p="http://schemas.openxmlformats.org/presentationml/2006/main">
  <p:tag name="PA" val="v5.2.4"/>
</p:tagLst>
</file>

<file path=ppt/tags/tag33.xml><?xml version="1.0" encoding="utf-8"?>
<p:tagLst xmlns:p="http://schemas.openxmlformats.org/presentationml/2006/main">
  <p:tag name="PA" val="v5.2.4"/>
</p:tagLst>
</file>

<file path=ppt/tags/tag34.xml><?xml version="1.0" encoding="utf-8"?>
<p:tagLst xmlns:p="http://schemas.openxmlformats.org/presentationml/2006/main">
  <p:tag name="PA" val="v5.2.4"/>
</p:tagLst>
</file>

<file path=ppt/tags/tag35.xml><?xml version="1.0" encoding="utf-8"?>
<p:tagLst xmlns:p="http://schemas.openxmlformats.org/presentationml/2006/main">
  <p:tag name="PA" val="v5.2.4"/>
</p:tagLst>
</file>

<file path=ppt/tags/tag36.xml><?xml version="1.0" encoding="utf-8"?>
<p:tagLst xmlns:p="http://schemas.openxmlformats.org/presentationml/2006/main">
  <p:tag name="PA" val="v5.2.4"/>
</p:tagLst>
</file>

<file path=ppt/tags/tag37.xml><?xml version="1.0" encoding="utf-8"?>
<p:tagLst xmlns:p="http://schemas.openxmlformats.org/presentationml/2006/main">
  <p:tag name="PA" val="v5.2.4"/>
</p:tagLst>
</file>

<file path=ppt/tags/tag38.xml><?xml version="1.0" encoding="utf-8"?>
<p:tagLst xmlns:p="http://schemas.openxmlformats.org/presentationml/2006/main">
  <p:tag name="PA" val="v5.2.4"/>
</p:tagLst>
</file>

<file path=ppt/tags/tag39.xml><?xml version="1.0" encoding="utf-8"?>
<p:tagLst xmlns:p="http://schemas.openxmlformats.org/presentationml/2006/main">
  <p:tag name="PA" val="v5.2.4"/>
</p:tagLst>
</file>

<file path=ppt/tags/tag4.xml><?xml version="1.0" encoding="utf-8"?>
<p:tagLst xmlns:p="http://schemas.openxmlformats.org/presentationml/2006/main">
  <p:tag name="PA" val="v5.2.4"/>
</p:tagLst>
</file>

<file path=ppt/tags/tag40.xml><?xml version="1.0" encoding="utf-8"?>
<p:tagLst xmlns:p="http://schemas.openxmlformats.org/presentationml/2006/main">
  <p:tag name="PA" val="v5.2.4"/>
</p:tagLst>
</file>

<file path=ppt/tags/tag41.xml><?xml version="1.0" encoding="utf-8"?>
<p:tagLst xmlns:p="http://schemas.openxmlformats.org/presentationml/2006/main">
  <p:tag name="PA" val="v5.2.4"/>
</p:tagLst>
</file>

<file path=ppt/tags/tag42.xml><?xml version="1.0" encoding="utf-8"?>
<p:tagLst xmlns:p="http://schemas.openxmlformats.org/presentationml/2006/main">
  <p:tag name="PA" val="v5.2.4"/>
</p:tagLst>
</file>

<file path=ppt/tags/tag43.xml><?xml version="1.0" encoding="utf-8"?>
<p:tagLst xmlns:p="http://schemas.openxmlformats.org/presentationml/2006/main">
  <p:tag name="PA" val="v5.2.4"/>
</p:tagLst>
</file>

<file path=ppt/tags/tag44.xml><?xml version="1.0" encoding="utf-8"?>
<p:tagLst xmlns:p="http://schemas.openxmlformats.org/presentationml/2006/main">
  <p:tag name="PA" val="v5.2.4"/>
</p:tagLst>
</file>

<file path=ppt/tags/tag45.xml><?xml version="1.0" encoding="utf-8"?>
<p:tagLst xmlns:p="http://schemas.openxmlformats.org/presentationml/2006/main">
  <p:tag name="PA" val="v5.2.4"/>
</p:tagLst>
</file>

<file path=ppt/tags/tag46.xml><?xml version="1.0" encoding="utf-8"?>
<p:tagLst xmlns:p="http://schemas.openxmlformats.org/presentationml/2006/main">
  <p:tag name="PA" val="v5.2.4"/>
</p:tagLst>
</file>

<file path=ppt/tags/tag47.xml><?xml version="1.0" encoding="utf-8"?>
<p:tagLst xmlns:p="http://schemas.openxmlformats.org/presentationml/2006/main">
  <p:tag name="PA" val="v5.2.4"/>
</p:tagLst>
</file>

<file path=ppt/tags/tag48.xml><?xml version="1.0" encoding="utf-8"?>
<p:tagLst xmlns:p="http://schemas.openxmlformats.org/presentationml/2006/main">
  <p:tag name="PA" val="v5.2.4"/>
</p:tagLst>
</file>

<file path=ppt/tags/tag49.xml><?xml version="1.0" encoding="utf-8"?>
<p:tagLst xmlns:p="http://schemas.openxmlformats.org/presentationml/2006/main">
  <p:tag name="PA" val="v5.2.4"/>
</p:tagLst>
</file>

<file path=ppt/tags/tag5.xml><?xml version="1.0" encoding="utf-8"?>
<p:tagLst xmlns:p="http://schemas.openxmlformats.org/presentationml/2006/main">
  <p:tag name="PA" val="v5.2.4"/>
</p:tagLst>
</file>

<file path=ppt/tags/tag50.xml><?xml version="1.0" encoding="utf-8"?>
<p:tagLst xmlns:p="http://schemas.openxmlformats.org/presentationml/2006/main">
  <p:tag name="PA" val="v5.2.4"/>
</p:tagLst>
</file>

<file path=ppt/tags/tag51.xml><?xml version="1.0" encoding="utf-8"?>
<p:tagLst xmlns:p="http://schemas.openxmlformats.org/presentationml/2006/main">
  <p:tag name="PA" val="v5.2.4"/>
</p:tagLst>
</file>

<file path=ppt/tags/tag52.xml><?xml version="1.0" encoding="utf-8"?>
<p:tagLst xmlns:p="http://schemas.openxmlformats.org/presentationml/2006/main">
  <p:tag name="PA" val="v5.2.4"/>
</p:tagLst>
</file>

<file path=ppt/tags/tag53.xml><?xml version="1.0" encoding="utf-8"?>
<p:tagLst xmlns:p="http://schemas.openxmlformats.org/presentationml/2006/main">
  <p:tag name="PA" val="v5.2.4"/>
</p:tagLst>
</file>

<file path=ppt/tags/tag54.xml><?xml version="1.0" encoding="utf-8"?>
<p:tagLst xmlns:p="http://schemas.openxmlformats.org/presentationml/2006/main">
  <p:tag name="PA" val="v5.2.4"/>
</p:tagLst>
</file>

<file path=ppt/tags/tag55.xml><?xml version="1.0" encoding="utf-8"?>
<p:tagLst xmlns:p="http://schemas.openxmlformats.org/presentationml/2006/main">
  <p:tag name="PA" val="v5.2.4"/>
</p:tagLst>
</file>

<file path=ppt/tags/tag56.xml><?xml version="1.0" encoding="utf-8"?>
<p:tagLst xmlns:p="http://schemas.openxmlformats.org/presentationml/2006/main">
  <p:tag name="PA" val="v5.2.4"/>
</p:tagLst>
</file>

<file path=ppt/tags/tag57.xml><?xml version="1.0" encoding="utf-8"?>
<p:tagLst xmlns:p="http://schemas.openxmlformats.org/presentationml/2006/main">
  <p:tag name="PA" val="v5.2.4"/>
</p:tagLst>
</file>

<file path=ppt/tags/tag58.xml><?xml version="1.0" encoding="utf-8"?>
<p:tagLst xmlns:p="http://schemas.openxmlformats.org/presentationml/2006/main">
  <p:tag name="PA" val="v5.2.4"/>
</p:tagLst>
</file>

<file path=ppt/tags/tag59.xml><?xml version="1.0" encoding="utf-8"?>
<p:tagLst xmlns:p="http://schemas.openxmlformats.org/presentationml/2006/main">
  <p:tag name="PA" val="v5.2.4"/>
</p:tagLst>
</file>

<file path=ppt/tags/tag6.xml><?xml version="1.0" encoding="utf-8"?>
<p:tagLst xmlns:p="http://schemas.openxmlformats.org/presentationml/2006/main">
  <p:tag name="PA" val="v5.2.4"/>
</p:tagLst>
</file>

<file path=ppt/tags/tag60.xml><?xml version="1.0" encoding="utf-8"?>
<p:tagLst xmlns:p="http://schemas.openxmlformats.org/presentationml/2006/main">
  <p:tag name="PA" val="v5.2.4"/>
</p:tagLst>
</file>

<file path=ppt/tags/tag61.xml><?xml version="1.0" encoding="utf-8"?>
<p:tagLst xmlns:p="http://schemas.openxmlformats.org/presentationml/2006/main">
  <p:tag name="PA" val="v5.2.4"/>
</p:tagLst>
</file>

<file path=ppt/tags/tag62.xml><?xml version="1.0" encoding="utf-8"?>
<p:tagLst xmlns:p="http://schemas.openxmlformats.org/presentationml/2006/main">
  <p:tag name="PA" val="v5.2.4"/>
</p:tagLst>
</file>

<file path=ppt/tags/tag63.xml><?xml version="1.0" encoding="utf-8"?>
<p:tagLst xmlns:p="http://schemas.openxmlformats.org/presentationml/2006/main">
  <p:tag name="PA" val="v5.2.4"/>
</p:tagLst>
</file>

<file path=ppt/tags/tag64.xml><?xml version="1.0" encoding="utf-8"?>
<p:tagLst xmlns:p="http://schemas.openxmlformats.org/presentationml/2006/main">
  <p:tag name="PA" val="v5.2.4"/>
</p:tagLst>
</file>

<file path=ppt/tags/tag65.xml><?xml version="1.0" encoding="utf-8"?>
<p:tagLst xmlns:p="http://schemas.openxmlformats.org/presentationml/2006/main">
  <p:tag name="PA" val="v5.2.4"/>
</p:tagLst>
</file>

<file path=ppt/tags/tag66.xml><?xml version="1.0" encoding="utf-8"?>
<p:tagLst xmlns:p="http://schemas.openxmlformats.org/presentationml/2006/main">
  <p:tag name="PA" val="v5.2.4"/>
</p:tagLst>
</file>

<file path=ppt/tags/tag67.xml><?xml version="1.0" encoding="utf-8"?>
<p:tagLst xmlns:p="http://schemas.openxmlformats.org/presentationml/2006/main">
  <p:tag name="PA" val="v5.2.4"/>
</p:tagLst>
</file>

<file path=ppt/tags/tag68.xml><?xml version="1.0" encoding="utf-8"?>
<p:tagLst xmlns:p="http://schemas.openxmlformats.org/presentationml/2006/main">
  <p:tag name="PA" val="v5.2.4"/>
</p:tagLst>
</file>

<file path=ppt/tags/tag69.xml><?xml version="1.0" encoding="utf-8"?>
<p:tagLst xmlns:p="http://schemas.openxmlformats.org/presentationml/2006/main">
  <p:tag name="PA" val="v5.2.4"/>
</p:tagLst>
</file>

<file path=ppt/tags/tag7.xml><?xml version="1.0" encoding="utf-8"?>
<p:tagLst xmlns:p="http://schemas.openxmlformats.org/presentationml/2006/main">
  <p:tag name="PA" val="v5.2.4"/>
</p:tagLst>
</file>

<file path=ppt/tags/tag70.xml><?xml version="1.0" encoding="utf-8"?>
<p:tagLst xmlns:p="http://schemas.openxmlformats.org/presentationml/2006/main">
  <p:tag name="PA" val="v5.2.4"/>
</p:tagLst>
</file>

<file path=ppt/tags/tag71.xml><?xml version="1.0" encoding="utf-8"?>
<p:tagLst xmlns:p="http://schemas.openxmlformats.org/presentationml/2006/main">
  <p:tag name="PA" val="v5.2.4"/>
</p:tagLst>
</file>

<file path=ppt/tags/tag72.xml><?xml version="1.0" encoding="utf-8"?>
<p:tagLst xmlns:p="http://schemas.openxmlformats.org/presentationml/2006/main">
  <p:tag name="PA" val="v5.2.4"/>
</p:tagLst>
</file>

<file path=ppt/tags/tag73.xml><?xml version="1.0" encoding="utf-8"?>
<p:tagLst xmlns:p="http://schemas.openxmlformats.org/presentationml/2006/main">
  <p:tag name="PA" val="v5.2.4"/>
</p:tagLst>
</file>

<file path=ppt/tags/tag74.xml><?xml version="1.0" encoding="utf-8"?>
<p:tagLst xmlns:p="http://schemas.openxmlformats.org/presentationml/2006/main">
  <p:tag name="PA" val="v5.2.4"/>
</p:tagLst>
</file>

<file path=ppt/tags/tag75.xml><?xml version="1.0" encoding="utf-8"?>
<p:tagLst xmlns:p="http://schemas.openxmlformats.org/presentationml/2006/main">
  <p:tag name="PA" val="v5.2.4"/>
</p:tagLst>
</file>

<file path=ppt/tags/tag76.xml><?xml version="1.0" encoding="utf-8"?>
<p:tagLst xmlns:p="http://schemas.openxmlformats.org/presentationml/2006/main">
  <p:tag name="PA" val="v5.2.4"/>
</p:tagLst>
</file>

<file path=ppt/tags/tag77.xml><?xml version="1.0" encoding="utf-8"?>
<p:tagLst xmlns:p="http://schemas.openxmlformats.org/presentationml/2006/main">
  <p:tag name="PA" val="v5.2.4"/>
</p:tagLst>
</file>

<file path=ppt/tags/tag78.xml><?xml version="1.0" encoding="utf-8"?>
<p:tagLst xmlns:p="http://schemas.openxmlformats.org/presentationml/2006/main">
  <p:tag name="PA" val="v5.2.4"/>
</p:tagLst>
</file>

<file path=ppt/tags/tag79.xml><?xml version="1.0" encoding="utf-8"?>
<p:tagLst xmlns:p="http://schemas.openxmlformats.org/presentationml/2006/main">
  <p:tag name="PA" val="v5.2.4"/>
</p:tagLst>
</file>

<file path=ppt/tags/tag8.xml><?xml version="1.0" encoding="utf-8"?>
<p:tagLst xmlns:p="http://schemas.openxmlformats.org/presentationml/2006/main">
  <p:tag name="PA" val="v5.2.4"/>
</p:tagLst>
</file>

<file path=ppt/tags/tag80.xml><?xml version="1.0" encoding="utf-8"?>
<p:tagLst xmlns:p="http://schemas.openxmlformats.org/presentationml/2006/main">
  <p:tag name="PA" val="v5.2.4"/>
</p:tagLst>
</file>

<file path=ppt/tags/tag81.xml><?xml version="1.0" encoding="utf-8"?>
<p:tagLst xmlns:p="http://schemas.openxmlformats.org/presentationml/2006/main">
  <p:tag name="PA" val="v5.2.4"/>
</p:tagLst>
</file>

<file path=ppt/tags/tag82.xml><?xml version="1.0" encoding="utf-8"?>
<p:tagLst xmlns:p="http://schemas.openxmlformats.org/presentationml/2006/main">
  <p:tag name="PA" val="v5.2.4"/>
</p:tagLst>
</file>

<file path=ppt/tags/tag83.xml><?xml version="1.0" encoding="utf-8"?>
<p:tagLst xmlns:p="http://schemas.openxmlformats.org/presentationml/2006/main">
  <p:tag name="PA" val="v5.2.4"/>
</p:tagLst>
</file>

<file path=ppt/tags/tag84.xml><?xml version="1.0" encoding="utf-8"?>
<p:tagLst xmlns:p="http://schemas.openxmlformats.org/presentationml/2006/main">
  <p:tag name="PA" val="v5.2.4"/>
</p:tagLst>
</file>

<file path=ppt/tags/tag85.xml><?xml version="1.0" encoding="utf-8"?>
<p:tagLst xmlns:p="http://schemas.openxmlformats.org/presentationml/2006/main">
  <p:tag name="PA" val="v5.2.4"/>
</p:tagLst>
</file>

<file path=ppt/tags/tag86.xml><?xml version="1.0" encoding="utf-8"?>
<p:tagLst xmlns:p="http://schemas.openxmlformats.org/presentationml/2006/main">
  <p:tag name="PA" val="v5.2.4"/>
</p:tagLst>
</file>

<file path=ppt/tags/tag87.xml><?xml version="1.0" encoding="utf-8"?>
<p:tagLst xmlns:p="http://schemas.openxmlformats.org/presentationml/2006/main">
  <p:tag name="PA" val="v5.2.4"/>
</p:tagLst>
</file>

<file path=ppt/tags/tag88.xml><?xml version="1.0" encoding="utf-8"?>
<p:tagLst xmlns:p="http://schemas.openxmlformats.org/presentationml/2006/main">
  <p:tag name="KSO_WM_TEMPLATE_JOB_ID" val="2"/>
  <p:tag name="KSO_WM_TEMPLATE_OUTLINE_ID" val="15"/>
  <p:tag name="KSO_WM_TEMPLATE_SCENE_ID" val="1"/>
  <p:tag name="KSO_WM_TEMPLATE_TOPIC_DEFAULT" val="1"/>
  <p:tag name="KSO_WM_TEMPLATE_TOPIC_ID" val="2869567"/>
</p:tagLst>
</file>

<file path=ppt/tags/tag89.xml><?xml version="1.0" encoding="utf-8"?>
<p:tagLst xmlns:p="http://schemas.openxmlformats.org/presentationml/2006/main">
  <p:tag name="KSO_WM_TEMPLATE_JOB_ID" val="2"/>
  <p:tag name="KSO_WM_TEMPLATE_OUTLINE_ID" val="15"/>
  <p:tag name="KSO_WM_TEMPLATE_SCENE_ID" val="1"/>
  <p:tag name="KSO_WM_TEMPLATE_TOPIC_DEFAULT" val="1"/>
  <p:tag name="KSO_WM_TEMPLATE_TOPIC_ID" val="2869567"/>
</p:tagLst>
</file>

<file path=ppt/tags/tag9.xml><?xml version="1.0" encoding="utf-8"?>
<p:tagLst xmlns:p="http://schemas.openxmlformats.org/presentationml/2006/main">
  <p:tag name="PA" val="v5.2.4"/>
</p:tagLst>
</file>

<file path=ppt/tags/tag90.xml><?xml version="1.0" encoding="utf-8"?>
<p:tagLst xmlns:p="http://schemas.openxmlformats.org/presentationml/2006/main">
  <p:tag name="KSO_WM_TEMPLATE_JOB_ID" val="2"/>
  <p:tag name="KSO_WM_TEMPLATE_OUTLINE_ID" val="15"/>
  <p:tag name="KSO_WM_TEMPLATE_SCENE_ID" val="1"/>
  <p:tag name="KSO_WM_TEMPLATE_TOPIC_DEFAULT" val="1"/>
  <p:tag name="KSO_WM_TEMPLATE_TOPIC_ID" val="2869567"/>
</p:tagLst>
</file>

<file path=ppt/tags/tag9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几何多边形年终总结"/>
</p:tagLst>
</file>

<file path=ppt/theme/theme1.xml><?xml version="1.0" encoding="utf-8"?>
<a:theme xmlns:r="http://schemas.openxmlformats.org/officeDocument/2006/relationships" xmlns:a="http://schemas.openxmlformats.org/drawingml/2006/main" name="">
  <a:themeElements>
    <a:clrScheme name="自定义 17">
      <a:dk1>
        <a:sysClr val="windowText" lastClr="000000"/>
      </a:dk1>
      <a:lt1>
        <a:sysClr val="window" lastClr="FFFFFF"/>
      </a:lt1>
      <a:dk2>
        <a:srgbClr val="44546A"/>
      </a:dk2>
      <a:lt2>
        <a:srgbClr val="E7E6E6"/>
      </a:lt2>
      <a:accent1>
        <a:srgbClr val="C00000"/>
      </a:accent1>
      <a:accent2>
        <a:srgbClr val="AEABAB"/>
      </a:accent2>
      <a:accent3>
        <a:srgbClr val="C00000"/>
      </a:accent3>
      <a:accent4>
        <a:srgbClr val="AEABAB"/>
      </a:accent4>
      <a:accent5>
        <a:srgbClr val="C00000"/>
      </a:accent5>
      <a:accent6>
        <a:srgbClr val="AEABAB"/>
      </a:accent6>
      <a:hlink>
        <a:srgbClr val="FF0000"/>
      </a:hlink>
      <a:folHlink>
        <a:srgbClr val="C00000"/>
      </a:folHlink>
    </a:clrScheme>
    <a:fontScheme name="zg44eld1">
      <a:majorFont>
        <a:latin typeface="微软雅黑"/>
        <a:ea typeface="微软雅黑"/>
        <a:cs typeface="Arial"/>
      </a:majorFont>
      <a:minorFont>
        <a:latin typeface="微软雅黑"/>
        <a:ea typeface="微软雅黑"/>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5.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自定义</PresentationFormat>
  <Paragraphs>256</Paragraphs>
  <Slides>24</Slides>
  <Notes>24</Notes>
  <TotalTime>0</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24</vt:i4>
      </vt:variant>
    </vt:vector>
  </HeadingPairs>
  <TitlesOfParts>
    <vt:vector baseType="lpstr" size="36">
      <vt:lpstr>Arial</vt:lpstr>
      <vt:lpstr>微软雅黑</vt:lpstr>
      <vt:lpstr>Calibri</vt:lpstr>
      <vt:lpstr>Calibri Light</vt:lpstr>
      <vt:lpstr>等线 Light</vt:lpstr>
      <vt:lpstr>等线</vt:lpstr>
      <vt:lpstr>时尚中黑简体</vt:lpstr>
      <vt:lpstr>Tahoma</vt:lpstr>
      <vt:lpstr>Gulim</vt:lpstr>
      <vt:lpstr>Microsoft Sans Serif</vt:lpstr>
      <vt:lpstr>宋体</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2021-03-15T02:03:50Z</dcterms:created>
  <dcterms:modified xsi:type="dcterms:W3CDTF">2021-08-20T11:23:03Z</dcterms:modified>
  <cp:revision>1</cp:revision>
  <dc:subject>https://www.ypppt.com/</dc:subject>
  <dc:title>https://www.ypppt.com/</dc:title>
</cp:coreProperties>
</file>