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92" r:id="rId1"/>
    <p:sldMasterId id="2147483706" r:id="rId2"/>
  </p:sldMasterIdLst>
  <p:notesMasterIdLst>
    <p:notesMasterId r:id="rId3"/>
  </p:notesMasterIdLst>
  <p:sldIdLst>
    <p:sldId id="518" r:id="rId4"/>
    <p:sldId id="471" r:id="rId5"/>
    <p:sldId id="353" r:id="rId6"/>
    <p:sldId id="519" r:id="rId7"/>
    <p:sldId id="524" r:id="rId8"/>
    <p:sldId id="520" r:id="rId9"/>
    <p:sldId id="521" r:id="rId10"/>
    <p:sldId id="522" r:id="rId11"/>
    <p:sldId id="523" r:id="rId12"/>
    <p:sldId id="525" r:id="rId13"/>
    <p:sldId id="526" r:id="rId14"/>
    <p:sldId id="352" r:id="rId15"/>
    <p:sldId id="527" r:id="rId16"/>
    <p:sldId id="528" r:id="rId17"/>
    <p:sldId id="529" r:id="rId18"/>
    <p:sldId id="530" r:id="rId19"/>
    <p:sldId id="531" r:id="rId20"/>
    <p:sldId id="532" r:id="rId21"/>
    <p:sldId id="533" r:id="rId22"/>
    <p:sldId id="535" r:id="rId23"/>
    <p:sldId id="538" r:id="rId24"/>
    <p:sldId id="537" r:id="rId25"/>
    <p:sldId id="539" r:id="rId26"/>
    <p:sldId id="540" r:id="rId27"/>
    <p:sldId id="297" r:id="rId28"/>
  </p:sldIdLst>
  <p:sldSz cx="12190413" cy="6859588"/>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22" autoAdjust="0"/>
    <p:restoredTop sz="97778" autoAdjust="0"/>
  </p:normalViewPr>
  <p:slideViewPr>
    <p:cSldViewPr snapToGrid="0" showGuides="1">
      <p:cViewPr varScale="1">
        <p:scale>
          <a:sx n="84" d="100"/>
          <a:sy n="84" d="100"/>
        </p:scale>
        <p:origin x="510" y="96"/>
      </p:cViewPr>
      <p:guideLst>
        <p:guide orient="horz" pos="2161"/>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5.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bar"/>
        <c:grouping val="clustered"/>
        <c:varyColors val="0"/>
        <c:ser>
          <c:idx val="0"/>
          <c:order val="0"/>
          <c:tx>
            <c:strRef>
              <c:f>Sheet1!$B$1</c:f>
              <c:strCache>
                <c:ptCount val="1"/>
                <c:pt idx="0">
                  <c:v>系列 1</c:v>
                </c:pt>
              </c:strCache>
            </c:strRef>
          </c:tx>
          <c:spPr>
            <a:solidFill>
              <a:srgbClr val="769867"/>
            </a:solidFill>
            <a:ln>
              <a:noFill/>
            </a:ln>
            <a:effectLst/>
          </c:spPr>
          <c:invertIfNegative val="0"/>
          <c:cat>
            <c:strRef>
              <c:f>Sheet1!$A$2:$A$4</c:f>
              <c:strCache>
                <c:ptCount val="3"/>
                <c:pt idx="0">
                  <c:v>类别 1</c:v>
                </c:pt>
                <c:pt idx="1">
                  <c:v>类别 2</c:v>
                </c:pt>
                <c:pt idx="2">
                  <c:v>类别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4EFF-48B2-B0AB-1C10C1E67BE5}"/>
            </c:ext>
          </c:extLst>
        </c:ser>
        <c:ser>
          <c:idx val="1"/>
          <c:order val="1"/>
          <c:tx>
            <c:strRef>
              <c:f>Sheet1!$C$1</c:f>
              <c:strCache>
                <c:ptCount val="1"/>
                <c:pt idx="0">
                  <c:v>系列 2</c:v>
                </c:pt>
              </c:strCache>
            </c:strRef>
          </c:tx>
          <c:spPr>
            <a:solidFill>
              <a:schemeClr val="bg1">
                <a:lumMod val="65000"/>
              </a:schemeClr>
            </a:solidFill>
            <a:ln>
              <a:noFill/>
            </a:ln>
            <a:effectLst/>
          </c:spPr>
          <c:invertIfNegative val="0"/>
          <c:cat>
            <c:strRef>
              <c:f>Sheet1!$A$2:$A$4</c:f>
              <c:strCache>
                <c:ptCount val="3"/>
                <c:pt idx="0">
                  <c:v>类别 1</c:v>
                </c:pt>
                <c:pt idx="1">
                  <c:v>类别 2</c:v>
                </c:pt>
                <c:pt idx="2">
                  <c:v>类别 3</c:v>
                </c:pt>
              </c:strCache>
            </c:strRef>
          </c:cat>
          <c:val>
            <c:numRef>
              <c:f>Sheet1!$C$2:$C$4</c:f>
              <c:numCache>
                <c:formatCode>General</c:formatCode>
                <c:ptCount val="3"/>
                <c:pt idx="0">
                  <c:v>2.4</c:v>
                </c:pt>
                <c:pt idx="1">
                  <c:v>4.4</c:v>
                </c:pt>
                <c:pt idx="2">
                  <c:v>1.8</c:v>
                </c:pt>
              </c:numCache>
            </c:numRef>
          </c:val>
          <c:extLst>
            <c:ext xmlns:c16="http://schemas.microsoft.com/office/drawing/2014/chart" uri="{C3380CC4-5D6E-409C-BE32-E72D297353CC}">
              <c16:uniqueId val="{00000001-4EFF-48B2-B0AB-1C10C1E67BE5}"/>
            </c:ext>
          </c:extLst>
        </c:ser>
        <c:ser>
          <c:idx val="2"/>
          <c:order val="2"/>
          <c:tx>
            <c:strRef>
              <c:f>Sheet1!$D$1</c:f>
              <c:strCache>
                <c:ptCount val="1"/>
                <c:pt idx="0">
                  <c:v>系列 3</c:v>
                </c:pt>
              </c:strCache>
            </c:strRef>
          </c:tx>
          <c:spPr>
            <a:solidFill>
              <a:srgbClr val="769867"/>
            </a:solidFill>
            <a:ln>
              <a:noFill/>
            </a:ln>
            <a:effectLst/>
          </c:spPr>
          <c:invertIfNegative val="0"/>
          <c:cat>
            <c:strRef>
              <c:f>Sheet1!$A$2:$A$4</c:f>
              <c:strCache>
                <c:ptCount val="3"/>
                <c:pt idx="0">
                  <c:v>类别 1</c:v>
                </c:pt>
                <c:pt idx="1">
                  <c:v>类别 2</c:v>
                </c:pt>
                <c:pt idx="2">
                  <c:v>类别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4EFF-48B2-B0AB-1C10C1E67BE5}"/>
            </c:ext>
          </c:extLst>
        </c:ser>
        <c:dLbls>
          <c:showLegendKey val="0"/>
          <c:showVal val="0"/>
          <c:showCatName val="0"/>
          <c:showSerName val="0"/>
          <c:showPercent val="0"/>
          <c:showBubbleSize val="0"/>
          <c:showLeaderLines val="0"/>
        </c:dLbls>
        <c:gapWidth/>
        <c:overlap/>
        <c:axId val="889468336"/>
        <c:axId val="889467776"/>
      </c:barChart>
      <c:catAx>
        <c:axId val="889468336"/>
        <c:scaling>
          <c:orientation/>
        </c:scaling>
        <c:delete val="0"/>
        <c:axPos val="l"/>
        <c:numFmt formatCode="General" sourceLinked="1"/>
        <c:majorTickMark val="out"/>
        <c:minorTickMark val="none"/>
        <c:spPr>
          <a:noFill/>
          <a:ln w="6350">
            <a:solidFill>
              <a:schemeClr val="bg1">
                <a:lumMod val="85000"/>
              </a:schemeClr>
            </a:solidFill>
          </a:ln>
          <a:effectLst/>
        </c:spPr>
        <c:txPr>
          <a:bodyPr rot="-60000000" spcFirstLastPara="0" vertOverflow="ellipsis" horzOverflow="overflow" vert="horz" wrap="square" anchor="ctr" anchorCtr="1"/>
          <a:p>
            <a:pPr>
              <a:defRPr sz="800" b="0" smtId="4294967295">
                <a:solidFill>
                  <a:schemeClr val="bg1">
                    <a:lumMod val="50000"/>
                  </a:schemeClr>
                </a:solidFill>
                <a:latin typeface="微软雅黑" panose="020b0503020204020204" pitchFamily="34" charset="-122"/>
                <a:ea typeface="微软雅黑" panose="020b0503020204020204" pitchFamily="34" charset="-122"/>
              </a:defRPr>
            </a:pPr>
            <a:endParaRPr sz="800" b="0" smtId="4294967295">
              <a:solidFill>
                <a:schemeClr val="bg1">
                  <a:lumMod val="50000"/>
                </a:schemeClr>
              </a:solidFill>
              <a:latin typeface="微软雅黑" panose="020b0503020204020204" pitchFamily="34" charset="-122"/>
              <a:ea typeface="微软雅黑" panose="020b0503020204020204" pitchFamily="34" charset="-122"/>
            </a:endParaRPr>
          </a:p>
        </c:txPr>
        <c:crossAx val="889467776"/>
        <c:crosses val="autoZero"/>
        <c:auto val="0"/>
        <c:lblAlgn val="ctr"/>
        <c:lblOffset/>
        <c:tickMarkSkip val="1"/>
        <c:noMultiLvlLbl val="0"/>
      </c:catAx>
      <c:valAx>
        <c:axId val="889467776"/>
        <c:scaling>
          <c:orientation/>
        </c:scaling>
        <c:delete val="0"/>
        <c:axPos val="b"/>
        <c:majorGridlines>
          <c:spPr>
            <a:ln w="6350">
              <a:solidFill>
                <a:schemeClr val="bg1">
                  <a:lumMod val="85000"/>
                </a:schemeClr>
              </a:solidFill>
            </a:ln>
            <a:effectLst/>
          </c:spPr>
        </c:majorGridlines>
        <c:numFmt formatCode="General" sourceLinked="1"/>
        <c:majorTickMark val="out"/>
        <c:minorTickMark val="none"/>
        <c:spPr>
          <a:noFill/>
          <a:ln w="6350">
            <a:solidFill>
              <a:schemeClr val="bg1">
                <a:lumMod val="85000"/>
              </a:schemeClr>
            </a:solidFill>
          </a:ln>
          <a:effectLst/>
        </c:spPr>
        <c:txPr>
          <a:bodyPr rot="-60000000" spcFirstLastPara="0" vertOverflow="ellipsis" horzOverflow="overflow" vert="horz" wrap="square" anchor="ctr" anchorCtr="1"/>
          <a:p>
            <a:pPr>
              <a:defRPr sz="800" b="0" smtId="4294967295">
                <a:solidFill>
                  <a:schemeClr val="bg1">
                    <a:lumMod val="50000"/>
                  </a:schemeClr>
                </a:solidFill>
                <a:latin typeface="微软雅黑" panose="020b0503020204020204" pitchFamily="34" charset="-122"/>
                <a:ea typeface="微软雅黑" panose="020b0503020204020204" pitchFamily="34" charset="-122"/>
              </a:defRPr>
            </a:pPr>
            <a:endParaRPr sz="800" b="0" smtId="4294967295">
              <a:solidFill>
                <a:schemeClr val="bg1">
                  <a:lumMod val="50000"/>
                </a:schemeClr>
              </a:solidFill>
              <a:latin typeface="微软雅黑" panose="020b0503020204020204" pitchFamily="34" charset="-122"/>
              <a:ea typeface="微软雅黑" panose="020b0503020204020204" pitchFamily="34" charset="-122"/>
            </a:endParaRPr>
          </a:p>
        </c:txPr>
        <c:crossAx val="889468336"/>
        <c:crosses val="autoZero"/>
        <c:crossBetween val="between"/>
      </c:valAx>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z="1800" smtId="4294967295"/>
      </a:pPr>
      <a:endParaRPr lang="zh-CN" sz="18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ineChart>
        <c:grouping/>
        <c:varyColors val="0"/>
        <c:ser>
          <c:idx val="0"/>
          <c:order val="0"/>
          <c:tx>
            <c:strRef>
              <c:f>Sheet1!$B$1</c:f>
              <c:strCache>
                <c:ptCount val="1"/>
                <c:pt idx="0">
                  <c:v>系列 1</c:v>
                </c:pt>
              </c:strCache>
            </c:strRef>
          </c:tx>
          <c:spPr>
            <a:ln w="12700">
              <a:solidFill>
                <a:srgbClr val="769867"/>
              </a:solidFill>
            </a:ln>
            <a:effectLst/>
          </c:spPr>
          <c:marker>
            <c:symbol val="circle"/>
            <c:size val="4"/>
            <c:spPr>
              <a:solidFill>
                <a:srgbClr val="769867"/>
              </a:solidFill>
              <a:ln>
                <a:solidFill>
                  <a:srgbClr val="769867"/>
                </a:solidFill>
              </a:ln>
              <a:effectLst/>
            </c:spPr>
          </c:marker>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711A-4225-B5FC-F800589973FA}"/>
            </c:ext>
          </c:extLst>
        </c:ser>
        <c:ser>
          <c:idx val="1"/>
          <c:order val="1"/>
          <c:tx>
            <c:strRef>
              <c:f>Sheet1!$C$1</c:f>
              <c:strCache>
                <c:ptCount val="1"/>
                <c:pt idx="0">
                  <c:v>系列 2</c:v>
                </c:pt>
              </c:strCache>
            </c:strRef>
          </c:tx>
          <c:spPr>
            <a:ln w="12700">
              <a:solidFill>
                <a:srgbClr val="769867"/>
              </a:solidFill>
            </a:ln>
            <a:effectLst/>
          </c:spPr>
          <c:marker>
            <c:symbol val="circle"/>
            <c:size val="4"/>
            <c:spPr>
              <a:solidFill>
                <a:srgbClr val="769867"/>
              </a:solidFill>
              <a:ln>
                <a:solidFill>
                  <a:srgbClr val="769867"/>
                </a:solidFill>
              </a:ln>
              <a:effectLst/>
            </c:spPr>
          </c:marker>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0"/>
          <c:extLst>
            <c:ext xmlns:c16="http://schemas.microsoft.com/office/drawing/2014/chart" uri="{C3380CC4-5D6E-409C-BE32-E72D297353CC}">
              <c16:uniqueId val="{00000001-711A-4225-B5FC-F800589973FA}"/>
            </c:ext>
          </c:extLst>
        </c:ser>
        <c:ser>
          <c:idx val="2"/>
          <c:order val="2"/>
          <c:tx>
            <c:strRef>
              <c:f>Sheet1!$D$1</c:f>
              <c:strCache>
                <c:ptCount val="1"/>
                <c:pt idx="0">
                  <c:v>系列 3</c:v>
                </c:pt>
              </c:strCache>
            </c:strRef>
          </c:tx>
          <c:spPr>
            <a:ln w="12700">
              <a:solidFill>
                <a:srgbClr val="769867"/>
              </a:solidFill>
            </a:ln>
            <a:effectLst/>
          </c:spPr>
          <c:marker>
            <c:symbol val="circle"/>
            <c:size val="4"/>
            <c:spPr>
              <a:solidFill>
                <a:srgbClr val="769867"/>
              </a:solidFill>
              <a:ln>
                <a:solidFill>
                  <a:srgbClr val="769867"/>
                </a:solidFill>
              </a:ln>
              <a:effectLst/>
            </c:spPr>
          </c:marker>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711A-4225-B5FC-F800589973FA}"/>
            </c:ext>
          </c:extLst>
        </c:ser>
        <c:dLbls>
          <c:showLegendKey val="0"/>
          <c:showVal val="0"/>
          <c:showCatName val="0"/>
          <c:showSerName val="0"/>
          <c:showPercent val="0"/>
          <c:showBubbleSize val="0"/>
          <c:showLeaderLines val="0"/>
        </c:dLbls>
        <c:axId val="889472816"/>
        <c:axId val="889473376"/>
      </c:lineChart>
      <c:catAx>
        <c:axId val="889472816"/>
        <c:scaling>
          <c:orientation/>
        </c:scaling>
        <c:delete val="0"/>
        <c:axPos val="b"/>
        <c:numFmt formatCode="General" sourceLinked="1"/>
        <c:majorTickMark val="out"/>
        <c:minorTickMark val="none"/>
        <c:spPr>
          <a:noFill/>
          <a:ln w="6350">
            <a:solidFill>
              <a:schemeClr val="bg1">
                <a:lumMod val="85000"/>
              </a:schemeClr>
            </a:solidFill>
          </a:ln>
          <a:effectLst/>
        </c:spPr>
        <c:txPr>
          <a:bodyPr rot="-60000000" spcFirstLastPara="0" vertOverflow="ellipsis" horzOverflow="overflow" vert="horz" wrap="square" anchor="ctr" anchorCtr="1"/>
          <a:p>
            <a:pPr>
              <a:defRPr sz="1050" b="0" smtId="4294967295">
                <a:solidFill>
                  <a:schemeClr val="bg1">
                    <a:lumMod val="50000"/>
                  </a:schemeClr>
                </a:solidFill>
              </a:defRPr>
            </a:pPr>
            <a:endParaRPr sz="1050" b="0" smtId="4294967295">
              <a:solidFill>
                <a:schemeClr val="bg1">
                  <a:lumMod val="50000"/>
                </a:schemeClr>
              </a:solidFill>
            </a:endParaRPr>
          </a:p>
        </c:txPr>
        <c:crossAx val="889473376"/>
        <c:crosses val="autoZero"/>
        <c:auto val="0"/>
        <c:lblAlgn val="ctr"/>
        <c:lblOffset/>
        <c:tickMarkSkip val="1"/>
        <c:noMultiLvlLbl val="0"/>
      </c:catAx>
      <c:valAx>
        <c:axId val="889473376"/>
        <c:scaling>
          <c:orientation/>
        </c:scaling>
        <c:delete val="0"/>
        <c:axPos val="l"/>
        <c:majorGridlines>
          <c:spPr>
            <a:ln w="6350">
              <a:solidFill>
                <a:schemeClr val="bg1">
                  <a:lumMod val="85000"/>
                </a:schemeClr>
              </a:solidFill>
            </a:ln>
            <a:effectLst/>
          </c:spPr>
        </c:majorGridlines>
        <c:numFmt formatCode="General" sourceLinked="1"/>
        <c:majorTickMark val="out"/>
        <c:minorTickMark val="none"/>
        <c:spPr>
          <a:noFill/>
          <a:ln w="6350">
            <a:solidFill>
              <a:schemeClr val="bg1">
                <a:lumMod val="85000"/>
              </a:schemeClr>
            </a:solidFill>
          </a:ln>
          <a:effectLst/>
        </c:spPr>
        <c:txPr>
          <a:bodyPr rot="-60000000" spcFirstLastPara="0" vertOverflow="ellipsis" horzOverflow="overflow" vert="horz" wrap="square" anchor="ctr" anchorCtr="1"/>
          <a:p>
            <a:pPr>
              <a:defRPr sz="800" b="0" smtId="4294967295">
                <a:solidFill>
                  <a:schemeClr val="bg1">
                    <a:lumMod val="50000"/>
                  </a:schemeClr>
                </a:solidFill>
              </a:defRPr>
            </a:pPr>
            <a:endParaRPr sz="800" b="0" smtId="4294967295">
              <a:solidFill>
                <a:schemeClr val="bg1">
                  <a:lumMod val="50000"/>
                </a:schemeClr>
              </a:solidFill>
            </a:endParaRPr>
          </a:p>
        </c:txPr>
        <c:crossAx val="889472816"/>
        <c:crosses val="autoZero"/>
        <c:crossBetween val="between"/>
      </c:valAx>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z="800" smtId="4294967295">
          <a:solidFill>
            <a:schemeClr val="bg1">
              <a:lumMod val="50000"/>
            </a:schemeClr>
          </a:solidFill>
          <a:latin typeface="微软雅黑" panose="020b0503020204020204" pitchFamily="34" charset="-122"/>
          <a:ea typeface="微软雅黑" panose="020b0503020204020204" pitchFamily="34" charset="-122"/>
        </a:defRPr>
      </a:pPr>
      <a:endParaRPr lang="zh-CN" sz="800" smtId="4294967295">
        <a:solidFill>
          <a:schemeClr val="bg1">
            <a:lumMod val="50000"/>
          </a:schemeClr>
        </a:solidFill>
        <a:latin typeface="微软雅黑" panose="020b0503020204020204" pitchFamily="34" charset="-122"/>
        <a:ea typeface="微软雅黑" panose="020b0503020204020204" pitchFamily="34" charset="-122"/>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2C8C0-A3D3-487B-AECC-CB6663EAE28D}" type="datetimeFigureOut">
              <a:rPr lang="zh-CN" altLang="en-US" smtClean="0"/>
              <a:t>2018/11/15</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49D3E0-124D-4DFF-AE99-4EA4CC201DB4}" type="slidenum">
              <a:rPr lang="zh-CN" altLang="en-US" smtClean="0"/>
              <a:t>‹#›</a:t>
            </a:fld>
            <a:endParaRPr lang="zh-CN" altLang="en-US"/>
          </a:p>
        </p:txBody>
      </p:sp>
    </p:spTree>
    <p:extLst>
      <p:ext uri="{BB962C8B-B14F-4D97-AF65-F5344CB8AC3E}">
        <p14:creationId val="94177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002649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485569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239107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5088374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6815879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2777266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67339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9051347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8654226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89527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624309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1625699"/>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8676564"/>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929834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933342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54061841"/>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20564813"/>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92025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2175257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156371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097125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907970"/>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7902778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753810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2191124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914282" y="2130922"/>
            <a:ext cx="10361851" cy="1470365"/>
          </a:xfrm>
        </p:spPr>
        <p:txBody>
          <a:bodyPr/>
          <a:lstStyle/>
          <a:p>
            <a:r>
              <a:rPr lang="en-US"/>
              <a:t>Click to edit Master title style</a:t>
            </a:r>
          </a:p>
        </p:txBody>
      </p:sp>
      <p:sp>
        <p:nvSpPr>
          <p:cNvPr id="3" name="Subtitle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8962629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2389406" y="4801714"/>
            <a:ext cx="7314248" cy="566870"/>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406" y="612918"/>
            <a:ext cx="7314248" cy="4115753"/>
          </a:xfrm>
        </p:spPr>
        <p:txBody>
          <a:bodyPr/>
          <a:lstStyle>
            <a:lvl1pPr marL="0" indent="0">
              <a:buNone/>
              <a:defRPr sz="4300"/>
            </a:lvl1pPr>
            <a:lvl2pPr marL="609585" indent="0">
              <a:buNone/>
              <a:defRPr sz="38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endParaRPr lang="en-US"/>
          </a:p>
        </p:txBody>
      </p:sp>
      <p:sp>
        <p:nvSpPr>
          <p:cNvPr id="4" name="Text Placeholder 3"/>
          <p:cNvSpPr>
            <a:spLocks noGrp="1"/>
          </p:cNvSpPr>
          <p:nvPr>
            <p:ph type="body" sz="half" idx="2"/>
          </p:nvPr>
        </p:nvSpPr>
        <p:spPr>
          <a:xfrm>
            <a:off x="2389406" y="5368584"/>
            <a:ext cx="7314248" cy="8050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3732670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283853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8050" y="274704"/>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2" y="274704"/>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400467118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Slide">
    <p:spTree>
      <p:nvGrpSpPr>
        <p:cNvPr id="1" name=""/>
        <p:cNvGrpSpPr/>
        <p:nvPr/>
      </p:nvGrpSpPr>
      <p:grpSpPr>
        <a:xfrm>
          <a:off x="0" y="0"/>
          <a:ext cx="0" cy="0"/>
        </a:xfrm>
      </p:grpSpPr>
    </p:spTree>
    <p:extLst>
      <p:ext uri="{BB962C8B-B14F-4D97-AF65-F5344CB8AC3E}">
        <p14:creationId val="387112595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150547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701341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7149763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788006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648192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9015833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911562813"/>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5783449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88828027"/>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30851096"/>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85809743"/>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3606457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962960" y="4407923"/>
            <a:ext cx="10361851" cy="1362390"/>
          </a:xfrm>
        </p:spPr>
        <p:txBody>
          <a:bodyPr anchor="t"/>
          <a:lstStyle>
            <a:lvl1pPr algn="l">
              <a:defRPr sz="5400" b="1" cap="all"/>
            </a:lvl1pPr>
          </a:lstStyle>
          <a:p>
            <a:r>
              <a:rPr lang="en-US"/>
              <a:t>Click to edit Master title style</a:t>
            </a:r>
          </a:p>
        </p:txBody>
      </p:sp>
      <p:sp>
        <p:nvSpPr>
          <p:cNvPr id="3" name="Text Placeholder 2"/>
          <p:cNvSpPr>
            <a:spLocks noGrp="1"/>
          </p:cNvSpPr>
          <p:nvPr>
            <p:ph type="body" idx="1"/>
          </p:nvPr>
        </p:nvSpPr>
        <p:spPr>
          <a:xfrm>
            <a:off x="962960" y="2907387"/>
            <a:ext cx="10361851" cy="1500534"/>
          </a:xfrm>
        </p:spPr>
        <p:txBody>
          <a:bodyPr anchor="b"/>
          <a:lstStyle>
            <a:lvl1pPr marL="0" indent="0">
              <a:buNone/>
              <a:defRPr sz="2700">
                <a:solidFill>
                  <a:schemeClr val="tx1">
                    <a:tint val="75000"/>
                  </a:schemeClr>
                </a:solidFill>
              </a:defRPr>
            </a:lvl1pPr>
            <a:lvl2pPr marL="609585" indent="0">
              <a:buNone/>
              <a:defRPr sz="2400">
                <a:solidFill>
                  <a:schemeClr val="tx1">
                    <a:tint val="75000"/>
                  </a:schemeClr>
                </a:solidFill>
              </a:defRPr>
            </a:lvl2pPr>
            <a:lvl3pPr marL="1219170" indent="0">
              <a:buNone/>
              <a:defRPr sz="2200">
                <a:solidFill>
                  <a:schemeClr val="tx1">
                    <a:tint val="75000"/>
                  </a:schemeClr>
                </a:solidFill>
              </a:defRPr>
            </a:lvl3pPr>
            <a:lvl4pPr marL="1828754" indent="0">
              <a:buNone/>
              <a:defRPr sz="1900">
                <a:solidFill>
                  <a:schemeClr val="tx1">
                    <a:tint val="75000"/>
                  </a:schemeClr>
                </a:solidFill>
              </a:defRPr>
            </a:lvl4pPr>
            <a:lvl5pPr marL="2438339" indent="0">
              <a:buNone/>
              <a:defRPr sz="1900">
                <a:solidFill>
                  <a:schemeClr val="tx1">
                    <a:tint val="75000"/>
                  </a:schemeClr>
                </a:solidFill>
              </a:defRPr>
            </a:lvl5pPr>
            <a:lvl6pPr marL="3047924" indent="0">
              <a:buNone/>
              <a:defRPr sz="1900">
                <a:solidFill>
                  <a:schemeClr val="tx1">
                    <a:tint val="75000"/>
                  </a:schemeClr>
                </a:solidFill>
              </a:defRPr>
            </a:lvl6pPr>
            <a:lvl7pPr marL="3657509" indent="0">
              <a:buNone/>
              <a:defRPr sz="1900">
                <a:solidFill>
                  <a:schemeClr val="tx1">
                    <a:tint val="75000"/>
                  </a:schemeClr>
                </a:solidFill>
              </a:defRPr>
            </a:lvl7pPr>
            <a:lvl8pPr marL="4267093" indent="0">
              <a:buNone/>
              <a:defRPr sz="1900">
                <a:solidFill>
                  <a:schemeClr val="tx1">
                    <a:tint val="75000"/>
                  </a:schemeClr>
                </a:solidFill>
              </a:defRPr>
            </a:lvl8pPr>
            <a:lvl9pPr marL="4876678"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5157008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2"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4" y="1600572"/>
            <a:ext cx="5384099" cy="4527011"/>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6966149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2" y="1535469"/>
            <a:ext cx="5386216"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4" name="Content Placeholder 3"/>
          <p:cNvSpPr>
            <a:spLocks noGrp="1"/>
          </p:cNvSpPr>
          <p:nvPr>
            <p:ph sz="half" idx="2"/>
          </p:nvPr>
        </p:nvSpPr>
        <p:spPr>
          <a:xfrm>
            <a:off x="609522" y="2175380"/>
            <a:ext cx="5386216"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7" y="1535469"/>
            <a:ext cx="5388332" cy="639911"/>
          </a:xfrm>
        </p:spPr>
        <p:txBody>
          <a:bodyPr anchor="b"/>
          <a:lstStyle>
            <a:lvl1pPr marL="0" indent="0">
              <a:buNone/>
              <a:defRPr sz="3200" b="1"/>
            </a:lvl1pPr>
            <a:lvl2pPr marL="609585" indent="0">
              <a:buNone/>
              <a:defRPr sz="2700" b="1"/>
            </a:lvl2pPr>
            <a:lvl3pPr marL="1219170" indent="0">
              <a:buNone/>
              <a:defRPr sz="2400" b="1"/>
            </a:lvl3pPr>
            <a:lvl4pPr marL="1828754" indent="0">
              <a:buNone/>
              <a:defRPr sz="2200" b="1"/>
            </a:lvl4pPr>
            <a:lvl5pPr marL="2438339" indent="0">
              <a:buNone/>
              <a:defRPr sz="2200" b="1"/>
            </a:lvl5pPr>
            <a:lvl6pPr marL="3047924" indent="0">
              <a:buNone/>
              <a:defRPr sz="2200" b="1"/>
            </a:lvl6pPr>
            <a:lvl7pPr marL="3657509" indent="0">
              <a:buNone/>
              <a:defRPr sz="2200" b="1"/>
            </a:lvl7pPr>
            <a:lvl8pPr marL="4267093" indent="0">
              <a:buNone/>
              <a:defRPr sz="2200" b="1"/>
            </a:lvl8pPr>
            <a:lvl9pPr marL="4876678"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2567" y="2175380"/>
            <a:ext cx="5388332" cy="3952203"/>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154941432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8401174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5" name="圆角矩形 4"/>
          <p:cNvSpPr/>
          <p:nvPr userDrawn="1"/>
        </p:nvSpPr>
        <p:spPr>
          <a:xfrm>
            <a:off x="1139485" y="1031497"/>
            <a:ext cx="9911444" cy="4290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899289" y="6453393"/>
            <a:ext cx="391838" cy="2201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9" name="灯片编号占位符 8"/>
          <p:cNvSpPr>
            <a:spLocks noGrp="1"/>
          </p:cNvSpPr>
          <p:nvPr>
            <p:ph type="sldNum" sz="quarter" idx="12"/>
          </p:nvPr>
        </p:nvSpPr>
        <p:spPr>
          <a:xfrm>
            <a:off x="4672992" y="6397708"/>
            <a:ext cx="2844430" cy="365210"/>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269688743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357532150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09524" y="273113"/>
            <a:ext cx="4010562" cy="1162320"/>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113" y="273117"/>
            <a:ext cx="6814780" cy="5854468"/>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4" y="1435437"/>
            <a:ext cx="4010562" cy="4692149"/>
          </a:xfrm>
        </p:spPr>
        <p:txBody>
          <a:bodyPr/>
          <a:lstStyle>
            <a:lvl1pPr marL="0" indent="0">
              <a:buNone/>
              <a:defRPr sz="1900"/>
            </a:lvl1pPr>
            <a:lvl2pPr marL="609585" indent="0">
              <a:buNone/>
              <a:defRPr sz="1600"/>
            </a:lvl2pPr>
            <a:lvl3pPr marL="1219170" indent="0">
              <a:buNone/>
              <a:defRPr sz="1400"/>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397129334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media/image1.jpeg" Type="http://schemas.openxmlformats.org/officeDocument/2006/relationships/image"/><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4">
            <a:lum/>
          </a:blip>
          <a:stretch>
            <a:fillRect/>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609521" y="274703"/>
            <a:ext cx="10971372" cy="1143265"/>
          </a:xfrm>
          <a:prstGeom prst="rect">
            <a:avLst/>
          </a:prstGeom>
        </p:spPr>
        <p:txBody>
          <a:bodyPr vert="horz" lIns="91436" tIns="45718" rIns="91436" bIns="45718" rtlCol="0" anchor="ctr">
            <a:normAutofit/>
          </a:bodyPr>
          <a:lstStyle/>
          <a:p>
            <a:r>
              <a:rPr lang="en-US"/>
              <a:t>Click to edit Master title style</a:t>
            </a:r>
          </a:p>
        </p:txBody>
      </p:sp>
      <p:sp>
        <p:nvSpPr>
          <p:cNvPr id="3" name="Text Placeholder 2"/>
          <p:cNvSpPr>
            <a:spLocks noGrp="1"/>
          </p:cNvSpPr>
          <p:nvPr>
            <p:ph type="body" idx="1"/>
          </p:nvPr>
        </p:nvSpPr>
        <p:spPr>
          <a:xfrm>
            <a:off x="609521" y="1600572"/>
            <a:ext cx="10971372" cy="4527011"/>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7825"/>
            <a:ext cx="2844430" cy="365210"/>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11/15/2018</a:t>
            </a:fld>
            <a:endParaRPr lang="en-US">
              <a:solidFill>
                <a:prstClr val="black">
                  <a:tint val="75000"/>
                </a:prstClr>
              </a:solidFill>
            </a:endParaRPr>
          </a:p>
        </p:txBody>
      </p:sp>
      <p:sp>
        <p:nvSpPr>
          <p:cNvPr id="5" name="Footer Placeholder 4"/>
          <p:cNvSpPr>
            <a:spLocks noGrp="1"/>
          </p:cNvSpPr>
          <p:nvPr>
            <p:ph type="ftr" sz="quarter" idx="3"/>
          </p:nvPr>
        </p:nvSpPr>
        <p:spPr>
          <a:xfrm>
            <a:off x="4165059" y="6357825"/>
            <a:ext cx="3860297" cy="365210"/>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6463" y="6357825"/>
            <a:ext cx="2844430" cy="365210"/>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val="75906510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ransition/>
  <p:timing/>
  <p:hf hdr="0" ftr="0" dt="0"/>
  <p:txStyles>
    <p:titleStyle>
      <a:lvl1pPr algn="ctr" defTabSz="1219170"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2018/11/15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743270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 Id="rId10" Target="../tags/tag7.xml" Type="http://schemas.openxmlformats.org/officeDocument/2006/relationships/tags"/><Relationship Id="rId11" Target="../media/image3.png" Type="http://schemas.openxmlformats.org/officeDocument/2006/relationships/image"/><Relationship Id="rId2" Target="../notesSlides/notesSlide1.xml" Type="http://schemas.openxmlformats.org/officeDocument/2006/relationships/notesSlide"/><Relationship Id="rId3" Target="../media/image2.jpeg" Type="http://schemas.openxmlformats.org/officeDocument/2006/relationships/image"/><Relationship Id="rId4" Target="../tags/tag1.xml" Type="http://schemas.openxmlformats.org/officeDocument/2006/relationships/tags"/><Relationship Id="rId5" Target="../tags/tag2.xml" Type="http://schemas.openxmlformats.org/officeDocument/2006/relationships/tags"/><Relationship Id="rId6" Target="../tags/tag3.xml" Type="http://schemas.openxmlformats.org/officeDocument/2006/relationships/tags"/><Relationship Id="rId7" Target="../tags/tag4.xml" Type="http://schemas.openxmlformats.org/officeDocument/2006/relationships/tags"/><Relationship Id="rId8" Target="../tags/tag5.xml" Type="http://schemas.openxmlformats.org/officeDocument/2006/relationships/tags"/><Relationship Id="rId9" Target="../tags/tag6.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1.xml" Type="http://schemas.openxmlformats.org/officeDocument/2006/relationships/notesSlide"/><Relationship Id="rId3" Target="../charts/chart1.xml" Type="http://schemas.openxmlformats.org/officeDocument/2006/relationships/chart"/></Relationships>
</file>

<file path=ppt/slides/_rels/slide1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5.xml" Type="http://schemas.openxmlformats.org/officeDocument/2006/relationships/notesSlide"/><Relationship Id="rId3" Target="../media/image2.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6.xml" Type="http://schemas.openxmlformats.org/officeDocument/2006/relationships/notesSlide"/><Relationship Id="rId3" Target="../media/image5.png" Type="http://schemas.openxmlformats.org/officeDocument/2006/relationships/image"/><Relationship Id="rId4" Target="../media/image6.jpeg" Type="http://schemas.openxmlformats.org/officeDocument/2006/relationships/image"/><Relationship Id="rId5" Target="../charts/chart2.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0.xml" Type="http://schemas.openxmlformats.org/officeDocument/2006/relationships/notesSlide"/><Relationship Id="rId3" Target="../media/image2.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8.xml" Type="http://schemas.openxmlformats.org/officeDocument/2006/relationships/slideLayout"/><Relationship Id="rId10" Target="../tags/tag14.xml" Type="http://schemas.openxmlformats.org/officeDocument/2006/relationships/tags"/><Relationship Id="rId11" Target="../media/image3.png" Type="http://schemas.openxmlformats.org/officeDocument/2006/relationships/image"/><Relationship Id="rId2" Target="../notesSlides/notesSlide25.xml" Type="http://schemas.openxmlformats.org/officeDocument/2006/relationships/notesSlide"/><Relationship Id="rId3" Target="../media/image2.jpeg" Type="http://schemas.openxmlformats.org/officeDocument/2006/relationships/image"/><Relationship Id="rId4" Target="../tags/tag8.xml" Type="http://schemas.openxmlformats.org/officeDocument/2006/relationships/tags"/><Relationship Id="rId5" Target="../tags/tag9.xml" Type="http://schemas.openxmlformats.org/officeDocument/2006/relationships/tags"/><Relationship Id="rId6" Target="../tags/tag10.xml" Type="http://schemas.openxmlformats.org/officeDocument/2006/relationships/tags"/><Relationship Id="rId7" Target="../tags/tag11.xml" Type="http://schemas.openxmlformats.org/officeDocument/2006/relationships/tags"/><Relationship Id="rId8" Target="../tags/tag12.xml" Type="http://schemas.openxmlformats.org/officeDocument/2006/relationships/tags"/><Relationship Id="rId9" Target="../tags/tag13.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9.xml" Type="http://schemas.openxmlformats.org/officeDocument/2006/relationships/notesSlide"/><Relationship Id="rId3" Target="../media/image2.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a:extLst>
              <a:ext uri="{FF2B5EF4-FFF2-40B4-BE49-F238E27FC236}">
                <a16:creationId xmlns:a16="http://schemas.microsoft.com/office/drawing/2014/main" id="{130EA8AE-C4E5-408E-8594-B74E78A7DA49}"/>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grpSp>
        <p:nvGrpSpPr>
          <p:cNvPr id="24" name="组合 23">
            <a:extLst>
              <a:ext uri="{FF2B5EF4-FFF2-40B4-BE49-F238E27FC236}">
                <a16:creationId xmlns:a16="http://schemas.microsoft.com/office/drawing/2014/main" id="{8EE877E4-8E9E-47ED-A615-53F5CA36A2D1}"/>
              </a:ext>
            </a:extLst>
          </p:cNvPr>
          <p:cNvGrpSpPr/>
          <p:nvPr/>
        </p:nvGrpSpPr>
        <p:grpSpPr>
          <a:xfrm flipH="1">
            <a:off x="5776786" y="1716158"/>
            <a:ext cx="1898326" cy="3506773"/>
            <a:chOff x="4383047" y="1309664"/>
            <a:chExt cx="1888896" cy="3506773"/>
          </a:xfrm>
          <a:effectLst>
            <a:outerShdw algn="ctr" blurRad="25400" dir="7080000" dist="38100" rotWithShape="0">
              <a:srgbClr val="000000">
                <a:alpha val="0"/>
              </a:srgbClr>
            </a:outerShdw>
          </a:effectLst>
        </p:grpSpPr>
        <p:grpSp>
          <p:nvGrpSpPr>
            <p:cNvPr id="25" name="组合 24">
              <a:extLst>
                <a:ext uri="{FF2B5EF4-FFF2-40B4-BE49-F238E27FC236}">
                  <a16:creationId xmlns:a16="http://schemas.microsoft.com/office/drawing/2014/main" id="{E6273E5E-2D11-4F2E-99C5-DE1EAB1108E3}"/>
                </a:ext>
              </a:extLst>
            </p:cNvPr>
            <p:cNvGrpSpPr/>
            <p:nvPr/>
          </p:nvGrpSpPr>
          <p:grpSpPr>
            <a:xfrm>
              <a:off x="4383047" y="1309664"/>
              <a:ext cx="1888896" cy="3506773"/>
              <a:chOff x="4383047" y="1309664"/>
              <a:chExt cx="1888896" cy="3506773"/>
            </a:xfrm>
          </p:grpSpPr>
          <p:sp>
            <p:nvSpPr>
              <p:cNvPr id="27" name="18">
                <a:extLst>
                  <a:ext uri="{FF2B5EF4-FFF2-40B4-BE49-F238E27FC236}">
                    <a16:creationId xmlns:a16="http://schemas.microsoft.com/office/drawing/2014/main" id="{2AA4588A-3920-4220-B6F8-1526490356A8}"/>
                  </a:ext>
                </a:extLst>
              </p:cNvPr>
              <p:cNvSpPr>
                <a:spLocks noChangeArrowheads="1"/>
              </p:cNvSpPr>
              <p:nvPr>
                <p:custDataLst>
                  <p:tags r:id="rId4"/>
                </p:custDataLst>
              </p:nvPr>
            </p:nvSpPr>
            <p:spPr bwMode="auto">
              <a:xfrm>
                <a:off x="4383046" y="1309664"/>
                <a:ext cx="1180022" cy="1463040"/>
              </a:xfrm>
              <a:prstGeom prst="rect">
                <a:avLst/>
              </a:prstGeom>
              <a:noFill/>
              <a:ln w="12700">
                <a:noFill/>
                <a:miter lim="800000"/>
              </a:ln>
              <a:extLst>
                <a:ext uri="{909E8E84-426E-40DD-AFC4-6F175D3DCCD1}">
                  <a14:hiddenFill>
                    <a:solidFill>
                      <a:srgbClr val="FFFFFF"/>
                    </a:solidFill>
                  </a14:hiddenFill>
                </a:ext>
              </a:extLst>
            </p:spPr>
            <p:txBody>
              <a:bodyPr bIns="0" lIns="0" rIns="0" tIns="0" wrap="square">
                <a:spAutoFit/>
              </a:bodyPr>
              <a:lstStyle/>
              <a:p>
                <a:pPr algn="ctr" fontAlgn="base">
                  <a:spcBef>
                    <a:spcPct val="0"/>
                  </a:spcBef>
                  <a:spcAft>
                    <a:spcPct val="0"/>
                  </a:spcAft>
                </a:pPr>
                <a:r>
                  <a:rPr altLang="en-US" lang="zh-CN" sz="9600">
                    <a:solidFill>
                      <a:srgbClr val="769867"/>
                    </a:solidFill>
                    <a:latin charset="-122" panose="02000000000000000000" pitchFamily="2" typeface="方正细谭黑简体"/>
                    <a:ea charset="-122" panose="02000000000000000000" pitchFamily="2" typeface="方正细谭黑简体"/>
                    <a:cs charset="-122" pitchFamily="2" typeface="宋体"/>
                  </a:rPr>
                  <a:t>添</a:t>
                </a:r>
              </a:p>
            </p:txBody>
          </p:sp>
          <p:sp>
            <p:nvSpPr>
              <p:cNvPr id="28" name="18">
                <a:extLst>
                  <a:ext uri="{FF2B5EF4-FFF2-40B4-BE49-F238E27FC236}">
                    <a16:creationId xmlns:a16="http://schemas.microsoft.com/office/drawing/2014/main" id="{1827B953-0383-4826-AEA4-BD41E27419EF}"/>
                  </a:ext>
                </a:extLst>
              </p:cNvPr>
              <p:cNvSpPr>
                <a:spLocks noChangeArrowheads="1"/>
              </p:cNvSpPr>
              <p:nvPr>
                <p:custDataLst>
                  <p:tags r:id="rId5"/>
                </p:custDataLst>
              </p:nvPr>
            </p:nvSpPr>
            <p:spPr bwMode="auto">
              <a:xfrm>
                <a:off x="4915838" y="2379836"/>
                <a:ext cx="1180022" cy="1097280"/>
              </a:xfrm>
              <a:prstGeom prst="rect">
                <a:avLst/>
              </a:prstGeom>
              <a:noFill/>
              <a:ln w="12700">
                <a:noFill/>
                <a:miter lim="800000"/>
              </a:ln>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加</a:t>
                </a:r>
              </a:p>
            </p:txBody>
          </p:sp>
          <p:sp>
            <p:nvSpPr>
              <p:cNvPr id="39" name="18">
                <a:extLst>
                  <a:ext uri="{FF2B5EF4-FFF2-40B4-BE49-F238E27FC236}">
                    <a16:creationId xmlns:a16="http://schemas.microsoft.com/office/drawing/2014/main" id="{2D06F171-9F0A-4894-9F2A-F5712C70F4EA}"/>
                  </a:ext>
                </a:extLst>
              </p:cNvPr>
              <p:cNvSpPr>
                <a:spLocks noChangeArrowheads="1"/>
              </p:cNvSpPr>
              <p:nvPr>
                <p:custDataLst>
                  <p:tags r:id="rId6"/>
                </p:custDataLst>
              </p:nvPr>
            </p:nvSpPr>
            <p:spPr bwMode="auto">
              <a:xfrm>
                <a:off x="4508783" y="3145667"/>
                <a:ext cx="1180022" cy="1097280"/>
              </a:xfrm>
              <a:prstGeom prst="rect">
                <a:avLst/>
              </a:prstGeom>
              <a:noFill/>
              <a:ln w="12700">
                <a:noFill/>
                <a:miter lim="800000"/>
              </a:ln>
              <a:extLst>
                <a:ext uri="{909E8E84-426E-40DD-AFC4-6F175D3DCCD1}">
                  <a14:hiddenFill>
                    <a:solidFill>
                      <a:srgbClr val="FFFFFF"/>
                    </a:solidFill>
                  </a14:hiddenFill>
                </a:ext>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标</a:t>
                </a:r>
              </a:p>
            </p:txBody>
          </p:sp>
          <p:sp>
            <p:nvSpPr>
              <p:cNvPr id="40" name="18">
                <a:extLst>
                  <a:ext uri="{FF2B5EF4-FFF2-40B4-BE49-F238E27FC236}">
                    <a16:creationId xmlns:a16="http://schemas.microsoft.com/office/drawing/2014/main" id="{EEAE1419-4323-470C-8D0C-74EB47B26F8F}"/>
                  </a:ext>
                </a:extLst>
              </p:cNvPr>
              <p:cNvSpPr>
                <a:spLocks noChangeArrowheads="1"/>
              </p:cNvSpPr>
              <p:nvPr>
                <p:custDataLst>
                  <p:tags r:id="rId7"/>
                </p:custDataLst>
              </p:nvPr>
            </p:nvSpPr>
            <p:spPr bwMode="auto">
              <a:xfrm>
                <a:off x="5091921" y="3719156"/>
                <a:ext cx="1180022" cy="1097280"/>
              </a:xfrm>
              <a:prstGeom prst="rect">
                <a:avLst/>
              </a:prstGeom>
              <a:noFill/>
              <a:ln w="12700">
                <a:noFill/>
                <a:miter lim="800000"/>
              </a:ln>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题</a:t>
                </a:r>
              </a:p>
            </p:txBody>
          </p:sp>
        </p:grpSp>
        <p:sp>
          <p:nvSpPr>
            <p:cNvPr id="26" name="18">
              <a:extLst>
                <a:ext uri="{FF2B5EF4-FFF2-40B4-BE49-F238E27FC236}">
                  <a16:creationId xmlns:a16="http://schemas.microsoft.com/office/drawing/2014/main" id="{30C97782-727D-4D0B-B0E9-C6D1E054AE76}"/>
                </a:ext>
              </a:extLst>
            </p:cNvPr>
            <p:cNvSpPr>
              <a:spLocks noChangeArrowheads="1"/>
            </p:cNvSpPr>
            <p:nvPr>
              <p:custDataLst>
                <p:tags r:id="rId8"/>
              </p:custDataLst>
            </p:nvPr>
          </p:nvSpPr>
          <p:spPr bwMode="auto">
            <a:xfrm>
              <a:off x="5582257" y="1463049"/>
              <a:ext cx="363943" cy="1151161"/>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algn="ctr" fontAlgn="base">
                <a:spcBef>
                  <a:spcPct val="0"/>
                </a:spcBef>
                <a:spcAft>
                  <a:spcPct val="0"/>
                </a:spcAft>
              </a:pPr>
              <a:r>
                <a:rPr altLang="zh-CN" b="1" lang="en-US" sz="2400">
                  <a:solidFill>
                    <a:srgbClr val="769867"/>
                  </a:solidFill>
                  <a:latin charset="-122" panose="02000000000000000000" pitchFamily="2" typeface="方正细谭黑简体"/>
                  <a:ea charset="-122" panose="02000000000000000000" pitchFamily="2" typeface="方正细谭黑简体"/>
                  <a:cs charset="-122" pitchFamily="2" typeface="宋体"/>
                </a:rPr>
                <a:t>REPORT</a:t>
              </a:r>
            </a:p>
          </p:txBody>
        </p:sp>
      </p:grpSp>
      <p:grpSp>
        <p:nvGrpSpPr>
          <p:cNvPr id="41" name="组合 40">
            <a:extLst>
              <a:ext uri="{FF2B5EF4-FFF2-40B4-BE49-F238E27FC236}">
                <a16:creationId xmlns:a16="http://schemas.microsoft.com/office/drawing/2014/main" id="{8A70841B-AFC4-4890-A8C1-AEC5EF1F6BA4}"/>
              </a:ext>
            </a:extLst>
          </p:cNvPr>
          <p:cNvGrpSpPr/>
          <p:nvPr/>
        </p:nvGrpSpPr>
        <p:grpSpPr>
          <a:xfrm flipH="1">
            <a:off x="3958594" y="1940383"/>
            <a:ext cx="1440799" cy="3895393"/>
            <a:chOff x="6576060" y="1798320"/>
            <a:chExt cx="1440799" cy="3895393"/>
          </a:xfrm>
        </p:grpSpPr>
        <p:grpSp>
          <p:nvGrpSpPr>
            <p:cNvPr id="42" name="组合 41">
              <a:extLst>
                <a:ext uri="{FF2B5EF4-FFF2-40B4-BE49-F238E27FC236}">
                  <a16:creationId xmlns:a16="http://schemas.microsoft.com/office/drawing/2014/main" id="{BA714ADB-5ECE-468E-9BB0-F20D5B8689C2}"/>
                </a:ext>
              </a:extLst>
            </p:cNvPr>
            <p:cNvGrpSpPr/>
            <p:nvPr/>
          </p:nvGrpSpPr>
          <p:grpSpPr>
            <a:xfrm>
              <a:off x="6576060" y="1798320"/>
              <a:ext cx="396240" cy="2302322"/>
              <a:chOff x="6576060" y="1798320"/>
              <a:chExt cx="396240" cy="2302322"/>
            </a:xfrm>
          </p:grpSpPr>
          <p:sp>
            <p:nvSpPr>
              <p:cNvPr id="49" name="矩形 48">
                <a:extLst>
                  <a:ext uri="{FF2B5EF4-FFF2-40B4-BE49-F238E27FC236}">
                    <a16:creationId xmlns:a16="http://schemas.microsoft.com/office/drawing/2014/main" id="{7F2EF9B7-F3DD-4FBB-A606-B132479203B4}"/>
                  </a:ext>
                </a:extLst>
              </p:cNvPr>
              <p:cNvSpPr/>
              <p:nvPr/>
            </p:nvSpPr>
            <p:spPr>
              <a:xfrm>
                <a:off x="6576060" y="1798320"/>
                <a:ext cx="396240" cy="2302322"/>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18">
                <a:extLst>
                  <a:ext uri="{FF2B5EF4-FFF2-40B4-BE49-F238E27FC236}">
                    <a16:creationId xmlns:a16="http://schemas.microsoft.com/office/drawing/2014/main" id="{0D0E0457-C39B-4F24-8E40-8378EDC4C945}"/>
                  </a:ext>
                </a:extLst>
              </p:cNvPr>
              <p:cNvSpPr>
                <a:spLocks noChangeArrowheads="1"/>
              </p:cNvSpPr>
              <p:nvPr>
                <p:custDataLst>
                  <p:tags r:id="rId9"/>
                </p:custDataLst>
              </p:nvPr>
            </p:nvSpPr>
            <p:spPr bwMode="auto">
              <a:xfrm>
                <a:off x="6649805" y="1798321"/>
                <a:ext cx="259080" cy="2302321"/>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algn="ctr" fontAlgn="base">
                  <a:spcBef>
                    <a:spcPct val="0"/>
                  </a:spcBef>
                  <a:spcAft>
                    <a:spcPct val="0"/>
                  </a:spcAft>
                </a:pPr>
                <a:r>
                  <a:rPr altLang="en-US" lang="zh-CN" sz="1700">
                    <a:solidFill>
                      <a:schemeClr val="bg1"/>
                    </a:solidFill>
                    <a:latin charset="-122" panose="02000000000000000000" pitchFamily="2" typeface="方正细谭黑简体"/>
                    <a:ea charset="-122" panose="02000000000000000000" pitchFamily="2" typeface="方正细谭黑简体"/>
                    <a:cs charset="-122" pitchFamily="2" typeface="宋体"/>
                  </a:rPr>
                  <a:t>企业公司商务通用模板</a:t>
                </a:r>
              </a:p>
            </p:txBody>
          </p:sp>
        </p:grpSp>
        <p:sp>
          <p:nvSpPr>
            <p:cNvPr id="43" name="18">
              <a:extLst>
                <a:ext uri="{FF2B5EF4-FFF2-40B4-BE49-F238E27FC236}">
                  <a16:creationId xmlns:a16="http://schemas.microsoft.com/office/drawing/2014/main" id="{6B413E6B-40B8-4461-8635-9DEC2CAD0DD6}"/>
                </a:ext>
              </a:extLst>
            </p:cNvPr>
            <p:cNvSpPr>
              <a:spLocks noChangeArrowheads="1"/>
            </p:cNvSpPr>
            <p:nvPr>
              <p:custDataLst>
                <p:tags r:id="rId10"/>
              </p:custDataLst>
            </p:nvPr>
          </p:nvSpPr>
          <p:spPr bwMode="auto">
            <a:xfrm>
              <a:off x="7163419" y="1798320"/>
              <a:ext cx="853440" cy="3895393"/>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我们热爱音乐 / 关注娱乐 / 钟爱设计，</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我们用更专业、更专注，</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夏天热力邀请你各我们一起，</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缔造感官世界中独一无二的完美设计……</a:t>
              </a:r>
            </a:p>
          </p:txBody>
        </p:sp>
      </p:grpSp>
      <p:sp>
        <p:nvSpPr>
          <p:cNvPr id="52" name="矩形 51">
            <a:extLst>
              <a:ext uri="{FF2B5EF4-FFF2-40B4-BE49-F238E27FC236}">
                <a16:creationId xmlns:a16="http://schemas.microsoft.com/office/drawing/2014/main" id="{EF82788F-9D05-4F2A-9292-2907AD8BC0A5}"/>
              </a:ext>
            </a:extLst>
          </p:cNvPr>
          <p:cNvSpPr/>
          <p:nvPr/>
        </p:nvSpPr>
        <p:spPr>
          <a:xfrm flipH="1" rot="10800000">
            <a:off x="5621399" y="1940383"/>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endParaRPr>
          </a:p>
        </p:txBody>
      </p:sp>
      <p:pic>
        <p:nvPicPr>
          <p:cNvPr id="6" name="图片 5">
            <a:extLst>
              <a:ext uri="{FF2B5EF4-FFF2-40B4-BE49-F238E27FC236}">
                <a16:creationId xmlns:a16="http://schemas.microsoft.com/office/drawing/2014/main" id="{91458338-928D-4162-87E8-89B2413DD6BE}"/>
              </a:ext>
            </a:extLst>
          </p:cNvPr>
          <p:cNvPicPr>
            <a:picLocks noChangeAspect="1"/>
          </p:cNvPicPr>
          <p:nvPr/>
        </p:nvPicPr>
        <p:blipFill>
          <a:blip r:embed="rId11">
            <a:extLst>
              <a:ext uri="{28A0092B-C50C-407E-A947-70E740481C1C}">
                <a14:useLocalDpi val="0"/>
              </a:ext>
            </a:extLst>
          </a:blip>
          <a:stretch>
            <a:fillRect/>
          </a:stretch>
        </p:blipFill>
        <p:spPr>
          <a:xfrm>
            <a:off x="7222675" y="2423525"/>
            <a:ext cx="1695238" cy="1866667"/>
          </a:xfrm>
          <a:prstGeom prst="rect">
            <a:avLst/>
          </a:prstGeom>
        </p:spPr>
      </p:pic>
    </p:spTree>
    <p:extLst>
      <p:ext uri="{BB962C8B-B14F-4D97-AF65-F5344CB8AC3E}">
        <p14:creationId val="41832116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3"/>
                                        </p:tgtEl>
                                        <p:attrNameLst>
                                          <p:attrName>style.visibility</p:attrName>
                                        </p:attrNameLst>
                                      </p:cBhvr>
                                      <p:to>
                                        <p:strVal val="visible"/>
                                      </p:to>
                                    </p:set>
                                    <p:animEffect filter="barn(inVertical)" transition="in">
                                      <p:cBhvr>
                                        <p:cTn dur="750" id="7"/>
                                        <p:tgtEl>
                                          <p:spTgt spid="3"/>
                                        </p:tgtEl>
                                      </p:cBhvr>
                                    </p:animEffect>
                                  </p:childTnLst>
                                </p:cTn>
                              </p:par>
                            </p:childTnLst>
                          </p:cTn>
                        </p:par>
                        <p:par>
                          <p:cTn fill="hold" id="8" nodeType="afterGroup">
                            <p:stCondLst>
                              <p:cond delay="750"/>
                            </p:stCondLst>
                            <p:childTnLst>
                              <p:par>
                                <p:cTn fill="hold" grpId="0" id="9" nodeType="afterEffect" presetClass="entr" presetID="22" presetSubtype="1">
                                  <p:stCondLst>
                                    <p:cond delay="0"/>
                                  </p:stCondLst>
                                  <p:childTnLst>
                                    <p:set>
                                      <p:cBhvr>
                                        <p:cTn dur="1" fill="hold" id="10">
                                          <p:stCondLst>
                                            <p:cond delay="0"/>
                                          </p:stCondLst>
                                        </p:cTn>
                                        <p:tgtEl>
                                          <p:spTgt spid="52"/>
                                        </p:tgtEl>
                                        <p:attrNameLst>
                                          <p:attrName>style.visibility</p:attrName>
                                        </p:attrNameLst>
                                      </p:cBhvr>
                                      <p:to>
                                        <p:strVal val="visible"/>
                                      </p:to>
                                    </p:set>
                                    <p:animEffect filter="wipe(up)" transition="in">
                                      <p:cBhvr>
                                        <p:cTn dur="500" id="11"/>
                                        <p:tgtEl>
                                          <p:spTgt spid="52"/>
                                        </p:tgtEl>
                                      </p:cBhvr>
                                    </p:animEffect>
                                  </p:childTnLst>
                                </p:cTn>
                              </p:par>
                            </p:childTnLst>
                          </p:cTn>
                        </p:par>
                        <p:par>
                          <p:cTn fill="hold" id="12" nodeType="afterGroup">
                            <p:stCondLst>
                              <p:cond delay="1250"/>
                            </p:stCondLst>
                            <p:childTnLst>
                              <p:par>
                                <p:cTn accel="68000" fill="hold" id="13" nodeType="afterEffect" presetClass="entr" presetID="2" presetSubtype="1">
                                  <p:stCondLst>
                                    <p:cond delay="0"/>
                                  </p:stCondLst>
                                  <p:childTnLst>
                                    <p:set>
                                      <p:cBhvr>
                                        <p:cTn dur="1" fill="hold" id="14">
                                          <p:stCondLst>
                                            <p:cond delay="0"/>
                                          </p:stCondLst>
                                        </p:cTn>
                                        <p:tgtEl>
                                          <p:spTgt spid="24"/>
                                        </p:tgtEl>
                                        <p:attrNameLst>
                                          <p:attrName>style.visibility</p:attrName>
                                        </p:attrNameLst>
                                      </p:cBhvr>
                                      <p:to>
                                        <p:strVal val="visible"/>
                                      </p:to>
                                    </p:set>
                                    <p:anim calcmode="lin" valueType="num">
                                      <p:cBhvr additive="base">
                                        <p:cTn dur="1500" fill="hold" id="15"/>
                                        <p:tgtEl>
                                          <p:spTgt spid="24"/>
                                        </p:tgtEl>
                                        <p:attrNameLst>
                                          <p:attrName>ppt_x</p:attrName>
                                        </p:attrNameLst>
                                      </p:cBhvr>
                                      <p:tavLst>
                                        <p:tav tm="0">
                                          <p:val>
                                            <p:strVal val="#ppt_x"/>
                                          </p:val>
                                        </p:tav>
                                        <p:tav tm="100000">
                                          <p:val>
                                            <p:strVal val="#ppt_x"/>
                                          </p:val>
                                        </p:tav>
                                      </p:tavLst>
                                    </p:anim>
                                    <p:anim calcmode="lin" valueType="num">
                                      <p:cBhvr additive="base">
                                        <p:cTn dur="1500" fill="hold" id="16"/>
                                        <p:tgtEl>
                                          <p:spTgt spid="24"/>
                                        </p:tgtEl>
                                        <p:attrNameLst>
                                          <p:attrName>ppt_y</p:attrName>
                                        </p:attrNameLst>
                                      </p:cBhvr>
                                      <p:tavLst>
                                        <p:tav tm="0">
                                          <p:val>
                                            <p:strVal val="0-#ppt_h/2"/>
                                          </p:val>
                                        </p:tav>
                                        <p:tav tm="100000">
                                          <p:val>
                                            <p:strVal val="#ppt_y"/>
                                          </p:val>
                                        </p:tav>
                                      </p:tavLst>
                                    </p:anim>
                                  </p:childTnLst>
                                </p:cTn>
                              </p:par>
                              <p:par>
                                <p:cTn accel="68000" fill="hold" id="17" nodeType="withEffect" presetClass="entr" presetID="2" presetSubtype="4">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500" fill="hold" id="19"/>
                                        <p:tgtEl>
                                          <p:spTgt spid="41"/>
                                        </p:tgtEl>
                                        <p:attrNameLst>
                                          <p:attrName>ppt_x</p:attrName>
                                        </p:attrNameLst>
                                      </p:cBhvr>
                                      <p:tavLst>
                                        <p:tav tm="0">
                                          <p:val>
                                            <p:strVal val="#ppt_x"/>
                                          </p:val>
                                        </p:tav>
                                        <p:tav tm="100000">
                                          <p:val>
                                            <p:strVal val="#ppt_x"/>
                                          </p:val>
                                        </p:tav>
                                      </p:tavLst>
                                    </p:anim>
                                    <p:anim calcmode="lin" valueType="num">
                                      <p:cBhvr additive="base">
                                        <p:cTn dur="1500" fill="hold" id="20"/>
                                        <p:tgtEl>
                                          <p:spTgt spid="41"/>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3">
                                  <p:stCondLst>
                                    <p:cond delay="1250"/>
                                  </p:stCondLst>
                                  <p:childTnLst>
                                    <p:set>
                                      <p:cBhvr>
                                        <p:cTn dur="1" fill="hold" id="22">
                                          <p:stCondLst>
                                            <p:cond delay="0"/>
                                          </p:stCondLst>
                                        </p:cTn>
                                        <p:tgtEl>
                                          <p:spTgt spid="6"/>
                                        </p:tgtEl>
                                        <p:attrNameLst>
                                          <p:attrName>style.visibility</p:attrName>
                                        </p:attrNameLst>
                                      </p:cBhvr>
                                      <p:to>
                                        <p:strVal val="visible"/>
                                      </p:to>
                                    </p:set>
                                    <p:anim calcmode="lin" valueType="num">
                                      <p:cBhvr additive="base">
                                        <p:cTn dur="1250" fill="hold" id="23"/>
                                        <p:tgtEl>
                                          <p:spTgt spid="6"/>
                                        </p:tgtEl>
                                        <p:attrNameLst>
                                          <p:attrName>ppt_x</p:attrName>
                                        </p:attrNameLst>
                                      </p:cBhvr>
                                      <p:tavLst>
                                        <p:tav tm="0">
                                          <p:val>
                                            <p:strVal val="1+#ppt_w/2"/>
                                          </p:val>
                                        </p:tav>
                                        <p:tav tm="100000">
                                          <p:val>
                                            <p:strVal val="#ppt_x"/>
                                          </p:val>
                                        </p:tav>
                                      </p:tavLst>
                                    </p:anim>
                                    <p:anim calcmode="lin" valueType="num">
                                      <p:cBhvr additive="base">
                                        <p:cTn dur="1250" fill="hold" id="24"/>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TextBox 3">
            <a:extLst>
              <a:ext uri="{FF2B5EF4-FFF2-40B4-BE49-F238E27FC236}">
                <a16:creationId xmlns:a16="http://schemas.microsoft.com/office/drawing/2014/main" id="{3A57A32F-7E1F-4E71-BC10-74E3A55A5A96}"/>
              </a:ext>
            </a:extLst>
          </p:cNvPr>
          <p:cNvSpPr txBox="1"/>
          <p:nvPr/>
        </p:nvSpPr>
        <p:spPr>
          <a:xfrm>
            <a:off x="991133" y="4350687"/>
            <a:ext cx="2518068" cy="1767828"/>
          </a:xfrm>
          <a:prstGeom prst="rect">
            <a:avLst/>
          </a:prstGeom>
          <a:noFill/>
        </p:spPr>
        <p:txBody>
          <a:bodyPr bIns="60954" lIns="121908" rIns="121908" rtlCol="0" tIns="60954" wrap="square">
            <a:spAutoFit/>
          </a:bodyPr>
          <a:lstStyle/>
          <a:p>
            <a:r>
              <a:rPr altLang="en-US" lang="zh-CN">
                <a:solidFill>
                  <a:schemeClr val="bg1">
                    <a:lumMod val="50000"/>
                  </a:schemeClr>
                </a:solidFill>
                <a:latin charset="-122" panose="020b0503020204020204" pitchFamily="34" typeface="微软雅黑"/>
                <a:ea charset="-122" panose="020b0503020204020204" pitchFamily="34" typeface="微软雅黑"/>
              </a:rPr>
              <a:t>添加标题</a:t>
            </a:r>
          </a:p>
          <a:p>
            <a:r>
              <a:rPr altLang="en-US" lang="zh-CN">
                <a:solidFill>
                  <a:schemeClr val="bg1">
                    <a:lumMod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sp>
        <p:nvSpPr>
          <p:cNvPr id="9" name="TextBox 4">
            <a:extLst>
              <a:ext uri="{FF2B5EF4-FFF2-40B4-BE49-F238E27FC236}">
                <a16:creationId xmlns:a16="http://schemas.microsoft.com/office/drawing/2014/main" id="{14BBF763-BA3A-4408-ACF0-F593104D5EF7}"/>
              </a:ext>
            </a:extLst>
          </p:cNvPr>
          <p:cNvSpPr txBox="1"/>
          <p:nvPr/>
        </p:nvSpPr>
        <p:spPr>
          <a:xfrm>
            <a:off x="3583053" y="4350687"/>
            <a:ext cx="2518068" cy="1767828"/>
          </a:xfrm>
          <a:prstGeom prst="rect">
            <a:avLst/>
          </a:prstGeom>
          <a:noFill/>
        </p:spPr>
        <p:txBody>
          <a:bodyPr bIns="60954" lIns="121908" rIns="121908" rtlCol="0" tIns="60954" wrap="square">
            <a:spAutoFit/>
          </a:bodyPr>
          <a:lstStyle/>
          <a:p>
            <a:r>
              <a:rPr altLang="en-US" lang="zh-CN">
                <a:solidFill>
                  <a:schemeClr val="bg1">
                    <a:lumMod val="50000"/>
                  </a:schemeClr>
                </a:solidFill>
                <a:latin charset="-122" panose="020b0503020204020204" pitchFamily="34" typeface="微软雅黑"/>
                <a:ea charset="-122" panose="020b0503020204020204" pitchFamily="34" typeface="微软雅黑"/>
              </a:rPr>
              <a:t>添加标题</a:t>
            </a:r>
          </a:p>
          <a:p>
            <a:r>
              <a:rPr altLang="en-US" lang="zh-CN">
                <a:solidFill>
                  <a:schemeClr val="bg1">
                    <a:lumMod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sp>
        <p:nvSpPr>
          <p:cNvPr id="10" name="TextBox 5">
            <a:extLst>
              <a:ext uri="{FF2B5EF4-FFF2-40B4-BE49-F238E27FC236}">
                <a16:creationId xmlns:a16="http://schemas.microsoft.com/office/drawing/2014/main" id="{6C6B3567-284E-4109-8FD6-A0DA1F37B5F8}"/>
              </a:ext>
            </a:extLst>
          </p:cNvPr>
          <p:cNvSpPr txBox="1"/>
          <p:nvPr/>
        </p:nvSpPr>
        <p:spPr>
          <a:xfrm>
            <a:off x="6174972" y="4350687"/>
            <a:ext cx="2518068" cy="1767828"/>
          </a:xfrm>
          <a:prstGeom prst="rect">
            <a:avLst/>
          </a:prstGeom>
          <a:noFill/>
        </p:spPr>
        <p:txBody>
          <a:bodyPr bIns="60954" lIns="121908" rIns="121908" rtlCol="0" tIns="60954" wrap="square">
            <a:spAutoFit/>
          </a:bodyPr>
          <a:lstStyle/>
          <a:p>
            <a:r>
              <a:rPr altLang="en-US" lang="zh-CN">
                <a:solidFill>
                  <a:schemeClr val="bg1">
                    <a:lumMod val="50000"/>
                  </a:schemeClr>
                </a:solidFill>
                <a:latin charset="-122" panose="020b0503020204020204" pitchFamily="34" typeface="微软雅黑"/>
                <a:ea charset="-122" panose="020b0503020204020204" pitchFamily="34" typeface="微软雅黑"/>
              </a:rPr>
              <a:t>添加标题</a:t>
            </a:r>
          </a:p>
          <a:p>
            <a:r>
              <a:rPr altLang="en-US" lang="zh-CN">
                <a:solidFill>
                  <a:schemeClr val="bg1">
                    <a:lumMod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sp>
        <p:nvSpPr>
          <p:cNvPr id="11" name="TextBox 6">
            <a:extLst>
              <a:ext uri="{FF2B5EF4-FFF2-40B4-BE49-F238E27FC236}">
                <a16:creationId xmlns:a16="http://schemas.microsoft.com/office/drawing/2014/main" id="{E9F57AA1-0C6D-458A-A5A4-AAB1B055CD31}"/>
              </a:ext>
            </a:extLst>
          </p:cNvPr>
          <p:cNvSpPr txBox="1"/>
          <p:nvPr/>
        </p:nvSpPr>
        <p:spPr>
          <a:xfrm>
            <a:off x="8766892" y="4350687"/>
            <a:ext cx="2518068" cy="1767828"/>
          </a:xfrm>
          <a:prstGeom prst="rect">
            <a:avLst/>
          </a:prstGeom>
          <a:noFill/>
        </p:spPr>
        <p:txBody>
          <a:bodyPr bIns="60954" lIns="121908" rIns="121908" rtlCol="0" tIns="60954" wrap="square">
            <a:spAutoFit/>
          </a:bodyPr>
          <a:lstStyle/>
          <a:p>
            <a:r>
              <a:rPr altLang="en-US" lang="zh-CN">
                <a:solidFill>
                  <a:schemeClr val="bg1">
                    <a:lumMod val="50000"/>
                  </a:schemeClr>
                </a:solidFill>
                <a:latin charset="-122" panose="020b0503020204020204" pitchFamily="34" typeface="微软雅黑"/>
                <a:ea charset="-122" panose="020b0503020204020204" pitchFamily="34" typeface="微软雅黑"/>
              </a:rPr>
              <a:t>添加标题</a:t>
            </a:r>
          </a:p>
          <a:p>
            <a:r>
              <a:rPr altLang="en-US" lang="zh-CN">
                <a:solidFill>
                  <a:schemeClr val="bg1">
                    <a:lumMod val="50000"/>
                  </a:schemeClr>
                </a:solidFill>
                <a:latin charset="-122" panose="020b0503020204020204" pitchFamily="34" typeface="微软雅黑"/>
                <a:ea charset="-122" panose="020b0503020204020204" pitchFamily="34" typeface="微软雅黑"/>
              </a:rPr>
              <a:t>此处添加详细文本描述，建议与标题相关并符合整体语言风格，语言描述尽量简洁生动。</a:t>
            </a:r>
          </a:p>
        </p:txBody>
      </p:sp>
      <p:grpSp>
        <p:nvGrpSpPr>
          <p:cNvPr id="12" name="Group 68">
            <a:extLst>
              <a:ext uri="{FF2B5EF4-FFF2-40B4-BE49-F238E27FC236}">
                <a16:creationId xmlns:a16="http://schemas.microsoft.com/office/drawing/2014/main" id="{445F5868-9CF8-4995-8B79-23FBDC15AA31}"/>
              </a:ext>
            </a:extLst>
          </p:cNvPr>
          <p:cNvGrpSpPr/>
          <p:nvPr/>
        </p:nvGrpSpPr>
        <p:grpSpPr>
          <a:xfrm>
            <a:off x="875246" y="3179324"/>
            <a:ext cx="2544174" cy="858639"/>
            <a:chOff x="664884" y="1725809"/>
            <a:chExt cx="1908379" cy="643979"/>
          </a:xfrm>
          <a:solidFill>
            <a:srgbClr val="769867"/>
          </a:solidFill>
        </p:grpSpPr>
        <p:sp>
          <p:nvSpPr>
            <p:cNvPr id="13" name="Flowchart: Data 26">
              <a:extLst>
                <a:ext uri="{FF2B5EF4-FFF2-40B4-BE49-F238E27FC236}">
                  <a16:creationId xmlns:a16="http://schemas.microsoft.com/office/drawing/2014/main" id="{C713EAF2-5670-45A6-AC0A-302D07981956}"/>
                </a:ext>
              </a:extLst>
            </p:cNvPr>
            <p:cNvSpPr/>
            <p:nvPr/>
          </p:nvSpPr>
          <p:spPr>
            <a:xfrm flipH="1" flipV="1" rot="16200000">
              <a:off x="2146236" y="1938862"/>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14" name="Flowchart: Data 27">
              <a:extLst>
                <a:ext uri="{FF2B5EF4-FFF2-40B4-BE49-F238E27FC236}">
                  <a16:creationId xmlns:a16="http://schemas.microsoft.com/office/drawing/2014/main" id="{9B0467EC-EC8E-4FAB-B479-56DD160E3021}"/>
                </a:ext>
              </a:extLst>
            </p:cNvPr>
            <p:cNvSpPr/>
            <p:nvPr/>
          </p:nvSpPr>
          <p:spPr>
            <a:xfrm flipV="1" rot="5400000">
              <a:off x="451832" y="1938861"/>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17" name="29">
              <a:extLst>
                <a:ext uri="{FF2B5EF4-FFF2-40B4-BE49-F238E27FC236}">
                  <a16:creationId xmlns:a16="http://schemas.microsoft.com/office/drawing/2014/main" id="{BB949066-B6E5-4D1A-BE52-DA0EBB9DF6AB}"/>
                </a:ext>
              </a:extLst>
            </p:cNvPr>
            <p:cNvSpPr/>
            <p:nvPr/>
          </p:nvSpPr>
          <p:spPr>
            <a:xfrm>
              <a:off x="664885" y="1856564"/>
              <a:ext cx="1907435" cy="51322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900">
                  <a:solidFill>
                    <a:schemeClr val="bg1"/>
                  </a:solidFill>
                  <a:latin charset="-122" panose="020b0503020204020204" pitchFamily="34" typeface="微软雅黑"/>
                  <a:ea charset="-122" panose="020b0503020204020204" pitchFamily="34" typeface="微软雅黑"/>
                </a:rPr>
                <a:t>添加副标题</a:t>
              </a:r>
            </a:p>
          </p:txBody>
        </p:sp>
      </p:grpSp>
      <p:grpSp>
        <p:nvGrpSpPr>
          <p:cNvPr id="20" name="Group 46">
            <a:extLst>
              <a:ext uri="{FF2B5EF4-FFF2-40B4-BE49-F238E27FC236}">
                <a16:creationId xmlns:a16="http://schemas.microsoft.com/office/drawing/2014/main" id="{27E2FFEE-39A6-4153-A801-6D41137E2003}"/>
              </a:ext>
            </a:extLst>
          </p:cNvPr>
          <p:cNvGrpSpPr/>
          <p:nvPr/>
        </p:nvGrpSpPr>
        <p:grpSpPr>
          <a:xfrm>
            <a:off x="3478231" y="3179323"/>
            <a:ext cx="2544174" cy="858639"/>
            <a:chOff x="2630115" y="3947676"/>
            <a:chExt cx="1908379" cy="643979"/>
          </a:xfrm>
          <a:solidFill>
            <a:srgbClr val="769867"/>
          </a:solidFill>
        </p:grpSpPr>
        <p:sp>
          <p:nvSpPr>
            <p:cNvPr id="21" name="Flowchart: Data 32">
              <a:extLst>
                <a:ext uri="{FF2B5EF4-FFF2-40B4-BE49-F238E27FC236}">
                  <a16:creationId xmlns:a16="http://schemas.microsoft.com/office/drawing/2014/main" id="{26741F5C-9CA1-4798-A143-F6F4207F54B7}"/>
                </a:ext>
              </a:extLst>
            </p:cNvPr>
            <p:cNvSpPr/>
            <p:nvPr/>
          </p:nvSpPr>
          <p:spPr>
            <a:xfrm flipH="1" flipV="1" rot="16200000">
              <a:off x="4111467" y="4160729"/>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22" name="Flowchart: Data 33">
              <a:extLst>
                <a:ext uri="{FF2B5EF4-FFF2-40B4-BE49-F238E27FC236}">
                  <a16:creationId xmlns:a16="http://schemas.microsoft.com/office/drawing/2014/main" id="{3BB91A2F-8854-42B4-8DE2-C4C7700FD7DF}"/>
                </a:ext>
              </a:extLst>
            </p:cNvPr>
            <p:cNvSpPr/>
            <p:nvPr/>
          </p:nvSpPr>
          <p:spPr>
            <a:xfrm flipV="1" rot="5400000">
              <a:off x="2417063" y="4160728"/>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23" name="34">
              <a:extLst>
                <a:ext uri="{FF2B5EF4-FFF2-40B4-BE49-F238E27FC236}">
                  <a16:creationId xmlns:a16="http://schemas.microsoft.com/office/drawing/2014/main" id="{A5915630-83C6-42BC-B968-D4008D4AD5C5}"/>
                </a:ext>
              </a:extLst>
            </p:cNvPr>
            <p:cNvSpPr/>
            <p:nvPr/>
          </p:nvSpPr>
          <p:spPr>
            <a:xfrm>
              <a:off x="2630116" y="4078431"/>
              <a:ext cx="1907435" cy="51322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900">
                  <a:solidFill>
                    <a:schemeClr val="bg1"/>
                  </a:solidFill>
                  <a:latin charset="-122" panose="020b0503020204020204" pitchFamily="34" typeface="微软雅黑"/>
                  <a:ea charset="-122" panose="020b0503020204020204" pitchFamily="34" typeface="微软雅黑"/>
                </a:rPr>
                <a:t>添加副标题</a:t>
              </a:r>
            </a:p>
          </p:txBody>
        </p:sp>
      </p:grpSp>
      <p:grpSp>
        <p:nvGrpSpPr>
          <p:cNvPr id="26" name="Group 45">
            <a:extLst>
              <a:ext uri="{FF2B5EF4-FFF2-40B4-BE49-F238E27FC236}">
                <a16:creationId xmlns:a16="http://schemas.microsoft.com/office/drawing/2014/main" id="{D072FBCB-D550-4165-99DF-A1F8DAABC292}"/>
              </a:ext>
            </a:extLst>
          </p:cNvPr>
          <p:cNvGrpSpPr/>
          <p:nvPr/>
        </p:nvGrpSpPr>
        <p:grpSpPr>
          <a:xfrm>
            <a:off x="8773031" y="3179323"/>
            <a:ext cx="2544174" cy="858639"/>
            <a:chOff x="4605506" y="1989038"/>
            <a:chExt cx="1908379" cy="643979"/>
          </a:xfrm>
          <a:solidFill>
            <a:srgbClr val="769867"/>
          </a:solidFill>
        </p:grpSpPr>
        <p:sp>
          <p:nvSpPr>
            <p:cNvPr id="27" name="Flowchart: Data 37">
              <a:extLst>
                <a:ext uri="{FF2B5EF4-FFF2-40B4-BE49-F238E27FC236}">
                  <a16:creationId xmlns:a16="http://schemas.microsoft.com/office/drawing/2014/main" id="{34A42F01-006D-4451-92B3-1ACFC2636E14}"/>
                </a:ext>
              </a:extLst>
            </p:cNvPr>
            <p:cNvSpPr/>
            <p:nvPr/>
          </p:nvSpPr>
          <p:spPr>
            <a:xfrm flipH="1" flipV="1" rot="16200000">
              <a:off x="6086858" y="2202091"/>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28" name="Flowchart: Data 38">
              <a:extLst>
                <a:ext uri="{FF2B5EF4-FFF2-40B4-BE49-F238E27FC236}">
                  <a16:creationId xmlns:a16="http://schemas.microsoft.com/office/drawing/2014/main" id="{F84C0F6C-4A9F-4103-ADF1-425ED3154EB3}"/>
                </a:ext>
              </a:extLst>
            </p:cNvPr>
            <p:cNvSpPr/>
            <p:nvPr/>
          </p:nvSpPr>
          <p:spPr>
            <a:xfrm flipV="1" rot="5400000">
              <a:off x="4392454" y="2202090"/>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29" name="39">
              <a:extLst>
                <a:ext uri="{FF2B5EF4-FFF2-40B4-BE49-F238E27FC236}">
                  <a16:creationId xmlns:a16="http://schemas.microsoft.com/office/drawing/2014/main" id="{3155AB91-1ACE-4625-9A45-29C4490464AB}"/>
                </a:ext>
              </a:extLst>
            </p:cNvPr>
            <p:cNvSpPr/>
            <p:nvPr/>
          </p:nvSpPr>
          <p:spPr>
            <a:xfrm>
              <a:off x="4605507" y="2119793"/>
              <a:ext cx="1907435" cy="51322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900">
                  <a:solidFill>
                    <a:schemeClr val="bg1"/>
                  </a:solidFill>
                  <a:latin charset="-122" panose="020b0503020204020204" pitchFamily="34" typeface="微软雅黑"/>
                  <a:ea charset="-122" panose="020b0503020204020204" pitchFamily="34" typeface="微软雅黑"/>
                </a:rPr>
                <a:t>添加副标题</a:t>
              </a:r>
            </a:p>
          </p:txBody>
        </p:sp>
      </p:grpSp>
      <p:grpSp>
        <p:nvGrpSpPr>
          <p:cNvPr id="32" name="Group 47">
            <a:extLst>
              <a:ext uri="{FF2B5EF4-FFF2-40B4-BE49-F238E27FC236}">
                <a16:creationId xmlns:a16="http://schemas.microsoft.com/office/drawing/2014/main" id="{44920D53-EEF4-4C1A-A9B6-9C8D1B5D4866}"/>
              </a:ext>
            </a:extLst>
          </p:cNvPr>
          <p:cNvGrpSpPr/>
          <p:nvPr/>
        </p:nvGrpSpPr>
        <p:grpSpPr>
          <a:xfrm>
            <a:off x="6125632" y="3179322"/>
            <a:ext cx="2544174" cy="858639"/>
            <a:chOff x="6580897" y="3947676"/>
            <a:chExt cx="1908379" cy="643979"/>
          </a:xfrm>
          <a:solidFill>
            <a:srgbClr val="769867"/>
          </a:solidFill>
        </p:grpSpPr>
        <p:sp>
          <p:nvSpPr>
            <p:cNvPr id="33" name="Flowchart: Data 42">
              <a:extLst>
                <a:ext uri="{FF2B5EF4-FFF2-40B4-BE49-F238E27FC236}">
                  <a16:creationId xmlns:a16="http://schemas.microsoft.com/office/drawing/2014/main" id="{E3AA5776-AE36-4DFC-92D3-C7DFD0FF1A77}"/>
                </a:ext>
              </a:extLst>
            </p:cNvPr>
            <p:cNvSpPr/>
            <p:nvPr/>
          </p:nvSpPr>
          <p:spPr>
            <a:xfrm flipH="1" flipV="1" rot="16200000">
              <a:off x="8062249" y="4160729"/>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34" name="Flowchart: Data 43">
              <a:extLst>
                <a:ext uri="{FF2B5EF4-FFF2-40B4-BE49-F238E27FC236}">
                  <a16:creationId xmlns:a16="http://schemas.microsoft.com/office/drawing/2014/main" id="{A35DAB1D-A218-4AC9-8812-721E3DB16BEA}"/>
                </a:ext>
              </a:extLst>
            </p:cNvPr>
            <p:cNvSpPr/>
            <p:nvPr/>
          </p:nvSpPr>
          <p:spPr>
            <a:xfrm flipV="1" rot="5400000">
              <a:off x="6367845" y="4160728"/>
              <a:ext cx="640080" cy="213975"/>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00">
                <a:latin charset="-122" panose="020b0503020204020204" pitchFamily="34" typeface="微软雅黑"/>
                <a:ea charset="-122" panose="020b0503020204020204" pitchFamily="34" typeface="微软雅黑"/>
              </a:endParaRPr>
            </a:p>
          </p:txBody>
        </p:sp>
        <p:sp>
          <p:nvSpPr>
            <p:cNvPr id="35" name="44">
              <a:extLst>
                <a:ext uri="{FF2B5EF4-FFF2-40B4-BE49-F238E27FC236}">
                  <a16:creationId xmlns:a16="http://schemas.microsoft.com/office/drawing/2014/main" id="{EFFD4769-E0B8-4B2A-B3A2-F0DEDA156058}"/>
                </a:ext>
              </a:extLst>
            </p:cNvPr>
            <p:cNvSpPr/>
            <p:nvPr/>
          </p:nvSpPr>
          <p:spPr>
            <a:xfrm>
              <a:off x="6580898" y="4078431"/>
              <a:ext cx="1907435" cy="513224"/>
            </a:xfrm>
            <a:prstGeom prst="rect">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900">
                  <a:solidFill>
                    <a:schemeClr val="bg1"/>
                  </a:solidFill>
                  <a:latin charset="-122" panose="020b0503020204020204" pitchFamily="34" typeface="微软雅黑"/>
                  <a:ea charset="-122" panose="020b0503020204020204" pitchFamily="34" typeface="微软雅黑"/>
                </a:rPr>
                <a:t>添加副标题</a:t>
              </a:r>
            </a:p>
          </p:txBody>
        </p:sp>
      </p:grpSp>
      <p:sp>
        <p:nvSpPr>
          <p:cNvPr id="38" name="143">
            <a:extLst>
              <a:ext uri="{FF2B5EF4-FFF2-40B4-BE49-F238E27FC236}">
                <a16:creationId xmlns:a16="http://schemas.microsoft.com/office/drawing/2014/main" id="{BCD917CB-FBB0-4DFF-ACD2-4C3BF1634011}"/>
              </a:ext>
            </a:extLst>
          </p:cNvPr>
          <p:cNvSpPr>
            <a:spLocks noEditPoints="1"/>
          </p:cNvSpPr>
          <p:nvPr/>
        </p:nvSpPr>
        <p:spPr bwMode="auto">
          <a:xfrm>
            <a:off x="1932461" y="2605787"/>
            <a:ext cx="615385" cy="566876"/>
          </a:xfrm>
          <a:custGeom>
            <a:gdLst>
              <a:gd fmla="*/ 151 w 157" name="T0"/>
              <a:gd fmla="*/ 59 h 145" name="T1"/>
              <a:gd fmla="*/ 130 w 157" name="T2"/>
              <a:gd fmla="*/ 41 h 145" name="T3"/>
              <a:gd fmla="*/ 110 w 157" name="T4"/>
              <a:gd fmla="*/ 23 h 145" name="T5"/>
              <a:gd fmla="*/ 88 w 157" name="T6"/>
              <a:gd fmla="*/ 5 h 145" name="T7"/>
              <a:gd fmla="*/ 69 w 157" name="T8"/>
              <a:gd fmla="*/ 5 h 145" name="T9"/>
              <a:gd fmla="*/ 47 w 157" name="T10"/>
              <a:gd fmla="*/ 23 h 145" name="T11"/>
              <a:gd fmla="*/ 27 w 157" name="T12"/>
              <a:gd fmla="*/ 41 h 145" name="T13"/>
              <a:gd fmla="*/ 6 w 157" name="T14"/>
              <a:gd fmla="*/ 59 h 145" name="T15"/>
              <a:gd fmla="*/ 9 w 157" name="T16"/>
              <a:gd fmla="*/ 68 h 145" name="T17"/>
              <a:gd fmla="*/ 21 w 157" name="T18"/>
              <a:gd fmla="*/ 68 h 145" name="T19"/>
              <a:gd fmla="*/ 21 w 157" name="T20"/>
              <a:gd fmla="*/ 139 h 145" name="T21"/>
              <a:gd fmla="*/ 27 w 157" name="T22"/>
              <a:gd fmla="*/ 145 h 145" name="T23"/>
              <a:gd fmla="*/ 38 w 157" name="T24"/>
              <a:gd fmla="*/ 145 h 145" name="T25"/>
              <a:gd fmla="*/ 38 w 157" name="T26"/>
              <a:gd fmla="*/ 81 h 145" name="T27"/>
              <a:gd fmla="*/ 71 w 157" name="T28"/>
              <a:gd fmla="*/ 81 h 145" name="T29"/>
              <a:gd fmla="*/ 71 w 157" name="T30"/>
              <a:gd fmla="*/ 145 h 145" name="T31"/>
              <a:gd fmla="*/ 130 w 157" name="T32"/>
              <a:gd fmla="*/ 145 h 145" name="T33"/>
              <a:gd fmla="*/ 136 w 157" name="T34"/>
              <a:gd fmla="*/ 139 h 145" name="T35"/>
              <a:gd fmla="*/ 136 w 157" name="T36"/>
              <a:gd fmla="*/ 68 h 145" name="T37"/>
              <a:gd fmla="*/ 148 w 157" name="T38"/>
              <a:gd fmla="*/ 68 h 145" name="T39"/>
              <a:gd fmla="*/ 151 w 157" name="T40"/>
              <a:gd fmla="*/ 59 h 145" name="T41"/>
              <a:gd fmla="*/ 118 w 157" name="T42"/>
              <a:gd fmla="*/ 97 h 145" name="T43"/>
              <a:gd fmla="*/ 89 w 157" name="T44"/>
              <a:gd fmla="*/ 97 h 145" name="T45"/>
              <a:gd fmla="*/ 89 w 157" name="T46"/>
              <a:gd fmla="*/ 72 h 145" name="T47"/>
              <a:gd fmla="*/ 118 w 157" name="T48"/>
              <a:gd fmla="*/ 72 h 145" name="T49"/>
              <a:gd fmla="*/ 118 w 157" name="T50"/>
              <a:gd fmla="*/ 97 h 145"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45" w="157">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rgbClr val="769867"/>
          </a:solidFill>
          <a:ln>
            <a:noFill/>
          </a:ln>
          <a:extLst/>
        </p:spPr>
        <p:txBody>
          <a:bodyPr anchor="t" anchorCtr="0" bIns="60954" compatLnSpc="1" lIns="121908" numCol="1" rIns="121908" tIns="60954"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39" name="92">
            <a:extLst>
              <a:ext uri="{FF2B5EF4-FFF2-40B4-BE49-F238E27FC236}">
                <a16:creationId xmlns:a16="http://schemas.microsoft.com/office/drawing/2014/main" id="{750BD719-6269-43BC-8EF5-C61E147B146F}"/>
              </a:ext>
            </a:extLst>
          </p:cNvPr>
          <p:cNvSpPr>
            <a:spLocks noEditPoints="1"/>
          </p:cNvSpPr>
          <p:nvPr/>
        </p:nvSpPr>
        <p:spPr bwMode="auto">
          <a:xfrm>
            <a:off x="7059940" y="2540748"/>
            <a:ext cx="580299" cy="591172"/>
          </a:xfrm>
          <a:custGeom>
            <a:gdLst>
              <a:gd fmla="*/ 143 w 148" name="T0"/>
              <a:gd fmla="*/ 130 h 151" name="T1"/>
              <a:gd fmla="*/ 100 w 148" name="T2"/>
              <a:gd fmla="*/ 86 h 151" name="T3"/>
              <a:gd fmla="*/ 110 w 148" name="T4"/>
              <a:gd fmla="*/ 55 h 151" name="T5"/>
              <a:gd fmla="*/ 55 w 148" name="T6"/>
              <a:gd fmla="*/ 0 h 151" name="T7"/>
              <a:gd fmla="*/ 0 w 148" name="T8"/>
              <a:gd fmla="*/ 55 h 151" name="T9"/>
              <a:gd fmla="*/ 55 w 148" name="T10"/>
              <a:gd fmla="*/ 109 h 151" name="T11"/>
              <a:gd fmla="*/ 81 w 148" name="T12"/>
              <a:gd fmla="*/ 103 h 151" name="T13"/>
              <a:gd fmla="*/ 126 w 148" name="T14"/>
              <a:gd fmla="*/ 147 h 151" name="T15"/>
              <a:gd fmla="*/ 143 w 148" name="T16"/>
              <a:gd fmla="*/ 147 h 151" name="T17"/>
              <a:gd fmla="*/ 143 w 148" name="T18"/>
              <a:gd fmla="*/ 130 h 151" name="T19"/>
              <a:gd fmla="*/ 19 w 148" name="T20"/>
              <a:gd fmla="*/ 55 h 151" name="T21"/>
              <a:gd fmla="*/ 55 w 148" name="T22"/>
              <a:gd fmla="*/ 18 h 151" name="T23"/>
              <a:gd fmla="*/ 92 w 148" name="T24"/>
              <a:gd fmla="*/ 55 h 151" name="T25"/>
              <a:gd fmla="*/ 55 w 148" name="T26"/>
              <a:gd fmla="*/ 91 h 151" name="T27"/>
              <a:gd fmla="*/ 19 w 148" name="T28"/>
              <a:gd fmla="*/ 55 h 1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51" w="148">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rgbClr val="769867"/>
          </a:solidFill>
          <a:ln>
            <a:noFill/>
          </a:ln>
          <a:extLst/>
        </p:spPr>
        <p:txBody>
          <a:bodyPr anchor="t" anchorCtr="0" bIns="60954" compatLnSpc="1" lIns="121908" numCol="1" rIns="121908" tIns="60954"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grpSp>
        <p:nvGrpSpPr>
          <p:cNvPr id="40" name="41">
            <a:extLst>
              <a:ext uri="{FF2B5EF4-FFF2-40B4-BE49-F238E27FC236}">
                <a16:creationId xmlns:a16="http://schemas.microsoft.com/office/drawing/2014/main" id="{BF405F3F-0748-4FBF-82C1-D4AC972A086E}"/>
              </a:ext>
            </a:extLst>
          </p:cNvPr>
          <p:cNvGrpSpPr/>
          <p:nvPr/>
        </p:nvGrpSpPr>
        <p:grpSpPr>
          <a:xfrm>
            <a:off x="4507369" y="2610496"/>
            <a:ext cx="545212" cy="510191"/>
            <a:chOff x="6661150" y="233363"/>
            <a:chExt cx="320675" cy="300038"/>
          </a:xfrm>
          <a:solidFill>
            <a:srgbClr val="769867"/>
          </a:solidFill>
        </p:grpSpPr>
        <p:sp>
          <p:nvSpPr>
            <p:cNvPr id="41" name="153">
              <a:extLst>
                <a:ext uri="{FF2B5EF4-FFF2-40B4-BE49-F238E27FC236}">
                  <a16:creationId xmlns:a16="http://schemas.microsoft.com/office/drawing/2014/main" id="{954A2864-4256-41C2-8DE6-7EE93118B8A3}"/>
                </a:ext>
              </a:extLst>
            </p:cNvPr>
            <p:cNvSpPr/>
            <p:nvPr/>
          </p:nvSpPr>
          <p:spPr bwMode="auto">
            <a:xfrm>
              <a:off x="6677025" y="315913"/>
              <a:ext cx="79375" cy="187325"/>
            </a:xfrm>
            <a:custGeom>
              <a:gdLst>
                <a:gd fmla="*/ 34 w 34" name="T0"/>
                <a:gd fmla="*/ 81 h 81" name="T1"/>
                <a:gd fmla="*/ 34 w 34" name="T2"/>
                <a:gd fmla="*/ 8 h 81" name="T3"/>
                <a:gd fmla="*/ 26 w 34" name="T4"/>
                <a:gd fmla="*/ 0 h 81" name="T5"/>
                <a:gd fmla="*/ 9 w 34" name="T6"/>
                <a:gd fmla="*/ 0 h 81" name="T7"/>
                <a:gd fmla="*/ 0 w 34" name="T8"/>
                <a:gd fmla="*/ 8 h 81" name="T9"/>
                <a:gd fmla="*/ 0 w 34" name="T10"/>
                <a:gd fmla="*/ 81 h 81" name="T11"/>
                <a:gd fmla="*/ 34 w 34" name="T12"/>
                <a:gd fmla="*/ 81 h 81" name="T13"/>
              </a:gdLst>
              <a:cxnLst>
                <a:cxn ang="0">
                  <a:pos x="T0" y="T1"/>
                </a:cxn>
                <a:cxn ang="0">
                  <a:pos x="T2" y="T3"/>
                </a:cxn>
                <a:cxn ang="0">
                  <a:pos x="T4" y="T5"/>
                </a:cxn>
                <a:cxn ang="0">
                  <a:pos x="T6" y="T7"/>
                </a:cxn>
                <a:cxn ang="0">
                  <a:pos x="T8" y="T9"/>
                </a:cxn>
                <a:cxn ang="0">
                  <a:pos x="T10" y="T11"/>
                </a:cxn>
                <a:cxn ang="0">
                  <a:pos x="T12" y="T13"/>
                </a:cxn>
              </a:cxnLst>
              <a:rect b="b" l="0" r="r" t="0"/>
              <a:pathLst>
                <a:path h="81" w="34">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42" name="154">
              <a:extLst>
                <a:ext uri="{FF2B5EF4-FFF2-40B4-BE49-F238E27FC236}">
                  <a16:creationId xmlns:a16="http://schemas.microsoft.com/office/drawing/2014/main" id="{95046005-3A3C-48B0-B7BF-33322C94E5F9}"/>
                </a:ext>
              </a:extLst>
            </p:cNvPr>
            <p:cNvSpPr/>
            <p:nvPr/>
          </p:nvSpPr>
          <p:spPr bwMode="auto">
            <a:xfrm>
              <a:off x="6783388" y="233363"/>
              <a:ext cx="77788" cy="269875"/>
            </a:xfrm>
            <a:custGeom>
              <a:gdLst>
                <a:gd fmla="*/ 34 w 34" name="T0"/>
                <a:gd fmla="*/ 117 h 117" name="T1"/>
                <a:gd fmla="*/ 34 w 34" name="T2"/>
                <a:gd fmla="*/ 8 h 117" name="T3"/>
                <a:gd fmla="*/ 25 w 34" name="T4"/>
                <a:gd fmla="*/ 0 h 117" name="T5"/>
                <a:gd fmla="*/ 8 w 34" name="T6"/>
                <a:gd fmla="*/ 0 h 117" name="T7"/>
                <a:gd fmla="*/ 0 w 34" name="T8"/>
                <a:gd fmla="*/ 8 h 117" name="T9"/>
                <a:gd fmla="*/ 0 w 34" name="T10"/>
                <a:gd fmla="*/ 117 h 117" name="T11"/>
                <a:gd fmla="*/ 34 w 34" name="T12"/>
                <a:gd fmla="*/ 117 h 117" name="T13"/>
              </a:gdLst>
              <a:cxnLst>
                <a:cxn ang="0">
                  <a:pos x="T0" y="T1"/>
                </a:cxn>
                <a:cxn ang="0">
                  <a:pos x="T2" y="T3"/>
                </a:cxn>
                <a:cxn ang="0">
                  <a:pos x="T4" y="T5"/>
                </a:cxn>
                <a:cxn ang="0">
                  <a:pos x="T6" y="T7"/>
                </a:cxn>
                <a:cxn ang="0">
                  <a:pos x="T8" y="T9"/>
                </a:cxn>
                <a:cxn ang="0">
                  <a:pos x="T10" y="T11"/>
                </a:cxn>
                <a:cxn ang="0">
                  <a:pos x="T12" y="T13"/>
                </a:cxn>
              </a:cxnLst>
              <a:rect b="b" l="0" r="r" t="0"/>
              <a:pathLst>
                <a:path h="117" w="34">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43" name="155">
              <a:extLst>
                <a:ext uri="{FF2B5EF4-FFF2-40B4-BE49-F238E27FC236}">
                  <a16:creationId xmlns:a16="http://schemas.microsoft.com/office/drawing/2014/main" id="{311F6B3A-0D00-43A7-8F71-F394E1C70069}"/>
                </a:ext>
              </a:extLst>
            </p:cNvPr>
            <p:cNvSpPr/>
            <p:nvPr/>
          </p:nvSpPr>
          <p:spPr bwMode="auto">
            <a:xfrm>
              <a:off x="6886575" y="358776"/>
              <a:ext cx="79375" cy="144463"/>
            </a:xfrm>
            <a:custGeom>
              <a:gdLst>
                <a:gd fmla="*/ 34 w 34" name="T0"/>
                <a:gd fmla="*/ 63 h 63" name="T1"/>
                <a:gd fmla="*/ 34 w 34" name="T2"/>
                <a:gd fmla="*/ 8 h 63" name="T3"/>
                <a:gd fmla="*/ 25 w 34" name="T4"/>
                <a:gd fmla="*/ 0 h 63" name="T5"/>
                <a:gd fmla="*/ 8 w 34" name="T6"/>
                <a:gd fmla="*/ 0 h 63" name="T7"/>
                <a:gd fmla="*/ 0 w 34" name="T8"/>
                <a:gd fmla="*/ 8 h 63" name="T9"/>
                <a:gd fmla="*/ 0 w 34" name="T10"/>
                <a:gd fmla="*/ 63 h 63" name="T11"/>
                <a:gd fmla="*/ 34 w 34" name="T12"/>
                <a:gd fmla="*/ 63 h 63" name="T13"/>
              </a:gdLst>
              <a:cxnLst>
                <a:cxn ang="0">
                  <a:pos x="T0" y="T1"/>
                </a:cxn>
                <a:cxn ang="0">
                  <a:pos x="T2" y="T3"/>
                </a:cxn>
                <a:cxn ang="0">
                  <a:pos x="T4" y="T5"/>
                </a:cxn>
                <a:cxn ang="0">
                  <a:pos x="T6" y="T7"/>
                </a:cxn>
                <a:cxn ang="0">
                  <a:pos x="T8" y="T9"/>
                </a:cxn>
                <a:cxn ang="0">
                  <a:pos x="T10" y="T11"/>
                </a:cxn>
                <a:cxn ang="0">
                  <a:pos x="T12" y="T13"/>
                </a:cxn>
              </a:cxnLst>
              <a:rect b="b" l="0" r="r" t="0"/>
              <a:pathLst>
                <a:path h="62" w="34">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
          <p:nvSpPr>
            <p:cNvPr id="44" name="156">
              <a:extLst>
                <a:ext uri="{FF2B5EF4-FFF2-40B4-BE49-F238E27FC236}">
                  <a16:creationId xmlns:a16="http://schemas.microsoft.com/office/drawing/2014/main" id="{091FA9CB-9993-4CBD-9F1E-F983A10EA7E2}"/>
                </a:ext>
              </a:extLst>
            </p:cNvPr>
            <p:cNvSpPr>
              <a:spLocks noChangeArrowheads="1"/>
            </p:cNvSpPr>
            <p:nvPr/>
          </p:nvSpPr>
          <p:spPr bwMode="auto">
            <a:xfrm>
              <a:off x="6661150" y="512763"/>
              <a:ext cx="320675" cy="206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grpSp>
      <p:sp>
        <p:nvSpPr>
          <p:cNvPr id="45" name="140">
            <a:extLst>
              <a:ext uri="{FF2B5EF4-FFF2-40B4-BE49-F238E27FC236}">
                <a16:creationId xmlns:a16="http://schemas.microsoft.com/office/drawing/2014/main" id="{508BA4F9-645B-4ECC-8F01-40BB5239324C}"/>
              </a:ext>
            </a:extLst>
          </p:cNvPr>
          <p:cNvSpPr>
            <a:spLocks noEditPoints="1"/>
          </p:cNvSpPr>
          <p:nvPr/>
        </p:nvSpPr>
        <p:spPr bwMode="auto">
          <a:xfrm>
            <a:off x="9794290" y="2540748"/>
            <a:ext cx="605083" cy="605161"/>
          </a:xfrm>
          <a:custGeom>
            <a:gdLst>
              <a:gd fmla="*/ 103 w 112" name="T0"/>
              <a:gd fmla="*/ 47 h 112" name="T1"/>
              <a:gd fmla="*/ 106 w 112" name="T2"/>
              <a:gd fmla="*/ 36 h 112" name="T3"/>
              <a:gd fmla="*/ 102 w 112" name="T4"/>
              <a:gd fmla="*/ 22 h 112" name="T5"/>
              <a:gd fmla="*/ 92 w 112" name="T6"/>
              <a:gd fmla="*/ 25 h 112" name="T7"/>
              <a:gd fmla="*/ 90 w 112" name="T8"/>
              <a:gd fmla="*/ 14 h 112" name="T9"/>
              <a:gd fmla="*/ 79 w 112" name="T10"/>
              <a:gd fmla="*/ 4 h 112" name="T11"/>
              <a:gd fmla="*/ 71 w 112" name="T12"/>
              <a:gd fmla="*/ 11 h 112" name="T13"/>
              <a:gd fmla="*/ 64 w 112" name="T14"/>
              <a:gd fmla="*/ 3 h 112" name="T15"/>
              <a:gd fmla="*/ 50 w 112" name="T16"/>
              <a:gd fmla="*/ 0 h 112" name="T17"/>
              <a:gd fmla="*/ 47 w 112" name="T18"/>
              <a:gd fmla="*/ 10 h 112" name="T19"/>
              <a:gd fmla="*/ 37 w 112" name="T20"/>
              <a:gd fmla="*/ 6 h 112" name="T21"/>
              <a:gd fmla="*/ 23 w 112" name="T22"/>
              <a:gd fmla="*/ 11 h 112" name="T23"/>
              <a:gd fmla="*/ 25 w 112" name="T24"/>
              <a:gd fmla="*/ 20 h 112" name="T25"/>
              <a:gd fmla="*/ 14 w 112" name="T26"/>
              <a:gd fmla="*/ 22 h 112" name="T27"/>
              <a:gd fmla="*/ 5 w 112" name="T28"/>
              <a:gd fmla="*/ 33 h 112" name="T29"/>
              <a:gd fmla="*/ 12 w 112" name="T30"/>
              <a:gd fmla="*/ 41 h 112" name="T31"/>
              <a:gd fmla="*/ 3 w 112" name="T32"/>
              <a:gd fmla="*/ 48 h 112" name="T33"/>
              <a:gd fmla="*/ 0 w 112" name="T34"/>
              <a:gd fmla="*/ 62 h 112" name="T35"/>
              <a:gd fmla="*/ 10 w 112" name="T36"/>
              <a:gd fmla="*/ 65 h 112" name="T37"/>
              <a:gd fmla="*/ 6 w 112" name="T38"/>
              <a:gd fmla="*/ 75 h 112" name="T39"/>
              <a:gd fmla="*/ 11 w 112" name="T40"/>
              <a:gd fmla="*/ 89 h 112" name="T41"/>
              <a:gd fmla="*/ 21 w 112" name="T42"/>
              <a:gd fmla="*/ 87 h 112" name="T43"/>
              <a:gd fmla="*/ 23 w 112" name="T44"/>
              <a:gd fmla="*/ 98 h 112" name="T45"/>
              <a:gd fmla="*/ 34 w 112" name="T46"/>
              <a:gd fmla="*/ 108 h 112" name="T47"/>
              <a:gd fmla="*/ 41 w 112" name="T48"/>
              <a:gd fmla="*/ 101 h 112" name="T49"/>
              <a:gd fmla="*/ 48 w 112" name="T50"/>
              <a:gd fmla="*/ 109 h 112" name="T51"/>
              <a:gd fmla="*/ 63 w 112" name="T52"/>
              <a:gd fmla="*/ 112 h 112" name="T53"/>
              <a:gd fmla="*/ 66 w 112" name="T54"/>
              <a:gd fmla="*/ 102 h 112" name="T55"/>
              <a:gd fmla="*/ 76 w 112" name="T56"/>
              <a:gd fmla="*/ 106 h 112" name="T57"/>
              <a:gd fmla="*/ 90 w 112" name="T58"/>
              <a:gd fmla="*/ 101 h 112" name="T59"/>
              <a:gd fmla="*/ 88 w 112" name="T60"/>
              <a:gd fmla="*/ 91 h 112" name="T61"/>
              <a:gd fmla="*/ 98 w 112" name="T62"/>
              <a:gd fmla="*/ 89 h 112" name="T63"/>
              <a:gd fmla="*/ 108 w 112" name="T64"/>
              <a:gd fmla="*/ 78 h 112" name="T65"/>
              <a:gd fmla="*/ 101 w 112" name="T66"/>
              <a:gd fmla="*/ 71 h 112" name="T67"/>
              <a:gd fmla="*/ 110 w 112" name="T68"/>
              <a:gd fmla="*/ 64 h 112" name="T69"/>
              <a:gd fmla="*/ 112 w 112" name="T70"/>
              <a:gd fmla="*/ 49 h 112" name="T71"/>
              <a:gd fmla="*/ 56 w 112" name="T72"/>
              <a:gd fmla="*/ 86 h 112" name="T73"/>
              <a:gd fmla="*/ 56 w 112" name="T74"/>
              <a:gd fmla="*/ 26 h 112" name="T75"/>
              <a:gd fmla="*/ 56 w 112" name="T76"/>
              <a:gd fmla="*/ 86 h 112"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12" w="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rgbClr val="769867"/>
          </a:solidFill>
          <a:ln>
            <a:noFill/>
          </a:ln>
          <a:extLst/>
        </p:spPr>
        <p:txBody>
          <a:bodyPr anchor="t" anchorCtr="0" bIns="60954" compatLnSpc="1" lIns="121908" numCol="1" rIns="121908" tIns="60954" vert="horz" wrap="square">
            <a:prstTxWarp prst="textNoShape">
              <a:avLst/>
            </a:prstTxWarp>
          </a:bodyPr>
          <a:lstStyle/>
          <a:p>
            <a:endParaRPr lang="en-US">
              <a:latin charset="-122" panose="020b0503020204020204" pitchFamily="34" typeface="微软雅黑"/>
              <a:ea charset="-122" panose="020b0503020204020204" pitchFamily="34" typeface="微软雅黑"/>
            </a:endParaRPr>
          </a:p>
        </p:txBody>
      </p:sp>
    </p:spTree>
    <p:extLst>
      <p:ext uri="{BB962C8B-B14F-4D97-AF65-F5344CB8AC3E}">
        <p14:creationId val="3822708518"/>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accel="50000" decel="50000" fill="hold" grpId="0" id="11" nodeType="afterEffect" presetClass="entr" presetID="2" presetSubtype="4">
                                  <p:stCondLst>
                                    <p:cond delay="0"/>
                                  </p:stCondLst>
                                  <p:childTnLst>
                                    <p:set>
                                      <p:cBhvr>
                                        <p:cTn dur="1" fill="hold" id="12">
                                          <p:stCondLst>
                                            <p:cond delay="0"/>
                                          </p:stCondLst>
                                        </p:cTn>
                                        <p:tgtEl>
                                          <p:spTgt spid="38"/>
                                        </p:tgtEl>
                                        <p:attrNameLst>
                                          <p:attrName>style.visibility</p:attrName>
                                        </p:attrNameLst>
                                      </p:cBhvr>
                                      <p:to>
                                        <p:strVal val="visible"/>
                                      </p:to>
                                    </p:set>
                                    <p:anim calcmode="lin" valueType="num">
                                      <p:cBhvr additive="base">
                                        <p:cTn dur="500" fill="hold" id="13"/>
                                        <p:tgtEl>
                                          <p:spTgt spid="38"/>
                                        </p:tgtEl>
                                        <p:attrNameLst>
                                          <p:attrName>ppt_x</p:attrName>
                                        </p:attrNameLst>
                                      </p:cBhvr>
                                      <p:tavLst>
                                        <p:tav tm="0">
                                          <p:val>
                                            <p:strVal val="#ppt_x"/>
                                          </p:val>
                                        </p:tav>
                                        <p:tav tm="100000">
                                          <p:val>
                                            <p:strVal val="#ppt_x"/>
                                          </p:val>
                                        </p:tav>
                                      </p:tavLst>
                                    </p:anim>
                                    <p:anim calcmode="lin" valueType="num">
                                      <p:cBhvr additive="base">
                                        <p:cTn dur="500" fill="hold" id="14"/>
                                        <p:tgtEl>
                                          <p:spTgt spid="38"/>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000"/>
                            </p:stCondLst>
                            <p:childTnLst>
                              <p:par>
                                <p:cTn accel="50000" decel="50000" fill="hold" id="16" nodeType="afterEffect" presetClass="entr" presetID="2" presetSubtype="4">
                                  <p:stCondLst>
                                    <p:cond delay="0"/>
                                  </p:stCondLst>
                                  <p:childTnLst>
                                    <p:set>
                                      <p:cBhvr>
                                        <p:cTn dur="1" fill="hold" id="17">
                                          <p:stCondLst>
                                            <p:cond delay="0"/>
                                          </p:stCondLst>
                                        </p:cTn>
                                        <p:tgtEl>
                                          <p:spTgt spid="12"/>
                                        </p:tgtEl>
                                        <p:attrNameLst>
                                          <p:attrName>style.visibility</p:attrName>
                                        </p:attrNameLst>
                                      </p:cBhvr>
                                      <p:to>
                                        <p:strVal val="visible"/>
                                      </p:to>
                                    </p:set>
                                    <p:anim calcmode="lin" valueType="num">
                                      <p:cBhvr additive="base">
                                        <p:cTn dur="500" fill="hold" id="18"/>
                                        <p:tgtEl>
                                          <p:spTgt spid="12"/>
                                        </p:tgtEl>
                                        <p:attrNameLst>
                                          <p:attrName>ppt_x</p:attrName>
                                        </p:attrNameLst>
                                      </p:cBhvr>
                                      <p:tavLst>
                                        <p:tav tm="0">
                                          <p:val>
                                            <p:strVal val="#ppt_x"/>
                                          </p:val>
                                        </p:tav>
                                        <p:tav tm="100000">
                                          <p:val>
                                            <p:strVal val="#ppt_x"/>
                                          </p:val>
                                        </p:tav>
                                      </p:tavLst>
                                    </p:anim>
                                    <p:anim calcmode="lin" valueType="num">
                                      <p:cBhvr additive="base">
                                        <p:cTn dur="500" fill="hold" id="19"/>
                                        <p:tgtEl>
                                          <p:spTgt spid="12"/>
                                        </p:tgtEl>
                                        <p:attrNameLst>
                                          <p:attrName>ppt_y</p:attrName>
                                        </p:attrNameLst>
                                      </p:cBhvr>
                                      <p:tavLst>
                                        <p:tav tm="0">
                                          <p:val>
                                            <p:strVal val="1+#ppt_h/2"/>
                                          </p:val>
                                        </p:tav>
                                        <p:tav tm="100000">
                                          <p:val>
                                            <p:strVal val="#ppt_y"/>
                                          </p:val>
                                        </p:tav>
                                      </p:tavLst>
                                    </p:anim>
                                  </p:childTnLst>
                                </p:cTn>
                              </p:par>
                            </p:childTnLst>
                          </p:cTn>
                        </p:par>
                        <p:par>
                          <p:cTn fill="hold" id="20" nodeType="afterGroup">
                            <p:stCondLst>
                              <p:cond delay="1500"/>
                            </p:stCondLst>
                            <p:childTnLst>
                              <p:par>
                                <p:cTn fill="hold" grpId="0" id="21" nodeType="afterEffect" presetClass="entr" presetID="12" presetSubtype="4">
                                  <p:stCondLst>
                                    <p:cond delay="0"/>
                                  </p:stCondLst>
                                  <p:childTnLst>
                                    <p:set>
                                      <p:cBhvr>
                                        <p:cTn dur="1" fill="hold" id="22">
                                          <p:stCondLst>
                                            <p:cond delay="0"/>
                                          </p:stCondLst>
                                        </p:cTn>
                                        <p:tgtEl>
                                          <p:spTgt spid="7"/>
                                        </p:tgtEl>
                                        <p:attrNameLst>
                                          <p:attrName>style.visibility</p:attrName>
                                        </p:attrNameLst>
                                      </p:cBhvr>
                                      <p:to>
                                        <p:strVal val="visible"/>
                                      </p:to>
                                    </p:set>
                                    <p:animEffect filter="slide(fromBottom)" transition="in">
                                      <p:cBhvr>
                                        <p:cTn dur="500" id="23"/>
                                        <p:tgtEl>
                                          <p:spTgt spid="7"/>
                                        </p:tgtEl>
                                      </p:cBhvr>
                                    </p:animEffect>
                                  </p:childTnLst>
                                </p:cTn>
                              </p:par>
                            </p:childTnLst>
                          </p:cTn>
                        </p:par>
                        <p:par>
                          <p:cTn fill="hold" id="24" nodeType="afterGroup">
                            <p:stCondLst>
                              <p:cond delay="2000"/>
                            </p:stCondLst>
                            <p:childTnLst>
                              <p:par>
                                <p:cTn accel="50000" decel="50000" fill="hold" id="25" nodeType="afterEffect" presetClass="entr" presetID="2" presetSubtype="4">
                                  <p:stCondLst>
                                    <p:cond delay="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fill="hold" id="27"/>
                                        <p:tgtEl>
                                          <p:spTgt spid="40"/>
                                        </p:tgtEl>
                                        <p:attrNameLst>
                                          <p:attrName>ppt_x</p:attrName>
                                        </p:attrNameLst>
                                      </p:cBhvr>
                                      <p:tavLst>
                                        <p:tav tm="0">
                                          <p:val>
                                            <p:strVal val="#ppt_x"/>
                                          </p:val>
                                        </p:tav>
                                        <p:tav tm="100000">
                                          <p:val>
                                            <p:strVal val="#ppt_x"/>
                                          </p:val>
                                        </p:tav>
                                      </p:tavLst>
                                    </p:anim>
                                    <p:anim calcmode="lin" valueType="num">
                                      <p:cBhvr additive="base">
                                        <p:cTn dur="500" fill="hold" id="28"/>
                                        <p:tgtEl>
                                          <p:spTgt spid="40"/>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2500"/>
                            </p:stCondLst>
                            <p:childTnLst>
                              <p:par>
                                <p:cTn fill="hold" id="30" nodeType="afterEffect" presetClass="entr" presetID="2" presetSubtype="4">
                                  <p:stCondLst>
                                    <p:cond delay="0"/>
                                  </p:stCondLst>
                                  <p:childTnLst>
                                    <p:set>
                                      <p:cBhvr>
                                        <p:cTn dur="1" fill="hold" id="31">
                                          <p:stCondLst>
                                            <p:cond delay="0"/>
                                          </p:stCondLst>
                                        </p:cTn>
                                        <p:tgtEl>
                                          <p:spTgt spid="20"/>
                                        </p:tgtEl>
                                        <p:attrNameLst>
                                          <p:attrName>style.visibility</p:attrName>
                                        </p:attrNameLst>
                                      </p:cBhvr>
                                      <p:to>
                                        <p:strVal val="visible"/>
                                      </p:to>
                                    </p:set>
                                    <p:anim calcmode="lin" valueType="num">
                                      <p:cBhvr additive="base">
                                        <p:cTn dur="500" fill="hold" id="32"/>
                                        <p:tgtEl>
                                          <p:spTgt spid="20"/>
                                        </p:tgtEl>
                                        <p:attrNameLst>
                                          <p:attrName>ppt_x</p:attrName>
                                        </p:attrNameLst>
                                      </p:cBhvr>
                                      <p:tavLst>
                                        <p:tav tm="0">
                                          <p:val>
                                            <p:strVal val="#ppt_x"/>
                                          </p:val>
                                        </p:tav>
                                        <p:tav tm="100000">
                                          <p:val>
                                            <p:strVal val="#ppt_x"/>
                                          </p:val>
                                        </p:tav>
                                      </p:tavLst>
                                    </p:anim>
                                    <p:anim calcmode="lin" valueType="num">
                                      <p:cBhvr additive="base">
                                        <p:cTn dur="500" fill="hold" id="33"/>
                                        <p:tgtEl>
                                          <p:spTgt spid="20"/>
                                        </p:tgtEl>
                                        <p:attrNameLst>
                                          <p:attrName>ppt_y</p:attrName>
                                        </p:attrNameLst>
                                      </p:cBhvr>
                                      <p:tavLst>
                                        <p:tav tm="0">
                                          <p:val>
                                            <p:strVal val="1+#ppt_h/2"/>
                                          </p:val>
                                        </p:tav>
                                        <p:tav tm="100000">
                                          <p:val>
                                            <p:strVal val="#ppt_y"/>
                                          </p:val>
                                        </p:tav>
                                      </p:tavLst>
                                    </p:anim>
                                  </p:childTnLst>
                                </p:cTn>
                              </p:par>
                            </p:childTnLst>
                          </p:cTn>
                        </p:par>
                        <p:par>
                          <p:cTn fill="hold" id="34" nodeType="afterGroup">
                            <p:stCondLst>
                              <p:cond delay="3000"/>
                            </p:stCondLst>
                            <p:childTnLst>
                              <p:par>
                                <p:cTn fill="hold" grpId="0" id="35" nodeType="afterEffect" presetClass="entr" presetID="12" presetSubtype="4">
                                  <p:stCondLst>
                                    <p:cond delay="0"/>
                                  </p:stCondLst>
                                  <p:childTnLst>
                                    <p:set>
                                      <p:cBhvr>
                                        <p:cTn dur="1" fill="hold" id="36">
                                          <p:stCondLst>
                                            <p:cond delay="0"/>
                                          </p:stCondLst>
                                        </p:cTn>
                                        <p:tgtEl>
                                          <p:spTgt spid="9"/>
                                        </p:tgtEl>
                                        <p:attrNameLst>
                                          <p:attrName>style.visibility</p:attrName>
                                        </p:attrNameLst>
                                      </p:cBhvr>
                                      <p:to>
                                        <p:strVal val="visible"/>
                                      </p:to>
                                    </p:set>
                                    <p:animEffect filter="slide(fromBottom)" transition="in">
                                      <p:cBhvr>
                                        <p:cTn dur="500" id="37"/>
                                        <p:tgtEl>
                                          <p:spTgt spid="9"/>
                                        </p:tgtEl>
                                      </p:cBhvr>
                                    </p:animEffect>
                                  </p:childTnLst>
                                </p:cTn>
                              </p:par>
                            </p:childTnLst>
                          </p:cTn>
                        </p:par>
                        <p:par>
                          <p:cTn fill="hold" id="38" nodeType="afterGroup">
                            <p:stCondLst>
                              <p:cond delay="3500"/>
                            </p:stCondLst>
                            <p:childTnLst>
                              <p:par>
                                <p:cTn accel="50000" decel="50000" fill="hold" grpId="0" id="39" nodeType="afterEffect" presetClass="entr" presetID="2" presetSubtype="4">
                                  <p:stCondLst>
                                    <p:cond delay="0"/>
                                  </p:stCondLst>
                                  <p:childTnLst>
                                    <p:set>
                                      <p:cBhvr>
                                        <p:cTn dur="1" fill="hold" id="40">
                                          <p:stCondLst>
                                            <p:cond delay="0"/>
                                          </p:stCondLst>
                                        </p:cTn>
                                        <p:tgtEl>
                                          <p:spTgt spid="39"/>
                                        </p:tgtEl>
                                        <p:attrNameLst>
                                          <p:attrName>style.visibility</p:attrName>
                                        </p:attrNameLst>
                                      </p:cBhvr>
                                      <p:to>
                                        <p:strVal val="visible"/>
                                      </p:to>
                                    </p:set>
                                    <p:anim calcmode="lin" valueType="num">
                                      <p:cBhvr additive="base">
                                        <p:cTn dur="500" fill="hold" id="41"/>
                                        <p:tgtEl>
                                          <p:spTgt spid="39"/>
                                        </p:tgtEl>
                                        <p:attrNameLst>
                                          <p:attrName>ppt_x</p:attrName>
                                        </p:attrNameLst>
                                      </p:cBhvr>
                                      <p:tavLst>
                                        <p:tav tm="0">
                                          <p:val>
                                            <p:strVal val="#ppt_x"/>
                                          </p:val>
                                        </p:tav>
                                        <p:tav tm="100000">
                                          <p:val>
                                            <p:strVal val="#ppt_x"/>
                                          </p:val>
                                        </p:tav>
                                      </p:tavLst>
                                    </p:anim>
                                    <p:anim calcmode="lin" valueType="num">
                                      <p:cBhvr additive="base">
                                        <p:cTn dur="500" fill="hold" id="42"/>
                                        <p:tgtEl>
                                          <p:spTgt spid="39"/>
                                        </p:tgtEl>
                                        <p:attrNameLst>
                                          <p:attrName>ppt_y</p:attrName>
                                        </p:attrNameLst>
                                      </p:cBhvr>
                                      <p:tavLst>
                                        <p:tav tm="0">
                                          <p:val>
                                            <p:strVal val="1+#ppt_h/2"/>
                                          </p:val>
                                        </p:tav>
                                        <p:tav tm="100000">
                                          <p:val>
                                            <p:strVal val="#ppt_y"/>
                                          </p:val>
                                        </p:tav>
                                      </p:tavLst>
                                    </p:anim>
                                  </p:childTnLst>
                                </p:cTn>
                              </p:par>
                            </p:childTnLst>
                          </p:cTn>
                        </p:par>
                        <p:par>
                          <p:cTn fill="hold" id="43" nodeType="afterGroup">
                            <p:stCondLst>
                              <p:cond delay="4000"/>
                            </p:stCondLst>
                            <p:childTnLst>
                              <p:par>
                                <p:cTn fill="hold" id="44" nodeType="afterEffect" presetClass="entr" presetID="2" presetSubtype="4">
                                  <p:stCondLst>
                                    <p:cond delay="0"/>
                                  </p:stCondLst>
                                  <p:childTnLst>
                                    <p:set>
                                      <p:cBhvr>
                                        <p:cTn dur="1" fill="hold" id="45">
                                          <p:stCondLst>
                                            <p:cond delay="0"/>
                                          </p:stCondLst>
                                        </p:cTn>
                                        <p:tgtEl>
                                          <p:spTgt spid="32"/>
                                        </p:tgtEl>
                                        <p:attrNameLst>
                                          <p:attrName>style.visibility</p:attrName>
                                        </p:attrNameLst>
                                      </p:cBhvr>
                                      <p:to>
                                        <p:strVal val="visible"/>
                                      </p:to>
                                    </p:set>
                                    <p:anim calcmode="lin" valueType="num">
                                      <p:cBhvr additive="base">
                                        <p:cTn dur="500" fill="hold" id="46"/>
                                        <p:tgtEl>
                                          <p:spTgt spid="32"/>
                                        </p:tgtEl>
                                        <p:attrNameLst>
                                          <p:attrName>ppt_x</p:attrName>
                                        </p:attrNameLst>
                                      </p:cBhvr>
                                      <p:tavLst>
                                        <p:tav tm="0">
                                          <p:val>
                                            <p:strVal val="#ppt_x"/>
                                          </p:val>
                                        </p:tav>
                                        <p:tav tm="100000">
                                          <p:val>
                                            <p:strVal val="#ppt_x"/>
                                          </p:val>
                                        </p:tav>
                                      </p:tavLst>
                                    </p:anim>
                                    <p:anim calcmode="lin" valueType="num">
                                      <p:cBhvr additive="base">
                                        <p:cTn dur="500" fill="hold" id="47"/>
                                        <p:tgtEl>
                                          <p:spTgt spid="32"/>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4500"/>
                            </p:stCondLst>
                            <p:childTnLst>
                              <p:par>
                                <p:cTn fill="hold" grpId="0" id="49" nodeType="afterEffect" presetClass="entr" presetID="12" presetSubtype="4">
                                  <p:stCondLst>
                                    <p:cond delay="0"/>
                                  </p:stCondLst>
                                  <p:childTnLst>
                                    <p:set>
                                      <p:cBhvr>
                                        <p:cTn dur="1" fill="hold" id="50">
                                          <p:stCondLst>
                                            <p:cond delay="0"/>
                                          </p:stCondLst>
                                        </p:cTn>
                                        <p:tgtEl>
                                          <p:spTgt spid="10"/>
                                        </p:tgtEl>
                                        <p:attrNameLst>
                                          <p:attrName>style.visibility</p:attrName>
                                        </p:attrNameLst>
                                      </p:cBhvr>
                                      <p:to>
                                        <p:strVal val="visible"/>
                                      </p:to>
                                    </p:set>
                                    <p:animEffect filter="slide(fromBottom)" transition="in">
                                      <p:cBhvr>
                                        <p:cTn dur="500" id="51"/>
                                        <p:tgtEl>
                                          <p:spTgt spid="10"/>
                                        </p:tgtEl>
                                      </p:cBhvr>
                                    </p:animEffect>
                                  </p:childTnLst>
                                </p:cTn>
                              </p:par>
                            </p:childTnLst>
                          </p:cTn>
                        </p:par>
                        <p:par>
                          <p:cTn fill="hold" id="52" nodeType="afterGroup">
                            <p:stCondLst>
                              <p:cond delay="5000"/>
                            </p:stCondLst>
                            <p:childTnLst>
                              <p:par>
                                <p:cTn accel="50000" decel="50000" fill="hold" grpId="0" id="53" nodeType="afterEffect" presetClass="entr" presetID="2" presetSubtype="4">
                                  <p:stCondLst>
                                    <p:cond delay="0"/>
                                  </p:stCondLst>
                                  <p:childTnLst>
                                    <p:set>
                                      <p:cBhvr>
                                        <p:cTn dur="1" fill="hold" id="54">
                                          <p:stCondLst>
                                            <p:cond delay="0"/>
                                          </p:stCondLst>
                                        </p:cTn>
                                        <p:tgtEl>
                                          <p:spTgt spid="45"/>
                                        </p:tgtEl>
                                        <p:attrNameLst>
                                          <p:attrName>style.visibility</p:attrName>
                                        </p:attrNameLst>
                                      </p:cBhvr>
                                      <p:to>
                                        <p:strVal val="visible"/>
                                      </p:to>
                                    </p:set>
                                    <p:anim calcmode="lin" valueType="num">
                                      <p:cBhvr additive="base">
                                        <p:cTn dur="500" fill="hold" id="55"/>
                                        <p:tgtEl>
                                          <p:spTgt spid="45"/>
                                        </p:tgtEl>
                                        <p:attrNameLst>
                                          <p:attrName>ppt_x</p:attrName>
                                        </p:attrNameLst>
                                      </p:cBhvr>
                                      <p:tavLst>
                                        <p:tav tm="0">
                                          <p:val>
                                            <p:strVal val="#ppt_x"/>
                                          </p:val>
                                        </p:tav>
                                        <p:tav tm="100000">
                                          <p:val>
                                            <p:strVal val="#ppt_x"/>
                                          </p:val>
                                        </p:tav>
                                      </p:tavLst>
                                    </p:anim>
                                    <p:anim calcmode="lin" valueType="num">
                                      <p:cBhvr additive="base">
                                        <p:cTn dur="500" fill="hold" id="56"/>
                                        <p:tgtEl>
                                          <p:spTgt spid="45"/>
                                        </p:tgtEl>
                                        <p:attrNameLst>
                                          <p:attrName>ppt_y</p:attrName>
                                        </p:attrNameLst>
                                      </p:cBhvr>
                                      <p:tavLst>
                                        <p:tav tm="0">
                                          <p:val>
                                            <p:strVal val="1+#ppt_h/2"/>
                                          </p:val>
                                        </p:tav>
                                        <p:tav tm="100000">
                                          <p:val>
                                            <p:strVal val="#ppt_y"/>
                                          </p:val>
                                        </p:tav>
                                      </p:tavLst>
                                    </p:anim>
                                  </p:childTnLst>
                                </p:cTn>
                              </p:par>
                            </p:childTnLst>
                          </p:cTn>
                        </p:par>
                        <p:par>
                          <p:cTn fill="hold" id="57" nodeType="afterGroup">
                            <p:stCondLst>
                              <p:cond delay="5500"/>
                            </p:stCondLst>
                            <p:childTnLst>
                              <p:par>
                                <p:cTn fill="hold" id="58" nodeType="afterEffect" presetClass="entr" presetID="2" presetSubtype="4">
                                  <p:stCondLst>
                                    <p:cond delay="0"/>
                                  </p:stCondLst>
                                  <p:childTnLst>
                                    <p:set>
                                      <p:cBhvr>
                                        <p:cTn dur="1" fill="hold" id="59">
                                          <p:stCondLst>
                                            <p:cond delay="0"/>
                                          </p:stCondLst>
                                        </p:cTn>
                                        <p:tgtEl>
                                          <p:spTgt spid="26"/>
                                        </p:tgtEl>
                                        <p:attrNameLst>
                                          <p:attrName>style.visibility</p:attrName>
                                        </p:attrNameLst>
                                      </p:cBhvr>
                                      <p:to>
                                        <p:strVal val="visible"/>
                                      </p:to>
                                    </p:set>
                                    <p:anim calcmode="lin" valueType="num">
                                      <p:cBhvr additive="base">
                                        <p:cTn dur="500" fill="hold" id="60"/>
                                        <p:tgtEl>
                                          <p:spTgt spid="26"/>
                                        </p:tgtEl>
                                        <p:attrNameLst>
                                          <p:attrName>ppt_x</p:attrName>
                                        </p:attrNameLst>
                                      </p:cBhvr>
                                      <p:tavLst>
                                        <p:tav tm="0">
                                          <p:val>
                                            <p:strVal val="#ppt_x"/>
                                          </p:val>
                                        </p:tav>
                                        <p:tav tm="100000">
                                          <p:val>
                                            <p:strVal val="#ppt_x"/>
                                          </p:val>
                                        </p:tav>
                                      </p:tavLst>
                                    </p:anim>
                                    <p:anim calcmode="lin" valueType="num">
                                      <p:cBhvr additive="base">
                                        <p:cTn dur="500" fill="hold" id="61"/>
                                        <p:tgtEl>
                                          <p:spTgt spid="26"/>
                                        </p:tgtEl>
                                        <p:attrNameLst>
                                          <p:attrName>ppt_y</p:attrName>
                                        </p:attrNameLst>
                                      </p:cBhvr>
                                      <p:tavLst>
                                        <p:tav tm="0">
                                          <p:val>
                                            <p:strVal val="1+#ppt_h/2"/>
                                          </p:val>
                                        </p:tav>
                                        <p:tav tm="100000">
                                          <p:val>
                                            <p:strVal val="#ppt_y"/>
                                          </p:val>
                                        </p:tav>
                                      </p:tavLst>
                                    </p:anim>
                                  </p:childTnLst>
                                </p:cTn>
                              </p:par>
                            </p:childTnLst>
                          </p:cTn>
                        </p:par>
                        <p:par>
                          <p:cTn fill="hold" id="62" nodeType="afterGroup">
                            <p:stCondLst>
                              <p:cond delay="6000"/>
                            </p:stCondLst>
                            <p:childTnLst>
                              <p:par>
                                <p:cTn fill="hold" grpId="0" id="63" nodeType="afterEffect" presetClass="entr" presetID="12" presetSubtype="4">
                                  <p:stCondLst>
                                    <p:cond delay="0"/>
                                  </p:stCondLst>
                                  <p:childTnLst>
                                    <p:set>
                                      <p:cBhvr>
                                        <p:cTn dur="1" fill="hold" id="64">
                                          <p:stCondLst>
                                            <p:cond delay="0"/>
                                          </p:stCondLst>
                                        </p:cTn>
                                        <p:tgtEl>
                                          <p:spTgt spid="11"/>
                                        </p:tgtEl>
                                        <p:attrNameLst>
                                          <p:attrName>style.visibility</p:attrName>
                                        </p:attrNameLst>
                                      </p:cBhvr>
                                      <p:to>
                                        <p:strVal val="visible"/>
                                      </p:to>
                                    </p:set>
                                    <p:animEffect filter="slide(fromBottom)" transition="in">
                                      <p:cBhvr>
                                        <p:cTn dur="500" id="65"/>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P grpId="0" spid="11"/>
      <p:bldP grpId="0" spid="38"/>
      <p:bldP grpId="0" spid="39"/>
      <p:bldP grpId="0" spid="4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矩形 6">
            <a:extLst>
              <a:ext uri="{FF2B5EF4-FFF2-40B4-BE49-F238E27FC236}">
                <a16:creationId xmlns:a16="http://schemas.microsoft.com/office/drawing/2014/main" id="{5BB15A3B-A9BC-4DF5-93B3-DA71363A96BA}"/>
              </a:ext>
            </a:extLst>
          </p:cNvPr>
          <p:cNvSpPr/>
          <p:nvPr/>
        </p:nvSpPr>
        <p:spPr>
          <a:xfrm>
            <a:off x="5206641" y="4761596"/>
            <a:ext cx="5606577" cy="92731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600"/>
          </a:p>
        </p:txBody>
      </p:sp>
      <p:graphicFrame>
        <p:nvGraphicFramePr>
          <p:cNvPr id="9" name="图表 8">
            <a:extLst>
              <a:ext uri="{FF2B5EF4-FFF2-40B4-BE49-F238E27FC236}">
                <a16:creationId xmlns:a16="http://schemas.microsoft.com/office/drawing/2014/main" id="{F6979E8D-47F5-493A-A4F6-09EE454CB3EC}"/>
              </a:ext>
            </a:extLst>
          </p:cNvPr>
          <p:cNvGraphicFramePr/>
          <p:nvPr>
            <p:extLst>
              <p:ext uri="{D42A27DB-BD31-4B8C-83A1-F6EECF244321}">
                <p14:modId val="3792630593"/>
              </p:ext>
            </p:extLst>
          </p:nvPr>
        </p:nvGraphicFramePr>
        <p:xfrm>
          <a:off x="5131090" y="1751246"/>
          <a:ext cx="5636349" cy="2627178"/>
        </p:xfrm>
        <a:graphic>
          <a:graphicData uri="http://schemas.openxmlformats.org/drawingml/2006/chart">
            <c:chart xmlns:c="http://schemas.openxmlformats.org/drawingml/2006/chart" r:id="rId3"/>
          </a:graphicData>
        </a:graphic>
      </p:graphicFrame>
      <p:sp>
        <p:nvSpPr>
          <p:cNvPr id="10" name="Rectangle 24">
            <a:extLst>
              <a:ext uri="{FF2B5EF4-FFF2-40B4-BE49-F238E27FC236}">
                <a16:creationId xmlns:a16="http://schemas.microsoft.com/office/drawing/2014/main" id="{E26D493F-8784-4EFC-9B98-BACB35E0E0FD}"/>
              </a:ext>
            </a:extLst>
          </p:cNvPr>
          <p:cNvSpPr>
            <a:spLocks noChangeArrowheads="1"/>
          </p:cNvSpPr>
          <p:nvPr/>
        </p:nvSpPr>
        <p:spPr bwMode="auto">
          <a:xfrm>
            <a:off x="5406876" y="4859561"/>
            <a:ext cx="5206107" cy="15011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600">
                <a:solidFill>
                  <a:schemeClr val="bg1"/>
                </a:solidFill>
              </a:rPr>
              <a:t>TOPIC HEADER HERE</a:t>
            </a:r>
          </a:p>
          <a:p>
            <a:pPr>
              <a:lnSpc>
                <a:spcPct val="120000"/>
              </a:lnSpc>
              <a:spcBef>
                <a:spcPts val="300"/>
              </a:spcBef>
            </a:pPr>
            <a:r>
              <a:rPr altLang="en-US" b="1" lang="zh-CN" sz="1600">
                <a:solidFill>
                  <a:schemeClr val="bg1"/>
                </a:solidFill>
              </a:rPr>
              <a:t>We have many PowerPoint templates that has been specifically designed to help anyone that is stepping into the world of PowerPoint for the very first time. </a:t>
            </a:r>
          </a:p>
        </p:txBody>
      </p:sp>
      <p:sp>
        <p:nvSpPr>
          <p:cNvPr id="11" name="Rectangle 24">
            <a:extLst>
              <a:ext uri="{FF2B5EF4-FFF2-40B4-BE49-F238E27FC236}">
                <a16:creationId xmlns:a16="http://schemas.microsoft.com/office/drawing/2014/main" id="{EC7CEA2A-F3FD-41CD-BE83-CBCD38A55D76}"/>
              </a:ext>
            </a:extLst>
          </p:cNvPr>
          <p:cNvSpPr>
            <a:spLocks noChangeArrowheads="1"/>
          </p:cNvSpPr>
          <p:nvPr/>
        </p:nvSpPr>
        <p:spPr bwMode="auto">
          <a:xfrm>
            <a:off x="1473205" y="2374975"/>
            <a:ext cx="2999846" cy="29971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p:txBody>
      </p:sp>
    </p:spTree>
    <p:extLst>
      <p:ext uri="{BB962C8B-B14F-4D97-AF65-F5344CB8AC3E}">
        <p14:creationId val="3016263065"/>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 presetSubtype="4">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500" fill="hold" id="13"/>
                                        <p:tgtEl>
                                          <p:spTgt spid="7"/>
                                        </p:tgtEl>
                                        <p:attrNameLst>
                                          <p:attrName>ppt_x</p:attrName>
                                        </p:attrNameLst>
                                      </p:cBhvr>
                                      <p:tavLst>
                                        <p:tav tm="0">
                                          <p:val>
                                            <p:strVal val="#ppt_x"/>
                                          </p:val>
                                        </p:tav>
                                        <p:tav tm="100000">
                                          <p:val>
                                            <p:strVal val="#ppt_x"/>
                                          </p:val>
                                        </p:tav>
                                      </p:tavLst>
                                    </p:anim>
                                    <p:anim calcmode="lin" valueType="num">
                                      <p:cBhvr additive="base">
                                        <p:cTn dur="500" fill="hold" id="14"/>
                                        <p:tgtEl>
                                          <p:spTgt spid="7"/>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8">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additive="base">
                                        <p:cTn dur="500" fill="hold" id="18"/>
                                        <p:tgtEl>
                                          <p:spTgt spid="9"/>
                                        </p:tgtEl>
                                        <p:attrNameLst>
                                          <p:attrName>ppt_x</p:attrName>
                                        </p:attrNameLst>
                                      </p:cBhvr>
                                      <p:tavLst>
                                        <p:tav tm="0">
                                          <p:val>
                                            <p:strVal val="0-#ppt_w/2"/>
                                          </p:val>
                                        </p:tav>
                                        <p:tav tm="100000">
                                          <p:val>
                                            <p:strVal val="#ppt_x"/>
                                          </p:val>
                                        </p:tav>
                                      </p:tavLst>
                                    </p:anim>
                                    <p:anim calcmode="lin" valueType="num">
                                      <p:cBhvr additive="base">
                                        <p:cTn dur="500" fill="hold" id="19"/>
                                        <p:tgtEl>
                                          <p:spTgt spid="9"/>
                                        </p:tgtEl>
                                        <p:attrNameLst>
                                          <p:attrName>ppt_y</p:attrName>
                                        </p:attrNameLst>
                                      </p:cBhvr>
                                      <p:tavLst>
                                        <p:tav tm="0">
                                          <p:val>
                                            <p:strVal val="#ppt_y"/>
                                          </p:val>
                                        </p:tav>
                                        <p:tav tm="100000">
                                          <p:val>
                                            <p:strVal val="#ppt_y"/>
                                          </p:val>
                                        </p:tav>
                                      </p:tavLst>
                                    </p:anim>
                                  </p:childTnLst>
                                </p:cTn>
                              </p:par>
                            </p:childTnLst>
                          </p:cTn>
                        </p:par>
                        <p:par>
                          <p:cTn fill="hold" id="20" nodeType="afterGroup">
                            <p:stCondLst>
                              <p:cond delay="1500"/>
                            </p:stCondLst>
                            <p:childTnLst>
                              <p:par>
                                <p:cTn fill="hold" grpId="0" id="21" nodeType="afterEffect" presetClass="entr" presetID="2" presetSubtype="4">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500" fill="hold" id="23"/>
                                        <p:tgtEl>
                                          <p:spTgt spid="10"/>
                                        </p:tgtEl>
                                        <p:attrNameLst>
                                          <p:attrName>ppt_x</p:attrName>
                                        </p:attrNameLst>
                                      </p:cBhvr>
                                      <p:tavLst>
                                        <p:tav tm="0">
                                          <p:val>
                                            <p:strVal val="#ppt_x"/>
                                          </p:val>
                                        </p:tav>
                                        <p:tav tm="100000">
                                          <p:val>
                                            <p:strVal val="#ppt_x"/>
                                          </p:val>
                                        </p:tav>
                                      </p:tavLst>
                                    </p:anim>
                                    <p:anim calcmode="lin" valueType="num">
                                      <p:cBhvr additive="base">
                                        <p:cTn dur="500" fill="hold" id="24"/>
                                        <p:tgtEl>
                                          <p:spTgt spid="10"/>
                                        </p:tgtEl>
                                        <p:attrNameLst>
                                          <p:attrName>ppt_y</p:attrName>
                                        </p:attrNameLst>
                                      </p:cBhvr>
                                      <p:tavLst>
                                        <p:tav tm="0">
                                          <p:val>
                                            <p:strVal val="1+#ppt_h/2"/>
                                          </p:val>
                                        </p:tav>
                                        <p:tav tm="100000">
                                          <p:val>
                                            <p:strVal val="#ppt_y"/>
                                          </p:val>
                                        </p:tav>
                                      </p:tavLst>
                                    </p:anim>
                                  </p:childTnLst>
                                </p:cTn>
                              </p:par>
                            </p:childTnLst>
                          </p:cTn>
                        </p:par>
                        <p:par>
                          <p:cTn fill="hold" id="25" nodeType="afterGroup">
                            <p:stCondLst>
                              <p:cond delay="2000"/>
                            </p:stCondLst>
                            <p:childTnLst>
                              <p:par>
                                <p:cTn fill="hold" grpId="0" id="26" nodeType="afterEffect" presetClass="entr" presetID="2" presetSubtype="4">
                                  <p:stCondLst>
                                    <p:cond delay="0"/>
                                  </p:stCondLst>
                                  <p:childTnLst>
                                    <p:set>
                                      <p:cBhvr>
                                        <p:cTn dur="1" fill="hold" id="27">
                                          <p:stCondLst>
                                            <p:cond delay="0"/>
                                          </p:stCondLst>
                                        </p:cTn>
                                        <p:tgtEl>
                                          <p:spTgt spid="11"/>
                                        </p:tgtEl>
                                        <p:attrNameLst>
                                          <p:attrName>style.visibility</p:attrName>
                                        </p:attrNameLst>
                                      </p:cBhvr>
                                      <p:to>
                                        <p:strVal val="visible"/>
                                      </p:to>
                                    </p:set>
                                    <p:anim calcmode="lin" valueType="num">
                                      <p:cBhvr additive="base">
                                        <p:cTn dur="500" fill="hold" id="28"/>
                                        <p:tgtEl>
                                          <p:spTgt spid="11"/>
                                        </p:tgtEl>
                                        <p:attrNameLst>
                                          <p:attrName>ppt_x</p:attrName>
                                        </p:attrNameLst>
                                      </p:cBhvr>
                                      <p:tavLst>
                                        <p:tav tm="0">
                                          <p:val>
                                            <p:strVal val="#ppt_x"/>
                                          </p:val>
                                        </p:tav>
                                        <p:tav tm="100000">
                                          <p:val>
                                            <p:strVal val="#ppt_x"/>
                                          </p:val>
                                        </p:tav>
                                      </p:tavLst>
                                    </p:anim>
                                    <p:anim calcmode="lin" valueType="num">
                                      <p:cBhvr additive="base">
                                        <p:cTn dur="500" fill="hold" id="29"/>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0"/>
      <p:bldP grpId="0" spid="11"/>
      <p:bldGraphic grpId="0" spid="9">
        <p:bldAsOne/>
      </p:bldGraphic>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圆角矩形 4">
            <a:extLst>
              <a:ext uri="{FF2B5EF4-FFF2-40B4-BE49-F238E27FC236}">
                <a16:creationId xmlns:a16="http://schemas.microsoft.com/office/drawing/2014/main" id="{E7FEF504-F112-4F22-9F58-8CB6A448843C}"/>
              </a:ext>
            </a:extLst>
          </p:cNvPr>
          <p:cNvSpPr/>
          <p:nvPr/>
        </p:nvSpPr>
        <p:spPr>
          <a:xfrm rot="2700000">
            <a:off x="1987726" y="3106531"/>
            <a:ext cx="1387642" cy="1387642"/>
          </a:xfrm>
          <a:prstGeom prst="roundRect">
            <a:avLst>
              <a:gd fmla="val 6319" name="adj"/>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9" name="圆角矩形 6">
            <a:extLst>
              <a:ext uri="{FF2B5EF4-FFF2-40B4-BE49-F238E27FC236}">
                <a16:creationId xmlns:a16="http://schemas.microsoft.com/office/drawing/2014/main" id="{17B4DF5C-6484-4687-AB88-A82810625ABC}"/>
              </a:ext>
            </a:extLst>
          </p:cNvPr>
          <p:cNvSpPr/>
          <p:nvPr/>
        </p:nvSpPr>
        <p:spPr>
          <a:xfrm rot="2700000">
            <a:off x="4279659" y="3106530"/>
            <a:ext cx="1387642" cy="1387642"/>
          </a:xfrm>
          <a:prstGeom prst="roundRect">
            <a:avLst>
              <a:gd fmla="val 6319" name="adj"/>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0" name="圆角矩形 7">
            <a:extLst>
              <a:ext uri="{FF2B5EF4-FFF2-40B4-BE49-F238E27FC236}">
                <a16:creationId xmlns:a16="http://schemas.microsoft.com/office/drawing/2014/main" id="{E7997A05-69E9-4783-B8C4-0C77CA1A5F37}"/>
              </a:ext>
            </a:extLst>
          </p:cNvPr>
          <p:cNvSpPr/>
          <p:nvPr/>
        </p:nvSpPr>
        <p:spPr>
          <a:xfrm rot="2700000">
            <a:off x="6571592" y="3084324"/>
            <a:ext cx="1387642" cy="1387642"/>
          </a:xfrm>
          <a:prstGeom prst="roundRect">
            <a:avLst>
              <a:gd fmla="val 6319" name="adj"/>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1" name="圆角矩形 8">
            <a:extLst>
              <a:ext uri="{FF2B5EF4-FFF2-40B4-BE49-F238E27FC236}">
                <a16:creationId xmlns:a16="http://schemas.microsoft.com/office/drawing/2014/main" id="{94FDB21E-247B-4BE6-B95E-12CF79230D8F}"/>
              </a:ext>
            </a:extLst>
          </p:cNvPr>
          <p:cNvSpPr/>
          <p:nvPr/>
        </p:nvSpPr>
        <p:spPr>
          <a:xfrm rot="2700000">
            <a:off x="8863524" y="3084323"/>
            <a:ext cx="1387642" cy="1387642"/>
          </a:xfrm>
          <a:prstGeom prst="roundRect">
            <a:avLst>
              <a:gd fmla="val 6319" name="adj"/>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2" name="任意多边形 9">
            <a:extLst>
              <a:ext uri="{FF2B5EF4-FFF2-40B4-BE49-F238E27FC236}">
                <a16:creationId xmlns:a16="http://schemas.microsoft.com/office/drawing/2014/main" id="{7312044B-0D70-4D3A-AE5E-B2238321E266}"/>
              </a:ext>
            </a:extLst>
          </p:cNvPr>
          <p:cNvSpPr/>
          <p:nvPr/>
        </p:nvSpPr>
        <p:spPr>
          <a:xfrm>
            <a:off x="1875953" y="2179801"/>
            <a:ext cx="1940313" cy="1148576"/>
          </a:xfrm>
          <a:custGeom>
            <a:gdLst>
              <a:gd fmla="*/ 0 w 1940313" name="connsiteX0"/>
              <a:gd fmla="*/ 791737 h 1148576" name="connsiteY0"/>
              <a:gd fmla="*/ 791737 w 1940313" name="connsiteX1"/>
              <a:gd fmla="*/ 0 h 1148576" name="connsiteY1"/>
              <a:gd fmla="*/ 1940313 w 1940313" name="connsiteX2"/>
              <a:gd fmla="*/ 1148576 h 1148576" name="connsiteY2"/>
            </a:gdLst>
            <a:cxnLst>
              <a:cxn ang="0">
                <a:pos x="connsiteX0" y="connsiteY0"/>
              </a:cxn>
              <a:cxn ang="0">
                <a:pos x="connsiteX1" y="connsiteY1"/>
              </a:cxn>
              <a:cxn ang="0">
                <a:pos x="connsiteX2" y="connsiteY2"/>
              </a:cxn>
            </a:cxnLst>
            <a:rect b="b" l="l" r="r" t="t"/>
            <a:pathLst>
              <a:path h="1148576" w="1940313">
                <a:moveTo>
                  <a:pt x="0" y="791737"/>
                </a:moveTo>
                <a:lnTo>
                  <a:pt x="791737" y="0"/>
                </a:lnTo>
                <a:lnTo>
                  <a:pt x="1940313" y="1148576"/>
                </a:lnTo>
              </a:path>
            </a:pathLst>
          </a:custGeom>
          <a:noFill/>
          <a:ln w="12700">
            <a:solidFill>
              <a:srgbClr val="8A8B8F"/>
            </a:solidFill>
            <a:prstDash val="dash"/>
            <a:headEnd len="med" type="oval" w="med"/>
            <a:tailEnd len="med" type="triangl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3" name="任意多边形 10">
            <a:extLst>
              <a:ext uri="{FF2B5EF4-FFF2-40B4-BE49-F238E27FC236}">
                <a16:creationId xmlns:a16="http://schemas.microsoft.com/office/drawing/2014/main" id="{28902053-F5E8-49C0-A82D-7F4ABFA73E55}"/>
              </a:ext>
            </a:extLst>
          </p:cNvPr>
          <p:cNvSpPr/>
          <p:nvPr/>
        </p:nvSpPr>
        <p:spPr>
          <a:xfrm flipV="1">
            <a:off x="4167982" y="4307634"/>
            <a:ext cx="1940313" cy="1148576"/>
          </a:xfrm>
          <a:custGeom>
            <a:gdLst>
              <a:gd fmla="*/ 0 w 1940313" name="connsiteX0"/>
              <a:gd fmla="*/ 791737 h 1148576" name="connsiteY0"/>
              <a:gd fmla="*/ 791737 w 1940313" name="connsiteX1"/>
              <a:gd fmla="*/ 0 h 1148576" name="connsiteY1"/>
              <a:gd fmla="*/ 1940313 w 1940313" name="connsiteX2"/>
              <a:gd fmla="*/ 1148576 h 1148576" name="connsiteY2"/>
            </a:gdLst>
            <a:cxnLst>
              <a:cxn ang="0">
                <a:pos x="connsiteX0" y="connsiteY0"/>
              </a:cxn>
              <a:cxn ang="0">
                <a:pos x="connsiteX1" y="connsiteY1"/>
              </a:cxn>
              <a:cxn ang="0">
                <a:pos x="connsiteX2" y="connsiteY2"/>
              </a:cxn>
            </a:cxnLst>
            <a:rect b="b" l="l" r="r" t="t"/>
            <a:pathLst>
              <a:path h="1148576" w="1940313">
                <a:moveTo>
                  <a:pt x="0" y="791737"/>
                </a:moveTo>
                <a:lnTo>
                  <a:pt x="791737" y="0"/>
                </a:lnTo>
                <a:lnTo>
                  <a:pt x="1940313" y="1148576"/>
                </a:lnTo>
              </a:path>
            </a:pathLst>
          </a:custGeom>
          <a:noFill/>
          <a:ln w="12700">
            <a:solidFill>
              <a:srgbClr val="8A8B8F"/>
            </a:solidFill>
            <a:prstDash val="dash"/>
            <a:headEnd len="med" type="oval" w="med"/>
            <a:tailEnd len="med" type="triangl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4" name="任意多边形 11">
            <a:extLst>
              <a:ext uri="{FF2B5EF4-FFF2-40B4-BE49-F238E27FC236}">
                <a16:creationId xmlns:a16="http://schemas.microsoft.com/office/drawing/2014/main" id="{165E5771-04AC-49A0-BA74-F979222675A6}"/>
              </a:ext>
            </a:extLst>
          </p:cNvPr>
          <p:cNvSpPr/>
          <p:nvPr/>
        </p:nvSpPr>
        <p:spPr>
          <a:xfrm>
            <a:off x="6460106" y="2179801"/>
            <a:ext cx="1940313" cy="1148576"/>
          </a:xfrm>
          <a:custGeom>
            <a:gdLst>
              <a:gd fmla="*/ 0 w 1940313" name="connsiteX0"/>
              <a:gd fmla="*/ 791737 h 1148576" name="connsiteY0"/>
              <a:gd fmla="*/ 791737 w 1940313" name="connsiteX1"/>
              <a:gd fmla="*/ 0 h 1148576" name="connsiteY1"/>
              <a:gd fmla="*/ 1940313 w 1940313" name="connsiteX2"/>
              <a:gd fmla="*/ 1148576 h 1148576" name="connsiteY2"/>
            </a:gdLst>
            <a:cxnLst>
              <a:cxn ang="0">
                <a:pos x="connsiteX0" y="connsiteY0"/>
              </a:cxn>
              <a:cxn ang="0">
                <a:pos x="connsiteX1" y="connsiteY1"/>
              </a:cxn>
              <a:cxn ang="0">
                <a:pos x="connsiteX2" y="connsiteY2"/>
              </a:cxn>
            </a:cxnLst>
            <a:rect b="b" l="l" r="r" t="t"/>
            <a:pathLst>
              <a:path h="1148576" w="1940313">
                <a:moveTo>
                  <a:pt x="0" y="791737"/>
                </a:moveTo>
                <a:lnTo>
                  <a:pt x="791737" y="0"/>
                </a:lnTo>
                <a:lnTo>
                  <a:pt x="1940313" y="1148576"/>
                </a:lnTo>
              </a:path>
            </a:pathLst>
          </a:custGeom>
          <a:noFill/>
          <a:ln w="12700">
            <a:solidFill>
              <a:srgbClr val="8A8B8F"/>
            </a:solidFill>
            <a:prstDash val="dash"/>
            <a:headEnd len="med" type="oval" w="med"/>
            <a:tailEnd len="med" type="triangl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sp>
        <p:nvSpPr>
          <p:cNvPr id="15" name="任意多边形 12">
            <a:extLst>
              <a:ext uri="{FF2B5EF4-FFF2-40B4-BE49-F238E27FC236}">
                <a16:creationId xmlns:a16="http://schemas.microsoft.com/office/drawing/2014/main" id="{DFDF0E0A-B1D0-421C-B153-ADD4C72CEAE6}"/>
              </a:ext>
            </a:extLst>
          </p:cNvPr>
          <p:cNvSpPr/>
          <p:nvPr/>
        </p:nvSpPr>
        <p:spPr>
          <a:xfrm flipV="1">
            <a:off x="8729833" y="4307634"/>
            <a:ext cx="1940313" cy="1148576"/>
          </a:xfrm>
          <a:custGeom>
            <a:gdLst>
              <a:gd fmla="*/ 0 w 1940313" name="connsiteX0"/>
              <a:gd fmla="*/ 791737 h 1148576" name="connsiteY0"/>
              <a:gd fmla="*/ 791737 w 1940313" name="connsiteX1"/>
              <a:gd fmla="*/ 0 h 1148576" name="connsiteY1"/>
              <a:gd fmla="*/ 1940313 w 1940313" name="connsiteX2"/>
              <a:gd fmla="*/ 1148576 h 1148576" name="connsiteY2"/>
            </a:gdLst>
            <a:cxnLst>
              <a:cxn ang="0">
                <a:pos x="connsiteX0" y="connsiteY0"/>
              </a:cxn>
              <a:cxn ang="0">
                <a:pos x="connsiteX1" y="connsiteY1"/>
              </a:cxn>
              <a:cxn ang="0">
                <a:pos x="connsiteX2" y="connsiteY2"/>
              </a:cxn>
            </a:cxnLst>
            <a:rect b="b" l="l" r="r" t="t"/>
            <a:pathLst>
              <a:path h="1148576" w="1940313">
                <a:moveTo>
                  <a:pt x="0" y="791737"/>
                </a:moveTo>
                <a:lnTo>
                  <a:pt x="791737" y="0"/>
                </a:lnTo>
                <a:lnTo>
                  <a:pt x="1940313" y="1148576"/>
                </a:lnTo>
              </a:path>
            </a:pathLst>
          </a:custGeom>
          <a:noFill/>
          <a:ln w="12700">
            <a:solidFill>
              <a:srgbClr val="8A8B8F"/>
            </a:solidFill>
            <a:prstDash val="dash"/>
            <a:headEnd len="med" type="oval" w="med"/>
            <a:tailEnd len="med" type="triangle" w="me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endParaRPr>
          </a:p>
        </p:txBody>
      </p:sp>
      <p:grpSp>
        <p:nvGrpSpPr>
          <p:cNvPr id="16" name="组合 15">
            <a:extLst>
              <a:ext uri="{FF2B5EF4-FFF2-40B4-BE49-F238E27FC236}">
                <a16:creationId xmlns:a16="http://schemas.microsoft.com/office/drawing/2014/main" id="{7BD7CE1C-A7C4-4EB7-898A-CBC3091BDE05}"/>
              </a:ext>
            </a:extLst>
          </p:cNvPr>
          <p:cNvGrpSpPr/>
          <p:nvPr/>
        </p:nvGrpSpPr>
        <p:grpSpPr>
          <a:xfrm>
            <a:off x="1318371" y="5226783"/>
            <a:ext cx="2666093" cy="756784"/>
            <a:chOff x="1351824" y="4950667"/>
            <a:chExt cx="2666093" cy="756784"/>
          </a:xfrm>
        </p:grpSpPr>
        <p:sp>
          <p:nvSpPr>
            <p:cNvPr id="17" name="文本框 48">
              <a:extLst>
                <a:ext uri="{FF2B5EF4-FFF2-40B4-BE49-F238E27FC236}">
                  <a16:creationId xmlns:a16="http://schemas.microsoft.com/office/drawing/2014/main" id="{CFA13429-B503-4D44-A704-7565F2972B24}"/>
                </a:ext>
              </a:extLst>
            </p:cNvPr>
            <p:cNvSpPr txBox="1"/>
            <p:nvPr/>
          </p:nvSpPr>
          <p:spPr>
            <a:xfrm>
              <a:off x="1723309" y="4950667"/>
              <a:ext cx="1923123" cy="304800"/>
            </a:xfrm>
            <a:prstGeom prst="rect">
              <a:avLst/>
            </a:prstGeom>
            <a:noFill/>
          </p:spPr>
          <p:txBody>
            <a:bodyPr rtlCol="0" wrap="square">
              <a:spAutoFit/>
            </a:bodyPr>
            <a:lstStyle/>
            <a:p>
              <a:pPr algn="ctr"/>
              <a:r>
                <a:rPr altLang="en-US" lang="zh-CN" sz="1400">
                  <a:solidFill>
                    <a:schemeClr val="bg1">
                      <a:lumMod val="50000"/>
                    </a:schemeClr>
                  </a:solidFill>
                  <a:latin typeface="微软雅黑"/>
                  <a:ea typeface="微软雅黑"/>
                </a:rPr>
                <a:t>点击添加标题</a:t>
              </a:r>
            </a:p>
          </p:txBody>
        </p:sp>
        <p:sp>
          <p:nvSpPr>
            <p:cNvPr id="18" name="矩形 17">
              <a:extLst>
                <a:ext uri="{FF2B5EF4-FFF2-40B4-BE49-F238E27FC236}">
                  <a16:creationId xmlns:a16="http://schemas.microsoft.com/office/drawing/2014/main" id="{F402D2BE-9481-41C5-B88B-1A61EE014807}"/>
                </a:ext>
              </a:extLst>
            </p:cNvPr>
            <p:cNvSpPr/>
            <p:nvPr/>
          </p:nvSpPr>
          <p:spPr>
            <a:xfrm>
              <a:off x="1351824" y="5199619"/>
              <a:ext cx="2666093" cy="502920"/>
            </a:xfrm>
            <a:prstGeom prst="rect">
              <a:avLst/>
            </a:prstGeom>
          </p:spPr>
          <p:txBody>
            <a:bodyPr wrap="square">
              <a:spAutoFit/>
            </a:bodyPr>
            <a:lstStyle/>
            <a:p>
              <a:pPr algn="ctr" fontAlgn="base">
                <a:spcBef>
                  <a:spcPct val="0"/>
                </a:spcBef>
                <a:spcAft>
                  <a:spcPct val="0"/>
                </a:spcAft>
              </a:pPr>
              <a:r>
                <a:rPr altLang="zh-CN" lang="en-US" sz="900">
                  <a:solidFill>
                    <a:schemeClr val="bg1">
                      <a:lumMod val="50000"/>
                    </a:schemeClr>
                  </a:solidFill>
                  <a:latin charset="0" panose="020b0502020202020204" pitchFamily="34" typeface="Century Gothic"/>
                  <a:ea charset="0" panose="020b0502040204020203" pitchFamily="34" typeface="Segoe UI"/>
                  <a:cs charset="0" panose="020b0502040204020203" pitchFamily="34" typeface="Segoe UI"/>
                  <a:sym charset="0" typeface="Lato Regular"/>
                </a:rPr>
                <a:t>Lorem ipsum dolor sit amet, consectetuer adipiscing elit. Maecenas porttitor congue massa. Fusce posuere, </a:t>
              </a:r>
            </a:p>
          </p:txBody>
        </p:sp>
      </p:grpSp>
      <p:grpSp>
        <p:nvGrpSpPr>
          <p:cNvPr id="19" name="组合 18">
            <a:extLst>
              <a:ext uri="{FF2B5EF4-FFF2-40B4-BE49-F238E27FC236}">
                <a16:creationId xmlns:a16="http://schemas.microsoft.com/office/drawing/2014/main" id="{4CF15602-50FA-4BAF-907E-A1423323EB89}"/>
              </a:ext>
            </a:extLst>
          </p:cNvPr>
          <p:cNvGrpSpPr/>
          <p:nvPr/>
        </p:nvGrpSpPr>
        <p:grpSpPr>
          <a:xfrm>
            <a:off x="3640657" y="1685297"/>
            <a:ext cx="2666093" cy="756784"/>
            <a:chOff x="1351824" y="4950667"/>
            <a:chExt cx="2666093" cy="756784"/>
          </a:xfrm>
        </p:grpSpPr>
        <p:sp>
          <p:nvSpPr>
            <p:cNvPr id="20" name="文本框 51">
              <a:extLst>
                <a:ext uri="{FF2B5EF4-FFF2-40B4-BE49-F238E27FC236}">
                  <a16:creationId xmlns:a16="http://schemas.microsoft.com/office/drawing/2014/main" id="{49012991-5AD2-4254-B0B3-AF69F2B5BD67}"/>
                </a:ext>
              </a:extLst>
            </p:cNvPr>
            <p:cNvSpPr txBox="1"/>
            <p:nvPr/>
          </p:nvSpPr>
          <p:spPr>
            <a:xfrm>
              <a:off x="1723310" y="4950667"/>
              <a:ext cx="1923123" cy="304800"/>
            </a:xfrm>
            <a:prstGeom prst="rect">
              <a:avLst/>
            </a:prstGeom>
            <a:noFill/>
          </p:spPr>
          <p:txBody>
            <a:bodyPr rtlCol="0" wrap="square">
              <a:spAutoFit/>
            </a:bodyPr>
            <a:lstStyle/>
            <a:p>
              <a:pPr algn="ctr"/>
              <a:r>
                <a:rPr altLang="en-US" lang="zh-CN" sz="1400">
                  <a:solidFill>
                    <a:schemeClr val="bg1">
                      <a:lumMod val="50000"/>
                    </a:schemeClr>
                  </a:solidFill>
                  <a:latin typeface="微软雅黑"/>
                  <a:ea typeface="微软雅黑"/>
                </a:rPr>
                <a:t>点击添加标题</a:t>
              </a:r>
            </a:p>
          </p:txBody>
        </p:sp>
        <p:sp>
          <p:nvSpPr>
            <p:cNvPr id="21" name="矩形 20">
              <a:extLst>
                <a:ext uri="{FF2B5EF4-FFF2-40B4-BE49-F238E27FC236}">
                  <a16:creationId xmlns:a16="http://schemas.microsoft.com/office/drawing/2014/main" id="{124D9545-57A9-46C2-AC0C-0763B2EFA13B}"/>
                </a:ext>
              </a:extLst>
            </p:cNvPr>
            <p:cNvSpPr/>
            <p:nvPr/>
          </p:nvSpPr>
          <p:spPr>
            <a:xfrm>
              <a:off x="1351824" y="5199620"/>
              <a:ext cx="2666093" cy="502920"/>
            </a:xfrm>
            <a:prstGeom prst="rect">
              <a:avLst/>
            </a:prstGeom>
          </p:spPr>
          <p:txBody>
            <a:bodyPr wrap="square">
              <a:spAutoFit/>
            </a:bodyPr>
            <a:lstStyle/>
            <a:p>
              <a:pPr algn="ctr" fontAlgn="base">
                <a:spcBef>
                  <a:spcPct val="0"/>
                </a:spcBef>
                <a:spcAft>
                  <a:spcPct val="0"/>
                </a:spcAft>
              </a:pPr>
              <a:r>
                <a:rPr altLang="zh-CN" lang="en-US" sz="900">
                  <a:solidFill>
                    <a:schemeClr val="bg1">
                      <a:lumMod val="50000"/>
                    </a:schemeClr>
                  </a:solidFill>
                  <a:latin charset="0" panose="020b0502020202020204" pitchFamily="34" typeface="Century Gothic"/>
                  <a:ea charset="0" panose="020b0502040204020203" pitchFamily="34" typeface="Segoe UI"/>
                  <a:cs charset="0" panose="020b0502040204020203" pitchFamily="34" typeface="Segoe UI"/>
                  <a:sym charset="0" typeface="Lato Regular"/>
                </a:rPr>
                <a:t>Lorem ipsum dolor sit amet, consectetuer adipiscing elit. Maecenas porttitor congue massa. Fusce posuere, </a:t>
              </a:r>
            </a:p>
          </p:txBody>
        </p:sp>
      </p:grpSp>
      <p:grpSp>
        <p:nvGrpSpPr>
          <p:cNvPr id="22" name="组合 21">
            <a:extLst>
              <a:ext uri="{FF2B5EF4-FFF2-40B4-BE49-F238E27FC236}">
                <a16:creationId xmlns:a16="http://schemas.microsoft.com/office/drawing/2014/main" id="{E35CA883-5756-4319-868A-49AB9F0D8DAE}"/>
              </a:ext>
            </a:extLst>
          </p:cNvPr>
          <p:cNvGrpSpPr/>
          <p:nvPr/>
        </p:nvGrpSpPr>
        <p:grpSpPr>
          <a:xfrm>
            <a:off x="5919399" y="5226783"/>
            <a:ext cx="2666093" cy="756784"/>
            <a:chOff x="1351824" y="4950667"/>
            <a:chExt cx="2666093" cy="756784"/>
          </a:xfrm>
        </p:grpSpPr>
        <p:sp>
          <p:nvSpPr>
            <p:cNvPr id="23" name="文本框 54">
              <a:extLst>
                <a:ext uri="{FF2B5EF4-FFF2-40B4-BE49-F238E27FC236}">
                  <a16:creationId xmlns:a16="http://schemas.microsoft.com/office/drawing/2014/main" id="{7261E6AB-3CE3-4F12-B4E9-A9EB471B7FFE}"/>
                </a:ext>
              </a:extLst>
            </p:cNvPr>
            <p:cNvSpPr txBox="1"/>
            <p:nvPr/>
          </p:nvSpPr>
          <p:spPr>
            <a:xfrm>
              <a:off x="1723310" y="4950667"/>
              <a:ext cx="1923123" cy="304800"/>
            </a:xfrm>
            <a:prstGeom prst="rect">
              <a:avLst/>
            </a:prstGeom>
            <a:noFill/>
          </p:spPr>
          <p:txBody>
            <a:bodyPr rtlCol="0" wrap="square">
              <a:spAutoFit/>
            </a:bodyPr>
            <a:lstStyle/>
            <a:p>
              <a:pPr algn="ctr"/>
              <a:r>
                <a:rPr altLang="en-US" lang="zh-CN" sz="1400">
                  <a:solidFill>
                    <a:schemeClr val="bg1">
                      <a:lumMod val="50000"/>
                    </a:schemeClr>
                  </a:solidFill>
                  <a:latin typeface="微软雅黑"/>
                  <a:ea typeface="微软雅黑"/>
                </a:rPr>
                <a:t>点击添加标题</a:t>
              </a:r>
            </a:p>
          </p:txBody>
        </p:sp>
        <p:sp>
          <p:nvSpPr>
            <p:cNvPr id="24" name="矩形 23">
              <a:extLst>
                <a:ext uri="{FF2B5EF4-FFF2-40B4-BE49-F238E27FC236}">
                  <a16:creationId xmlns:a16="http://schemas.microsoft.com/office/drawing/2014/main" id="{F043EAD2-B254-4A40-9B53-7F0491FA2844}"/>
                </a:ext>
              </a:extLst>
            </p:cNvPr>
            <p:cNvSpPr/>
            <p:nvPr/>
          </p:nvSpPr>
          <p:spPr>
            <a:xfrm>
              <a:off x="1351824" y="5199619"/>
              <a:ext cx="2666093" cy="502920"/>
            </a:xfrm>
            <a:prstGeom prst="rect">
              <a:avLst/>
            </a:prstGeom>
          </p:spPr>
          <p:txBody>
            <a:bodyPr wrap="square">
              <a:spAutoFit/>
            </a:bodyPr>
            <a:lstStyle/>
            <a:p>
              <a:pPr algn="ctr" fontAlgn="base">
                <a:spcBef>
                  <a:spcPct val="0"/>
                </a:spcBef>
                <a:spcAft>
                  <a:spcPct val="0"/>
                </a:spcAft>
              </a:pPr>
              <a:r>
                <a:rPr altLang="zh-CN" lang="en-US" sz="900">
                  <a:solidFill>
                    <a:schemeClr val="bg1">
                      <a:lumMod val="50000"/>
                    </a:schemeClr>
                  </a:solidFill>
                  <a:latin charset="0" panose="020b0502020202020204" pitchFamily="34" typeface="Century Gothic"/>
                  <a:ea charset="0" panose="020b0502040204020203" pitchFamily="34" typeface="Segoe UI"/>
                  <a:cs charset="0" panose="020b0502040204020203" pitchFamily="34" typeface="Segoe UI"/>
                  <a:sym charset="0" typeface="Lato Regular"/>
                </a:rPr>
                <a:t>Lorem ipsum dolor sit amet, consectetuer adipiscing elit. Maecenas porttitor congue massa. Fusce posuere, </a:t>
              </a:r>
            </a:p>
          </p:txBody>
        </p:sp>
      </p:grpSp>
      <p:grpSp>
        <p:nvGrpSpPr>
          <p:cNvPr id="25" name="组合 24">
            <a:extLst>
              <a:ext uri="{FF2B5EF4-FFF2-40B4-BE49-F238E27FC236}">
                <a16:creationId xmlns:a16="http://schemas.microsoft.com/office/drawing/2014/main" id="{77C91DED-B420-4DDC-BC79-F20D4442E3AB}"/>
              </a:ext>
            </a:extLst>
          </p:cNvPr>
          <p:cNvGrpSpPr/>
          <p:nvPr/>
        </p:nvGrpSpPr>
        <p:grpSpPr>
          <a:xfrm>
            <a:off x="8241685" y="1685297"/>
            <a:ext cx="2666093" cy="756784"/>
            <a:chOff x="1351824" y="4950667"/>
            <a:chExt cx="2666093" cy="756784"/>
          </a:xfrm>
        </p:grpSpPr>
        <p:sp>
          <p:nvSpPr>
            <p:cNvPr id="26" name="文本框 57">
              <a:extLst>
                <a:ext uri="{FF2B5EF4-FFF2-40B4-BE49-F238E27FC236}">
                  <a16:creationId xmlns:a16="http://schemas.microsoft.com/office/drawing/2014/main" id="{0E547E6A-008A-47E0-B9C2-E5613BF8F978}"/>
                </a:ext>
              </a:extLst>
            </p:cNvPr>
            <p:cNvSpPr txBox="1"/>
            <p:nvPr/>
          </p:nvSpPr>
          <p:spPr>
            <a:xfrm>
              <a:off x="1723308" y="4950667"/>
              <a:ext cx="1923123" cy="304800"/>
            </a:xfrm>
            <a:prstGeom prst="rect">
              <a:avLst/>
            </a:prstGeom>
            <a:noFill/>
          </p:spPr>
          <p:txBody>
            <a:bodyPr rtlCol="0" wrap="square">
              <a:spAutoFit/>
            </a:bodyPr>
            <a:lstStyle/>
            <a:p>
              <a:pPr algn="ctr"/>
              <a:r>
                <a:rPr altLang="en-US" lang="zh-CN" sz="1400">
                  <a:solidFill>
                    <a:schemeClr val="bg1">
                      <a:lumMod val="50000"/>
                    </a:schemeClr>
                  </a:solidFill>
                  <a:latin typeface="微软雅黑"/>
                  <a:ea typeface="微软雅黑"/>
                </a:rPr>
                <a:t>点击添加标题</a:t>
              </a:r>
            </a:p>
          </p:txBody>
        </p:sp>
        <p:sp>
          <p:nvSpPr>
            <p:cNvPr id="27" name="矩形 26">
              <a:extLst>
                <a:ext uri="{FF2B5EF4-FFF2-40B4-BE49-F238E27FC236}">
                  <a16:creationId xmlns:a16="http://schemas.microsoft.com/office/drawing/2014/main" id="{FD41A13F-B40F-4689-AC9A-470D19C24ECD}"/>
                </a:ext>
              </a:extLst>
            </p:cNvPr>
            <p:cNvSpPr/>
            <p:nvPr/>
          </p:nvSpPr>
          <p:spPr>
            <a:xfrm>
              <a:off x="1351824" y="5199620"/>
              <a:ext cx="2666093" cy="502920"/>
            </a:xfrm>
            <a:prstGeom prst="rect">
              <a:avLst/>
            </a:prstGeom>
          </p:spPr>
          <p:txBody>
            <a:bodyPr wrap="square">
              <a:spAutoFit/>
            </a:bodyPr>
            <a:lstStyle/>
            <a:p>
              <a:pPr algn="ctr" fontAlgn="base">
                <a:spcBef>
                  <a:spcPct val="0"/>
                </a:spcBef>
                <a:spcAft>
                  <a:spcPct val="0"/>
                </a:spcAft>
              </a:pPr>
              <a:r>
                <a:rPr altLang="zh-CN" lang="en-US" sz="900">
                  <a:solidFill>
                    <a:schemeClr val="bg1">
                      <a:lumMod val="50000"/>
                    </a:schemeClr>
                  </a:solidFill>
                  <a:latin charset="0" panose="020b0502020202020204" pitchFamily="34" typeface="Century Gothic"/>
                  <a:ea charset="0" panose="020b0502040204020203" pitchFamily="34" typeface="Segoe UI"/>
                  <a:cs charset="0" panose="020b0502040204020203" pitchFamily="34" typeface="Segoe UI"/>
                  <a:sym charset="0" typeface="Lato Regular"/>
                </a:rPr>
                <a:t>Lorem ipsum dolor sit amet, consectetuer adipiscing elit. Maecenas porttitor congue massa. Fusce posuere, </a:t>
              </a:r>
            </a:p>
          </p:txBody>
        </p:sp>
      </p:grpSp>
      <p:grpSp>
        <p:nvGrpSpPr>
          <p:cNvPr id="28" name="组合 27">
            <a:extLst>
              <a:ext uri="{FF2B5EF4-FFF2-40B4-BE49-F238E27FC236}">
                <a16:creationId xmlns:a16="http://schemas.microsoft.com/office/drawing/2014/main" id="{6907A429-2EFD-40CA-9AF9-05A429E171E1}"/>
              </a:ext>
            </a:extLst>
          </p:cNvPr>
          <p:cNvGrpSpPr/>
          <p:nvPr/>
        </p:nvGrpSpPr>
        <p:grpSpPr>
          <a:xfrm>
            <a:off x="2441000" y="3449704"/>
            <a:ext cx="481094" cy="701296"/>
            <a:chOff x="4081166" y="4301728"/>
            <a:chExt cx="239316" cy="348854"/>
          </a:xfrm>
          <a:solidFill>
            <a:schemeClr val="bg1"/>
          </a:solidFill>
        </p:grpSpPr>
        <p:sp>
          <p:nvSpPr>
            <p:cNvPr id="29" name="AutoShape 97">
              <a:extLst>
                <a:ext uri="{FF2B5EF4-FFF2-40B4-BE49-F238E27FC236}">
                  <a16:creationId xmlns:a16="http://schemas.microsoft.com/office/drawing/2014/main" id="{7D1AF57F-4477-4CA0-96AE-B6F3F10019D9}"/>
                </a:ext>
              </a:extLst>
            </p:cNvPr>
            <p:cNvSpPr/>
            <p:nvPr/>
          </p:nvSpPr>
          <p:spPr bwMode="auto">
            <a:xfrm>
              <a:off x="4081166" y="4301728"/>
              <a:ext cx="239316" cy="34885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0" name="AutoShape 98">
              <a:extLst>
                <a:ext uri="{FF2B5EF4-FFF2-40B4-BE49-F238E27FC236}">
                  <a16:creationId xmlns:a16="http://schemas.microsoft.com/office/drawing/2014/main" id="{1BB2195C-35FF-47CE-99A2-44D5049390C7}"/>
                </a:ext>
              </a:extLst>
            </p:cNvPr>
            <p:cNvSpPr/>
            <p:nvPr/>
          </p:nvSpPr>
          <p:spPr bwMode="auto">
            <a:xfrm>
              <a:off x="4178797" y="4334470"/>
              <a:ext cx="44053" cy="107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1" name="AutoShape 99">
              <a:extLst>
                <a:ext uri="{FF2B5EF4-FFF2-40B4-BE49-F238E27FC236}">
                  <a16:creationId xmlns:a16="http://schemas.microsoft.com/office/drawing/2014/main" id="{DB81D1A2-0E39-4523-8589-4ED78BD0009B}"/>
                </a:ext>
              </a:extLst>
            </p:cNvPr>
            <p:cNvSpPr/>
            <p:nvPr/>
          </p:nvSpPr>
          <p:spPr bwMode="auto">
            <a:xfrm>
              <a:off x="4190108" y="4607123"/>
              <a:ext cx="21431" cy="1071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32" name="组合 31">
            <a:extLst>
              <a:ext uri="{FF2B5EF4-FFF2-40B4-BE49-F238E27FC236}">
                <a16:creationId xmlns:a16="http://schemas.microsoft.com/office/drawing/2014/main" id="{89D36353-22F1-433D-AEAE-9EFF3608B842}"/>
              </a:ext>
            </a:extLst>
          </p:cNvPr>
          <p:cNvGrpSpPr/>
          <p:nvPr/>
        </p:nvGrpSpPr>
        <p:grpSpPr>
          <a:xfrm>
            <a:off x="4635534" y="3462405"/>
            <a:ext cx="675893" cy="675893"/>
            <a:chOff x="6162378" y="2904530"/>
            <a:chExt cx="348258" cy="348258"/>
          </a:xfrm>
          <a:solidFill>
            <a:schemeClr val="bg1"/>
          </a:solidFill>
        </p:grpSpPr>
        <p:sp>
          <p:nvSpPr>
            <p:cNvPr id="33" name="AutoShape 52">
              <a:extLst>
                <a:ext uri="{FF2B5EF4-FFF2-40B4-BE49-F238E27FC236}">
                  <a16:creationId xmlns:a16="http://schemas.microsoft.com/office/drawing/2014/main" id="{A5EC4F6A-77F4-442A-BC50-F649B580CF8F}"/>
                </a:ext>
              </a:extLst>
            </p:cNvPr>
            <p:cNvSpPr/>
            <p:nvPr/>
          </p:nvSpPr>
          <p:spPr bwMode="auto">
            <a:xfrm>
              <a:off x="6162378" y="2904530"/>
              <a:ext cx="348258" cy="348258"/>
            </a:xfrm>
            <a:custGeom>
              <a:gdLst>
                <a:gd fmla="+- 0 10800 87" name="T0"/>
                <a:gd fmla="*/ T0 w 21426" name="T1"/>
                <a:gd fmla="+- 0 10799 73" name="T2"/>
                <a:gd fmla="*/ 10799 h 21453" name="T3"/>
                <a:gd fmla="+- 0 10800 87" name="T4"/>
                <a:gd fmla="*/ T4 w 21426" name="T5"/>
                <a:gd fmla="+- 0 10799 73" name="T6"/>
                <a:gd fmla="*/ 10799 h 21453" name="T7"/>
                <a:gd fmla="+- 0 10800 87" name="T8"/>
                <a:gd fmla="*/ T8 w 21426" name="T9"/>
                <a:gd fmla="+- 0 10799 73" name="T10"/>
                <a:gd fmla="*/ 10799 h 21453" name="T11"/>
                <a:gd fmla="+- 0 10800 87" name="T12"/>
                <a:gd fmla="*/ T12 w 21426" name="T13"/>
                <a:gd fmla="+- 0 10799 73" name="T14"/>
                <a:gd fmla="*/ 10799 h 21453" name="T15"/>
              </a:gdLst>
              <a:cxnLst>
                <a:cxn ang="0">
                  <a:pos x="T1" y="T3"/>
                </a:cxn>
                <a:cxn ang="0">
                  <a:pos x="T5" y="T7"/>
                </a:cxn>
                <a:cxn ang="0">
                  <a:pos x="T9" y="T11"/>
                </a:cxn>
                <a:cxn ang="0">
                  <a:pos x="T13" y="T15"/>
                </a:cxn>
              </a:cxnLst>
              <a:rect b="b" l="0" r="r" t="0"/>
              <a:pathLst>
                <a:path h="21453" w="21426">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4" name="AutoShape 53">
              <a:extLst>
                <a:ext uri="{FF2B5EF4-FFF2-40B4-BE49-F238E27FC236}">
                  <a16:creationId xmlns:a16="http://schemas.microsoft.com/office/drawing/2014/main" id="{CBD6D39C-DD73-4EB5-972F-48490904820A}"/>
                </a:ext>
              </a:extLst>
            </p:cNvPr>
            <p:cNvSpPr/>
            <p:nvPr/>
          </p:nvSpPr>
          <p:spPr bwMode="auto">
            <a:xfrm>
              <a:off x="6293347" y="3024187"/>
              <a:ext cx="94060" cy="97631"/>
            </a:xfrm>
            <a:custGeom>
              <a:gdLst>
                <a:gd fmla="+- 0 10801 59" name="T0"/>
                <a:gd fmla="*/ T0 w 21484" name="T1"/>
                <a:gd fmla="+- 0 10799 41" name="T2"/>
                <a:gd fmla="*/ 10799 h 21516" name="T3"/>
                <a:gd fmla="+- 0 10801 59" name="T4"/>
                <a:gd fmla="*/ T4 w 21484" name="T5"/>
                <a:gd fmla="+- 0 10799 41" name="T6"/>
                <a:gd fmla="*/ 10799 h 21516" name="T7"/>
                <a:gd fmla="+- 0 10801 59" name="T8"/>
                <a:gd fmla="*/ T8 w 21484" name="T9"/>
                <a:gd fmla="+- 0 10799 41" name="T10"/>
                <a:gd fmla="*/ 10799 h 21516" name="T11"/>
                <a:gd fmla="+- 0 10801 59" name="T12"/>
                <a:gd fmla="*/ T12 w 21484" name="T13"/>
                <a:gd fmla="+- 0 10799 41" name="T14"/>
                <a:gd fmla="*/ 10799 h 21516" name="T15"/>
              </a:gdLst>
              <a:cxnLst>
                <a:cxn ang="0">
                  <a:pos x="T1" y="T3"/>
                </a:cxn>
                <a:cxn ang="0">
                  <a:pos x="T5" y="T7"/>
                </a:cxn>
                <a:cxn ang="0">
                  <a:pos x="T9" y="T11"/>
                </a:cxn>
                <a:cxn ang="0">
                  <a:pos x="T13" y="T15"/>
                </a:cxn>
              </a:cxnLst>
              <a:rect b="b" l="0" r="r" t="0"/>
              <a:pathLst>
                <a:path h="21516" w="21484">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5" name="AutoShape 54">
              <a:extLst>
                <a:ext uri="{FF2B5EF4-FFF2-40B4-BE49-F238E27FC236}">
                  <a16:creationId xmlns:a16="http://schemas.microsoft.com/office/drawing/2014/main" id="{26927B05-5269-4985-A354-AC53576DFABE}"/>
                </a:ext>
              </a:extLst>
            </p:cNvPr>
            <p:cNvSpPr/>
            <p:nvPr/>
          </p:nvSpPr>
          <p:spPr bwMode="auto">
            <a:xfrm>
              <a:off x="6282035" y="3143845"/>
              <a:ext cx="52983" cy="55364"/>
            </a:xfrm>
            <a:custGeom>
              <a:gdLst>
                <a:gd fmla="+- 0 10791 197" name="T0"/>
                <a:gd fmla="*/ T0 w 21188" name="T1"/>
                <a:gd fmla="+- 0 10794 193" name="T2"/>
                <a:gd fmla="*/ 10794 h 21203" name="T3"/>
                <a:gd fmla="+- 0 10791 197" name="T4"/>
                <a:gd fmla="*/ T4 w 21188" name="T5"/>
                <a:gd fmla="+- 0 10794 193" name="T6"/>
                <a:gd fmla="*/ 10794 h 21203" name="T7"/>
                <a:gd fmla="+- 0 10791 197" name="T8"/>
                <a:gd fmla="*/ T8 w 21188" name="T9"/>
                <a:gd fmla="+- 0 10794 193" name="T10"/>
                <a:gd fmla="*/ 10794 h 21203" name="T11"/>
                <a:gd fmla="+- 0 10791 197" name="T12"/>
                <a:gd fmla="*/ T12 w 21188" name="T13"/>
                <a:gd fmla="+- 0 10794 193" name="T14"/>
                <a:gd fmla="*/ 10794 h 21203" name="T15"/>
              </a:gdLst>
              <a:cxnLst>
                <a:cxn ang="0">
                  <a:pos x="T1" y="T3"/>
                </a:cxn>
                <a:cxn ang="0">
                  <a:pos x="T5" y="T7"/>
                </a:cxn>
                <a:cxn ang="0">
                  <a:pos x="T9" y="T11"/>
                </a:cxn>
                <a:cxn ang="0">
                  <a:pos x="T13" y="T15"/>
                </a:cxn>
              </a:cxnLst>
              <a:rect b="b" l="0" r="r" t="0"/>
              <a:pathLst>
                <a:path h="21203" w="21188">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6" name="AutoShape 55">
              <a:extLst>
                <a:ext uri="{FF2B5EF4-FFF2-40B4-BE49-F238E27FC236}">
                  <a16:creationId xmlns:a16="http://schemas.microsoft.com/office/drawing/2014/main" id="{4B3BF412-3D3F-4065-B235-B584F5362669}"/>
                </a:ext>
              </a:extLst>
            </p:cNvPr>
            <p:cNvSpPr/>
            <p:nvPr/>
          </p:nvSpPr>
          <p:spPr bwMode="auto">
            <a:xfrm>
              <a:off x="6336804" y="2958703"/>
              <a:ext cx="53578" cy="55960"/>
            </a:xfrm>
            <a:custGeom>
              <a:gdLst>
                <a:gd fmla="+- 0 10803 213" name="T0"/>
                <a:gd fmla="*/ T0 w 21180" name="T1"/>
                <a:gd fmla="+- 0 10801 203" name="T2"/>
                <a:gd fmla="*/ 10801 h 21196" name="T3"/>
                <a:gd fmla="+- 0 10803 213" name="T4"/>
                <a:gd fmla="*/ T4 w 21180" name="T5"/>
                <a:gd fmla="+- 0 10801 203" name="T6"/>
                <a:gd fmla="*/ 10801 h 21196" name="T7"/>
                <a:gd fmla="+- 0 10803 213" name="T8"/>
                <a:gd fmla="*/ T8 w 21180" name="T9"/>
                <a:gd fmla="+- 0 10801 203" name="T10"/>
                <a:gd fmla="*/ 10801 h 21196" name="T11"/>
                <a:gd fmla="+- 0 10803 213" name="T12"/>
                <a:gd fmla="*/ T12 w 21180" name="T13"/>
                <a:gd fmla="+- 0 10801 203" name="T14"/>
                <a:gd fmla="*/ 10801 h 21196" name="T15"/>
              </a:gdLst>
              <a:cxnLst>
                <a:cxn ang="0">
                  <a:pos x="T1" y="T3"/>
                </a:cxn>
                <a:cxn ang="0">
                  <a:pos x="T5" y="T7"/>
                </a:cxn>
                <a:cxn ang="0">
                  <a:pos x="T9" y="T11"/>
                </a:cxn>
                <a:cxn ang="0">
                  <a:pos x="T13" y="T15"/>
                </a:cxn>
              </a:cxnLst>
              <a:rect b="b" l="0" r="r" t="0"/>
              <a:pathLst>
                <a:path h="21196" w="21180">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37" name="Group 58">
            <a:extLst>
              <a:ext uri="{FF2B5EF4-FFF2-40B4-BE49-F238E27FC236}">
                <a16:creationId xmlns:a16="http://schemas.microsoft.com/office/drawing/2014/main" id="{394A6B9C-4750-47C1-9C29-F089BC864407}"/>
              </a:ext>
            </a:extLst>
          </p:cNvPr>
          <p:cNvGrpSpPr/>
          <p:nvPr/>
        </p:nvGrpSpPr>
        <p:grpSpPr>
          <a:xfrm>
            <a:off x="6979956" y="3510254"/>
            <a:ext cx="570915" cy="535782"/>
            <a:chOff x="10074275" y="1647825"/>
            <a:chExt cx="464344" cy="435769"/>
          </a:xfrm>
          <a:solidFill>
            <a:schemeClr val="bg1"/>
          </a:solidFill>
        </p:grpSpPr>
        <p:sp>
          <p:nvSpPr>
            <p:cNvPr id="38" name="AutoShape 69">
              <a:extLst>
                <a:ext uri="{FF2B5EF4-FFF2-40B4-BE49-F238E27FC236}">
                  <a16:creationId xmlns:a16="http://schemas.microsoft.com/office/drawing/2014/main" id="{642E3D34-9243-4A53-8711-F7D65898A4D0}"/>
                </a:ext>
              </a:extLst>
            </p:cNvPr>
            <p:cNvSpPr/>
            <p:nvPr/>
          </p:nvSpPr>
          <p:spPr bwMode="auto">
            <a:xfrm>
              <a:off x="10074275" y="1647825"/>
              <a:ext cx="464344"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39" name="AutoShape 70">
              <a:extLst>
                <a:ext uri="{FF2B5EF4-FFF2-40B4-BE49-F238E27FC236}">
                  <a16:creationId xmlns:a16="http://schemas.microsoft.com/office/drawing/2014/main" id="{EBFC5076-1018-427C-BF74-4534F4E229CF}"/>
                </a:ext>
              </a:extLst>
            </p:cNvPr>
            <p:cNvSpPr/>
            <p:nvPr/>
          </p:nvSpPr>
          <p:spPr bwMode="auto">
            <a:xfrm>
              <a:off x="10291763" y="1734344"/>
              <a:ext cx="87313" cy="150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0" name="AutoShape 71">
              <a:extLst>
                <a:ext uri="{FF2B5EF4-FFF2-40B4-BE49-F238E27FC236}">
                  <a16:creationId xmlns:a16="http://schemas.microsoft.com/office/drawing/2014/main" id="{E42EADA8-7E92-45BA-B9A1-E630BAC36EE1}"/>
                </a:ext>
              </a:extLst>
            </p:cNvPr>
            <p:cNvSpPr/>
            <p:nvPr/>
          </p:nvSpPr>
          <p:spPr bwMode="auto">
            <a:xfrm>
              <a:off x="10291763" y="1778000"/>
              <a:ext cx="87313" cy="150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1" name="AutoShape 72">
              <a:extLst>
                <a:ext uri="{FF2B5EF4-FFF2-40B4-BE49-F238E27FC236}">
                  <a16:creationId xmlns:a16="http://schemas.microsoft.com/office/drawing/2014/main" id="{BEA7372A-7BCC-446C-A994-4263730995FB}"/>
                </a:ext>
              </a:extLst>
            </p:cNvPr>
            <p:cNvSpPr/>
            <p:nvPr/>
          </p:nvSpPr>
          <p:spPr bwMode="auto">
            <a:xfrm>
              <a:off x="10291763" y="1821657"/>
              <a:ext cx="188913" cy="150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2" name="AutoShape 73">
              <a:extLst>
                <a:ext uri="{FF2B5EF4-FFF2-40B4-BE49-F238E27FC236}">
                  <a16:creationId xmlns:a16="http://schemas.microsoft.com/office/drawing/2014/main" id="{3004C6C6-6044-438F-AE10-AB09B4FEEA2A}"/>
                </a:ext>
              </a:extLst>
            </p:cNvPr>
            <p:cNvSpPr/>
            <p:nvPr/>
          </p:nvSpPr>
          <p:spPr bwMode="auto">
            <a:xfrm>
              <a:off x="10132219" y="1908969"/>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3" name="AutoShape 74">
              <a:extLst>
                <a:ext uri="{FF2B5EF4-FFF2-40B4-BE49-F238E27FC236}">
                  <a16:creationId xmlns:a16="http://schemas.microsoft.com/office/drawing/2014/main" id="{69E81D5E-CBFE-49B1-85E4-3FA6DCB9224F}"/>
                </a:ext>
              </a:extLst>
            </p:cNvPr>
            <p:cNvSpPr/>
            <p:nvPr/>
          </p:nvSpPr>
          <p:spPr bwMode="auto">
            <a:xfrm>
              <a:off x="10132219" y="1952625"/>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4" name="AutoShape 75">
              <a:extLst>
                <a:ext uri="{FF2B5EF4-FFF2-40B4-BE49-F238E27FC236}">
                  <a16:creationId xmlns:a16="http://schemas.microsoft.com/office/drawing/2014/main" id="{62323096-5B6F-4C52-9FAE-136036C3D9D0}"/>
                </a:ext>
              </a:extLst>
            </p:cNvPr>
            <p:cNvSpPr/>
            <p:nvPr/>
          </p:nvSpPr>
          <p:spPr bwMode="auto">
            <a:xfrm>
              <a:off x="10132219" y="1996282"/>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5" name="AutoShape 76">
              <a:extLst>
                <a:ext uri="{FF2B5EF4-FFF2-40B4-BE49-F238E27FC236}">
                  <a16:creationId xmlns:a16="http://schemas.microsoft.com/office/drawing/2014/main" id="{4201ABEC-06A5-49ED-960D-176B7DE4B7FF}"/>
                </a:ext>
              </a:extLst>
            </p:cNvPr>
            <p:cNvSpPr/>
            <p:nvPr/>
          </p:nvSpPr>
          <p:spPr bwMode="auto">
            <a:xfrm>
              <a:off x="10132219" y="1865313"/>
              <a:ext cx="348456"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6" name="AutoShape 77">
              <a:extLst>
                <a:ext uri="{FF2B5EF4-FFF2-40B4-BE49-F238E27FC236}">
                  <a16:creationId xmlns:a16="http://schemas.microsoft.com/office/drawing/2014/main" id="{0619F954-8B03-49F2-9044-6F4BFE98F3D8}"/>
                </a:ext>
              </a:extLst>
            </p:cNvPr>
            <p:cNvSpPr/>
            <p:nvPr/>
          </p:nvSpPr>
          <p:spPr bwMode="auto">
            <a:xfrm>
              <a:off x="10132219" y="1720057"/>
              <a:ext cx="130969" cy="1166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grpSp>
        <p:nvGrpSpPr>
          <p:cNvPr id="47" name="组合 46">
            <a:extLst>
              <a:ext uri="{FF2B5EF4-FFF2-40B4-BE49-F238E27FC236}">
                <a16:creationId xmlns:a16="http://schemas.microsoft.com/office/drawing/2014/main" id="{915130EF-0A10-4DF3-9C46-AB93180E748F}"/>
              </a:ext>
            </a:extLst>
          </p:cNvPr>
          <p:cNvGrpSpPr/>
          <p:nvPr/>
        </p:nvGrpSpPr>
        <p:grpSpPr>
          <a:xfrm>
            <a:off x="9234888" y="3495375"/>
            <a:ext cx="644916" cy="565540"/>
            <a:chOff x="1239739" y="2232422"/>
            <a:chExt cx="348258" cy="305396"/>
          </a:xfrm>
          <a:solidFill>
            <a:schemeClr val="bg1"/>
          </a:solidFill>
        </p:grpSpPr>
        <p:sp>
          <p:nvSpPr>
            <p:cNvPr id="48" name="AutoShape 147">
              <a:extLst>
                <a:ext uri="{FF2B5EF4-FFF2-40B4-BE49-F238E27FC236}">
                  <a16:creationId xmlns:a16="http://schemas.microsoft.com/office/drawing/2014/main" id="{F1602E61-1B2E-46C1-A064-7D27BE898AB9}"/>
                </a:ext>
              </a:extLst>
            </p:cNvPr>
            <p:cNvSpPr/>
            <p:nvPr/>
          </p:nvSpPr>
          <p:spPr bwMode="auto">
            <a:xfrm>
              <a:off x="1239739" y="2232422"/>
              <a:ext cx="348258" cy="305396"/>
            </a:xfrm>
            <a:custGeom>
              <a:gdLst>
                <a:gd fmla="+- 0 10800 597" name="T0"/>
                <a:gd fmla="*/ T0 w 20407" name="T1"/>
                <a:gd fmla="+- 0 11028 672" name="T2"/>
                <a:gd fmla="*/ 11028 h 20712" name="T3"/>
                <a:gd fmla="+- 0 10800 597" name="T4"/>
                <a:gd fmla="*/ T4 w 20407" name="T5"/>
                <a:gd fmla="+- 0 11028 672" name="T6"/>
                <a:gd fmla="*/ 11028 h 20712" name="T7"/>
                <a:gd fmla="+- 0 10800 597" name="T8"/>
                <a:gd fmla="*/ T8 w 20407" name="T9"/>
                <a:gd fmla="+- 0 11028 672" name="T10"/>
                <a:gd fmla="*/ 11028 h 20712" name="T11"/>
                <a:gd fmla="+- 0 10800 597" name="T12"/>
                <a:gd fmla="*/ T12 w 20407" name="T13"/>
                <a:gd fmla="+- 0 11028 672" name="T14"/>
                <a:gd fmla="*/ 11028 h 20712" name="T15"/>
              </a:gdLst>
              <a:cxnLst>
                <a:cxn ang="0">
                  <a:pos x="T1" y="T3"/>
                </a:cxn>
                <a:cxn ang="0">
                  <a:pos x="T5" y="T7"/>
                </a:cxn>
                <a:cxn ang="0">
                  <a:pos x="T9" y="T11"/>
                </a:cxn>
                <a:cxn ang="0">
                  <a:pos x="T13" y="T15"/>
                </a:cxn>
              </a:cxnLst>
              <a:rect b="b" l="0" r="r" t="0"/>
              <a:pathLst>
                <a:path h="20712" w="20407">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sp>
          <p:nvSpPr>
            <p:cNvPr id="49" name="AutoShape 148">
              <a:extLst>
                <a:ext uri="{FF2B5EF4-FFF2-40B4-BE49-F238E27FC236}">
                  <a16:creationId xmlns:a16="http://schemas.microsoft.com/office/drawing/2014/main" id="{DB7D8795-7353-4254-BFBB-98EFF0834542}"/>
                </a:ext>
              </a:extLst>
            </p:cNvPr>
            <p:cNvSpPr/>
            <p:nvPr/>
          </p:nvSpPr>
          <p:spPr bwMode="auto">
            <a:xfrm>
              <a:off x="1293912" y="2287190"/>
              <a:ext cx="51792" cy="5179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2" fontAlgn="base" hangingPunct="0">
                <a:spcBef>
                  <a:spcPct val="0"/>
                </a:spcBef>
                <a:spcAft>
                  <a:spcPct val="0"/>
                </a:spcAft>
              </a:pPr>
              <a:endParaRPr lang="en-US" sz="1100">
                <a:solidFill>
                  <a:srgbClr val="FFFFFF"/>
                </a:solidFill>
                <a:effectLst>
                  <a:outerShdw algn="tl" blurRad="38100" dir="2700000" dist="38100">
                    <a:srgbClr val="000000"/>
                  </a:outerShdw>
                </a:effectLst>
                <a:latin charset="0" typeface="Gill Sans"/>
                <a:sym charset="0" typeface="Gill Sans"/>
              </a:endParaRPr>
            </a:p>
          </p:txBody>
        </p:sp>
      </p:grpSp>
    </p:spTree>
    <p:extLst>
      <p:ext uri="{BB962C8B-B14F-4D97-AF65-F5344CB8AC3E}">
        <p14:creationId val="201329094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3" presetSubtype="16">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500" fill="hold" id="13"/>
                                        <p:tgtEl>
                                          <p:spTgt spid="7"/>
                                        </p:tgtEl>
                                        <p:attrNameLst>
                                          <p:attrName>ppt_w</p:attrName>
                                        </p:attrNameLst>
                                      </p:cBhvr>
                                      <p:tavLst>
                                        <p:tav tm="0">
                                          <p:val>
                                            <p:fltVal val="0"/>
                                          </p:val>
                                        </p:tav>
                                        <p:tav tm="100000">
                                          <p:val>
                                            <p:strVal val="#ppt_w"/>
                                          </p:val>
                                        </p:tav>
                                      </p:tavLst>
                                    </p:anim>
                                    <p:anim calcmode="lin" valueType="num">
                                      <p:cBhvr>
                                        <p:cTn dur="500" fill="hold" id="14"/>
                                        <p:tgtEl>
                                          <p:spTgt spid="7"/>
                                        </p:tgtEl>
                                        <p:attrNameLst>
                                          <p:attrName>ppt_h</p:attrName>
                                        </p:attrNameLst>
                                      </p:cBhvr>
                                      <p:tavLst>
                                        <p:tav tm="0">
                                          <p:val>
                                            <p:fltVal val="0"/>
                                          </p:val>
                                        </p:tav>
                                        <p:tav tm="100000">
                                          <p:val>
                                            <p:strVal val="#ppt_h"/>
                                          </p:val>
                                        </p:tav>
                                      </p:tavLst>
                                    </p:anim>
                                  </p:childTnLst>
                                </p:cTn>
                              </p:par>
                            </p:childTnLst>
                          </p:cTn>
                        </p:par>
                        <p:par>
                          <p:cTn fill="hold" id="15" nodeType="afterGroup">
                            <p:stCondLst>
                              <p:cond delay="1000"/>
                            </p:stCondLst>
                            <p:childTnLst>
                              <p:par>
                                <p:cTn fill="hold" grpId="0" id="16" nodeType="afterEffect" presetClass="entr" presetID="23" presetSubtype="16">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p:cTn dur="500" fill="hold" id="18"/>
                                        <p:tgtEl>
                                          <p:spTgt spid="9"/>
                                        </p:tgtEl>
                                        <p:attrNameLst>
                                          <p:attrName>ppt_w</p:attrName>
                                        </p:attrNameLst>
                                      </p:cBhvr>
                                      <p:tavLst>
                                        <p:tav tm="0">
                                          <p:val>
                                            <p:fltVal val="0"/>
                                          </p:val>
                                        </p:tav>
                                        <p:tav tm="100000">
                                          <p:val>
                                            <p:strVal val="#ppt_w"/>
                                          </p:val>
                                        </p:tav>
                                      </p:tavLst>
                                    </p:anim>
                                    <p:anim calcmode="lin" valueType="num">
                                      <p:cBhvr>
                                        <p:cTn dur="500" fill="hold" id="19"/>
                                        <p:tgtEl>
                                          <p:spTgt spid="9"/>
                                        </p:tgtEl>
                                        <p:attrNameLst>
                                          <p:attrName>ppt_h</p:attrName>
                                        </p:attrNameLst>
                                      </p:cBhvr>
                                      <p:tavLst>
                                        <p:tav tm="0">
                                          <p:val>
                                            <p:fltVal val="0"/>
                                          </p:val>
                                        </p:tav>
                                        <p:tav tm="100000">
                                          <p:val>
                                            <p:strVal val="#ppt_h"/>
                                          </p:val>
                                        </p:tav>
                                      </p:tavLst>
                                    </p:anim>
                                  </p:childTnLst>
                                </p:cTn>
                              </p:par>
                            </p:childTnLst>
                          </p:cTn>
                        </p:par>
                        <p:par>
                          <p:cTn fill="hold" id="20" nodeType="afterGroup">
                            <p:stCondLst>
                              <p:cond delay="1500"/>
                            </p:stCondLst>
                            <p:childTnLst>
                              <p:par>
                                <p:cTn fill="hold" grpId="0" id="21" nodeType="afterEffect" presetClass="entr" presetID="23" presetSubtype="16">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p:cTn dur="500" fill="hold" id="23"/>
                                        <p:tgtEl>
                                          <p:spTgt spid="10"/>
                                        </p:tgtEl>
                                        <p:attrNameLst>
                                          <p:attrName>ppt_w</p:attrName>
                                        </p:attrNameLst>
                                      </p:cBhvr>
                                      <p:tavLst>
                                        <p:tav tm="0">
                                          <p:val>
                                            <p:fltVal val="0"/>
                                          </p:val>
                                        </p:tav>
                                        <p:tav tm="100000">
                                          <p:val>
                                            <p:strVal val="#ppt_w"/>
                                          </p:val>
                                        </p:tav>
                                      </p:tavLst>
                                    </p:anim>
                                    <p:anim calcmode="lin" valueType="num">
                                      <p:cBhvr>
                                        <p:cTn dur="500" fill="hold" id="24"/>
                                        <p:tgtEl>
                                          <p:spTgt spid="10"/>
                                        </p:tgtEl>
                                        <p:attrNameLst>
                                          <p:attrName>ppt_h</p:attrName>
                                        </p:attrNameLst>
                                      </p:cBhvr>
                                      <p:tavLst>
                                        <p:tav tm="0">
                                          <p:val>
                                            <p:fltVal val="0"/>
                                          </p:val>
                                        </p:tav>
                                        <p:tav tm="100000">
                                          <p:val>
                                            <p:strVal val="#ppt_h"/>
                                          </p:val>
                                        </p:tav>
                                      </p:tavLst>
                                    </p:anim>
                                  </p:childTnLst>
                                </p:cTn>
                              </p:par>
                            </p:childTnLst>
                          </p:cTn>
                        </p:par>
                        <p:par>
                          <p:cTn fill="hold" id="25" nodeType="afterGroup">
                            <p:stCondLst>
                              <p:cond delay="2000"/>
                            </p:stCondLst>
                            <p:childTnLst>
                              <p:par>
                                <p:cTn fill="hold" grpId="0" id="26" nodeType="afterEffect" presetClass="entr" presetID="23" presetSubtype="16">
                                  <p:stCondLst>
                                    <p:cond delay="0"/>
                                  </p:stCondLst>
                                  <p:childTnLst>
                                    <p:set>
                                      <p:cBhvr>
                                        <p:cTn dur="1" fill="hold" id="27">
                                          <p:stCondLst>
                                            <p:cond delay="0"/>
                                          </p:stCondLst>
                                        </p:cTn>
                                        <p:tgtEl>
                                          <p:spTgt spid="11"/>
                                        </p:tgtEl>
                                        <p:attrNameLst>
                                          <p:attrName>style.visibility</p:attrName>
                                        </p:attrNameLst>
                                      </p:cBhvr>
                                      <p:to>
                                        <p:strVal val="visible"/>
                                      </p:to>
                                    </p:set>
                                    <p:anim calcmode="lin" valueType="num">
                                      <p:cBhvr>
                                        <p:cTn dur="500" fill="hold" id="28"/>
                                        <p:tgtEl>
                                          <p:spTgt spid="11"/>
                                        </p:tgtEl>
                                        <p:attrNameLst>
                                          <p:attrName>ppt_w</p:attrName>
                                        </p:attrNameLst>
                                      </p:cBhvr>
                                      <p:tavLst>
                                        <p:tav tm="0">
                                          <p:val>
                                            <p:fltVal val="0"/>
                                          </p:val>
                                        </p:tav>
                                        <p:tav tm="100000">
                                          <p:val>
                                            <p:strVal val="#ppt_w"/>
                                          </p:val>
                                        </p:tav>
                                      </p:tavLst>
                                    </p:anim>
                                    <p:anim calcmode="lin" valueType="num">
                                      <p:cBhvr>
                                        <p:cTn dur="500" fill="hold" id="29"/>
                                        <p:tgtEl>
                                          <p:spTgt spid="11"/>
                                        </p:tgtEl>
                                        <p:attrNameLst>
                                          <p:attrName>ppt_h</p:attrName>
                                        </p:attrNameLst>
                                      </p:cBhvr>
                                      <p:tavLst>
                                        <p:tav tm="0">
                                          <p:val>
                                            <p:fltVal val="0"/>
                                          </p:val>
                                        </p:tav>
                                        <p:tav tm="100000">
                                          <p:val>
                                            <p:strVal val="#ppt_h"/>
                                          </p:val>
                                        </p:tav>
                                      </p:tavLst>
                                    </p:anim>
                                  </p:childTnLst>
                                </p:cTn>
                              </p:par>
                            </p:childTnLst>
                          </p:cTn>
                        </p:par>
                        <p:par>
                          <p:cTn fill="hold" id="30" nodeType="afterGroup">
                            <p:stCondLst>
                              <p:cond delay="2500"/>
                            </p:stCondLst>
                            <p:childTnLst>
                              <p:par>
                                <p:cTn fill="hold" grpId="0" id="31" nodeType="afterEffect" presetClass="entr" presetID="23" presetSubtype="16">
                                  <p:stCondLst>
                                    <p:cond delay="0"/>
                                  </p:stCondLst>
                                  <p:childTnLst>
                                    <p:set>
                                      <p:cBhvr>
                                        <p:cTn dur="1" fill="hold" id="32">
                                          <p:stCondLst>
                                            <p:cond delay="0"/>
                                          </p:stCondLst>
                                        </p:cTn>
                                        <p:tgtEl>
                                          <p:spTgt spid="12"/>
                                        </p:tgtEl>
                                        <p:attrNameLst>
                                          <p:attrName>style.visibility</p:attrName>
                                        </p:attrNameLst>
                                      </p:cBhvr>
                                      <p:to>
                                        <p:strVal val="visible"/>
                                      </p:to>
                                    </p:set>
                                    <p:anim calcmode="lin" valueType="num">
                                      <p:cBhvr>
                                        <p:cTn dur="500" fill="hold" id="33"/>
                                        <p:tgtEl>
                                          <p:spTgt spid="12"/>
                                        </p:tgtEl>
                                        <p:attrNameLst>
                                          <p:attrName>ppt_w</p:attrName>
                                        </p:attrNameLst>
                                      </p:cBhvr>
                                      <p:tavLst>
                                        <p:tav tm="0">
                                          <p:val>
                                            <p:fltVal val="0"/>
                                          </p:val>
                                        </p:tav>
                                        <p:tav tm="100000">
                                          <p:val>
                                            <p:strVal val="#ppt_w"/>
                                          </p:val>
                                        </p:tav>
                                      </p:tavLst>
                                    </p:anim>
                                    <p:anim calcmode="lin" valueType="num">
                                      <p:cBhvr>
                                        <p:cTn dur="500" fill="hold" id="34"/>
                                        <p:tgtEl>
                                          <p:spTgt spid="12"/>
                                        </p:tgtEl>
                                        <p:attrNameLst>
                                          <p:attrName>ppt_h</p:attrName>
                                        </p:attrNameLst>
                                      </p:cBhvr>
                                      <p:tavLst>
                                        <p:tav tm="0">
                                          <p:val>
                                            <p:fltVal val="0"/>
                                          </p:val>
                                        </p:tav>
                                        <p:tav tm="100000">
                                          <p:val>
                                            <p:strVal val="#ppt_h"/>
                                          </p:val>
                                        </p:tav>
                                      </p:tavLst>
                                    </p:anim>
                                  </p:childTnLst>
                                </p:cTn>
                              </p:par>
                            </p:childTnLst>
                          </p:cTn>
                        </p:par>
                        <p:par>
                          <p:cTn fill="hold" id="35" nodeType="afterGroup">
                            <p:stCondLst>
                              <p:cond delay="3000"/>
                            </p:stCondLst>
                            <p:childTnLst>
                              <p:par>
                                <p:cTn fill="hold" grpId="0" id="36" nodeType="afterEffect" presetClass="entr" presetID="23" presetSubtype="16">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fltVal val="0"/>
                                          </p:val>
                                        </p:tav>
                                        <p:tav tm="100000">
                                          <p:val>
                                            <p:strVal val="#ppt_w"/>
                                          </p:val>
                                        </p:tav>
                                      </p:tavLst>
                                    </p:anim>
                                    <p:anim calcmode="lin" valueType="num">
                                      <p:cBhvr>
                                        <p:cTn dur="500" fill="hold" id="39"/>
                                        <p:tgtEl>
                                          <p:spTgt spid="13"/>
                                        </p:tgtEl>
                                        <p:attrNameLst>
                                          <p:attrName>ppt_h</p:attrName>
                                        </p:attrNameLst>
                                      </p:cBhvr>
                                      <p:tavLst>
                                        <p:tav tm="0">
                                          <p:val>
                                            <p:fltVal val="0"/>
                                          </p:val>
                                        </p:tav>
                                        <p:tav tm="100000">
                                          <p:val>
                                            <p:strVal val="#ppt_h"/>
                                          </p:val>
                                        </p:tav>
                                      </p:tavLst>
                                    </p:anim>
                                  </p:childTnLst>
                                </p:cTn>
                              </p:par>
                            </p:childTnLst>
                          </p:cTn>
                        </p:par>
                        <p:par>
                          <p:cTn fill="hold" id="40" nodeType="afterGroup">
                            <p:stCondLst>
                              <p:cond delay="3500"/>
                            </p:stCondLst>
                            <p:childTnLst>
                              <p:par>
                                <p:cTn fill="hold" grpId="0" id="41" nodeType="afterEffect" presetClass="entr" presetID="23" presetSubtype="16">
                                  <p:stCondLst>
                                    <p:cond delay="0"/>
                                  </p:stCondLst>
                                  <p:childTnLst>
                                    <p:set>
                                      <p:cBhvr>
                                        <p:cTn dur="1" fill="hold" id="42">
                                          <p:stCondLst>
                                            <p:cond delay="0"/>
                                          </p:stCondLst>
                                        </p:cTn>
                                        <p:tgtEl>
                                          <p:spTgt spid="14"/>
                                        </p:tgtEl>
                                        <p:attrNameLst>
                                          <p:attrName>style.visibility</p:attrName>
                                        </p:attrNameLst>
                                      </p:cBhvr>
                                      <p:to>
                                        <p:strVal val="visible"/>
                                      </p:to>
                                    </p:set>
                                    <p:anim calcmode="lin" valueType="num">
                                      <p:cBhvr>
                                        <p:cTn dur="500" fill="hold" id="43"/>
                                        <p:tgtEl>
                                          <p:spTgt spid="14"/>
                                        </p:tgtEl>
                                        <p:attrNameLst>
                                          <p:attrName>ppt_w</p:attrName>
                                        </p:attrNameLst>
                                      </p:cBhvr>
                                      <p:tavLst>
                                        <p:tav tm="0">
                                          <p:val>
                                            <p:fltVal val="0"/>
                                          </p:val>
                                        </p:tav>
                                        <p:tav tm="100000">
                                          <p:val>
                                            <p:strVal val="#ppt_w"/>
                                          </p:val>
                                        </p:tav>
                                      </p:tavLst>
                                    </p:anim>
                                    <p:anim calcmode="lin" valueType="num">
                                      <p:cBhvr>
                                        <p:cTn dur="500" fill="hold" id="44"/>
                                        <p:tgtEl>
                                          <p:spTgt spid="14"/>
                                        </p:tgtEl>
                                        <p:attrNameLst>
                                          <p:attrName>ppt_h</p:attrName>
                                        </p:attrNameLst>
                                      </p:cBhvr>
                                      <p:tavLst>
                                        <p:tav tm="0">
                                          <p:val>
                                            <p:fltVal val="0"/>
                                          </p:val>
                                        </p:tav>
                                        <p:tav tm="100000">
                                          <p:val>
                                            <p:strVal val="#ppt_h"/>
                                          </p:val>
                                        </p:tav>
                                      </p:tavLst>
                                    </p:anim>
                                  </p:childTnLst>
                                </p:cTn>
                              </p:par>
                            </p:childTnLst>
                          </p:cTn>
                        </p:par>
                        <p:par>
                          <p:cTn fill="hold" id="45" nodeType="afterGroup">
                            <p:stCondLst>
                              <p:cond delay="4000"/>
                            </p:stCondLst>
                            <p:childTnLst>
                              <p:par>
                                <p:cTn fill="hold" grpId="0" id="46" nodeType="afterEffect" presetClass="entr" presetID="23" presetSubtype="16">
                                  <p:stCondLst>
                                    <p:cond delay="0"/>
                                  </p:stCondLst>
                                  <p:childTnLst>
                                    <p:set>
                                      <p:cBhvr>
                                        <p:cTn dur="1" fill="hold" id="47">
                                          <p:stCondLst>
                                            <p:cond delay="0"/>
                                          </p:stCondLst>
                                        </p:cTn>
                                        <p:tgtEl>
                                          <p:spTgt spid="15"/>
                                        </p:tgtEl>
                                        <p:attrNameLst>
                                          <p:attrName>style.visibility</p:attrName>
                                        </p:attrNameLst>
                                      </p:cBhvr>
                                      <p:to>
                                        <p:strVal val="visible"/>
                                      </p:to>
                                    </p:set>
                                    <p:anim calcmode="lin" valueType="num">
                                      <p:cBhvr>
                                        <p:cTn dur="500" fill="hold" id="48"/>
                                        <p:tgtEl>
                                          <p:spTgt spid="15"/>
                                        </p:tgtEl>
                                        <p:attrNameLst>
                                          <p:attrName>ppt_w</p:attrName>
                                        </p:attrNameLst>
                                      </p:cBhvr>
                                      <p:tavLst>
                                        <p:tav tm="0">
                                          <p:val>
                                            <p:fltVal val="0"/>
                                          </p:val>
                                        </p:tav>
                                        <p:tav tm="100000">
                                          <p:val>
                                            <p:strVal val="#ppt_w"/>
                                          </p:val>
                                        </p:tav>
                                      </p:tavLst>
                                    </p:anim>
                                    <p:anim calcmode="lin" valueType="num">
                                      <p:cBhvr>
                                        <p:cTn dur="500" fill="hold" id="49"/>
                                        <p:tgtEl>
                                          <p:spTgt spid="15"/>
                                        </p:tgtEl>
                                        <p:attrNameLst>
                                          <p:attrName>ppt_h</p:attrName>
                                        </p:attrNameLst>
                                      </p:cBhvr>
                                      <p:tavLst>
                                        <p:tav tm="0">
                                          <p:val>
                                            <p:fltVal val="0"/>
                                          </p:val>
                                        </p:tav>
                                        <p:tav tm="100000">
                                          <p:val>
                                            <p:strVal val="#ppt_h"/>
                                          </p:val>
                                        </p:tav>
                                      </p:tavLst>
                                    </p:anim>
                                  </p:childTnLst>
                                </p:cTn>
                              </p:par>
                            </p:childTnLst>
                          </p:cTn>
                        </p:par>
                        <p:par>
                          <p:cTn fill="hold" id="50" nodeType="afterGroup">
                            <p:stCondLst>
                              <p:cond delay="4500"/>
                            </p:stCondLst>
                            <p:childTnLst>
                              <p:par>
                                <p:cTn fill="hold" id="51" nodeType="afterEffect" presetClass="entr" presetID="23" presetSubtype="16">
                                  <p:stCondLst>
                                    <p:cond delay="0"/>
                                  </p:stCondLst>
                                  <p:childTnLst>
                                    <p:set>
                                      <p:cBhvr>
                                        <p:cTn dur="1" fill="hold" id="52">
                                          <p:stCondLst>
                                            <p:cond delay="0"/>
                                          </p:stCondLst>
                                        </p:cTn>
                                        <p:tgtEl>
                                          <p:spTgt spid="16"/>
                                        </p:tgtEl>
                                        <p:attrNameLst>
                                          <p:attrName>style.visibility</p:attrName>
                                        </p:attrNameLst>
                                      </p:cBhvr>
                                      <p:to>
                                        <p:strVal val="visible"/>
                                      </p:to>
                                    </p:set>
                                    <p:anim calcmode="lin" valueType="num">
                                      <p:cBhvr>
                                        <p:cTn dur="500" fill="hold" id="53"/>
                                        <p:tgtEl>
                                          <p:spTgt spid="16"/>
                                        </p:tgtEl>
                                        <p:attrNameLst>
                                          <p:attrName>ppt_w</p:attrName>
                                        </p:attrNameLst>
                                      </p:cBhvr>
                                      <p:tavLst>
                                        <p:tav tm="0">
                                          <p:val>
                                            <p:fltVal val="0"/>
                                          </p:val>
                                        </p:tav>
                                        <p:tav tm="100000">
                                          <p:val>
                                            <p:strVal val="#ppt_w"/>
                                          </p:val>
                                        </p:tav>
                                      </p:tavLst>
                                    </p:anim>
                                    <p:anim calcmode="lin" valueType="num">
                                      <p:cBhvr>
                                        <p:cTn dur="500" fill="hold" id="54"/>
                                        <p:tgtEl>
                                          <p:spTgt spid="16"/>
                                        </p:tgtEl>
                                        <p:attrNameLst>
                                          <p:attrName>ppt_h</p:attrName>
                                        </p:attrNameLst>
                                      </p:cBhvr>
                                      <p:tavLst>
                                        <p:tav tm="0">
                                          <p:val>
                                            <p:fltVal val="0"/>
                                          </p:val>
                                        </p:tav>
                                        <p:tav tm="100000">
                                          <p:val>
                                            <p:strVal val="#ppt_h"/>
                                          </p:val>
                                        </p:tav>
                                      </p:tavLst>
                                    </p:anim>
                                  </p:childTnLst>
                                </p:cTn>
                              </p:par>
                            </p:childTnLst>
                          </p:cTn>
                        </p:par>
                        <p:par>
                          <p:cTn fill="hold" id="55" nodeType="afterGroup">
                            <p:stCondLst>
                              <p:cond delay="5000"/>
                            </p:stCondLst>
                            <p:childTnLst>
                              <p:par>
                                <p:cTn fill="hold" id="56" nodeType="afterEffect" presetClass="entr" presetID="23" presetSubtype="16">
                                  <p:stCondLst>
                                    <p:cond delay="0"/>
                                  </p:stCondLst>
                                  <p:childTnLst>
                                    <p:set>
                                      <p:cBhvr>
                                        <p:cTn dur="1" fill="hold" id="57">
                                          <p:stCondLst>
                                            <p:cond delay="0"/>
                                          </p:stCondLst>
                                        </p:cTn>
                                        <p:tgtEl>
                                          <p:spTgt spid="19"/>
                                        </p:tgtEl>
                                        <p:attrNameLst>
                                          <p:attrName>style.visibility</p:attrName>
                                        </p:attrNameLst>
                                      </p:cBhvr>
                                      <p:to>
                                        <p:strVal val="visible"/>
                                      </p:to>
                                    </p:set>
                                    <p:anim calcmode="lin" valueType="num">
                                      <p:cBhvr>
                                        <p:cTn dur="500" fill="hold" id="58"/>
                                        <p:tgtEl>
                                          <p:spTgt spid="19"/>
                                        </p:tgtEl>
                                        <p:attrNameLst>
                                          <p:attrName>ppt_w</p:attrName>
                                        </p:attrNameLst>
                                      </p:cBhvr>
                                      <p:tavLst>
                                        <p:tav tm="0">
                                          <p:val>
                                            <p:fltVal val="0"/>
                                          </p:val>
                                        </p:tav>
                                        <p:tav tm="100000">
                                          <p:val>
                                            <p:strVal val="#ppt_w"/>
                                          </p:val>
                                        </p:tav>
                                      </p:tavLst>
                                    </p:anim>
                                    <p:anim calcmode="lin" valueType="num">
                                      <p:cBhvr>
                                        <p:cTn dur="500" fill="hold" id="59"/>
                                        <p:tgtEl>
                                          <p:spTgt spid="19"/>
                                        </p:tgtEl>
                                        <p:attrNameLst>
                                          <p:attrName>ppt_h</p:attrName>
                                        </p:attrNameLst>
                                      </p:cBhvr>
                                      <p:tavLst>
                                        <p:tav tm="0">
                                          <p:val>
                                            <p:fltVal val="0"/>
                                          </p:val>
                                        </p:tav>
                                        <p:tav tm="100000">
                                          <p:val>
                                            <p:strVal val="#ppt_h"/>
                                          </p:val>
                                        </p:tav>
                                      </p:tavLst>
                                    </p:anim>
                                  </p:childTnLst>
                                </p:cTn>
                              </p:par>
                            </p:childTnLst>
                          </p:cTn>
                        </p:par>
                        <p:par>
                          <p:cTn fill="hold" id="60" nodeType="afterGroup">
                            <p:stCondLst>
                              <p:cond delay="5500"/>
                            </p:stCondLst>
                            <p:childTnLst>
                              <p:par>
                                <p:cTn fill="hold" id="61" nodeType="afterEffect" presetClass="entr" presetID="23" presetSubtype="16">
                                  <p:stCondLst>
                                    <p:cond delay="0"/>
                                  </p:stCondLst>
                                  <p:childTnLst>
                                    <p:set>
                                      <p:cBhvr>
                                        <p:cTn dur="1" fill="hold" id="62">
                                          <p:stCondLst>
                                            <p:cond delay="0"/>
                                          </p:stCondLst>
                                        </p:cTn>
                                        <p:tgtEl>
                                          <p:spTgt spid="22"/>
                                        </p:tgtEl>
                                        <p:attrNameLst>
                                          <p:attrName>style.visibility</p:attrName>
                                        </p:attrNameLst>
                                      </p:cBhvr>
                                      <p:to>
                                        <p:strVal val="visible"/>
                                      </p:to>
                                    </p:set>
                                    <p:anim calcmode="lin" valueType="num">
                                      <p:cBhvr>
                                        <p:cTn dur="500" fill="hold" id="63"/>
                                        <p:tgtEl>
                                          <p:spTgt spid="22"/>
                                        </p:tgtEl>
                                        <p:attrNameLst>
                                          <p:attrName>ppt_w</p:attrName>
                                        </p:attrNameLst>
                                      </p:cBhvr>
                                      <p:tavLst>
                                        <p:tav tm="0">
                                          <p:val>
                                            <p:fltVal val="0"/>
                                          </p:val>
                                        </p:tav>
                                        <p:tav tm="100000">
                                          <p:val>
                                            <p:strVal val="#ppt_w"/>
                                          </p:val>
                                        </p:tav>
                                      </p:tavLst>
                                    </p:anim>
                                    <p:anim calcmode="lin" valueType="num">
                                      <p:cBhvr>
                                        <p:cTn dur="500" fill="hold" id="64"/>
                                        <p:tgtEl>
                                          <p:spTgt spid="22"/>
                                        </p:tgtEl>
                                        <p:attrNameLst>
                                          <p:attrName>ppt_h</p:attrName>
                                        </p:attrNameLst>
                                      </p:cBhvr>
                                      <p:tavLst>
                                        <p:tav tm="0">
                                          <p:val>
                                            <p:fltVal val="0"/>
                                          </p:val>
                                        </p:tav>
                                        <p:tav tm="100000">
                                          <p:val>
                                            <p:strVal val="#ppt_h"/>
                                          </p:val>
                                        </p:tav>
                                      </p:tavLst>
                                    </p:anim>
                                  </p:childTnLst>
                                </p:cTn>
                              </p:par>
                            </p:childTnLst>
                          </p:cTn>
                        </p:par>
                        <p:par>
                          <p:cTn fill="hold" id="65" nodeType="afterGroup">
                            <p:stCondLst>
                              <p:cond delay="6000"/>
                            </p:stCondLst>
                            <p:childTnLst>
                              <p:par>
                                <p:cTn fill="hold" id="66" nodeType="afterEffect" presetClass="entr" presetID="23" presetSubtype="16">
                                  <p:stCondLst>
                                    <p:cond delay="0"/>
                                  </p:stCondLst>
                                  <p:childTnLst>
                                    <p:set>
                                      <p:cBhvr>
                                        <p:cTn dur="1" fill="hold" id="67">
                                          <p:stCondLst>
                                            <p:cond delay="0"/>
                                          </p:stCondLst>
                                        </p:cTn>
                                        <p:tgtEl>
                                          <p:spTgt spid="25"/>
                                        </p:tgtEl>
                                        <p:attrNameLst>
                                          <p:attrName>style.visibility</p:attrName>
                                        </p:attrNameLst>
                                      </p:cBhvr>
                                      <p:to>
                                        <p:strVal val="visible"/>
                                      </p:to>
                                    </p:set>
                                    <p:anim calcmode="lin" valueType="num">
                                      <p:cBhvr>
                                        <p:cTn dur="500" fill="hold" id="68"/>
                                        <p:tgtEl>
                                          <p:spTgt spid="25"/>
                                        </p:tgtEl>
                                        <p:attrNameLst>
                                          <p:attrName>ppt_w</p:attrName>
                                        </p:attrNameLst>
                                      </p:cBhvr>
                                      <p:tavLst>
                                        <p:tav tm="0">
                                          <p:val>
                                            <p:fltVal val="0"/>
                                          </p:val>
                                        </p:tav>
                                        <p:tav tm="100000">
                                          <p:val>
                                            <p:strVal val="#ppt_w"/>
                                          </p:val>
                                        </p:tav>
                                      </p:tavLst>
                                    </p:anim>
                                    <p:anim calcmode="lin" valueType="num">
                                      <p:cBhvr>
                                        <p:cTn dur="500" fill="hold" id="69"/>
                                        <p:tgtEl>
                                          <p:spTgt spid="25"/>
                                        </p:tgtEl>
                                        <p:attrNameLst>
                                          <p:attrName>ppt_h</p:attrName>
                                        </p:attrNameLst>
                                      </p:cBhvr>
                                      <p:tavLst>
                                        <p:tav tm="0">
                                          <p:val>
                                            <p:fltVal val="0"/>
                                          </p:val>
                                        </p:tav>
                                        <p:tav tm="100000">
                                          <p:val>
                                            <p:strVal val="#ppt_h"/>
                                          </p:val>
                                        </p:tav>
                                      </p:tavLst>
                                    </p:anim>
                                  </p:childTnLst>
                                </p:cTn>
                              </p:par>
                            </p:childTnLst>
                          </p:cTn>
                        </p:par>
                        <p:par>
                          <p:cTn fill="hold" id="70" nodeType="afterGroup">
                            <p:stCondLst>
                              <p:cond delay="6500"/>
                            </p:stCondLst>
                            <p:childTnLst>
                              <p:par>
                                <p:cTn fill="hold" id="71" nodeType="afterEffect" presetClass="entr" presetID="23" presetSubtype="16">
                                  <p:stCondLst>
                                    <p:cond delay="0"/>
                                  </p:stCondLst>
                                  <p:childTnLst>
                                    <p:set>
                                      <p:cBhvr>
                                        <p:cTn dur="1" fill="hold" id="72">
                                          <p:stCondLst>
                                            <p:cond delay="0"/>
                                          </p:stCondLst>
                                        </p:cTn>
                                        <p:tgtEl>
                                          <p:spTgt spid="28"/>
                                        </p:tgtEl>
                                        <p:attrNameLst>
                                          <p:attrName>style.visibility</p:attrName>
                                        </p:attrNameLst>
                                      </p:cBhvr>
                                      <p:to>
                                        <p:strVal val="visible"/>
                                      </p:to>
                                    </p:set>
                                    <p:anim calcmode="lin" valueType="num">
                                      <p:cBhvr>
                                        <p:cTn dur="500" fill="hold" id="73"/>
                                        <p:tgtEl>
                                          <p:spTgt spid="28"/>
                                        </p:tgtEl>
                                        <p:attrNameLst>
                                          <p:attrName>ppt_w</p:attrName>
                                        </p:attrNameLst>
                                      </p:cBhvr>
                                      <p:tavLst>
                                        <p:tav tm="0">
                                          <p:val>
                                            <p:fltVal val="0"/>
                                          </p:val>
                                        </p:tav>
                                        <p:tav tm="100000">
                                          <p:val>
                                            <p:strVal val="#ppt_w"/>
                                          </p:val>
                                        </p:tav>
                                      </p:tavLst>
                                    </p:anim>
                                    <p:anim calcmode="lin" valueType="num">
                                      <p:cBhvr>
                                        <p:cTn dur="500" fill="hold" id="74"/>
                                        <p:tgtEl>
                                          <p:spTgt spid="28"/>
                                        </p:tgtEl>
                                        <p:attrNameLst>
                                          <p:attrName>ppt_h</p:attrName>
                                        </p:attrNameLst>
                                      </p:cBhvr>
                                      <p:tavLst>
                                        <p:tav tm="0">
                                          <p:val>
                                            <p:fltVal val="0"/>
                                          </p:val>
                                        </p:tav>
                                        <p:tav tm="100000">
                                          <p:val>
                                            <p:strVal val="#ppt_h"/>
                                          </p:val>
                                        </p:tav>
                                      </p:tavLst>
                                    </p:anim>
                                  </p:childTnLst>
                                </p:cTn>
                              </p:par>
                            </p:childTnLst>
                          </p:cTn>
                        </p:par>
                        <p:par>
                          <p:cTn fill="hold" id="75" nodeType="afterGroup">
                            <p:stCondLst>
                              <p:cond delay="7000"/>
                            </p:stCondLst>
                            <p:childTnLst>
                              <p:par>
                                <p:cTn fill="hold" id="76" nodeType="afterEffect" presetClass="entr" presetID="23" presetSubtype="16">
                                  <p:stCondLst>
                                    <p:cond delay="0"/>
                                  </p:stCondLst>
                                  <p:childTnLst>
                                    <p:set>
                                      <p:cBhvr>
                                        <p:cTn dur="1" fill="hold" id="77">
                                          <p:stCondLst>
                                            <p:cond delay="0"/>
                                          </p:stCondLst>
                                        </p:cTn>
                                        <p:tgtEl>
                                          <p:spTgt spid="32"/>
                                        </p:tgtEl>
                                        <p:attrNameLst>
                                          <p:attrName>style.visibility</p:attrName>
                                        </p:attrNameLst>
                                      </p:cBhvr>
                                      <p:to>
                                        <p:strVal val="visible"/>
                                      </p:to>
                                    </p:set>
                                    <p:anim calcmode="lin" valueType="num">
                                      <p:cBhvr>
                                        <p:cTn dur="500" fill="hold" id="78"/>
                                        <p:tgtEl>
                                          <p:spTgt spid="32"/>
                                        </p:tgtEl>
                                        <p:attrNameLst>
                                          <p:attrName>ppt_w</p:attrName>
                                        </p:attrNameLst>
                                      </p:cBhvr>
                                      <p:tavLst>
                                        <p:tav tm="0">
                                          <p:val>
                                            <p:fltVal val="0"/>
                                          </p:val>
                                        </p:tav>
                                        <p:tav tm="100000">
                                          <p:val>
                                            <p:strVal val="#ppt_w"/>
                                          </p:val>
                                        </p:tav>
                                      </p:tavLst>
                                    </p:anim>
                                    <p:anim calcmode="lin" valueType="num">
                                      <p:cBhvr>
                                        <p:cTn dur="500" fill="hold" id="79"/>
                                        <p:tgtEl>
                                          <p:spTgt spid="32"/>
                                        </p:tgtEl>
                                        <p:attrNameLst>
                                          <p:attrName>ppt_h</p:attrName>
                                        </p:attrNameLst>
                                      </p:cBhvr>
                                      <p:tavLst>
                                        <p:tav tm="0">
                                          <p:val>
                                            <p:fltVal val="0"/>
                                          </p:val>
                                        </p:tav>
                                        <p:tav tm="100000">
                                          <p:val>
                                            <p:strVal val="#ppt_h"/>
                                          </p:val>
                                        </p:tav>
                                      </p:tavLst>
                                    </p:anim>
                                  </p:childTnLst>
                                </p:cTn>
                              </p:par>
                            </p:childTnLst>
                          </p:cTn>
                        </p:par>
                        <p:par>
                          <p:cTn fill="hold" id="80" nodeType="afterGroup">
                            <p:stCondLst>
                              <p:cond delay="7500"/>
                            </p:stCondLst>
                            <p:childTnLst>
                              <p:par>
                                <p:cTn fill="hold" id="81" nodeType="afterEffect" presetClass="entr" presetID="23" presetSubtype="16">
                                  <p:stCondLst>
                                    <p:cond delay="0"/>
                                  </p:stCondLst>
                                  <p:childTnLst>
                                    <p:set>
                                      <p:cBhvr>
                                        <p:cTn dur="1" fill="hold" id="82">
                                          <p:stCondLst>
                                            <p:cond delay="0"/>
                                          </p:stCondLst>
                                        </p:cTn>
                                        <p:tgtEl>
                                          <p:spTgt spid="37"/>
                                        </p:tgtEl>
                                        <p:attrNameLst>
                                          <p:attrName>style.visibility</p:attrName>
                                        </p:attrNameLst>
                                      </p:cBhvr>
                                      <p:to>
                                        <p:strVal val="visible"/>
                                      </p:to>
                                    </p:set>
                                    <p:anim calcmode="lin" valueType="num">
                                      <p:cBhvr>
                                        <p:cTn dur="500" fill="hold" id="83"/>
                                        <p:tgtEl>
                                          <p:spTgt spid="37"/>
                                        </p:tgtEl>
                                        <p:attrNameLst>
                                          <p:attrName>ppt_w</p:attrName>
                                        </p:attrNameLst>
                                      </p:cBhvr>
                                      <p:tavLst>
                                        <p:tav tm="0">
                                          <p:val>
                                            <p:fltVal val="0"/>
                                          </p:val>
                                        </p:tav>
                                        <p:tav tm="100000">
                                          <p:val>
                                            <p:strVal val="#ppt_w"/>
                                          </p:val>
                                        </p:tav>
                                      </p:tavLst>
                                    </p:anim>
                                    <p:anim calcmode="lin" valueType="num">
                                      <p:cBhvr>
                                        <p:cTn dur="500" fill="hold" id="84"/>
                                        <p:tgtEl>
                                          <p:spTgt spid="37"/>
                                        </p:tgtEl>
                                        <p:attrNameLst>
                                          <p:attrName>ppt_h</p:attrName>
                                        </p:attrNameLst>
                                      </p:cBhvr>
                                      <p:tavLst>
                                        <p:tav tm="0">
                                          <p:val>
                                            <p:fltVal val="0"/>
                                          </p:val>
                                        </p:tav>
                                        <p:tav tm="100000">
                                          <p:val>
                                            <p:strVal val="#ppt_h"/>
                                          </p:val>
                                        </p:tav>
                                      </p:tavLst>
                                    </p:anim>
                                  </p:childTnLst>
                                </p:cTn>
                              </p:par>
                            </p:childTnLst>
                          </p:cTn>
                        </p:par>
                        <p:par>
                          <p:cTn fill="hold" id="85" nodeType="afterGroup">
                            <p:stCondLst>
                              <p:cond delay="8000"/>
                            </p:stCondLst>
                            <p:childTnLst>
                              <p:par>
                                <p:cTn fill="hold" id="86" nodeType="afterEffect" presetClass="entr" presetID="23" presetSubtype="16">
                                  <p:stCondLst>
                                    <p:cond delay="0"/>
                                  </p:stCondLst>
                                  <p:childTnLst>
                                    <p:set>
                                      <p:cBhvr>
                                        <p:cTn dur="1" fill="hold" id="87">
                                          <p:stCondLst>
                                            <p:cond delay="0"/>
                                          </p:stCondLst>
                                        </p:cTn>
                                        <p:tgtEl>
                                          <p:spTgt spid="47"/>
                                        </p:tgtEl>
                                        <p:attrNameLst>
                                          <p:attrName>style.visibility</p:attrName>
                                        </p:attrNameLst>
                                      </p:cBhvr>
                                      <p:to>
                                        <p:strVal val="visible"/>
                                      </p:to>
                                    </p:set>
                                    <p:anim calcmode="lin" valueType="num">
                                      <p:cBhvr>
                                        <p:cTn dur="500" fill="hold" id="88"/>
                                        <p:tgtEl>
                                          <p:spTgt spid="47"/>
                                        </p:tgtEl>
                                        <p:attrNameLst>
                                          <p:attrName>ppt_w</p:attrName>
                                        </p:attrNameLst>
                                      </p:cBhvr>
                                      <p:tavLst>
                                        <p:tav tm="0">
                                          <p:val>
                                            <p:fltVal val="0"/>
                                          </p:val>
                                        </p:tav>
                                        <p:tav tm="100000">
                                          <p:val>
                                            <p:strVal val="#ppt_w"/>
                                          </p:val>
                                        </p:tav>
                                      </p:tavLst>
                                    </p:anim>
                                    <p:anim calcmode="lin" valueType="num">
                                      <p:cBhvr>
                                        <p:cTn dur="500" fill="hold" id="89"/>
                                        <p:tgtEl>
                                          <p:spTgt spid="47"/>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P grpId="0" spid="11"/>
      <p:bldP grpId="0" spid="12"/>
      <p:bldP grpId="0" spid="13"/>
      <p:bldP grpId="0" spid="14"/>
      <p:bldP grpId="0" spid="1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7EE05573-E1C8-4C47-A478-25C3F525FC36}"/>
              </a:ext>
            </a:extLst>
          </p:cNvPr>
          <p:cNvGrpSpPr/>
          <p:nvPr/>
        </p:nvGrpSpPr>
        <p:grpSpPr>
          <a:xfrm>
            <a:off x="2059775" y="1828800"/>
            <a:ext cx="8109388" cy="4080776"/>
            <a:chOff x="894812" y="1055293"/>
            <a:chExt cx="6988122" cy="3516538"/>
          </a:xfrm>
        </p:grpSpPr>
        <p:sp>
          <p:nvSpPr>
            <p:cNvPr id="9" name="文本框 27">
              <a:extLst>
                <a:ext uri="{FF2B5EF4-FFF2-40B4-BE49-F238E27FC236}">
                  <a16:creationId xmlns:a16="http://schemas.microsoft.com/office/drawing/2014/main" id="{081BD2D0-E544-43E2-BD16-810B9D08DB68}"/>
                </a:ext>
              </a:extLst>
            </p:cNvPr>
            <p:cNvSpPr txBox="1"/>
            <p:nvPr/>
          </p:nvSpPr>
          <p:spPr>
            <a:xfrm>
              <a:off x="1210656" y="1369259"/>
              <a:ext cx="6672278" cy="673713"/>
            </a:xfrm>
            <a:prstGeom prst="rect">
              <a:avLst/>
            </a:prstGeom>
            <a:solidFill>
              <a:schemeClr val="bg1">
                <a:lumMod val="95000"/>
              </a:schemeClr>
            </a:solidFill>
            <a:ln w="12700">
              <a:solidFill>
                <a:schemeClr val="bg1">
                  <a:lumMod val="65000"/>
                </a:schemeClr>
              </a:solidFill>
            </a:ln>
          </p:spPr>
          <p:txBody>
            <a:bodyPr bIns="34290" lIns="68580" rIns="68580" rtlCol="0" tIns="34290" wrap="square">
              <a:spAutoFit/>
            </a:bodyPr>
            <a:lstStyle/>
            <a:p>
              <a:pPr indent="540000">
                <a:lnSpc>
                  <a:spcPct val="130000"/>
                </a:lnSpc>
              </a:pPr>
              <a:r>
                <a:rPr altLang="en-US" lang="zh-CN" sz="12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
          <p:nvSpPr>
            <p:cNvPr id="10" name="矩形 9">
              <a:extLst>
                <a:ext uri="{FF2B5EF4-FFF2-40B4-BE49-F238E27FC236}">
                  <a16:creationId xmlns:a16="http://schemas.microsoft.com/office/drawing/2014/main" id="{C266BB37-F941-4A27-ACC0-555EFCD824AD}"/>
                </a:ext>
              </a:extLst>
            </p:cNvPr>
            <p:cNvSpPr/>
            <p:nvPr/>
          </p:nvSpPr>
          <p:spPr bwMode="auto">
            <a:xfrm>
              <a:off x="894812" y="1055293"/>
              <a:ext cx="1447306" cy="318475"/>
            </a:xfrm>
            <a:prstGeom prst="rect">
              <a:avLst/>
            </a:prstGeom>
            <a:solidFill>
              <a:srgbClr val="769867"/>
            </a:solidFill>
            <a:ln>
              <a:noFill/>
            </a:ln>
          </p:spPr>
          <p:txBody>
            <a:bodyPr anchor="t" anchorCtr="0" bIns="34290" compatLnSpc="1" lIns="68580" numCol="1" rIns="68580" rtlCol="0" tIns="34290" vert="horz" wrap="square">
              <a:prstTxWarp prst="textNoShape">
                <a:avLst/>
              </a:prstTxWarp>
            </a:bodyPr>
            <a:lstStyle/>
            <a:p>
              <a:pPr algn="ctr"/>
              <a:r>
                <a:rPr altLang="en-US" b="1" lang="zh-CN">
                  <a:solidFill>
                    <a:schemeClr val="bg1"/>
                  </a:solidFill>
                  <a:latin charset="-122" panose="020b0503020204020204" pitchFamily="34" typeface="微软雅黑"/>
                  <a:ea charset="-122" panose="020b0503020204020204" pitchFamily="34" typeface="微软雅黑"/>
                </a:rPr>
                <a:t>标题内容一</a:t>
              </a:r>
            </a:p>
          </p:txBody>
        </p:sp>
        <p:sp>
          <p:nvSpPr>
            <p:cNvPr id="11" name="文本框 15">
              <a:extLst>
                <a:ext uri="{FF2B5EF4-FFF2-40B4-BE49-F238E27FC236}">
                  <a16:creationId xmlns:a16="http://schemas.microsoft.com/office/drawing/2014/main" id="{F13C3935-31AB-4226-B781-20892F9196D9}"/>
                </a:ext>
              </a:extLst>
            </p:cNvPr>
            <p:cNvSpPr txBox="1"/>
            <p:nvPr/>
          </p:nvSpPr>
          <p:spPr>
            <a:xfrm>
              <a:off x="1210656" y="2626631"/>
              <a:ext cx="6672278" cy="673713"/>
            </a:xfrm>
            <a:prstGeom prst="rect">
              <a:avLst/>
            </a:prstGeom>
            <a:solidFill>
              <a:schemeClr val="bg1">
                <a:lumMod val="95000"/>
              </a:schemeClr>
            </a:solidFill>
            <a:ln w="12700">
              <a:solidFill>
                <a:schemeClr val="bg1">
                  <a:lumMod val="65000"/>
                </a:schemeClr>
              </a:solidFill>
            </a:ln>
          </p:spPr>
          <p:txBody>
            <a:bodyPr bIns="34290" lIns="68580" rIns="68580" rtlCol="0" tIns="34290" wrap="square">
              <a:spAutoFit/>
            </a:bodyPr>
            <a:lstStyle/>
            <a:p>
              <a:pPr indent="540000">
                <a:lnSpc>
                  <a:spcPct val="130000"/>
                </a:lnSpc>
              </a:pPr>
              <a:r>
                <a:rPr altLang="en-US" lang="zh-CN" sz="12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
          <p:nvSpPr>
            <p:cNvPr id="12" name="矩形 11">
              <a:extLst>
                <a:ext uri="{FF2B5EF4-FFF2-40B4-BE49-F238E27FC236}">
                  <a16:creationId xmlns:a16="http://schemas.microsoft.com/office/drawing/2014/main" id="{E9B6F99C-7E72-4FF2-A59B-FE16AD8C5C2D}"/>
                </a:ext>
              </a:extLst>
            </p:cNvPr>
            <p:cNvSpPr/>
            <p:nvPr/>
          </p:nvSpPr>
          <p:spPr bwMode="auto">
            <a:xfrm>
              <a:off x="894812" y="2312665"/>
              <a:ext cx="1447306" cy="318475"/>
            </a:xfrm>
            <a:prstGeom prst="rect">
              <a:avLst/>
            </a:prstGeom>
            <a:solidFill>
              <a:srgbClr val="769867"/>
            </a:solidFill>
            <a:ln>
              <a:noFill/>
            </a:ln>
          </p:spPr>
          <p:txBody>
            <a:bodyPr anchor="t" anchorCtr="0" bIns="34290" compatLnSpc="1" lIns="68580" numCol="1" rIns="68580" rtlCol="0" tIns="34290" vert="horz" wrap="square">
              <a:prstTxWarp prst="textNoShape">
                <a:avLst/>
              </a:prstTxWarp>
            </a:bodyPr>
            <a:lstStyle/>
            <a:p>
              <a:pPr algn="ctr"/>
              <a:r>
                <a:rPr altLang="en-US" b="1" lang="zh-CN">
                  <a:solidFill>
                    <a:schemeClr val="bg1"/>
                  </a:solidFill>
                  <a:latin charset="-122" panose="020b0503020204020204" pitchFamily="34" typeface="微软雅黑"/>
                  <a:ea charset="-122" panose="020b0503020204020204" pitchFamily="34" typeface="微软雅黑"/>
                </a:rPr>
                <a:t>标题内容二</a:t>
              </a:r>
            </a:p>
          </p:txBody>
        </p:sp>
        <p:sp>
          <p:nvSpPr>
            <p:cNvPr id="13" name="文本框 24">
              <a:extLst>
                <a:ext uri="{FF2B5EF4-FFF2-40B4-BE49-F238E27FC236}">
                  <a16:creationId xmlns:a16="http://schemas.microsoft.com/office/drawing/2014/main" id="{AF102085-7943-4568-903A-CF459D7E9FAF}"/>
                </a:ext>
              </a:extLst>
            </p:cNvPr>
            <p:cNvSpPr txBox="1"/>
            <p:nvPr/>
          </p:nvSpPr>
          <p:spPr>
            <a:xfrm>
              <a:off x="1210656" y="3891539"/>
              <a:ext cx="6672278" cy="673713"/>
            </a:xfrm>
            <a:prstGeom prst="rect">
              <a:avLst/>
            </a:prstGeom>
            <a:solidFill>
              <a:schemeClr val="bg1">
                <a:lumMod val="95000"/>
              </a:schemeClr>
            </a:solidFill>
            <a:ln w="12700">
              <a:solidFill>
                <a:schemeClr val="bg1">
                  <a:lumMod val="65000"/>
                </a:schemeClr>
              </a:solidFill>
            </a:ln>
          </p:spPr>
          <p:txBody>
            <a:bodyPr bIns="34290" lIns="68580" rIns="68580" rtlCol="0" tIns="34290" wrap="square">
              <a:spAutoFit/>
            </a:bodyPr>
            <a:lstStyle/>
            <a:p>
              <a:pPr indent="540000">
                <a:lnSpc>
                  <a:spcPct val="130000"/>
                </a:lnSpc>
              </a:pPr>
              <a:r>
                <a:rPr altLang="en-US" lang="zh-CN" sz="12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
          <p:nvSpPr>
            <p:cNvPr id="14" name="矩形 13">
              <a:extLst>
                <a:ext uri="{FF2B5EF4-FFF2-40B4-BE49-F238E27FC236}">
                  <a16:creationId xmlns:a16="http://schemas.microsoft.com/office/drawing/2014/main" id="{E449B09F-24EA-4CDA-AC74-1802D4C1280A}"/>
                </a:ext>
              </a:extLst>
            </p:cNvPr>
            <p:cNvSpPr/>
            <p:nvPr/>
          </p:nvSpPr>
          <p:spPr bwMode="auto">
            <a:xfrm>
              <a:off x="894812" y="3570037"/>
              <a:ext cx="1447306" cy="318475"/>
            </a:xfrm>
            <a:prstGeom prst="rect">
              <a:avLst/>
            </a:prstGeom>
            <a:solidFill>
              <a:srgbClr val="769867"/>
            </a:solidFill>
            <a:ln>
              <a:noFill/>
            </a:ln>
          </p:spPr>
          <p:txBody>
            <a:bodyPr anchor="t" anchorCtr="0" bIns="34290" compatLnSpc="1" lIns="68580" numCol="1" rIns="68580" rtlCol="0" tIns="34290" vert="horz" wrap="square">
              <a:prstTxWarp prst="textNoShape">
                <a:avLst/>
              </a:prstTxWarp>
            </a:bodyPr>
            <a:lstStyle/>
            <a:p>
              <a:pPr algn="ctr"/>
              <a:r>
                <a:rPr altLang="en-US" b="1" lang="zh-CN">
                  <a:solidFill>
                    <a:schemeClr val="bg1"/>
                  </a:solidFill>
                  <a:latin charset="-122" panose="020b0503020204020204" pitchFamily="34" typeface="微软雅黑"/>
                  <a:ea charset="-122" panose="020b0503020204020204" pitchFamily="34" typeface="微软雅黑"/>
                </a:rPr>
                <a:t>标题内容三</a:t>
              </a:r>
            </a:p>
          </p:txBody>
        </p:sp>
      </p:grpSp>
    </p:spTree>
    <p:extLst>
      <p:ext uri="{BB962C8B-B14F-4D97-AF65-F5344CB8AC3E}">
        <p14:creationId val="32046517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2" name="组合 1">
            <a:extLst>
              <a:ext uri="{FF2B5EF4-FFF2-40B4-BE49-F238E27FC236}">
                <a16:creationId xmlns:a16="http://schemas.microsoft.com/office/drawing/2014/main" id="{6ABF8488-9C4E-4F91-8DBE-C42D3AF67AAC}"/>
              </a:ext>
            </a:extLst>
          </p:cNvPr>
          <p:cNvGrpSpPr/>
          <p:nvPr/>
        </p:nvGrpSpPr>
        <p:grpSpPr>
          <a:xfrm>
            <a:off x="1389960" y="2014592"/>
            <a:ext cx="9214850" cy="3937794"/>
            <a:chOff x="692741" y="1872580"/>
            <a:chExt cx="10765405" cy="4600397"/>
          </a:xfrm>
        </p:grpSpPr>
        <p:sp>
          <p:nvSpPr>
            <p:cNvPr id="10" name="椭圆 9">
              <a:extLst>
                <a:ext uri="{FF2B5EF4-FFF2-40B4-BE49-F238E27FC236}">
                  <a16:creationId xmlns:a16="http://schemas.microsoft.com/office/drawing/2014/main" id="{3049D668-9740-4B7C-AAFB-7CCAB4CECEBA}"/>
                </a:ext>
              </a:extLst>
            </p:cNvPr>
            <p:cNvSpPr/>
            <p:nvPr/>
          </p:nvSpPr>
          <p:spPr>
            <a:xfrm>
              <a:off x="4724824" y="2148386"/>
              <a:ext cx="2701237" cy="2701515"/>
            </a:xfrm>
            <a:prstGeom prst="ellipse">
              <a:avLst/>
            </a:prstGeom>
            <a:solidFill>
              <a:srgbClr val="769867"/>
            </a:solidFill>
            <a:ln cap="flat" w="7938">
              <a:noFill/>
              <a:prstDash val="solid"/>
              <a:miter lim="800000"/>
            </a:ln>
            <a:effec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endParaRPr>
            </a:p>
          </p:txBody>
        </p:sp>
        <p:sp>
          <p:nvSpPr>
            <p:cNvPr id="13" name="椭圆 12">
              <a:extLst>
                <a:ext uri="{FF2B5EF4-FFF2-40B4-BE49-F238E27FC236}">
                  <a16:creationId xmlns:a16="http://schemas.microsoft.com/office/drawing/2014/main" id="{40344E7E-D3FF-4629-A4A1-77C08BBFC064}"/>
                </a:ext>
              </a:extLst>
            </p:cNvPr>
            <p:cNvSpPr/>
            <p:nvPr/>
          </p:nvSpPr>
          <p:spPr>
            <a:xfrm>
              <a:off x="8481132" y="2148385"/>
              <a:ext cx="2701237" cy="2701515"/>
            </a:xfrm>
            <a:prstGeom prst="ellipse">
              <a:avLst/>
            </a:prstGeom>
            <a:solidFill>
              <a:srgbClr val="769867"/>
            </a:solidFill>
            <a:ln cap="flat" w="7938">
              <a:noFill/>
              <a:prstDash val="solid"/>
              <a:miter lim="800000"/>
            </a:ln>
            <a:effec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endParaRPr>
            </a:p>
          </p:txBody>
        </p:sp>
        <p:sp>
          <p:nvSpPr>
            <p:cNvPr id="16" name="椭圆 15">
              <a:extLst>
                <a:ext uri="{FF2B5EF4-FFF2-40B4-BE49-F238E27FC236}">
                  <a16:creationId xmlns:a16="http://schemas.microsoft.com/office/drawing/2014/main" id="{2CFBEA19-1780-4E6C-A901-32F08710053A}"/>
                </a:ext>
              </a:extLst>
            </p:cNvPr>
            <p:cNvSpPr/>
            <p:nvPr/>
          </p:nvSpPr>
          <p:spPr>
            <a:xfrm>
              <a:off x="968519" y="2148385"/>
              <a:ext cx="2701235" cy="2701515"/>
            </a:xfrm>
            <a:prstGeom prst="ellipse">
              <a:avLst/>
            </a:prstGeom>
            <a:solidFill>
              <a:srgbClr val="769867"/>
            </a:solidFill>
            <a:ln cap="flat" w="7938">
              <a:noFill/>
              <a:prstDash val="solid"/>
              <a:miter lim="800000"/>
            </a:ln>
            <a:effec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endParaRPr>
            </a:p>
          </p:txBody>
        </p:sp>
        <p:sp>
          <p:nvSpPr>
            <p:cNvPr id="17" name="矩形 30">
              <a:extLst>
                <a:ext uri="{FF2B5EF4-FFF2-40B4-BE49-F238E27FC236}">
                  <a16:creationId xmlns:a16="http://schemas.microsoft.com/office/drawing/2014/main" id="{EC1A85B5-C9EC-4A85-9050-3E2860C42E86}"/>
                </a:ext>
              </a:extLst>
            </p:cNvPr>
            <p:cNvSpPr>
              <a:spLocks noChangeArrowheads="1"/>
            </p:cNvSpPr>
            <p:nvPr/>
          </p:nvSpPr>
          <p:spPr bwMode="auto">
            <a:xfrm>
              <a:off x="2282322" y="5944392"/>
              <a:ext cx="8443734" cy="523473"/>
            </a:xfrm>
            <a:prstGeom prst="rect">
              <a:avLst/>
            </a:prstGeom>
            <a:noFill/>
            <a:ln w="9525">
              <a:noFill/>
              <a:miter lim="800000"/>
            </a:ln>
          </p:spPr>
          <p:txBody>
            <a:bodyPr bIns="25918" lIns="51837" rIns="51837" tIns="25918" wrap="square">
              <a:spAutoFit/>
            </a:bodyPr>
            <a:lstStyle/>
            <a:p>
              <a:pPr algn="ctr" defTabSz="914400" eaLnBrk="1" fontAlgn="auto" hangingPunct="1" indent="0" latinLnBrk="0" lvl="0" marL="0" marR="0">
                <a:lnSpc>
                  <a:spcPct val="130000"/>
                </a:lnSpc>
                <a:spcBef>
                  <a:spcPct val="0"/>
                </a:spcBef>
                <a:spcAft>
                  <a:spcPct val="0"/>
                </a:spcAft>
                <a:buClrTx/>
                <a:buSzTx/>
                <a:buFontTx/>
                <a:buNone/>
                <a:defRPr/>
              </a:pPr>
              <a:r>
                <a:rPr altLang="en-US" b="0" baseline="0" cap="none" i="0" kern="0" kumimoji="0" lang="zh-CN" noProof="0" normalizeH="0" spc="0" strike="noStrike" sz="1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a:t>
              </a:r>
            </a:p>
          </p:txBody>
        </p:sp>
        <p:sp>
          <p:nvSpPr>
            <p:cNvPr id="18" name="丁字箭头 32">
              <a:extLst>
                <a:ext uri="{FF2B5EF4-FFF2-40B4-BE49-F238E27FC236}">
                  <a16:creationId xmlns:a16="http://schemas.microsoft.com/office/drawing/2014/main" id="{C99C1238-E91D-479E-AF4E-EB916652453F}"/>
                </a:ext>
              </a:extLst>
            </p:cNvPr>
            <p:cNvSpPr/>
            <p:nvPr/>
          </p:nvSpPr>
          <p:spPr>
            <a:xfrm flipV="1">
              <a:off x="2042836" y="5529529"/>
              <a:ext cx="8433953" cy="306958"/>
            </a:xfrm>
            <a:prstGeom prst="leftRightUpArrow">
              <a:avLst/>
            </a:prstGeom>
            <a:noFill/>
            <a:ln algn="ctr" cap="flat" cmpd="sng" w="12700">
              <a:solidFill>
                <a:sysClr lastClr="FFFFFF" val="window">
                  <a:lumMod val="65000"/>
                </a:sysClr>
              </a:solidFill>
              <a:prstDash val="solid"/>
            </a:ln>
            <a:effectLst/>
          </p:spPr>
          <p:txBody>
            <a:bodyPr anchor="ctr" bIns="23029" lIns="46056" rIns="46056" rtlCol="0" tIns="23029"/>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FFFFFF" val="window"/>
                </a:solidFill>
                <a:effectLst/>
                <a:uLnTx/>
                <a:uFillTx/>
                <a:latin typeface="Calibri"/>
                <a:ea typeface="微软雅黑"/>
                <a:cs typeface="+mn-cs"/>
              </a:endParaRPr>
            </a:p>
          </p:txBody>
        </p:sp>
        <p:sp>
          <p:nvSpPr>
            <p:cNvPr id="19" name="椭圆 18">
              <a:extLst>
                <a:ext uri="{FF2B5EF4-FFF2-40B4-BE49-F238E27FC236}">
                  <a16:creationId xmlns:a16="http://schemas.microsoft.com/office/drawing/2014/main" id="{29E2976A-35F4-487D-86CB-F2BF0F2994EA}"/>
                </a:ext>
              </a:extLst>
            </p:cNvPr>
            <p:cNvSpPr/>
            <p:nvPr/>
          </p:nvSpPr>
          <p:spPr>
            <a:xfrm>
              <a:off x="692741" y="1872580"/>
              <a:ext cx="3252791" cy="3253127"/>
            </a:xfrm>
            <a:prstGeom prst="ellipse">
              <a:avLst/>
            </a:prstGeom>
            <a:noFill/>
            <a:ln algn="ctr" cap="flat" cmpd="sng" w="25400">
              <a:solidFill>
                <a:srgbClr val="769867"/>
              </a:solidFill>
              <a:prstDash val="sysDot"/>
            </a:ln>
            <a:effectLst/>
          </p:spPr>
          <p:txBody>
            <a:bodyPr anchor="ctr" bIns="73730" lIns="147462" rIns="147462" rtlCol="0" tIns="7373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latin typeface="Calibri"/>
                <a:ea typeface="微软雅黑"/>
                <a:cs typeface="+mn-cs"/>
              </a:endParaRPr>
            </a:p>
          </p:txBody>
        </p:sp>
        <p:sp>
          <p:nvSpPr>
            <p:cNvPr id="20" name="矩形 19">
              <a:extLst>
                <a:ext uri="{FF2B5EF4-FFF2-40B4-BE49-F238E27FC236}">
                  <a16:creationId xmlns:a16="http://schemas.microsoft.com/office/drawing/2014/main" id="{E1588B30-9A20-4C9A-BA51-29150F4DD94C}"/>
                </a:ext>
              </a:extLst>
            </p:cNvPr>
            <p:cNvSpPr/>
            <p:nvPr/>
          </p:nvSpPr>
          <p:spPr>
            <a:xfrm>
              <a:off x="1053421" y="2759132"/>
              <a:ext cx="2531427" cy="1596625"/>
            </a:xfrm>
            <a:prstGeom prst="rect">
              <a:avLst/>
            </a:prstGeom>
          </p:spPr>
          <p:txBody>
            <a:bodyPr bIns="73730" lIns="147462" rIns="147462" tIns="73730"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应用领域</a:t>
              </a:r>
            </a:p>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此处添加详细的说明文字做简要说明</a:t>
              </a:r>
            </a:p>
          </p:txBody>
        </p:sp>
        <p:sp>
          <p:nvSpPr>
            <p:cNvPr id="21" name="椭圆 20">
              <a:extLst>
                <a:ext uri="{FF2B5EF4-FFF2-40B4-BE49-F238E27FC236}">
                  <a16:creationId xmlns:a16="http://schemas.microsoft.com/office/drawing/2014/main" id="{7EB44BC3-8B9A-453B-B20B-A740E82AA80A}"/>
                </a:ext>
              </a:extLst>
            </p:cNvPr>
            <p:cNvSpPr/>
            <p:nvPr/>
          </p:nvSpPr>
          <p:spPr>
            <a:xfrm>
              <a:off x="4449047" y="1872580"/>
              <a:ext cx="3252791" cy="3253127"/>
            </a:xfrm>
            <a:prstGeom prst="ellipse">
              <a:avLst/>
            </a:prstGeom>
            <a:noFill/>
            <a:ln algn="ctr" cap="flat" cmpd="sng" w="25400">
              <a:solidFill>
                <a:srgbClr val="769867"/>
              </a:solidFill>
              <a:prstDash val="sysDot"/>
            </a:ln>
            <a:effectLst/>
          </p:spPr>
          <p:txBody>
            <a:bodyPr anchor="ctr" bIns="73730" lIns="147462" rIns="147462" rtlCol="0" tIns="7373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latin typeface="Calibri"/>
                <a:ea typeface="微软雅黑"/>
                <a:cs typeface="+mn-cs"/>
              </a:endParaRPr>
            </a:p>
          </p:txBody>
        </p:sp>
        <p:sp>
          <p:nvSpPr>
            <p:cNvPr id="22" name="矩形 21">
              <a:extLst>
                <a:ext uri="{FF2B5EF4-FFF2-40B4-BE49-F238E27FC236}">
                  <a16:creationId xmlns:a16="http://schemas.microsoft.com/office/drawing/2014/main" id="{2B88A298-AD8A-419D-BD55-887D4FB71A9C}"/>
                </a:ext>
              </a:extLst>
            </p:cNvPr>
            <p:cNvSpPr/>
            <p:nvPr/>
          </p:nvSpPr>
          <p:spPr>
            <a:xfrm>
              <a:off x="4809725" y="2759132"/>
              <a:ext cx="2531427" cy="1596625"/>
            </a:xfrm>
            <a:prstGeom prst="rect">
              <a:avLst/>
            </a:prstGeom>
          </p:spPr>
          <p:txBody>
            <a:bodyPr bIns="73730" lIns="147462" rIns="147462" tIns="73730"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商务领域</a:t>
              </a:r>
            </a:p>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此处添加详细的说明文字做简要说明</a:t>
              </a:r>
            </a:p>
          </p:txBody>
        </p:sp>
        <p:sp>
          <p:nvSpPr>
            <p:cNvPr id="23" name="椭圆 22">
              <a:extLst>
                <a:ext uri="{FF2B5EF4-FFF2-40B4-BE49-F238E27FC236}">
                  <a16:creationId xmlns:a16="http://schemas.microsoft.com/office/drawing/2014/main" id="{D4A1557A-367A-480F-899C-D171E6A48535}"/>
                </a:ext>
              </a:extLst>
            </p:cNvPr>
            <p:cNvSpPr/>
            <p:nvPr/>
          </p:nvSpPr>
          <p:spPr>
            <a:xfrm>
              <a:off x="8205355" y="1872580"/>
              <a:ext cx="3252791" cy="3253127"/>
            </a:xfrm>
            <a:prstGeom prst="ellipse">
              <a:avLst/>
            </a:prstGeom>
            <a:noFill/>
            <a:ln algn="ctr" cap="flat" cmpd="sng" w="25400">
              <a:solidFill>
                <a:srgbClr val="769867"/>
              </a:solidFill>
              <a:prstDash val="sysDot"/>
            </a:ln>
            <a:effectLst/>
          </p:spPr>
          <p:txBody>
            <a:bodyPr anchor="ctr" bIns="73730" lIns="147462" rIns="147462" rtlCol="0" tIns="7373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100" u="none">
                <a:ln>
                  <a:noFill/>
                </a:ln>
                <a:solidFill>
                  <a:sysClr lastClr="000000" val="windowText"/>
                </a:solidFill>
                <a:effectLst/>
                <a:uLnTx/>
                <a:uFillTx/>
                <a:latin typeface="Calibri"/>
                <a:ea typeface="微软雅黑"/>
                <a:cs typeface="+mn-cs"/>
              </a:endParaRPr>
            </a:p>
          </p:txBody>
        </p:sp>
        <p:sp>
          <p:nvSpPr>
            <p:cNvPr id="24" name="矩形 23">
              <a:extLst>
                <a:ext uri="{FF2B5EF4-FFF2-40B4-BE49-F238E27FC236}">
                  <a16:creationId xmlns:a16="http://schemas.microsoft.com/office/drawing/2014/main" id="{66DCA2C8-1FA8-45F3-81BC-5792392A93F2}"/>
                </a:ext>
              </a:extLst>
            </p:cNvPr>
            <p:cNvSpPr/>
            <p:nvPr/>
          </p:nvSpPr>
          <p:spPr>
            <a:xfrm>
              <a:off x="8566033" y="2759132"/>
              <a:ext cx="2531427" cy="1596625"/>
            </a:xfrm>
            <a:prstGeom prst="rect">
              <a:avLst/>
            </a:prstGeom>
          </p:spPr>
          <p:txBody>
            <a:bodyPr bIns="73730" lIns="147462" rIns="147462" tIns="73730" wrap="square">
              <a:spAutoFit/>
            </a:bodyPr>
            <a:lstStyle/>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服务领域</a:t>
              </a:r>
            </a:p>
            <a:p>
              <a:pPr algn="ctr" defTabSz="914400" eaLnBrk="1" fontAlgn="auto" hangingPunct="1" indent="0" latinLnBrk="0" lvl="0" marL="0" marR="0">
                <a:lnSpc>
                  <a:spcPct val="100000"/>
                </a:lnSpc>
                <a:spcBef>
                  <a:spcPct val="0"/>
                </a:spcBef>
                <a:spcAft>
                  <a:spcPct val="0"/>
                </a:spcAft>
                <a:buClrTx/>
                <a:buSzTx/>
                <a:buFontTx/>
                <a:buNone/>
                <a:defRPr/>
              </a:pPr>
              <a:r>
                <a:rPr altLang="en-US" b="1" baseline="0" cap="none" i="0" kern="0" kumimoji="0" lang="zh-CN" noProof="0" normalizeH="0" spc="0" strike="noStrike" sz="2000" u="none">
                  <a:ln>
                    <a:noFill/>
                  </a:ln>
                  <a:solidFill>
                    <a:sysClr lastClr="FFFFFF" val="window"/>
                  </a:solidFill>
                  <a:effectLst/>
                  <a:uLnTx/>
                  <a:uFillTx/>
                  <a:latin charset="-122" panose="020b0503020204020204" pitchFamily="34" typeface="微软雅黑"/>
                  <a:ea charset="-122" panose="020b0503020204020204" pitchFamily="34" typeface="微软雅黑"/>
                </a:rPr>
                <a:t>此处添加详细的说明文字做简要说明</a:t>
              </a:r>
            </a:p>
          </p:txBody>
        </p:sp>
      </p:grpSp>
    </p:spTree>
    <p:extLst>
      <p:ext uri="{BB962C8B-B14F-4D97-AF65-F5344CB8AC3E}">
        <p14:creationId val="415180697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2" presetSubtype="1">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additive="base">
                                        <p:cTn dur="1250" fill="hold" id="13"/>
                                        <p:tgtEl>
                                          <p:spTgt spid="2"/>
                                        </p:tgtEl>
                                        <p:attrNameLst>
                                          <p:attrName>ppt_x</p:attrName>
                                        </p:attrNameLst>
                                      </p:cBhvr>
                                      <p:tavLst>
                                        <p:tav tm="0">
                                          <p:val>
                                            <p:strVal val="#ppt_x"/>
                                          </p:val>
                                        </p:tav>
                                        <p:tav tm="100000">
                                          <p:val>
                                            <p:strVal val="#ppt_x"/>
                                          </p:val>
                                        </p:tav>
                                      </p:tavLst>
                                    </p:anim>
                                    <p:anim calcmode="lin" valueType="num">
                                      <p:cBhvr additive="base">
                                        <p:cTn dur="1250" fill="hold" id="14"/>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a:extLst>
              <a:ext uri="{FF2B5EF4-FFF2-40B4-BE49-F238E27FC236}">
                <a16:creationId xmlns:a16="http://schemas.microsoft.com/office/drawing/2014/main" id="{D9EBA4CF-147A-40C1-BF1F-96780E47EB45}"/>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sp>
        <p:nvSpPr>
          <p:cNvPr id="14" name="矩形 13">
            <a:extLst>
              <a:ext uri="{FF2B5EF4-FFF2-40B4-BE49-F238E27FC236}">
                <a16:creationId xmlns:a16="http://schemas.microsoft.com/office/drawing/2014/main" id="{9C90E54D-086A-4B90-B749-95CB2AA62271}"/>
              </a:ext>
            </a:extLst>
          </p:cNvPr>
          <p:cNvSpPr/>
          <p:nvPr/>
        </p:nvSpPr>
        <p:spPr>
          <a:xfrm flipH="1" rot="10800000">
            <a:off x="4944504" y="1869625"/>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latin charset="-122" panose="02000000000000000000" pitchFamily="2" typeface="方正细谭黑简体"/>
              <a:ea charset="-122" panose="02000000000000000000" pitchFamily="2" typeface="方正细谭黑简体"/>
            </a:endParaRPr>
          </a:p>
        </p:txBody>
      </p:sp>
      <p:sp>
        <p:nvSpPr>
          <p:cNvPr id="16" name="矩形 15">
            <a:extLst>
              <a:ext uri="{FF2B5EF4-FFF2-40B4-BE49-F238E27FC236}">
                <a16:creationId xmlns:a16="http://schemas.microsoft.com/office/drawing/2014/main" id="{9F531010-F48F-47A0-B46E-B403298D8286}"/>
              </a:ext>
            </a:extLst>
          </p:cNvPr>
          <p:cNvSpPr/>
          <p:nvPr/>
        </p:nvSpPr>
        <p:spPr>
          <a:xfrm>
            <a:off x="5269363" y="2692243"/>
            <a:ext cx="3865562" cy="731520"/>
          </a:xfrm>
          <a:prstGeom prst="rect">
            <a:avLst/>
          </a:prstGeom>
        </p:spPr>
        <p:txBody>
          <a:bodyPr bIns="0" lIns="0" rIns="0" tIns="0">
            <a:spAutoFit/>
          </a:bodyPr>
          <a:lstStyle/>
          <a:p>
            <a:pPr algn="ctr" eaLnBrk="1" hangingPunct="1">
              <a:defRPr/>
            </a:pPr>
            <a:r>
              <a:rPr altLang="en-US" lang="zh-CN" noProof="1" sz="4800">
                <a:solidFill>
                  <a:srgbClr val="769867"/>
                </a:solidFill>
                <a:latin charset="-122" panose="02000000000000000000" pitchFamily="2" typeface="方正细谭黑简体"/>
                <a:ea charset="-122" panose="02000000000000000000" pitchFamily="2" typeface="方正细谭黑简体"/>
                <a:cs typeface="+mn-ea"/>
                <a:sym charset="0" pitchFamily="34" typeface="Arial"/>
              </a:rPr>
              <a:t>加入标题描述</a:t>
            </a:r>
          </a:p>
        </p:txBody>
      </p:sp>
      <p:sp>
        <p:nvSpPr>
          <p:cNvPr id="17" name="TextBox 11">
            <a:extLst>
              <a:ext uri="{FF2B5EF4-FFF2-40B4-BE49-F238E27FC236}">
                <a16:creationId xmlns:a16="http://schemas.microsoft.com/office/drawing/2014/main" id="{556CDB89-9B45-4258-8936-2450BF31A863}"/>
              </a:ext>
            </a:extLst>
          </p:cNvPr>
          <p:cNvSpPr txBox="1"/>
          <p:nvPr/>
        </p:nvSpPr>
        <p:spPr>
          <a:xfrm>
            <a:off x="5311089" y="3450159"/>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8" name="TextBox 11">
            <a:extLst>
              <a:ext uri="{FF2B5EF4-FFF2-40B4-BE49-F238E27FC236}">
                <a16:creationId xmlns:a16="http://schemas.microsoft.com/office/drawing/2014/main" id="{48753FE9-30E6-4403-B46D-B507C137D075}"/>
              </a:ext>
            </a:extLst>
          </p:cNvPr>
          <p:cNvSpPr txBox="1"/>
          <p:nvPr/>
        </p:nvSpPr>
        <p:spPr>
          <a:xfrm>
            <a:off x="5311089" y="3765845"/>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9" name="椭圆 18">
            <a:extLst>
              <a:ext uri="{FF2B5EF4-FFF2-40B4-BE49-F238E27FC236}">
                <a16:creationId xmlns:a16="http://schemas.microsoft.com/office/drawing/2014/main" id="{6B7C0333-060E-4886-A52E-AE7A0634489A}"/>
              </a:ext>
            </a:extLst>
          </p:cNvPr>
          <p:cNvSpPr/>
          <p:nvPr/>
        </p:nvSpPr>
        <p:spPr>
          <a:xfrm>
            <a:off x="2880372" y="2597634"/>
            <a:ext cx="1668768" cy="1663076"/>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6600">
                <a:latin charset="-122" panose="02000000000000000000" pitchFamily="2" typeface="方正细谭黑简体"/>
                <a:ea charset="-122" panose="02000000000000000000" pitchFamily="2" typeface="方正细谭黑简体"/>
              </a:rPr>
              <a:t>叁</a:t>
            </a:r>
          </a:p>
        </p:txBody>
      </p:sp>
    </p:spTree>
    <p:extLst>
      <p:ext uri="{BB962C8B-B14F-4D97-AF65-F5344CB8AC3E}">
        <p14:creationId val="185227109"/>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750" id="7"/>
                                        <p:tgtEl>
                                          <p:spTgt spid="10"/>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500"/>
                            </p:stCondLst>
                            <p:childTnLst>
                              <p:par>
                                <p:cTn fill="hold" grpId="0" id="14" nodeType="afterEffect" presetClass="entr" presetID="22" presetSubtype="1">
                                  <p:stCondLst>
                                    <p:cond delay="0"/>
                                  </p:stCondLst>
                                  <p:childTnLst>
                                    <p:set>
                                      <p:cBhvr>
                                        <p:cTn dur="1" fill="hold" id="15">
                                          <p:stCondLst>
                                            <p:cond delay="0"/>
                                          </p:stCondLst>
                                        </p:cTn>
                                        <p:tgtEl>
                                          <p:spTgt spid="14"/>
                                        </p:tgtEl>
                                        <p:attrNameLst>
                                          <p:attrName>style.visibility</p:attrName>
                                        </p:attrNameLst>
                                      </p:cBhvr>
                                      <p:to>
                                        <p:strVal val="visible"/>
                                      </p:to>
                                    </p:set>
                                    <p:animEffect filter="wipe(up)" transition="in">
                                      <p:cBhvr>
                                        <p:cTn dur="500" id="16"/>
                                        <p:tgtEl>
                                          <p:spTgt spid="14"/>
                                        </p:tgtEl>
                                      </p:cBhvr>
                                    </p:animEffect>
                                  </p:childTnLst>
                                </p:cTn>
                              </p:par>
                            </p:childTnLst>
                          </p:cTn>
                        </p:par>
                        <p:par>
                          <p:cTn fill="hold" id="17" nodeType="afterGroup">
                            <p:stCondLst>
                              <p:cond delay="2000"/>
                            </p:stCondLst>
                            <p:childTnLst>
                              <p:par>
                                <p:cTn fill="hold" grpId="0" id="18" nodeType="afterEffect" presetClass="entr" presetID="23" presetSubtype="32">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p:cTn dur="500" fill="hold" id="20"/>
                                        <p:tgtEl>
                                          <p:spTgt spid="16"/>
                                        </p:tgtEl>
                                        <p:attrNameLst>
                                          <p:attrName>ppt_w</p:attrName>
                                        </p:attrNameLst>
                                      </p:cBhvr>
                                      <p:tavLst>
                                        <p:tav tm="0">
                                          <p:val>
                                            <p:strVal val="4*#ppt_w"/>
                                          </p:val>
                                        </p:tav>
                                        <p:tav tm="100000">
                                          <p:val>
                                            <p:strVal val="#ppt_w"/>
                                          </p:val>
                                        </p:tav>
                                      </p:tavLst>
                                    </p:anim>
                                    <p:anim calcmode="lin" valueType="num">
                                      <p:cBhvr>
                                        <p:cTn dur="500" fill="hold" id="21"/>
                                        <p:tgtEl>
                                          <p:spTgt spid="16"/>
                                        </p:tgtEl>
                                        <p:attrNameLst>
                                          <p:attrName>ppt_h</p:attrName>
                                        </p:attrNameLst>
                                      </p:cBhvr>
                                      <p:tavLst>
                                        <p:tav tm="0">
                                          <p:val>
                                            <p:strVal val="4*#ppt_h"/>
                                          </p:val>
                                        </p:tav>
                                        <p:tav tm="100000">
                                          <p:val>
                                            <p:strVal val="#ppt_h"/>
                                          </p:val>
                                        </p:tav>
                                      </p:tavLst>
                                    </p:anim>
                                  </p:childTnLst>
                                </p:cTn>
                              </p:par>
                            </p:childTnLst>
                          </p:cTn>
                        </p:par>
                        <p:par>
                          <p:cTn fill="hold" id="22" nodeType="afterGroup">
                            <p:stCondLst>
                              <p:cond delay="2500"/>
                            </p:stCondLst>
                            <p:childTnLst>
                              <p:par>
                                <p:cTn fill="hold" grpId="0" id="23" nodeType="afterEffect" presetClass="entr" presetID="12" presetSubtype="8">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id="25"/>
                                        <p:tgtEl>
                                          <p:spTgt spid="17"/>
                                        </p:tgtEl>
                                        <p:attrNameLst>
                                          <p:attrName>ppt_x</p:attrName>
                                        </p:attrNameLst>
                                      </p:cBhvr>
                                      <p:tavLst>
                                        <p:tav tm="0">
                                          <p:val>
                                            <p:strVal val="#ppt_x-#ppt_w*1.125000"/>
                                          </p:val>
                                        </p:tav>
                                        <p:tav tm="100000">
                                          <p:val>
                                            <p:strVal val="#ppt_x"/>
                                          </p:val>
                                        </p:tav>
                                      </p:tavLst>
                                    </p:anim>
                                    <p:animEffect filter="wipe(right)" transition="in">
                                      <p:cBhvr>
                                        <p:cTn dur="500" id="26"/>
                                        <p:tgtEl>
                                          <p:spTgt spid="17"/>
                                        </p:tgtEl>
                                      </p:cBhvr>
                                    </p:animEffect>
                                  </p:childTnLst>
                                </p:cTn>
                              </p:par>
                            </p:childTnLst>
                          </p:cTn>
                        </p:par>
                        <p:par>
                          <p:cTn fill="hold" id="27" nodeType="afterGroup">
                            <p:stCondLst>
                              <p:cond delay="3000"/>
                            </p:stCondLst>
                            <p:childTnLst>
                              <p:par>
                                <p:cTn fill="hold" grpId="0" id="28" nodeType="afterEffect" presetClass="entr" presetID="12" presetSubtype="8">
                                  <p:stCondLst>
                                    <p:cond delay="0"/>
                                  </p:stCondLst>
                                  <p:childTnLst>
                                    <p:set>
                                      <p:cBhvr>
                                        <p:cTn dur="1" fill="hold" id="29">
                                          <p:stCondLst>
                                            <p:cond delay="0"/>
                                          </p:stCondLst>
                                        </p:cTn>
                                        <p:tgtEl>
                                          <p:spTgt spid="18"/>
                                        </p:tgtEl>
                                        <p:attrNameLst>
                                          <p:attrName>style.visibility</p:attrName>
                                        </p:attrNameLst>
                                      </p:cBhvr>
                                      <p:to>
                                        <p:strVal val="visible"/>
                                      </p:to>
                                    </p:set>
                                    <p:anim calcmode="lin" valueType="num">
                                      <p:cBhvr>
                                        <p:cTn dur="500" id="30"/>
                                        <p:tgtEl>
                                          <p:spTgt spid="18"/>
                                        </p:tgtEl>
                                        <p:attrNameLst>
                                          <p:attrName>ppt_x</p:attrName>
                                        </p:attrNameLst>
                                      </p:cBhvr>
                                      <p:tavLst>
                                        <p:tav tm="0">
                                          <p:val>
                                            <p:strVal val="#ppt_x-#ppt_w*1.125000"/>
                                          </p:val>
                                        </p:tav>
                                        <p:tav tm="100000">
                                          <p:val>
                                            <p:strVal val="#ppt_x"/>
                                          </p:val>
                                        </p:tav>
                                      </p:tavLst>
                                    </p:anim>
                                    <p:animEffect filter="wipe(right)" transition="in">
                                      <p:cBhvr>
                                        <p:cTn dur="500" id="3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6"/>
      <p:bldP grpId="0" spid="17"/>
      <p:bldP grpId="0" spid="18"/>
      <p:bldP grpId="0" spid="1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EF6D6E12-3F88-4964-BEC0-8A724BCC4FE0}"/>
              </a:ext>
            </a:extLst>
          </p:cNvPr>
          <p:cNvGrpSpPr/>
          <p:nvPr/>
        </p:nvGrpSpPr>
        <p:grpSpPr>
          <a:xfrm>
            <a:off x="699970" y="1888687"/>
            <a:ext cx="10686266" cy="3959509"/>
            <a:chOff x="524980" y="1399891"/>
            <a:chExt cx="8024206" cy="2973154"/>
          </a:xfrm>
        </p:grpSpPr>
        <p:sp>
          <p:nvSpPr>
            <p:cNvPr id="9" name="矩形 8">
              <a:extLst>
                <a:ext uri="{FF2B5EF4-FFF2-40B4-BE49-F238E27FC236}">
                  <a16:creationId xmlns:a16="http://schemas.microsoft.com/office/drawing/2014/main" id="{D412AB53-B1E7-4008-86F9-50858BA4B4CC}"/>
                </a:ext>
              </a:extLst>
            </p:cNvPr>
            <p:cNvSpPr/>
            <p:nvPr/>
          </p:nvSpPr>
          <p:spPr>
            <a:xfrm>
              <a:off x="524980" y="1399891"/>
              <a:ext cx="8024206" cy="863569"/>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p>
          </p:txBody>
        </p:sp>
        <p:grpSp>
          <p:nvGrpSpPr>
            <p:cNvPr id="10" name="Group 65">
              <a:extLst>
                <a:ext uri="{FF2B5EF4-FFF2-40B4-BE49-F238E27FC236}">
                  <a16:creationId xmlns:a16="http://schemas.microsoft.com/office/drawing/2014/main" id="{B60FC263-1EAF-4980-81AE-26297F96AB23}"/>
                </a:ext>
              </a:extLst>
            </p:cNvPr>
            <p:cNvGrpSpPr/>
            <p:nvPr/>
          </p:nvGrpSpPr>
          <p:grpSpPr>
            <a:xfrm>
              <a:off x="576055" y="1938340"/>
              <a:ext cx="3311544" cy="2434705"/>
              <a:chOff x="3243" y="1030"/>
              <a:chExt cx="2132" cy="1567"/>
            </a:xfrm>
          </p:grpSpPr>
          <p:sp>
            <p:nvSpPr>
              <p:cNvPr id="13" name="Oval 66">
                <a:extLst>
                  <a:ext uri="{FF2B5EF4-FFF2-40B4-BE49-F238E27FC236}">
                    <a16:creationId xmlns:a16="http://schemas.microsoft.com/office/drawing/2014/main" id="{18323BE7-EE5E-4086-8291-651DF05D8D0B}"/>
                  </a:ext>
                </a:extLst>
              </p:cNvPr>
              <p:cNvSpPr>
                <a:spLocks noChangeArrowheads="1"/>
              </p:cNvSpPr>
              <p:nvPr/>
            </p:nvSpPr>
            <p:spPr bwMode="auto">
              <a:xfrm>
                <a:off x="3243" y="2555"/>
                <a:ext cx="2132" cy="42"/>
              </a:xfrm>
              <a:prstGeom prst="ellipse">
                <a:avLst/>
              </a:prstGeom>
              <a:gradFill rotWithShape="1">
                <a:gsLst>
                  <a:gs pos="0">
                    <a:schemeClr val="accent5">
                      <a:alpha val="50000"/>
                    </a:schemeClr>
                  </a:gs>
                  <a:gs pos="100000">
                    <a:srgbClr val="F8F8F8">
                      <a:alpha val="0"/>
                    </a:srgbClr>
                  </a:gs>
                </a:gsLst>
                <a:path path="shape">
                  <a:fillToRect b="50000" l="50000" r="50000" t="50000"/>
                </a:path>
              </a:gradFill>
              <a:ln>
                <a:noFill/>
              </a:ln>
              <a:effectLst/>
              <a:extLst>
                <a:ext uri="{91240B29-F687-4F45-9708-019B960494DF}">
                  <a14:hiddenLine w="9525">
                    <a:solidFill>
                      <a:srgbClr val="000000"/>
                    </a:solidFill>
                    <a:rou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3200">
                  <a:solidFill>
                    <a:prstClr val="black"/>
                  </a:solidFill>
                </a:endParaRPr>
              </a:p>
            </p:txBody>
          </p:sp>
          <p:pic>
            <p:nvPicPr>
              <p:cNvPr descr="2" id="14" name="Picture 67">
                <a:extLst>
                  <a:ext uri="{FF2B5EF4-FFF2-40B4-BE49-F238E27FC236}">
                    <a16:creationId xmlns:a16="http://schemas.microsoft.com/office/drawing/2014/main" id="{5BD20B5C-00A3-4980-B1E7-594D14016EA5}"/>
                  </a:ext>
                </a:extLst>
              </p:cNvPr>
              <p:cNvPicPr>
                <a:picLocks noChangeArrowheads="1" noChangeAspect="1"/>
              </p:cNvPicPr>
              <p:nvPr/>
            </p:nvPicPr>
            <p:blipFill>
              <a:blip r:embed="rId3"/>
              <a:stretch>
                <a:fillRect/>
              </a:stretch>
            </p:blipFill>
            <p:spPr bwMode="auto">
              <a:xfrm>
                <a:off x="3322" y="1030"/>
                <a:ext cx="2025" cy="1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descr="psb" id="15" name="Rectangle 68">
                <a:extLst>
                  <a:ext uri="{FF2B5EF4-FFF2-40B4-BE49-F238E27FC236}">
                    <a16:creationId xmlns:a16="http://schemas.microsoft.com/office/drawing/2014/main" id="{A383C018-CBE7-4E85-9600-734243964F13}"/>
                  </a:ext>
                </a:extLst>
              </p:cNvPr>
              <p:cNvSpPr>
                <a:spLocks noChangeArrowheads="1"/>
              </p:cNvSpPr>
              <p:nvPr/>
            </p:nvSpPr>
            <p:spPr bwMode="auto">
              <a:xfrm>
                <a:off x="3395" y="1099"/>
                <a:ext cx="1871" cy="1083"/>
              </a:xfrm>
              <a:prstGeom prst="rect">
                <a:avLst/>
              </a:prstGeom>
              <a:blipFill dpi="0" rotWithShape="1">
                <a:blip r:embed="rId4"/>
                <a:stretch>
                  <a:fillRect/>
                </a:stretch>
              </a:blipFill>
              <a:ln>
                <a:noFill/>
              </a:ln>
              <a:effectLst/>
              <a:extLs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none"/>
              <a:lstStyle/>
              <a:p>
                <a:endParaRPr altLang="en-US" lang="zh-CN" sz="3200">
                  <a:solidFill>
                    <a:prstClr val="black"/>
                  </a:solidFill>
                </a:endParaRPr>
              </a:p>
            </p:txBody>
          </p:sp>
        </p:grpSp>
        <p:graphicFrame>
          <p:nvGraphicFramePr>
            <p:cNvPr id="11" name="图表 10">
              <a:extLst>
                <a:ext uri="{FF2B5EF4-FFF2-40B4-BE49-F238E27FC236}">
                  <a16:creationId xmlns:a16="http://schemas.microsoft.com/office/drawing/2014/main" id="{E031BF24-4A59-4CD2-B21B-6DB9BADD3006}"/>
                </a:ext>
              </a:extLst>
            </p:cNvPr>
            <p:cNvGraphicFramePr/>
            <p:nvPr>
              <p:extLst>
                <p:ext uri="{D42A27DB-BD31-4B8C-83A1-F6EECF244321}">
                  <p14:modId val="279405693"/>
                </p:ext>
              </p:extLst>
            </p:nvPr>
          </p:nvGraphicFramePr>
          <p:xfrm>
            <a:off x="4860032" y="2535099"/>
            <a:ext cx="3672408" cy="1799202"/>
          </p:xfrm>
          <a:graphic>
            <a:graphicData uri="http://schemas.openxmlformats.org/drawingml/2006/chart">
              <c:chart xmlns:c="http://schemas.openxmlformats.org/drawingml/2006/chart" r:id="rId5"/>
            </a:graphicData>
          </a:graphic>
        </p:graphicFrame>
        <p:sp>
          <p:nvSpPr>
            <p:cNvPr id="12" name="Rectangle 24">
              <a:extLst>
                <a:ext uri="{FF2B5EF4-FFF2-40B4-BE49-F238E27FC236}">
                  <a16:creationId xmlns:a16="http://schemas.microsoft.com/office/drawing/2014/main" id="{8B7209D8-3B44-435A-9187-1E4DF45A2D2D}"/>
                </a:ext>
              </a:extLst>
            </p:cNvPr>
            <p:cNvSpPr>
              <a:spLocks noChangeArrowheads="1"/>
            </p:cNvSpPr>
            <p:nvPr/>
          </p:nvSpPr>
          <p:spPr bwMode="auto">
            <a:xfrm>
              <a:off x="4938666" y="1501380"/>
              <a:ext cx="3449758" cy="1182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300"/>
                </a:spcBef>
              </a:pPr>
              <a:r>
                <a:rPr altLang="en-US" b="1" lang="zh-CN" sz="1400">
                  <a:solidFill>
                    <a:schemeClr val="bg1"/>
                  </a:solidFill>
                </a:rPr>
                <a:t>TOPIC HEADER HERE</a:t>
              </a:r>
            </a:p>
            <a:p>
              <a:pPr>
                <a:lnSpc>
                  <a:spcPct val="120000"/>
                </a:lnSpc>
                <a:spcBef>
                  <a:spcPts val="300"/>
                </a:spcBef>
              </a:pPr>
              <a:r>
                <a:rPr altLang="en-US" b="1" lang="zh-CN" sz="1400">
                  <a:solidFill>
                    <a:schemeClr val="bg1"/>
                  </a:solidFill>
                </a:rPr>
                <a:t>We have many PowerPoint templates that has been specifically designed to help anyone that is stepping into the world of PowerPoint for the very first time. We have many PowerPoint templates that has been specifically designed.</a:t>
              </a:r>
            </a:p>
          </p:txBody>
        </p:sp>
      </p:grpSp>
    </p:spTree>
    <p:extLst>
      <p:ext uri="{BB962C8B-B14F-4D97-AF65-F5344CB8AC3E}">
        <p14:creationId val="310585404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19" name="Group 5">
            <a:extLst>
              <a:ext uri="{FF2B5EF4-FFF2-40B4-BE49-F238E27FC236}">
                <a16:creationId xmlns:a16="http://schemas.microsoft.com/office/drawing/2014/main" id="{245D4353-E736-4DC7-B182-8E0A9EC1F02C}"/>
              </a:ext>
            </a:extLst>
          </p:cNvPr>
          <p:cNvGrpSpPr/>
          <p:nvPr/>
        </p:nvGrpSpPr>
        <p:grpSpPr>
          <a:xfrm>
            <a:off x="1640070" y="1906042"/>
            <a:ext cx="672596" cy="672594"/>
            <a:chOff x="1105079" y="1849004"/>
            <a:chExt cx="831273" cy="831273"/>
          </a:xfrm>
        </p:grpSpPr>
        <p:sp>
          <p:nvSpPr>
            <p:cNvPr id="20" name="Oval 3">
              <a:extLst>
                <a:ext uri="{FF2B5EF4-FFF2-40B4-BE49-F238E27FC236}">
                  <a16:creationId xmlns:a16="http://schemas.microsoft.com/office/drawing/2014/main" id="{CC42D229-55B5-4BBD-B8B6-00EA7C535F6B}"/>
                </a:ext>
              </a:extLst>
            </p:cNvPr>
            <p:cNvSpPr/>
            <p:nvPr/>
          </p:nvSpPr>
          <p:spPr>
            <a:xfrm>
              <a:off x="1105079" y="184900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1" name="Freeform 5">
              <a:extLst>
                <a:ext uri="{FF2B5EF4-FFF2-40B4-BE49-F238E27FC236}">
                  <a16:creationId xmlns:a16="http://schemas.microsoft.com/office/drawing/2014/main" id="{D73BC5A6-BE09-449E-8C43-4CEFE884FCA0}"/>
                </a:ext>
              </a:extLst>
            </p:cNvPr>
            <p:cNvSpPr/>
            <p:nvPr/>
          </p:nvSpPr>
          <p:spPr bwMode="auto">
            <a:xfrm>
              <a:off x="1363206" y="212305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22" name="Group 9">
            <a:extLst>
              <a:ext uri="{FF2B5EF4-FFF2-40B4-BE49-F238E27FC236}">
                <a16:creationId xmlns:a16="http://schemas.microsoft.com/office/drawing/2014/main" id="{21309AB8-F2EB-430C-B8C7-D84241FDAFED}"/>
              </a:ext>
            </a:extLst>
          </p:cNvPr>
          <p:cNvGrpSpPr/>
          <p:nvPr/>
        </p:nvGrpSpPr>
        <p:grpSpPr>
          <a:xfrm>
            <a:off x="2602709" y="1839953"/>
            <a:ext cx="3451586" cy="1022719"/>
            <a:chOff x="2926686" y="2081379"/>
            <a:chExt cx="4265882" cy="1263998"/>
          </a:xfrm>
        </p:grpSpPr>
        <p:sp>
          <p:nvSpPr>
            <p:cNvPr id="23" name="TextBox 11">
              <a:extLst>
                <a:ext uri="{FF2B5EF4-FFF2-40B4-BE49-F238E27FC236}">
                  <a16:creationId xmlns:a16="http://schemas.microsoft.com/office/drawing/2014/main" id="{750496BC-A219-4A47-BFF7-A53A74946216}"/>
                </a:ext>
              </a:extLst>
            </p:cNvPr>
            <p:cNvSpPr txBox="1"/>
            <p:nvPr/>
          </p:nvSpPr>
          <p:spPr>
            <a:xfrm>
              <a:off x="2926686" y="2081379"/>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24" name="Rectangle 7">
              <a:extLst>
                <a:ext uri="{FF2B5EF4-FFF2-40B4-BE49-F238E27FC236}">
                  <a16:creationId xmlns:a16="http://schemas.microsoft.com/office/drawing/2014/main" id="{6E0C75AF-D388-4A93-B2C4-A49B5A280434}"/>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25" name="Rectangle 8">
              <a:extLst>
                <a:ext uri="{FF2B5EF4-FFF2-40B4-BE49-F238E27FC236}">
                  <a16:creationId xmlns:a16="http://schemas.microsoft.com/office/drawing/2014/main" id="{DB856827-5FB1-41D4-BDB7-6D08022999A3}"/>
                </a:ext>
              </a:extLst>
            </p:cNvPr>
            <p:cNvSpPr/>
            <p:nvPr/>
          </p:nvSpPr>
          <p:spPr>
            <a:xfrm>
              <a:off x="2926686" y="2440740"/>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grpSp>
        <p:nvGrpSpPr>
          <p:cNvPr id="26" name="Group 10">
            <a:extLst>
              <a:ext uri="{FF2B5EF4-FFF2-40B4-BE49-F238E27FC236}">
                <a16:creationId xmlns:a16="http://schemas.microsoft.com/office/drawing/2014/main" id="{14350DDF-5F3D-4FD6-A2B7-F95B17193110}"/>
              </a:ext>
            </a:extLst>
          </p:cNvPr>
          <p:cNvGrpSpPr/>
          <p:nvPr/>
        </p:nvGrpSpPr>
        <p:grpSpPr>
          <a:xfrm>
            <a:off x="1640070" y="3534092"/>
            <a:ext cx="672596" cy="672594"/>
            <a:chOff x="1105079" y="3477054"/>
            <a:chExt cx="831273" cy="831273"/>
          </a:xfrm>
        </p:grpSpPr>
        <p:sp>
          <p:nvSpPr>
            <p:cNvPr id="27" name="Oval 11">
              <a:extLst>
                <a:ext uri="{FF2B5EF4-FFF2-40B4-BE49-F238E27FC236}">
                  <a16:creationId xmlns:a16="http://schemas.microsoft.com/office/drawing/2014/main" id="{E9E0EABD-1104-47CB-AA38-FC015F6CA74F}"/>
                </a:ext>
              </a:extLst>
            </p:cNvPr>
            <p:cNvSpPr/>
            <p:nvPr/>
          </p:nvSpPr>
          <p:spPr>
            <a:xfrm>
              <a:off x="1105079" y="347705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28" name="Freeform 5">
              <a:extLst>
                <a:ext uri="{FF2B5EF4-FFF2-40B4-BE49-F238E27FC236}">
                  <a16:creationId xmlns:a16="http://schemas.microsoft.com/office/drawing/2014/main" id="{2A13E537-0114-40B3-AF5C-B2637B33FEE5}"/>
                </a:ext>
              </a:extLst>
            </p:cNvPr>
            <p:cNvSpPr/>
            <p:nvPr/>
          </p:nvSpPr>
          <p:spPr bwMode="auto">
            <a:xfrm>
              <a:off x="1363206" y="375110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29" name="Group 13">
            <a:extLst>
              <a:ext uri="{FF2B5EF4-FFF2-40B4-BE49-F238E27FC236}">
                <a16:creationId xmlns:a16="http://schemas.microsoft.com/office/drawing/2014/main" id="{D8CDF9FB-2450-468E-941F-1B308E4CB950}"/>
              </a:ext>
            </a:extLst>
          </p:cNvPr>
          <p:cNvGrpSpPr/>
          <p:nvPr/>
        </p:nvGrpSpPr>
        <p:grpSpPr>
          <a:xfrm>
            <a:off x="1640070" y="5162142"/>
            <a:ext cx="672596" cy="672594"/>
            <a:chOff x="1105079" y="5105104"/>
            <a:chExt cx="831273" cy="831273"/>
          </a:xfrm>
        </p:grpSpPr>
        <p:sp>
          <p:nvSpPr>
            <p:cNvPr id="30" name="Oval 14">
              <a:extLst>
                <a:ext uri="{FF2B5EF4-FFF2-40B4-BE49-F238E27FC236}">
                  <a16:creationId xmlns:a16="http://schemas.microsoft.com/office/drawing/2014/main" id="{B167F89D-BF06-4A84-BFC7-E18219EA292E}"/>
                </a:ext>
              </a:extLst>
            </p:cNvPr>
            <p:cNvSpPr/>
            <p:nvPr/>
          </p:nvSpPr>
          <p:spPr>
            <a:xfrm>
              <a:off x="1105079" y="510510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31" name="Freeform 5">
              <a:extLst>
                <a:ext uri="{FF2B5EF4-FFF2-40B4-BE49-F238E27FC236}">
                  <a16:creationId xmlns:a16="http://schemas.microsoft.com/office/drawing/2014/main" id="{2F06FD42-0109-4F51-8F9F-E31F6F4F40BA}"/>
                </a:ext>
              </a:extLst>
            </p:cNvPr>
            <p:cNvSpPr/>
            <p:nvPr/>
          </p:nvSpPr>
          <p:spPr bwMode="auto">
            <a:xfrm>
              <a:off x="1363206" y="537915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32" name="Group 16">
            <a:extLst>
              <a:ext uri="{FF2B5EF4-FFF2-40B4-BE49-F238E27FC236}">
                <a16:creationId xmlns:a16="http://schemas.microsoft.com/office/drawing/2014/main" id="{FFEC9989-98E4-4EE7-862B-35DAEF801EEB}"/>
              </a:ext>
            </a:extLst>
          </p:cNvPr>
          <p:cNvGrpSpPr/>
          <p:nvPr/>
        </p:nvGrpSpPr>
        <p:grpSpPr>
          <a:xfrm>
            <a:off x="2602709" y="5096053"/>
            <a:ext cx="3451586" cy="1022719"/>
            <a:chOff x="2926686" y="2081379"/>
            <a:chExt cx="4265882" cy="1263998"/>
          </a:xfrm>
        </p:grpSpPr>
        <p:sp>
          <p:nvSpPr>
            <p:cNvPr id="33" name="TextBox 21">
              <a:extLst>
                <a:ext uri="{FF2B5EF4-FFF2-40B4-BE49-F238E27FC236}">
                  <a16:creationId xmlns:a16="http://schemas.microsoft.com/office/drawing/2014/main" id="{C433BC92-C565-4435-95BA-406F34232909}"/>
                </a:ext>
              </a:extLst>
            </p:cNvPr>
            <p:cNvSpPr txBox="1"/>
            <p:nvPr/>
          </p:nvSpPr>
          <p:spPr>
            <a:xfrm>
              <a:off x="2926686" y="2081379"/>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34" name="Rectangle 18">
              <a:extLst>
                <a:ext uri="{FF2B5EF4-FFF2-40B4-BE49-F238E27FC236}">
                  <a16:creationId xmlns:a16="http://schemas.microsoft.com/office/drawing/2014/main" id="{6DE20132-377B-4D5A-BA44-7765D6307C87}"/>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35" name="Rectangle 19">
              <a:extLst>
                <a:ext uri="{FF2B5EF4-FFF2-40B4-BE49-F238E27FC236}">
                  <a16:creationId xmlns:a16="http://schemas.microsoft.com/office/drawing/2014/main" id="{04240DEC-355B-4903-9B0C-6AC64B7D75FB}"/>
                </a:ext>
              </a:extLst>
            </p:cNvPr>
            <p:cNvSpPr/>
            <p:nvPr/>
          </p:nvSpPr>
          <p:spPr>
            <a:xfrm>
              <a:off x="2926686" y="2440740"/>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grpSp>
        <p:nvGrpSpPr>
          <p:cNvPr id="36" name="Group 20">
            <a:extLst>
              <a:ext uri="{FF2B5EF4-FFF2-40B4-BE49-F238E27FC236}">
                <a16:creationId xmlns:a16="http://schemas.microsoft.com/office/drawing/2014/main" id="{ED137FC2-D700-495E-8CF8-C8960C936640}"/>
              </a:ext>
            </a:extLst>
          </p:cNvPr>
          <p:cNvGrpSpPr/>
          <p:nvPr/>
        </p:nvGrpSpPr>
        <p:grpSpPr>
          <a:xfrm>
            <a:off x="2602709" y="3468246"/>
            <a:ext cx="3451586" cy="1022719"/>
            <a:chOff x="2926686" y="2081379"/>
            <a:chExt cx="4265882" cy="1263998"/>
          </a:xfrm>
        </p:grpSpPr>
        <p:sp>
          <p:nvSpPr>
            <p:cNvPr id="37" name="TextBox 25">
              <a:extLst>
                <a:ext uri="{FF2B5EF4-FFF2-40B4-BE49-F238E27FC236}">
                  <a16:creationId xmlns:a16="http://schemas.microsoft.com/office/drawing/2014/main" id="{A156F3E7-0BC7-4FA0-8D16-D942CABACE80}"/>
                </a:ext>
              </a:extLst>
            </p:cNvPr>
            <p:cNvSpPr txBox="1"/>
            <p:nvPr/>
          </p:nvSpPr>
          <p:spPr>
            <a:xfrm>
              <a:off x="2926686" y="2081380"/>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38" name="Rectangle 22">
              <a:extLst>
                <a:ext uri="{FF2B5EF4-FFF2-40B4-BE49-F238E27FC236}">
                  <a16:creationId xmlns:a16="http://schemas.microsoft.com/office/drawing/2014/main" id="{B2A118A7-CAAB-4846-A9D1-DC89D5013409}"/>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39" name="Rectangle 23">
              <a:extLst>
                <a:ext uri="{FF2B5EF4-FFF2-40B4-BE49-F238E27FC236}">
                  <a16:creationId xmlns:a16="http://schemas.microsoft.com/office/drawing/2014/main" id="{03D3FDDF-0F8E-4D0F-8350-623D0F09646A}"/>
                </a:ext>
              </a:extLst>
            </p:cNvPr>
            <p:cNvSpPr/>
            <p:nvPr/>
          </p:nvSpPr>
          <p:spPr>
            <a:xfrm>
              <a:off x="2926686" y="2440739"/>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grpSp>
        <p:nvGrpSpPr>
          <p:cNvPr id="40" name="Group 24">
            <a:extLst>
              <a:ext uri="{FF2B5EF4-FFF2-40B4-BE49-F238E27FC236}">
                <a16:creationId xmlns:a16="http://schemas.microsoft.com/office/drawing/2014/main" id="{4B456F81-808E-4FE5-A6E5-C8E3729D0A22}"/>
              </a:ext>
            </a:extLst>
          </p:cNvPr>
          <p:cNvGrpSpPr/>
          <p:nvPr/>
        </p:nvGrpSpPr>
        <p:grpSpPr>
          <a:xfrm>
            <a:off x="6296046" y="1906042"/>
            <a:ext cx="672596" cy="672594"/>
            <a:chOff x="6357956" y="1849004"/>
            <a:chExt cx="831273" cy="831273"/>
          </a:xfrm>
        </p:grpSpPr>
        <p:sp>
          <p:nvSpPr>
            <p:cNvPr id="41" name="Oval 25">
              <a:extLst>
                <a:ext uri="{FF2B5EF4-FFF2-40B4-BE49-F238E27FC236}">
                  <a16:creationId xmlns:a16="http://schemas.microsoft.com/office/drawing/2014/main" id="{799815F0-1F9F-46BA-B3A4-1E10E618359C}"/>
                </a:ext>
              </a:extLst>
            </p:cNvPr>
            <p:cNvSpPr/>
            <p:nvPr/>
          </p:nvSpPr>
          <p:spPr>
            <a:xfrm>
              <a:off x="6357956" y="184900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42" name="Freeform 5">
              <a:extLst>
                <a:ext uri="{FF2B5EF4-FFF2-40B4-BE49-F238E27FC236}">
                  <a16:creationId xmlns:a16="http://schemas.microsoft.com/office/drawing/2014/main" id="{245B0B43-D35B-4A8E-B40A-847BEA970725}"/>
                </a:ext>
              </a:extLst>
            </p:cNvPr>
            <p:cNvSpPr/>
            <p:nvPr/>
          </p:nvSpPr>
          <p:spPr bwMode="auto">
            <a:xfrm>
              <a:off x="6616083" y="212305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43" name="Group 27">
            <a:extLst>
              <a:ext uri="{FF2B5EF4-FFF2-40B4-BE49-F238E27FC236}">
                <a16:creationId xmlns:a16="http://schemas.microsoft.com/office/drawing/2014/main" id="{A5366A5C-1199-48E9-8F44-8F416EDE7866}"/>
              </a:ext>
            </a:extLst>
          </p:cNvPr>
          <p:cNvGrpSpPr/>
          <p:nvPr/>
        </p:nvGrpSpPr>
        <p:grpSpPr>
          <a:xfrm>
            <a:off x="7258685" y="1839953"/>
            <a:ext cx="3451586" cy="1022719"/>
            <a:chOff x="2926686" y="2081379"/>
            <a:chExt cx="4265882" cy="1263998"/>
          </a:xfrm>
        </p:grpSpPr>
        <p:sp>
          <p:nvSpPr>
            <p:cNvPr id="44" name="TextBox 32">
              <a:extLst>
                <a:ext uri="{FF2B5EF4-FFF2-40B4-BE49-F238E27FC236}">
                  <a16:creationId xmlns:a16="http://schemas.microsoft.com/office/drawing/2014/main" id="{8021A01E-1C94-4DDC-8264-4A90B8358B28}"/>
                </a:ext>
              </a:extLst>
            </p:cNvPr>
            <p:cNvSpPr txBox="1"/>
            <p:nvPr/>
          </p:nvSpPr>
          <p:spPr>
            <a:xfrm>
              <a:off x="2926687" y="2081379"/>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45" name="Rectangle 29">
              <a:extLst>
                <a:ext uri="{FF2B5EF4-FFF2-40B4-BE49-F238E27FC236}">
                  <a16:creationId xmlns:a16="http://schemas.microsoft.com/office/drawing/2014/main" id="{AC3C7318-056E-4BBD-93F5-56680189DC2D}"/>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46" name="Rectangle 30">
              <a:extLst>
                <a:ext uri="{FF2B5EF4-FFF2-40B4-BE49-F238E27FC236}">
                  <a16:creationId xmlns:a16="http://schemas.microsoft.com/office/drawing/2014/main" id="{A565E358-85E6-42F0-BAF8-D69E161631A8}"/>
                </a:ext>
              </a:extLst>
            </p:cNvPr>
            <p:cNvSpPr/>
            <p:nvPr/>
          </p:nvSpPr>
          <p:spPr>
            <a:xfrm>
              <a:off x="2926686" y="2440740"/>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grpSp>
        <p:nvGrpSpPr>
          <p:cNvPr id="47" name="Group 31">
            <a:extLst>
              <a:ext uri="{FF2B5EF4-FFF2-40B4-BE49-F238E27FC236}">
                <a16:creationId xmlns:a16="http://schemas.microsoft.com/office/drawing/2014/main" id="{D6CC5C66-758F-493B-AD2E-8971A2A4D02B}"/>
              </a:ext>
            </a:extLst>
          </p:cNvPr>
          <p:cNvGrpSpPr/>
          <p:nvPr/>
        </p:nvGrpSpPr>
        <p:grpSpPr>
          <a:xfrm>
            <a:off x="6296046" y="3534092"/>
            <a:ext cx="672596" cy="672594"/>
            <a:chOff x="6357956" y="3477054"/>
            <a:chExt cx="831273" cy="831273"/>
          </a:xfrm>
        </p:grpSpPr>
        <p:sp>
          <p:nvSpPr>
            <p:cNvPr id="48" name="Oval 32">
              <a:extLst>
                <a:ext uri="{FF2B5EF4-FFF2-40B4-BE49-F238E27FC236}">
                  <a16:creationId xmlns:a16="http://schemas.microsoft.com/office/drawing/2014/main" id="{3CE78D9C-FF23-449B-84A6-02BD6F2829C6}"/>
                </a:ext>
              </a:extLst>
            </p:cNvPr>
            <p:cNvSpPr/>
            <p:nvPr/>
          </p:nvSpPr>
          <p:spPr>
            <a:xfrm>
              <a:off x="6357956" y="347705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49" name="Freeform 5">
              <a:extLst>
                <a:ext uri="{FF2B5EF4-FFF2-40B4-BE49-F238E27FC236}">
                  <a16:creationId xmlns:a16="http://schemas.microsoft.com/office/drawing/2014/main" id="{D3C08BE1-5800-485B-AC43-44A6F1D90C53}"/>
                </a:ext>
              </a:extLst>
            </p:cNvPr>
            <p:cNvSpPr/>
            <p:nvPr/>
          </p:nvSpPr>
          <p:spPr bwMode="auto">
            <a:xfrm>
              <a:off x="6616083" y="375110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50" name="Group 34">
            <a:extLst>
              <a:ext uri="{FF2B5EF4-FFF2-40B4-BE49-F238E27FC236}">
                <a16:creationId xmlns:a16="http://schemas.microsoft.com/office/drawing/2014/main" id="{E1BC3A52-D282-4FF2-B1E9-6E9CE34272C1}"/>
              </a:ext>
            </a:extLst>
          </p:cNvPr>
          <p:cNvGrpSpPr/>
          <p:nvPr/>
        </p:nvGrpSpPr>
        <p:grpSpPr>
          <a:xfrm>
            <a:off x="6296046" y="5162142"/>
            <a:ext cx="672596" cy="672594"/>
            <a:chOff x="6357956" y="5105104"/>
            <a:chExt cx="831273" cy="831273"/>
          </a:xfrm>
        </p:grpSpPr>
        <p:sp>
          <p:nvSpPr>
            <p:cNvPr id="51" name="Oval 35">
              <a:extLst>
                <a:ext uri="{FF2B5EF4-FFF2-40B4-BE49-F238E27FC236}">
                  <a16:creationId xmlns:a16="http://schemas.microsoft.com/office/drawing/2014/main" id="{65853EC6-4580-41C0-95D4-19FAEAE4669A}"/>
                </a:ext>
              </a:extLst>
            </p:cNvPr>
            <p:cNvSpPr/>
            <p:nvPr/>
          </p:nvSpPr>
          <p:spPr>
            <a:xfrm>
              <a:off x="6357956" y="5105104"/>
              <a:ext cx="831273" cy="831273"/>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52" name="Freeform 5">
              <a:extLst>
                <a:ext uri="{FF2B5EF4-FFF2-40B4-BE49-F238E27FC236}">
                  <a16:creationId xmlns:a16="http://schemas.microsoft.com/office/drawing/2014/main" id="{FD8A8DEB-4292-4F9B-8856-83CFAF94A66E}"/>
                </a:ext>
              </a:extLst>
            </p:cNvPr>
            <p:cNvSpPr/>
            <p:nvPr/>
          </p:nvSpPr>
          <p:spPr bwMode="auto">
            <a:xfrm>
              <a:off x="6616083" y="5379150"/>
              <a:ext cx="315017" cy="283178"/>
            </a:xfrm>
            <a:custGeom>
              <a:gdLst>
                <a:gd fmla="*/ 885 w 907" name="T0"/>
                <a:gd fmla="*/ 197 h 740" name="T1"/>
                <a:gd fmla="*/ 885 w 907" name="T2"/>
                <a:gd fmla="*/ 118 h 740" name="T3"/>
                <a:gd fmla="*/ 789 w 907" name="T4"/>
                <a:gd fmla="*/ 22 h 740" name="T5"/>
                <a:gd fmla="*/ 710 w 907" name="T6"/>
                <a:gd fmla="*/ 22 h 740" name="T7"/>
                <a:gd fmla="*/ 365 w 907" name="T8"/>
                <a:gd fmla="*/ 366 h 740" name="T9"/>
                <a:gd fmla="*/ 285 w 907" name="T10"/>
                <a:gd fmla="*/ 366 h 740" name="T11"/>
                <a:gd fmla="*/ 198 w 907" name="T12"/>
                <a:gd fmla="*/ 279 h 740" name="T13"/>
                <a:gd fmla="*/ 118 w 907" name="T14"/>
                <a:gd fmla="*/ 279 h 740" name="T15"/>
                <a:gd fmla="*/ 22 w 907" name="T16"/>
                <a:gd fmla="*/ 375 h 740" name="T17"/>
                <a:gd fmla="*/ 22 w 907" name="T18"/>
                <a:gd fmla="*/ 454 h 740" name="T19"/>
                <a:gd fmla="*/ 285 w 907" name="T20"/>
                <a:gd fmla="*/ 718 h 740" name="T21"/>
                <a:gd fmla="*/ 365 w 907" name="T22"/>
                <a:gd fmla="*/ 718 h 740" name="T23"/>
                <a:gd fmla="*/ 885 w 907" name="T24"/>
                <a:gd fmla="*/ 197 h 7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40" w="906">
                  <a:moveTo>
                    <a:pt x="885" y="197"/>
                  </a:moveTo>
                  <a:cubicBezTo>
                    <a:pt x="907" y="176"/>
                    <a:pt x="907" y="140"/>
                    <a:pt x="885" y="118"/>
                  </a:cubicBezTo>
                  <a:cubicBezTo>
                    <a:pt x="789" y="22"/>
                    <a:pt x="789" y="22"/>
                    <a:pt x="789" y="22"/>
                  </a:cubicBezTo>
                  <a:cubicBezTo>
                    <a:pt x="767" y="0"/>
                    <a:pt x="731" y="0"/>
                    <a:pt x="710" y="22"/>
                  </a:cubicBezTo>
                  <a:cubicBezTo>
                    <a:pt x="365" y="366"/>
                    <a:pt x="365" y="366"/>
                    <a:pt x="365" y="366"/>
                  </a:cubicBezTo>
                  <a:cubicBezTo>
                    <a:pt x="343" y="388"/>
                    <a:pt x="307" y="388"/>
                    <a:pt x="285" y="366"/>
                  </a:cubicBezTo>
                  <a:cubicBezTo>
                    <a:pt x="198" y="279"/>
                    <a:pt x="198" y="279"/>
                    <a:pt x="198" y="279"/>
                  </a:cubicBezTo>
                  <a:cubicBezTo>
                    <a:pt x="176" y="257"/>
                    <a:pt x="140" y="257"/>
                    <a:pt x="118" y="279"/>
                  </a:cubicBezTo>
                  <a:cubicBezTo>
                    <a:pt x="22" y="375"/>
                    <a:pt x="22" y="375"/>
                    <a:pt x="22" y="375"/>
                  </a:cubicBezTo>
                  <a:cubicBezTo>
                    <a:pt x="0" y="397"/>
                    <a:pt x="0" y="432"/>
                    <a:pt x="22" y="454"/>
                  </a:cubicBezTo>
                  <a:cubicBezTo>
                    <a:pt x="285" y="718"/>
                    <a:pt x="285" y="718"/>
                    <a:pt x="285" y="718"/>
                  </a:cubicBezTo>
                  <a:cubicBezTo>
                    <a:pt x="307" y="740"/>
                    <a:pt x="343" y="740"/>
                    <a:pt x="365" y="718"/>
                  </a:cubicBezTo>
                  <a:lnTo>
                    <a:pt x="885" y="197"/>
                  </a:lnTo>
                  <a:close/>
                </a:path>
              </a:pathLst>
            </a:custGeom>
            <a:solidFill>
              <a:schemeClr val="bg2"/>
            </a:solidFill>
            <a:ln>
              <a:noFill/>
            </a:ln>
          </p:spPr>
          <p:txBody>
            <a:bodyPr anchor="t" anchorCtr="0" bIns="45720" compatLnSpc="1" lIns="91440" numCol="1" rIns="91440" tIns="45720" vert="horz" wrap="square">
              <a:prstTxWarp prst="textNoShape">
                <a:avLst/>
              </a:prstTxWarp>
            </a:bodyPr>
            <a:lstStyle/>
            <a:p>
              <a:endParaRPr lang="en-GB"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grpSp>
      <p:grpSp>
        <p:nvGrpSpPr>
          <p:cNvPr id="53" name="Group 37">
            <a:extLst>
              <a:ext uri="{FF2B5EF4-FFF2-40B4-BE49-F238E27FC236}">
                <a16:creationId xmlns:a16="http://schemas.microsoft.com/office/drawing/2014/main" id="{F129DCDE-DC62-4043-91E7-0CB015E0480B}"/>
              </a:ext>
            </a:extLst>
          </p:cNvPr>
          <p:cNvGrpSpPr/>
          <p:nvPr/>
        </p:nvGrpSpPr>
        <p:grpSpPr>
          <a:xfrm>
            <a:off x="7258685" y="5096053"/>
            <a:ext cx="3451586" cy="1022719"/>
            <a:chOff x="2926686" y="2081379"/>
            <a:chExt cx="4265882" cy="1263998"/>
          </a:xfrm>
        </p:grpSpPr>
        <p:sp>
          <p:nvSpPr>
            <p:cNvPr id="54" name="TextBox 42">
              <a:extLst>
                <a:ext uri="{FF2B5EF4-FFF2-40B4-BE49-F238E27FC236}">
                  <a16:creationId xmlns:a16="http://schemas.microsoft.com/office/drawing/2014/main" id="{93FD714D-0E2C-4303-8969-11556FABE9B6}"/>
                </a:ext>
              </a:extLst>
            </p:cNvPr>
            <p:cNvSpPr txBox="1"/>
            <p:nvPr/>
          </p:nvSpPr>
          <p:spPr>
            <a:xfrm>
              <a:off x="2926687" y="2081379"/>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55" name="Rectangle 39">
              <a:extLst>
                <a:ext uri="{FF2B5EF4-FFF2-40B4-BE49-F238E27FC236}">
                  <a16:creationId xmlns:a16="http://schemas.microsoft.com/office/drawing/2014/main" id="{95D596E8-9F92-464B-B3A1-E7340F57D121}"/>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56" name="Rectangle 40">
              <a:extLst>
                <a:ext uri="{FF2B5EF4-FFF2-40B4-BE49-F238E27FC236}">
                  <a16:creationId xmlns:a16="http://schemas.microsoft.com/office/drawing/2014/main" id="{79BE656B-87AE-4057-814B-063C89C9F765}"/>
                </a:ext>
              </a:extLst>
            </p:cNvPr>
            <p:cNvSpPr/>
            <p:nvPr/>
          </p:nvSpPr>
          <p:spPr>
            <a:xfrm>
              <a:off x="2926686" y="2440740"/>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grpSp>
        <p:nvGrpSpPr>
          <p:cNvPr id="57" name="Group 41">
            <a:extLst>
              <a:ext uri="{FF2B5EF4-FFF2-40B4-BE49-F238E27FC236}">
                <a16:creationId xmlns:a16="http://schemas.microsoft.com/office/drawing/2014/main" id="{44FE0D5B-96D5-4F8F-99C5-48C7E92CDA25}"/>
              </a:ext>
            </a:extLst>
          </p:cNvPr>
          <p:cNvGrpSpPr/>
          <p:nvPr/>
        </p:nvGrpSpPr>
        <p:grpSpPr>
          <a:xfrm>
            <a:off x="7258685" y="3468246"/>
            <a:ext cx="3451586" cy="1022719"/>
            <a:chOff x="2926686" y="2081379"/>
            <a:chExt cx="4265882" cy="1263998"/>
          </a:xfrm>
        </p:grpSpPr>
        <p:sp>
          <p:nvSpPr>
            <p:cNvPr id="58" name="TextBox 46">
              <a:extLst>
                <a:ext uri="{FF2B5EF4-FFF2-40B4-BE49-F238E27FC236}">
                  <a16:creationId xmlns:a16="http://schemas.microsoft.com/office/drawing/2014/main" id="{5F547FCA-013A-49A4-AA6B-B29F83E13DA6}"/>
                </a:ext>
              </a:extLst>
            </p:cNvPr>
            <p:cNvSpPr txBox="1"/>
            <p:nvPr/>
          </p:nvSpPr>
          <p:spPr>
            <a:xfrm>
              <a:off x="2926686" y="2081380"/>
              <a:ext cx="1546466" cy="320202"/>
            </a:xfrm>
            <a:prstGeom prst="rect">
              <a:avLst/>
            </a:prstGeom>
            <a:noFill/>
          </p:spPr>
          <p:txBody>
            <a:bodyPr rtlCol="0" wrap="none">
              <a:spAutoFit/>
            </a:bodyPr>
            <a:lstStyle/>
            <a:p>
              <a:r>
                <a:rPr b="1" lang="en-US" sz="11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Graphic Design</a:t>
              </a:r>
            </a:p>
          </p:txBody>
        </p:sp>
        <p:sp>
          <p:nvSpPr>
            <p:cNvPr id="59" name="Rectangle 43">
              <a:extLst>
                <a:ext uri="{FF2B5EF4-FFF2-40B4-BE49-F238E27FC236}">
                  <a16:creationId xmlns:a16="http://schemas.microsoft.com/office/drawing/2014/main" id="{C6486022-AF9F-4722-AC56-971A181051E1}"/>
                </a:ext>
              </a:extLst>
            </p:cNvPr>
            <p:cNvSpPr/>
            <p:nvPr/>
          </p:nvSpPr>
          <p:spPr>
            <a:xfrm>
              <a:off x="2926686" y="2717739"/>
              <a:ext cx="3949729" cy="621568"/>
            </a:xfrm>
            <a:prstGeom prst="rect">
              <a:avLst/>
            </a:prstGeom>
          </p:spPr>
          <p:txBody>
            <a:bodyPr wrap="square">
              <a:spAutoFit/>
            </a:bodyPr>
            <a:lstStyle/>
            <a:p>
              <a:r>
                <a:rPr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Integer dolor quam, pretium eu placerat eu semper et nunc. Nullam ut turpis dictum</a:t>
              </a:r>
            </a:p>
          </p:txBody>
        </p:sp>
        <p:sp>
          <p:nvSpPr>
            <p:cNvPr id="60" name="Rectangle 44">
              <a:extLst>
                <a:ext uri="{FF2B5EF4-FFF2-40B4-BE49-F238E27FC236}">
                  <a16:creationId xmlns:a16="http://schemas.microsoft.com/office/drawing/2014/main" id="{380DBA32-A11B-464D-BA8F-80EE0EF77E5B}"/>
                </a:ext>
              </a:extLst>
            </p:cNvPr>
            <p:cNvSpPr/>
            <p:nvPr/>
          </p:nvSpPr>
          <p:spPr>
            <a:xfrm>
              <a:off x="2926686" y="2440739"/>
              <a:ext cx="4224626" cy="282531"/>
            </a:xfrm>
            <a:prstGeom prst="rect">
              <a:avLst/>
            </a:prstGeom>
          </p:spPr>
          <p:txBody>
            <a:bodyPr wrap="none">
              <a:spAutoFit/>
            </a:bodyPr>
            <a:lstStyle/>
            <a:p>
              <a:r>
                <a:rPr b="1" lang="en-GB"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Lorem ipsum dolor sit amet, consectetur adipiscing elit. </a:t>
              </a:r>
            </a:p>
          </p:txBody>
        </p:sp>
      </p:grpSp>
    </p:spTree>
    <p:extLst>
      <p:ext uri="{BB962C8B-B14F-4D97-AF65-F5344CB8AC3E}">
        <p14:creationId val="669492549"/>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19"/>
                                        </p:tgtEl>
                                        <p:attrNameLst>
                                          <p:attrName>style.visibility</p:attrName>
                                        </p:attrNameLst>
                                      </p:cBhvr>
                                      <p:to>
                                        <p:strVal val="visible"/>
                                      </p:to>
                                    </p:set>
                                    <p:anim calcmode="lin" valueType="num">
                                      <p:cBhvr>
                                        <p:cTn dur="500" fill="hold" id="13"/>
                                        <p:tgtEl>
                                          <p:spTgt spid="19"/>
                                        </p:tgtEl>
                                        <p:attrNameLst>
                                          <p:attrName>ppt_w</p:attrName>
                                        </p:attrNameLst>
                                      </p:cBhvr>
                                      <p:tavLst>
                                        <p:tav tm="0">
                                          <p:val>
                                            <p:fltVal val="0"/>
                                          </p:val>
                                        </p:tav>
                                        <p:tav tm="100000">
                                          <p:val>
                                            <p:strVal val="#ppt_w"/>
                                          </p:val>
                                        </p:tav>
                                      </p:tavLst>
                                    </p:anim>
                                    <p:anim calcmode="lin" valueType="num">
                                      <p:cBhvr>
                                        <p:cTn dur="500" fill="hold" id="14"/>
                                        <p:tgtEl>
                                          <p:spTgt spid="19"/>
                                        </p:tgtEl>
                                        <p:attrNameLst>
                                          <p:attrName>ppt_h</p:attrName>
                                        </p:attrNameLst>
                                      </p:cBhvr>
                                      <p:tavLst>
                                        <p:tav tm="0">
                                          <p:val>
                                            <p:fltVal val="0"/>
                                          </p:val>
                                        </p:tav>
                                        <p:tav tm="100000">
                                          <p:val>
                                            <p:strVal val="#ppt_h"/>
                                          </p:val>
                                        </p:tav>
                                      </p:tavLst>
                                    </p:anim>
                                    <p:animEffect filter="fade" transition="in">
                                      <p:cBhvr>
                                        <p:cTn dur="500" id="15"/>
                                        <p:tgtEl>
                                          <p:spTgt spid="19"/>
                                        </p:tgtEl>
                                      </p:cBhvr>
                                    </p:animEffect>
                                  </p:childTnLst>
                                </p:cTn>
                              </p:par>
                            </p:childTnLst>
                          </p:cTn>
                        </p:par>
                        <p:par>
                          <p:cTn fill="hold" id="16" nodeType="afterGroup">
                            <p:stCondLst>
                              <p:cond delay="1000"/>
                            </p:stCondLst>
                            <p:childTnLst>
                              <p:par>
                                <p:cTn fill="hold" id="17" nodeType="afterEffect" presetClass="entr" presetID="12" presetSubtype="4">
                                  <p:stCondLst>
                                    <p:cond delay="0"/>
                                  </p:stCondLst>
                                  <p:childTnLst>
                                    <p:set>
                                      <p:cBhvr>
                                        <p:cTn dur="1" fill="hold" id="18">
                                          <p:stCondLst>
                                            <p:cond delay="0"/>
                                          </p:stCondLst>
                                        </p:cTn>
                                        <p:tgtEl>
                                          <p:spTgt spid="22"/>
                                        </p:tgtEl>
                                        <p:attrNameLst>
                                          <p:attrName>style.visibility</p:attrName>
                                        </p:attrNameLst>
                                      </p:cBhvr>
                                      <p:to>
                                        <p:strVal val="visible"/>
                                      </p:to>
                                    </p:set>
                                    <p:anim calcmode="lin" valueType="num">
                                      <p:cBhvr additive="base">
                                        <p:cTn dur="500" id="19"/>
                                        <p:tgtEl>
                                          <p:spTgt spid="22"/>
                                        </p:tgtEl>
                                        <p:attrNameLst>
                                          <p:attrName>ppt_y</p:attrName>
                                        </p:attrNameLst>
                                      </p:cBhvr>
                                      <p:tavLst>
                                        <p:tav tm="0">
                                          <p:val>
                                            <p:strVal val="#ppt_y+#ppt_h*1.125000"/>
                                          </p:val>
                                        </p:tav>
                                        <p:tav tm="100000">
                                          <p:val>
                                            <p:strVal val="#ppt_y"/>
                                          </p:val>
                                        </p:tav>
                                      </p:tavLst>
                                    </p:anim>
                                    <p:animEffect filter="wipe(up)" transition="in">
                                      <p:cBhvr>
                                        <p:cTn dur="500" id="20"/>
                                        <p:tgtEl>
                                          <p:spTgt spid="22"/>
                                        </p:tgtEl>
                                      </p:cBhvr>
                                    </p:animEffect>
                                  </p:childTnLst>
                                </p:cTn>
                              </p:par>
                            </p:childTnLst>
                          </p:cTn>
                        </p:par>
                        <p:par>
                          <p:cTn fill="hold" id="21" nodeType="afterGroup">
                            <p:stCondLst>
                              <p:cond delay="1500"/>
                            </p:stCondLst>
                            <p:childTnLst>
                              <p:par>
                                <p:cTn fill="hold" id="22" nodeType="afterEffect" presetClass="entr" presetID="53" presetSubtype="0">
                                  <p:stCondLst>
                                    <p:cond delay="0"/>
                                  </p:stCondLst>
                                  <p:childTnLst>
                                    <p:set>
                                      <p:cBhvr>
                                        <p:cTn dur="1" fill="hold" id="23">
                                          <p:stCondLst>
                                            <p:cond delay="0"/>
                                          </p:stCondLst>
                                        </p:cTn>
                                        <p:tgtEl>
                                          <p:spTgt spid="40"/>
                                        </p:tgtEl>
                                        <p:attrNameLst>
                                          <p:attrName>style.visibility</p:attrName>
                                        </p:attrNameLst>
                                      </p:cBhvr>
                                      <p:to>
                                        <p:strVal val="visible"/>
                                      </p:to>
                                    </p:set>
                                    <p:anim calcmode="lin" valueType="num">
                                      <p:cBhvr>
                                        <p:cTn dur="500" fill="hold" id="24"/>
                                        <p:tgtEl>
                                          <p:spTgt spid="40"/>
                                        </p:tgtEl>
                                        <p:attrNameLst>
                                          <p:attrName>ppt_w</p:attrName>
                                        </p:attrNameLst>
                                      </p:cBhvr>
                                      <p:tavLst>
                                        <p:tav tm="0">
                                          <p:val>
                                            <p:fltVal val="0"/>
                                          </p:val>
                                        </p:tav>
                                        <p:tav tm="100000">
                                          <p:val>
                                            <p:strVal val="#ppt_w"/>
                                          </p:val>
                                        </p:tav>
                                      </p:tavLst>
                                    </p:anim>
                                    <p:anim calcmode="lin" valueType="num">
                                      <p:cBhvr>
                                        <p:cTn dur="500" fill="hold" id="25"/>
                                        <p:tgtEl>
                                          <p:spTgt spid="40"/>
                                        </p:tgtEl>
                                        <p:attrNameLst>
                                          <p:attrName>ppt_h</p:attrName>
                                        </p:attrNameLst>
                                      </p:cBhvr>
                                      <p:tavLst>
                                        <p:tav tm="0">
                                          <p:val>
                                            <p:fltVal val="0"/>
                                          </p:val>
                                        </p:tav>
                                        <p:tav tm="100000">
                                          <p:val>
                                            <p:strVal val="#ppt_h"/>
                                          </p:val>
                                        </p:tav>
                                      </p:tavLst>
                                    </p:anim>
                                    <p:animEffect filter="fade" transition="in">
                                      <p:cBhvr>
                                        <p:cTn dur="500" id="26"/>
                                        <p:tgtEl>
                                          <p:spTgt spid="40"/>
                                        </p:tgtEl>
                                      </p:cBhvr>
                                    </p:animEffect>
                                  </p:childTnLst>
                                </p:cTn>
                              </p:par>
                            </p:childTnLst>
                          </p:cTn>
                        </p:par>
                        <p:par>
                          <p:cTn fill="hold" id="27" nodeType="afterGroup">
                            <p:stCondLst>
                              <p:cond delay="2000"/>
                            </p:stCondLst>
                            <p:childTnLst>
                              <p:par>
                                <p:cTn fill="hold" id="28" nodeType="afterEffect" presetClass="entr" presetID="12" presetSubtype="4">
                                  <p:stCondLst>
                                    <p:cond delay="0"/>
                                  </p:stCondLst>
                                  <p:childTnLst>
                                    <p:set>
                                      <p:cBhvr>
                                        <p:cTn dur="1" fill="hold" id="29">
                                          <p:stCondLst>
                                            <p:cond delay="0"/>
                                          </p:stCondLst>
                                        </p:cTn>
                                        <p:tgtEl>
                                          <p:spTgt spid="43"/>
                                        </p:tgtEl>
                                        <p:attrNameLst>
                                          <p:attrName>style.visibility</p:attrName>
                                        </p:attrNameLst>
                                      </p:cBhvr>
                                      <p:to>
                                        <p:strVal val="visible"/>
                                      </p:to>
                                    </p:set>
                                    <p:anim calcmode="lin" valueType="num">
                                      <p:cBhvr additive="base">
                                        <p:cTn dur="500" id="30"/>
                                        <p:tgtEl>
                                          <p:spTgt spid="43"/>
                                        </p:tgtEl>
                                        <p:attrNameLst>
                                          <p:attrName>ppt_y</p:attrName>
                                        </p:attrNameLst>
                                      </p:cBhvr>
                                      <p:tavLst>
                                        <p:tav tm="0">
                                          <p:val>
                                            <p:strVal val="#ppt_y+#ppt_h*1.125000"/>
                                          </p:val>
                                        </p:tav>
                                        <p:tav tm="100000">
                                          <p:val>
                                            <p:strVal val="#ppt_y"/>
                                          </p:val>
                                        </p:tav>
                                      </p:tavLst>
                                    </p:anim>
                                    <p:animEffect filter="wipe(up)" transition="in">
                                      <p:cBhvr>
                                        <p:cTn dur="500" id="31"/>
                                        <p:tgtEl>
                                          <p:spTgt spid="43"/>
                                        </p:tgtEl>
                                      </p:cBhvr>
                                    </p:animEffect>
                                  </p:childTnLst>
                                </p:cTn>
                              </p:par>
                            </p:childTnLst>
                          </p:cTn>
                        </p:par>
                        <p:par>
                          <p:cTn fill="hold" id="32" nodeType="afterGroup">
                            <p:stCondLst>
                              <p:cond delay="2500"/>
                            </p:stCondLst>
                            <p:childTnLst>
                              <p:par>
                                <p:cTn fill="hold" id="33" nodeType="afterEffect" presetClass="entr" presetID="53" presetSubtype="0">
                                  <p:stCondLst>
                                    <p:cond delay="0"/>
                                  </p:stCondLst>
                                  <p:childTnLst>
                                    <p:set>
                                      <p:cBhvr>
                                        <p:cTn dur="1" fill="hold" id="34">
                                          <p:stCondLst>
                                            <p:cond delay="0"/>
                                          </p:stCondLst>
                                        </p:cTn>
                                        <p:tgtEl>
                                          <p:spTgt spid="26"/>
                                        </p:tgtEl>
                                        <p:attrNameLst>
                                          <p:attrName>style.visibility</p:attrName>
                                        </p:attrNameLst>
                                      </p:cBhvr>
                                      <p:to>
                                        <p:strVal val="visible"/>
                                      </p:to>
                                    </p:set>
                                    <p:anim calcmode="lin" valueType="num">
                                      <p:cBhvr>
                                        <p:cTn dur="500" fill="hold" id="35"/>
                                        <p:tgtEl>
                                          <p:spTgt spid="26"/>
                                        </p:tgtEl>
                                        <p:attrNameLst>
                                          <p:attrName>ppt_w</p:attrName>
                                        </p:attrNameLst>
                                      </p:cBhvr>
                                      <p:tavLst>
                                        <p:tav tm="0">
                                          <p:val>
                                            <p:fltVal val="0"/>
                                          </p:val>
                                        </p:tav>
                                        <p:tav tm="100000">
                                          <p:val>
                                            <p:strVal val="#ppt_w"/>
                                          </p:val>
                                        </p:tav>
                                      </p:tavLst>
                                    </p:anim>
                                    <p:anim calcmode="lin" valueType="num">
                                      <p:cBhvr>
                                        <p:cTn dur="500" fill="hold" id="36"/>
                                        <p:tgtEl>
                                          <p:spTgt spid="26"/>
                                        </p:tgtEl>
                                        <p:attrNameLst>
                                          <p:attrName>ppt_h</p:attrName>
                                        </p:attrNameLst>
                                      </p:cBhvr>
                                      <p:tavLst>
                                        <p:tav tm="0">
                                          <p:val>
                                            <p:fltVal val="0"/>
                                          </p:val>
                                        </p:tav>
                                        <p:tav tm="100000">
                                          <p:val>
                                            <p:strVal val="#ppt_h"/>
                                          </p:val>
                                        </p:tav>
                                      </p:tavLst>
                                    </p:anim>
                                    <p:animEffect filter="fade" transition="in">
                                      <p:cBhvr>
                                        <p:cTn dur="500" id="37"/>
                                        <p:tgtEl>
                                          <p:spTgt spid="26"/>
                                        </p:tgtEl>
                                      </p:cBhvr>
                                    </p:animEffect>
                                  </p:childTnLst>
                                </p:cTn>
                              </p:par>
                            </p:childTnLst>
                          </p:cTn>
                        </p:par>
                        <p:par>
                          <p:cTn fill="hold" id="38" nodeType="afterGroup">
                            <p:stCondLst>
                              <p:cond delay="3000"/>
                            </p:stCondLst>
                            <p:childTnLst>
                              <p:par>
                                <p:cTn fill="hold" id="39" nodeType="afterEffect" presetClass="entr" presetID="12" presetSubtype="4">
                                  <p:stCondLst>
                                    <p:cond delay="0"/>
                                  </p:stCondLst>
                                  <p:childTnLst>
                                    <p:set>
                                      <p:cBhvr>
                                        <p:cTn dur="1" fill="hold" id="40">
                                          <p:stCondLst>
                                            <p:cond delay="0"/>
                                          </p:stCondLst>
                                        </p:cTn>
                                        <p:tgtEl>
                                          <p:spTgt spid="36"/>
                                        </p:tgtEl>
                                        <p:attrNameLst>
                                          <p:attrName>style.visibility</p:attrName>
                                        </p:attrNameLst>
                                      </p:cBhvr>
                                      <p:to>
                                        <p:strVal val="visible"/>
                                      </p:to>
                                    </p:set>
                                    <p:anim calcmode="lin" valueType="num">
                                      <p:cBhvr additive="base">
                                        <p:cTn dur="500" id="41"/>
                                        <p:tgtEl>
                                          <p:spTgt spid="36"/>
                                        </p:tgtEl>
                                        <p:attrNameLst>
                                          <p:attrName>ppt_y</p:attrName>
                                        </p:attrNameLst>
                                      </p:cBhvr>
                                      <p:tavLst>
                                        <p:tav tm="0">
                                          <p:val>
                                            <p:strVal val="#ppt_y+#ppt_h*1.125000"/>
                                          </p:val>
                                        </p:tav>
                                        <p:tav tm="100000">
                                          <p:val>
                                            <p:strVal val="#ppt_y"/>
                                          </p:val>
                                        </p:tav>
                                      </p:tavLst>
                                    </p:anim>
                                    <p:animEffect filter="wipe(up)" transition="in">
                                      <p:cBhvr>
                                        <p:cTn dur="500" id="42"/>
                                        <p:tgtEl>
                                          <p:spTgt spid="36"/>
                                        </p:tgtEl>
                                      </p:cBhvr>
                                    </p:animEffect>
                                  </p:childTnLst>
                                </p:cTn>
                              </p:par>
                            </p:childTnLst>
                          </p:cTn>
                        </p:par>
                        <p:par>
                          <p:cTn fill="hold" id="43" nodeType="afterGroup">
                            <p:stCondLst>
                              <p:cond delay="3500"/>
                            </p:stCondLst>
                            <p:childTnLst>
                              <p:par>
                                <p:cTn fill="hold" id="44" nodeType="afterEffect" presetClass="entr" presetID="53" presetSubtype="0">
                                  <p:stCondLst>
                                    <p:cond delay="0"/>
                                  </p:stCondLst>
                                  <p:childTnLst>
                                    <p:set>
                                      <p:cBhvr>
                                        <p:cTn dur="1" fill="hold" id="45">
                                          <p:stCondLst>
                                            <p:cond delay="0"/>
                                          </p:stCondLst>
                                        </p:cTn>
                                        <p:tgtEl>
                                          <p:spTgt spid="47"/>
                                        </p:tgtEl>
                                        <p:attrNameLst>
                                          <p:attrName>style.visibility</p:attrName>
                                        </p:attrNameLst>
                                      </p:cBhvr>
                                      <p:to>
                                        <p:strVal val="visible"/>
                                      </p:to>
                                    </p:set>
                                    <p:anim calcmode="lin" valueType="num">
                                      <p:cBhvr>
                                        <p:cTn dur="500" fill="hold" id="46"/>
                                        <p:tgtEl>
                                          <p:spTgt spid="47"/>
                                        </p:tgtEl>
                                        <p:attrNameLst>
                                          <p:attrName>ppt_w</p:attrName>
                                        </p:attrNameLst>
                                      </p:cBhvr>
                                      <p:tavLst>
                                        <p:tav tm="0">
                                          <p:val>
                                            <p:fltVal val="0"/>
                                          </p:val>
                                        </p:tav>
                                        <p:tav tm="100000">
                                          <p:val>
                                            <p:strVal val="#ppt_w"/>
                                          </p:val>
                                        </p:tav>
                                      </p:tavLst>
                                    </p:anim>
                                    <p:anim calcmode="lin" valueType="num">
                                      <p:cBhvr>
                                        <p:cTn dur="500" fill="hold" id="47"/>
                                        <p:tgtEl>
                                          <p:spTgt spid="47"/>
                                        </p:tgtEl>
                                        <p:attrNameLst>
                                          <p:attrName>ppt_h</p:attrName>
                                        </p:attrNameLst>
                                      </p:cBhvr>
                                      <p:tavLst>
                                        <p:tav tm="0">
                                          <p:val>
                                            <p:fltVal val="0"/>
                                          </p:val>
                                        </p:tav>
                                        <p:tav tm="100000">
                                          <p:val>
                                            <p:strVal val="#ppt_h"/>
                                          </p:val>
                                        </p:tav>
                                      </p:tavLst>
                                    </p:anim>
                                    <p:animEffect filter="fade" transition="in">
                                      <p:cBhvr>
                                        <p:cTn dur="500" id="48"/>
                                        <p:tgtEl>
                                          <p:spTgt spid="47"/>
                                        </p:tgtEl>
                                      </p:cBhvr>
                                    </p:animEffect>
                                  </p:childTnLst>
                                </p:cTn>
                              </p:par>
                            </p:childTnLst>
                          </p:cTn>
                        </p:par>
                        <p:par>
                          <p:cTn fill="hold" id="49" nodeType="afterGroup">
                            <p:stCondLst>
                              <p:cond delay="4000"/>
                            </p:stCondLst>
                            <p:childTnLst>
                              <p:par>
                                <p:cTn fill="hold" id="50" nodeType="afterEffect" presetClass="entr" presetID="12" presetSubtype="4">
                                  <p:stCondLst>
                                    <p:cond delay="0"/>
                                  </p:stCondLst>
                                  <p:childTnLst>
                                    <p:set>
                                      <p:cBhvr>
                                        <p:cTn dur="1" fill="hold" id="51">
                                          <p:stCondLst>
                                            <p:cond delay="0"/>
                                          </p:stCondLst>
                                        </p:cTn>
                                        <p:tgtEl>
                                          <p:spTgt spid="57"/>
                                        </p:tgtEl>
                                        <p:attrNameLst>
                                          <p:attrName>style.visibility</p:attrName>
                                        </p:attrNameLst>
                                      </p:cBhvr>
                                      <p:to>
                                        <p:strVal val="visible"/>
                                      </p:to>
                                    </p:set>
                                    <p:anim calcmode="lin" valueType="num">
                                      <p:cBhvr additive="base">
                                        <p:cTn dur="500" id="52"/>
                                        <p:tgtEl>
                                          <p:spTgt spid="57"/>
                                        </p:tgtEl>
                                        <p:attrNameLst>
                                          <p:attrName>ppt_y</p:attrName>
                                        </p:attrNameLst>
                                      </p:cBhvr>
                                      <p:tavLst>
                                        <p:tav tm="0">
                                          <p:val>
                                            <p:strVal val="#ppt_y+#ppt_h*1.125000"/>
                                          </p:val>
                                        </p:tav>
                                        <p:tav tm="100000">
                                          <p:val>
                                            <p:strVal val="#ppt_y"/>
                                          </p:val>
                                        </p:tav>
                                      </p:tavLst>
                                    </p:anim>
                                    <p:animEffect filter="wipe(up)" transition="in">
                                      <p:cBhvr>
                                        <p:cTn dur="500" id="53"/>
                                        <p:tgtEl>
                                          <p:spTgt spid="57"/>
                                        </p:tgtEl>
                                      </p:cBhvr>
                                    </p:animEffect>
                                  </p:childTnLst>
                                </p:cTn>
                              </p:par>
                            </p:childTnLst>
                          </p:cTn>
                        </p:par>
                        <p:par>
                          <p:cTn fill="hold" id="54" nodeType="afterGroup">
                            <p:stCondLst>
                              <p:cond delay="4500"/>
                            </p:stCondLst>
                            <p:childTnLst>
                              <p:par>
                                <p:cTn fill="hold" id="55" nodeType="afterEffect" presetClass="entr" presetID="53" presetSubtype="0">
                                  <p:stCondLst>
                                    <p:cond delay="0"/>
                                  </p:stCondLst>
                                  <p:childTnLst>
                                    <p:set>
                                      <p:cBhvr>
                                        <p:cTn dur="1" fill="hold" id="56">
                                          <p:stCondLst>
                                            <p:cond delay="0"/>
                                          </p:stCondLst>
                                        </p:cTn>
                                        <p:tgtEl>
                                          <p:spTgt spid="29"/>
                                        </p:tgtEl>
                                        <p:attrNameLst>
                                          <p:attrName>style.visibility</p:attrName>
                                        </p:attrNameLst>
                                      </p:cBhvr>
                                      <p:to>
                                        <p:strVal val="visible"/>
                                      </p:to>
                                    </p:set>
                                    <p:anim calcmode="lin" valueType="num">
                                      <p:cBhvr>
                                        <p:cTn dur="500" fill="hold" id="57"/>
                                        <p:tgtEl>
                                          <p:spTgt spid="29"/>
                                        </p:tgtEl>
                                        <p:attrNameLst>
                                          <p:attrName>ppt_w</p:attrName>
                                        </p:attrNameLst>
                                      </p:cBhvr>
                                      <p:tavLst>
                                        <p:tav tm="0">
                                          <p:val>
                                            <p:fltVal val="0"/>
                                          </p:val>
                                        </p:tav>
                                        <p:tav tm="100000">
                                          <p:val>
                                            <p:strVal val="#ppt_w"/>
                                          </p:val>
                                        </p:tav>
                                      </p:tavLst>
                                    </p:anim>
                                    <p:anim calcmode="lin" valueType="num">
                                      <p:cBhvr>
                                        <p:cTn dur="500" fill="hold" id="58"/>
                                        <p:tgtEl>
                                          <p:spTgt spid="29"/>
                                        </p:tgtEl>
                                        <p:attrNameLst>
                                          <p:attrName>ppt_h</p:attrName>
                                        </p:attrNameLst>
                                      </p:cBhvr>
                                      <p:tavLst>
                                        <p:tav tm="0">
                                          <p:val>
                                            <p:fltVal val="0"/>
                                          </p:val>
                                        </p:tav>
                                        <p:tav tm="100000">
                                          <p:val>
                                            <p:strVal val="#ppt_h"/>
                                          </p:val>
                                        </p:tav>
                                      </p:tavLst>
                                    </p:anim>
                                    <p:animEffect filter="fade" transition="in">
                                      <p:cBhvr>
                                        <p:cTn dur="500" id="59"/>
                                        <p:tgtEl>
                                          <p:spTgt spid="29"/>
                                        </p:tgtEl>
                                      </p:cBhvr>
                                    </p:animEffect>
                                  </p:childTnLst>
                                </p:cTn>
                              </p:par>
                            </p:childTnLst>
                          </p:cTn>
                        </p:par>
                        <p:par>
                          <p:cTn fill="hold" id="60" nodeType="afterGroup">
                            <p:stCondLst>
                              <p:cond delay="5000"/>
                            </p:stCondLst>
                            <p:childTnLst>
                              <p:par>
                                <p:cTn fill="hold" id="61" nodeType="afterEffect" presetClass="entr" presetID="12" presetSubtype="4">
                                  <p:stCondLst>
                                    <p:cond delay="0"/>
                                  </p:stCondLst>
                                  <p:childTnLst>
                                    <p:set>
                                      <p:cBhvr>
                                        <p:cTn dur="1" fill="hold" id="62">
                                          <p:stCondLst>
                                            <p:cond delay="0"/>
                                          </p:stCondLst>
                                        </p:cTn>
                                        <p:tgtEl>
                                          <p:spTgt spid="32"/>
                                        </p:tgtEl>
                                        <p:attrNameLst>
                                          <p:attrName>style.visibility</p:attrName>
                                        </p:attrNameLst>
                                      </p:cBhvr>
                                      <p:to>
                                        <p:strVal val="visible"/>
                                      </p:to>
                                    </p:set>
                                    <p:anim calcmode="lin" valueType="num">
                                      <p:cBhvr additive="base">
                                        <p:cTn dur="500" id="63"/>
                                        <p:tgtEl>
                                          <p:spTgt spid="32"/>
                                        </p:tgtEl>
                                        <p:attrNameLst>
                                          <p:attrName>ppt_y</p:attrName>
                                        </p:attrNameLst>
                                      </p:cBhvr>
                                      <p:tavLst>
                                        <p:tav tm="0">
                                          <p:val>
                                            <p:strVal val="#ppt_y+#ppt_h*1.125000"/>
                                          </p:val>
                                        </p:tav>
                                        <p:tav tm="100000">
                                          <p:val>
                                            <p:strVal val="#ppt_y"/>
                                          </p:val>
                                        </p:tav>
                                      </p:tavLst>
                                    </p:anim>
                                    <p:animEffect filter="wipe(up)" transition="in">
                                      <p:cBhvr>
                                        <p:cTn dur="500" id="64"/>
                                        <p:tgtEl>
                                          <p:spTgt spid="32"/>
                                        </p:tgtEl>
                                      </p:cBhvr>
                                    </p:animEffect>
                                  </p:childTnLst>
                                </p:cTn>
                              </p:par>
                            </p:childTnLst>
                          </p:cTn>
                        </p:par>
                        <p:par>
                          <p:cTn fill="hold" id="65" nodeType="afterGroup">
                            <p:stCondLst>
                              <p:cond delay="5500"/>
                            </p:stCondLst>
                            <p:childTnLst>
                              <p:par>
                                <p:cTn fill="hold" id="66" nodeType="afterEffect" presetClass="entr" presetID="53" presetSubtype="0">
                                  <p:stCondLst>
                                    <p:cond delay="0"/>
                                  </p:stCondLst>
                                  <p:childTnLst>
                                    <p:set>
                                      <p:cBhvr>
                                        <p:cTn dur="1" fill="hold" id="67">
                                          <p:stCondLst>
                                            <p:cond delay="0"/>
                                          </p:stCondLst>
                                        </p:cTn>
                                        <p:tgtEl>
                                          <p:spTgt spid="50"/>
                                        </p:tgtEl>
                                        <p:attrNameLst>
                                          <p:attrName>style.visibility</p:attrName>
                                        </p:attrNameLst>
                                      </p:cBhvr>
                                      <p:to>
                                        <p:strVal val="visible"/>
                                      </p:to>
                                    </p:set>
                                    <p:anim calcmode="lin" valueType="num">
                                      <p:cBhvr>
                                        <p:cTn dur="500" fill="hold" id="68"/>
                                        <p:tgtEl>
                                          <p:spTgt spid="50"/>
                                        </p:tgtEl>
                                        <p:attrNameLst>
                                          <p:attrName>ppt_w</p:attrName>
                                        </p:attrNameLst>
                                      </p:cBhvr>
                                      <p:tavLst>
                                        <p:tav tm="0">
                                          <p:val>
                                            <p:fltVal val="0"/>
                                          </p:val>
                                        </p:tav>
                                        <p:tav tm="100000">
                                          <p:val>
                                            <p:strVal val="#ppt_w"/>
                                          </p:val>
                                        </p:tav>
                                      </p:tavLst>
                                    </p:anim>
                                    <p:anim calcmode="lin" valueType="num">
                                      <p:cBhvr>
                                        <p:cTn dur="500" fill="hold" id="69"/>
                                        <p:tgtEl>
                                          <p:spTgt spid="50"/>
                                        </p:tgtEl>
                                        <p:attrNameLst>
                                          <p:attrName>ppt_h</p:attrName>
                                        </p:attrNameLst>
                                      </p:cBhvr>
                                      <p:tavLst>
                                        <p:tav tm="0">
                                          <p:val>
                                            <p:fltVal val="0"/>
                                          </p:val>
                                        </p:tav>
                                        <p:tav tm="100000">
                                          <p:val>
                                            <p:strVal val="#ppt_h"/>
                                          </p:val>
                                        </p:tav>
                                      </p:tavLst>
                                    </p:anim>
                                    <p:animEffect filter="fade" transition="in">
                                      <p:cBhvr>
                                        <p:cTn dur="500" id="70"/>
                                        <p:tgtEl>
                                          <p:spTgt spid="50"/>
                                        </p:tgtEl>
                                      </p:cBhvr>
                                    </p:animEffect>
                                  </p:childTnLst>
                                </p:cTn>
                              </p:par>
                            </p:childTnLst>
                          </p:cTn>
                        </p:par>
                        <p:par>
                          <p:cTn fill="hold" id="71" nodeType="afterGroup">
                            <p:stCondLst>
                              <p:cond delay="6000"/>
                            </p:stCondLst>
                            <p:childTnLst>
                              <p:par>
                                <p:cTn fill="hold" id="72" nodeType="afterEffect" presetClass="entr" presetID="12" presetSubtype="4">
                                  <p:stCondLst>
                                    <p:cond delay="0"/>
                                  </p:stCondLst>
                                  <p:childTnLst>
                                    <p:set>
                                      <p:cBhvr>
                                        <p:cTn dur="1" fill="hold" id="73">
                                          <p:stCondLst>
                                            <p:cond delay="0"/>
                                          </p:stCondLst>
                                        </p:cTn>
                                        <p:tgtEl>
                                          <p:spTgt spid="53"/>
                                        </p:tgtEl>
                                        <p:attrNameLst>
                                          <p:attrName>style.visibility</p:attrName>
                                        </p:attrNameLst>
                                      </p:cBhvr>
                                      <p:to>
                                        <p:strVal val="visible"/>
                                      </p:to>
                                    </p:set>
                                    <p:anim calcmode="lin" valueType="num">
                                      <p:cBhvr additive="base">
                                        <p:cTn dur="500" id="74"/>
                                        <p:tgtEl>
                                          <p:spTgt spid="53"/>
                                        </p:tgtEl>
                                        <p:attrNameLst>
                                          <p:attrName>ppt_y</p:attrName>
                                        </p:attrNameLst>
                                      </p:cBhvr>
                                      <p:tavLst>
                                        <p:tav tm="0">
                                          <p:val>
                                            <p:strVal val="#ppt_y+#ppt_h*1.125000"/>
                                          </p:val>
                                        </p:tav>
                                        <p:tav tm="100000">
                                          <p:val>
                                            <p:strVal val="#ppt_y"/>
                                          </p:val>
                                        </p:tav>
                                      </p:tavLst>
                                    </p:anim>
                                    <p:animEffect filter="wipe(up)" transition="in">
                                      <p:cBhvr>
                                        <p:cTn dur="500" id="75"/>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2927EC5A-8550-4BF4-9F4E-ED3B5F064CE6}"/>
              </a:ext>
            </a:extLst>
          </p:cNvPr>
          <p:cNvGrpSpPr/>
          <p:nvPr/>
        </p:nvGrpSpPr>
        <p:grpSpPr>
          <a:xfrm>
            <a:off x="1460270" y="2040674"/>
            <a:ext cx="9456060" cy="3872302"/>
            <a:chOff x="820346" y="1272786"/>
            <a:chExt cx="7568078" cy="3099164"/>
          </a:xfrm>
        </p:grpSpPr>
        <p:grpSp>
          <p:nvGrpSpPr>
            <p:cNvPr id="9" name="组合 8">
              <a:extLst>
                <a:ext uri="{FF2B5EF4-FFF2-40B4-BE49-F238E27FC236}">
                  <a16:creationId xmlns:a16="http://schemas.microsoft.com/office/drawing/2014/main" id="{B61E4318-3C56-4D2D-9972-980944383E9D}"/>
                </a:ext>
              </a:extLst>
            </p:cNvPr>
            <p:cNvGrpSpPr/>
            <p:nvPr/>
          </p:nvGrpSpPr>
          <p:grpSpPr>
            <a:xfrm>
              <a:off x="820346" y="1272786"/>
              <a:ext cx="4889835" cy="3099164"/>
              <a:chOff x="819150" y="1514022"/>
              <a:chExt cx="7134226" cy="4521653"/>
            </a:xfrm>
          </p:grpSpPr>
          <p:sp>
            <p:nvSpPr>
              <p:cNvPr id="17" name="圆角矩形 44">
                <a:extLst>
                  <a:ext uri="{FF2B5EF4-FFF2-40B4-BE49-F238E27FC236}">
                    <a16:creationId xmlns:a16="http://schemas.microsoft.com/office/drawing/2014/main" id="{A49A0A2E-F837-4C95-A7E7-ACD3916B09C9}"/>
                  </a:ext>
                </a:extLst>
              </p:cNvPr>
              <p:cNvSpPr/>
              <p:nvPr/>
            </p:nvSpPr>
            <p:spPr>
              <a:xfrm>
                <a:off x="2793015" y="1514022"/>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18" name="圆角矩形 45">
                <a:extLst>
                  <a:ext uri="{FF2B5EF4-FFF2-40B4-BE49-F238E27FC236}">
                    <a16:creationId xmlns:a16="http://schemas.microsoft.com/office/drawing/2014/main" id="{92D8978A-A76B-462F-838E-CFE8B1198EA2}"/>
                  </a:ext>
                </a:extLst>
              </p:cNvPr>
              <p:cNvSpPr/>
              <p:nvPr/>
            </p:nvSpPr>
            <p:spPr>
              <a:xfrm>
                <a:off x="5555265" y="2485570"/>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19" name="圆角矩形 46">
                <a:extLst>
                  <a:ext uri="{FF2B5EF4-FFF2-40B4-BE49-F238E27FC236}">
                    <a16:creationId xmlns:a16="http://schemas.microsoft.com/office/drawing/2014/main" id="{528A03D7-F46F-40B6-B8A0-DA8864B9C5E5}"/>
                  </a:ext>
                </a:extLst>
              </p:cNvPr>
              <p:cNvSpPr/>
              <p:nvPr/>
            </p:nvSpPr>
            <p:spPr>
              <a:xfrm>
                <a:off x="6441091" y="3438072"/>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0" name="圆角矩形 47">
                <a:extLst>
                  <a:ext uri="{FF2B5EF4-FFF2-40B4-BE49-F238E27FC236}">
                    <a16:creationId xmlns:a16="http://schemas.microsoft.com/office/drawing/2014/main" id="{B906AC53-8361-46D5-A297-6C54B3687E75}"/>
                  </a:ext>
                </a:extLst>
              </p:cNvPr>
              <p:cNvSpPr/>
              <p:nvPr/>
            </p:nvSpPr>
            <p:spPr>
              <a:xfrm>
                <a:off x="4678965" y="3438072"/>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1" name="圆角矩形 48">
                <a:extLst>
                  <a:ext uri="{FF2B5EF4-FFF2-40B4-BE49-F238E27FC236}">
                    <a16:creationId xmlns:a16="http://schemas.microsoft.com/office/drawing/2014/main" id="{2A5405AF-C5ED-4F6A-AF82-66EB8AD621EC}"/>
                  </a:ext>
                </a:extLst>
              </p:cNvPr>
              <p:cNvSpPr/>
              <p:nvPr/>
            </p:nvSpPr>
            <p:spPr>
              <a:xfrm>
                <a:off x="2793014" y="3438072"/>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2" name="圆角矩形 49">
                <a:extLst>
                  <a:ext uri="{FF2B5EF4-FFF2-40B4-BE49-F238E27FC236}">
                    <a16:creationId xmlns:a16="http://schemas.microsoft.com/office/drawing/2014/main" id="{FAC9535D-BF9A-4449-95E4-C748E9B9F3CB}"/>
                  </a:ext>
                </a:extLst>
              </p:cNvPr>
              <p:cNvSpPr/>
              <p:nvPr/>
            </p:nvSpPr>
            <p:spPr>
              <a:xfrm>
                <a:off x="1040415" y="3438072"/>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3" name="圆角矩形 50">
                <a:extLst>
                  <a:ext uri="{FF2B5EF4-FFF2-40B4-BE49-F238E27FC236}">
                    <a16:creationId xmlns:a16="http://schemas.microsoft.com/office/drawing/2014/main" id="{B0476BEB-598F-4A79-AC33-994E7E3A3D82}"/>
                  </a:ext>
                </a:extLst>
              </p:cNvPr>
              <p:cNvSpPr/>
              <p:nvPr/>
            </p:nvSpPr>
            <p:spPr>
              <a:xfrm>
                <a:off x="1040414" y="4185784"/>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4" name="圆角矩形 51">
                <a:extLst>
                  <a:ext uri="{FF2B5EF4-FFF2-40B4-BE49-F238E27FC236}">
                    <a16:creationId xmlns:a16="http://schemas.microsoft.com/office/drawing/2014/main" id="{10F20FE7-9D26-44B0-A318-E90C7AB0822B}"/>
                  </a:ext>
                </a:extLst>
              </p:cNvPr>
              <p:cNvSpPr/>
              <p:nvPr/>
            </p:nvSpPr>
            <p:spPr>
              <a:xfrm>
                <a:off x="1040413" y="4933497"/>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5" name="圆角矩形 52">
                <a:extLst>
                  <a:ext uri="{FF2B5EF4-FFF2-40B4-BE49-F238E27FC236}">
                    <a16:creationId xmlns:a16="http://schemas.microsoft.com/office/drawing/2014/main" id="{55D6E6CB-ECF5-4F9B-9D5F-9EAA051273AE}"/>
                  </a:ext>
                </a:extLst>
              </p:cNvPr>
              <p:cNvSpPr/>
              <p:nvPr/>
            </p:nvSpPr>
            <p:spPr>
              <a:xfrm>
                <a:off x="4678965" y="4132490"/>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6" name="圆角矩形 53">
                <a:extLst>
                  <a:ext uri="{FF2B5EF4-FFF2-40B4-BE49-F238E27FC236}">
                    <a16:creationId xmlns:a16="http://schemas.microsoft.com/office/drawing/2014/main" id="{513B515C-5A21-4EFD-BDEC-25323A470D6A}"/>
                  </a:ext>
                </a:extLst>
              </p:cNvPr>
              <p:cNvSpPr/>
              <p:nvPr/>
            </p:nvSpPr>
            <p:spPr>
              <a:xfrm>
                <a:off x="4678964" y="4826908"/>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sp>
            <p:nvSpPr>
              <p:cNvPr id="27" name="圆角矩形 54">
                <a:extLst>
                  <a:ext uri="{FF2B5EF4-FFF2-40B4-BE49-F238E27FC236}">
                    <a16:creationId xmlns:a16="http://schemas.microsoft.com/office/drawing/2014/main" id="{F1914E82-6C0B-4CA1-983C-963FAB698DDB}"/>
                  </a:ext>
                </a:extLst>
              </p:cNvPr>
              <p:cNvSpPr/>
              <p:nvPr/>
            </p:nvSpPr>
            <p:spPr>
              <a:xfrm>
                <a:off x="4678964" y="5521325"/>
                <a:ext cx="1512285" cy="514350"/>
              </a:xfrm>
              <a:prstGeom prst="roundRect">
                <a:avLst/>
              </a:prstGeom>
              <a:solidFill>
                <a:srgbClr val="769867"/>
              </a:solidFill>
              <a:ln algn="ctr" cap="flat" cmpd="sng" w="25400">
                <a:noFill/>
                <a:prstDash val="solid"/>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pc="0" strike="noStrike" u="none">
                    <a:ln>
                      <a:noFill/>
                    </a:ln>
                    <a:solidFill>
                      <a:srgbClr val="FFFFFF"/>
                    </a:solidFill>
                    <a:effectLst/>
                    <a:uLnTx/>
                    <a:uFillTx/>
                    <a:latin charset="-122" panose="020b0503020204020204" pitchFamily="34" typeface="微软雅黑"/>
                    <a:ea charset="-122" panose="020b0503020204020204" pitchFamily="34" typeface="微软雅黑"/>
                    <a:cs typeface="+mn-cs"/>
                  </a:rPr>
                  <a:t>添加标题</a:t>
                </a:r>
              </a:p>
            </p:txBody>
          </p:sp>
          <p:cxnSp>
            <p:nvCxnSpPr>
              <p:cNvPr id="28" name="直接连接符 27">
                <a:extLst>
                  <a:ext uri="{FF2B5EF4-FFF2-40B4-BE49-F238E27FC236}">
                    <a16:creationId xmlns:a16="http://schemas.microsoft.com/office/drawing/2014/main" id="{0EB65ADA-94F0-4711-B8E2-3E62081EABFE}"/>
                  </a:ext>
                </a:extLst>
              </p:cNvPr>
              <p:cNvCxnSpPr>
                <a:stCxn id="17" idx="2"/>
                <a:endCxn id="21" idx="0"/>
              </p:cNvCxnSpPr>
              <p:nvPr/>
            </p:nvCxnSpPr>
            <p:spPr>
              <a:xfrm flipH="1">
                <a:off x="3549157" y="2028372"/>
                <a:ext cx="1" cy="1409700"/>
              </a:xfrm>
              <a:prstGeom prst="line">
                <a:avLst/>
              </a:prstGeom>
              <a:noFill/>
              <a:ln algn="ctr" cap="flat" cmpd="sng" w="9525">
                <a:solidFill>
                  <a:schemeClr val="bg1">
                    <a:lumMod val="50000"/>
                  </a:schemeClr>
                </a:solidFill>
                <a:prstDash val="solid"/>
              </a:ln>
              <a:effectLst/>
            </p:spPr>
          </p:cxnSp>
          <p:cxnSp>
            <p:nvCxnSpPr>
              <p:cNvPr id="29" name="直接连接符 28">
                <a:extLst>
                  <a:ext uri="{FF2B5EF4-FFF2-40B4-BE49-F238E27FC236}">
                    <a16:creationId xmlns:a16="http://schemas.microsoft.com/office/drawing/2014/main" id="{4D2ED909-9CAA-4036-A4C5-C02BF5CB508A}"/>
                  </a:ext>
                </a:extLst>
              </p:cNvPr>
              <p:cNvCxnSpPr/>
              <p:nvPr/>
            </p:nvCxnSpPr>
            <p:spPr>
              <a:xfrm flipH="1">
                <a:off x="1796555" y="2999920"/>
                <a:ext cx="1752602" cy="0"/>
              </a:xfrm>
              <a:prstGeom prst="line">
                <a:avLst/>
              </a:prstGeom>
              <a:noFill/>
              <a:ln algn="ctr" cap="flat" cmpd="sng" w="9525">
                <a:solidFill>
                  <a:schemeClr val="bg1">
                    <a:lumMod val="50000"/>
                  </a:schemeClr>
                </a:solidFill>
                <a:prstDash val="solid"/>
              </a:ln>
              <a:effectLst/>
            </p:spPr>
          </p:cxnSp>
          <p:cxnSp>
            <p:nvCxnSpPr>
              <p:cNvPr id="30" name="直接连接符 29">
                <a:extLst>
                  <a:ext uri="{FF2B5EF4-FFF2-40B4-BE49-F238E27FC236}">
                    <a16:creationId xmlns:a16="http://schemas.microsoft.com/office/drawing/2014/main" id="{A41B1CD9-82D4-45DA-909A-27E6FFF6D63A}"/>
                  </a:ext>
                </a:extLst>
              </p:cNvPr>
              <p:cNvCxnSpPr>
                <a:endCxn id="22" idx="0"/>
              </p:cNvCxnSpPr>
              <p:nvPr/>
            </p:nvCxnSpPr>
            <p:spPr>
              <a:xfrm>
                <a:off x="1796555" y="2999920"/>
                <a:ext cx="3" cy="438152"/>
              </a:xfrm>
              <a:prstGeom prst="line">
                <a:avLst/>
              </a:prstGeom>
              <a:noFill/>
              <a:ln algn="ctr" cap="flat" cmpd="sng" w="9525">
                <a:solidFill>
                  <a:schemeClr val="bg1">
                    <a:lumMod val="50000"/>
                  </a:schemeClr>
                </a:solidFill>
                <a:prstDash val="solid"/>
              </a:ln>
              <a:effectLst/>
            </p:spPr>
          </p:cxnSp>
          <p:cxnSp>
            <p:nvCxnSpPr>
              <p:cNvPr id="31" name="直接连接符 30">
                <a:extLst>
                  <a:ext uri="{FF2B5EF4-FFF2-40B4-BE49-F238E27FC236}">
                    <a16:creationId xmlns:a16="http://schemas.microsoft.com/office/drawing/2014/main" id="{D81BF9EB-43CF-438E-8B81-F5C675001845}"/>
                  </a:ext>
                </a:extLst>
              </p:cNvPr>
              <p:cNvCxnSpPr>
                <a:endCxn id="18" idx="1"/>
              </p:cNvCxnSpPr>
              <p:nvPr/>
            </p:nvCxnSpPr>
            <p:spPr>
              <a:xfrm>
                <a:off x="3549156" y="2733222"/>
                <a:ext cx="2006109" cy="0"/>
              </a:xfrm>
              <a:prstGeom prst="line">
                <a:avLst/>
              </a:prstGeom>
              <a:noFill/>
              <a:ln algn="ctr" cap="flat" cmpd="sng" w="9525">
                <a:solidFill>
                  <a:schemeClr val="bg1">
                    <a:lumMod val="50000"/>
                  </a:schemeClr>
                </a:solidFill>
                <a:prstDash val="solid"/>
              </a:ln>
              <a:effectLst/>
            </p:spPr>
          </p:cxnSp>
          <p:cxnSp>
            <p:nvCxnSpPr>
              <p:cNvPr id="32" name="直接连接符 31">
                <a:extLst>
                  <a:ext uri="{FF2B5EF4-FFF2-40B4-BE49-F238E27FC236}">
                    <a16:creationId xmlns:a16="http://schemas.microsoft.com/office/drawing/2014/main" id="{ED20DD3B-083D-41C8-836E-C5AB923FB8C2}"/>
                  </a:ext>
                </a:extLst>
              </p:cNvPr>
              <p:cNvCxnSpPr>
                <a:stCxn id="20" idx="0"/>
              </p:cNvCxnSpPr>
              <p:nvPr/>
            </p:nvCxnSpPr>
            <p:spPr>
              <a:xfrm flipH="1" flipV="1">
                <a:off x="5435106" y="3218996"/>
                <a:ext cx="2" cy="219076"/>
              </a:xfrm>
              <a:prstGeom prst="line">
                <a:avLst/>
              </a:prstGeom>
              <a:noFill/>
              <a:ln algn="ctr" cap="flat" cmpd="sng" w="9525">
                <a:solidFill>
                  <a:schemeClr val="bg1">
                    <a:lumMod val="50000"/>
                  </a:schemeClr>
                </a:solidFill>
                <a:prstDash val="solid"/>
              </a:ln>
              <a:effectLst/>
            </p:spPr>
          </p:cxnSp>
          <p:cxnSp>
            <p:nvCxnSpPr>
              <p:cNvPr id="33" name="直接连接符 32">
                <a:extLst>
                  <a:ext uri="{FF2B5EF4-FFF2-40B4-BE49-F238E27FC236}">
                    <a16:creationId xmlns:a16="http://schemas.microsoft.com/office/drawing/2014/main" id="{B5244DEC-FB80-49E4-9D8F-776A934BD23C}"/>
                  </a:ext>
                </a:extLst>
              </p:cNvPr>
              <p:cNvCxnSpPr/>
              <p:nvPr/>
            </p:nvCxnSpPr>
            <p:spPr>
              <a:xfrm flipH="1" flipV="1">
                <a:off x="7197233" y="3218996"/>
                <a:ext cx="2" cy="219076"/>
              </a:xfrm>
              <a:prstGeom prst="line">
                <a:avLst/>
              </a:prstGeom>
              <a:noFill/>
              <a:ln algn="ctr" cap="flat" cmpd="sng" w="9525">
                <a:solidFill>
                  <a:schemeClr val="bg1">
                    <a:lumMod val="50000"/>
                  </a:schemeClr>
                </a:solidFill>
                <a:prstDash val="solid"/>
              </a:ln>
              <a:effectLst/>
            </p:spPr>
          </p:cxnSp>
          <p:cxnSp>
            <p:nvCxnSpPr>
              <p:cNvPr id="34" name="直接连接符 33">
                <a:extLst>
                  <a:ext uri="{FF2B5EF4-FFF2-40B4-BE49-F238E27FC236}">
                    <a16:creationId xmlns:a16="http://schemas.microsoft.com/office/drawing/2014/main" id="{D45A736F-EC53-40F4-9A82-3833DB2550AF}"/>
                  </a:ext>
                </a:extLst>
              </p:cNvPr>
              <p:cNvCxnSpPr/>
              <p:nvPr/>
            </p:nvCxnSpPr>
            <p:spPr>
              <a:xfrm>
                <a:off x="5435106" y="3218996"/>
                <a:ext cx="1762127" cy="0"/>
              </a:xfrm>
              <a:prstGeom prst="line">
                <a:avLst/>
              </a:prstGeom>
              <a:noFill/>
              <a:ln algn="ctr" cap="flat" cmpd="sng" w="9525">
                <a:solidFill>
                  <a:schemeClr val="bg1">
                    <a:lumMod val="50000"/>
                  </a:schemeClr>
                </a:solidFill>
                <a:prstDash val="solid"/>
              </a:ln>
              <a:effectLst/>
            </p:spPr>
          </p:cxnSp>
          <p:cxnSp>
            <p:nvCxnSpPr>
              <p:cNvPr id="35" name="直接连接符 34">
                <a:extLst>
                  <a:ext uri="{FF2B5EF4-FFF2-40B4-BE49-F238E27FC236}">
                    <a16:creationId xmlns:a16="http://schemas.microsoft.com/office/drawing/2014/main" id="{F8343580-40AA-4E80-9E2B-F469D317B04A}"/>
                  </a:ext>
                </a:extLst>
              </p:cNvPr>
              <p:cNvCxnSpPr>
                <a:stCxn id="18" idx="2"/>
              </p:cNvCxnSpPr>
              <p:nvPr/>
            </p:nvCxnSpPr>
            <p:spPr>
              <a:xfrm flipH="1">
                <a:off x="6311407" y="2999920"/>
                <a:ext cx="1" cy="219076"/>
              </a:xfrm>
              <a:prstGeom prst="line">
                <a:avLst/>
              </a:prstGeom>
              <a:noFill/>
              <a:ln algn="ctr" cap="flat" cmpd="sng" w="9525">
                <a:solidFill>
                  <a:schemeClr val="bg1">
                    <a:lumMod val="50000"/>
                  </a:schemeClr>
                </a:solidFill>
                <a:prstDash val="solid"/>
              </a:ln>
              <a:effectLst/>
            </p:spPr>
          </p:cxnSp>
          <p:cxnSp>
            <p:nvCxnSpPr>
              <p:cNvPr id="36" name="直接连接符 35">
                <a:extLst>
                  <a:ext uri="{FF2B5EF4-FFF2-40B4-BE49-F238E27FC236}">
                    <a16:creationId xmlns:a16="http://schemas.microsoft.com/office/drawing/2014/main" id="{597AD3F0-3D67-4EC5-AE7D-54B79CCBBA2C}"/>
                  </a:ext>
                </a:extLst>
              </p:cNvPr>
              <p:cNvCxnSpPr/>
              <p:nvPr/>
            </p:nvCxnSpPr>
            <p:spPr>
              <a:xfrm flipH="1">
                <a:off x="819150" y="3695247"/>
                <a:ext cx="221265" cy="0"/>
              </a:xfrm>
              <a:prstGeom prst="line">
                <a:avLst/>
              </a:prstGeom>
              <a:noFill/>
              <a:ln algn="ctr" cap="flat" cmpd="sng" w="9525">
                <a:solidFill>
                  <a:srgbClr val="49555F"/>
                </a:solidFill>
                <a:prstDash val="solid"/>
              </a:ln>
              <a:effectLst/>
            </p:spPr>
          </p:cxnSp>
          <p:cxnSp>
            <p:nvCxnSpPr>
              <p:cNvPr id="37" name="直接连接符 36">
                <a:extLst>
                  <a:ext uri="{FF2B5EF4-FFF2-40B4-BE49-F238E27FC236}">
                    <a16:creationId xmlns:a16="http://schemas.microsoft.com/office/drawing/2014/main" id="{764C3BBB-7B09-4223-843D-968F1CD1AC4F}"/>
                  </a:ext>
                </a:extLst>
              </p:cNvPr>
              <p:cNvCxnSpPr/>
              <p:nvPr/>
            </p:nvCxnSpPr>
            <p:spPr>
              <a:xfrm flipH="1">
                <a:off x="819150" y="4442959"/>
                <a:ext cx="221265" cy="0"/>
              </a:xfrm>
              <a:prstGeom prst="line">
                <a:avLst/>
              </a:prstGeom>
              <a:noFill/>
              <a:ln algn="ctr" cap="flat" cmpd="sng" w="9525">
                <a:solidFill>
                  <a:schemeClr val="bg1">
                    <a:lumMod val="50000"/>
                  </a:schemeClr>
                </a:solidFill>
                <a:prstDash val="solid"/>
              </a:ln>
              <a:effectLst/>
            </p:spPr>
          </p:cxnSp>
          <p:cxnSp>
            <p:nvCxnSpPr>
              <p:cNvPr id="38" name="直接连接符 37">
                <a:extLst>
                  <a:ext uri="{FF2B5EF4-FFF2-40B4-BE49-F238E27FC236}">
                    <a16:creationId xmlns:a16="http://schemas.microsoft.com/office/drawing/2014/main" id="{834718DB-457E-4F29-B7F7-6DF28222FD19}"/>
                  </a:ext>
                </a:extLst>
              </p:cNvPr>
              <p:cNvCxnSpPr/>
              <p:nvPr/>
            </p:nvCxnSpPr>
            <p:spPr>
              <a:xfrm flipH="1">
                <a:off x="819150" y="5190672"/>
                <a:ext cx="221265" cy="0"/>
              </a:xfrm>
              <a:prstGeom prst="line">
                <a:avLst/>
              </a:prstGeom>
              <a:noFill/>
              <a:ln algn="ctr" cap="flat" cmpd="sng" w="9525">
                <a:solidFill>
                  <a:schemeClr val="bg1">
                    <a:lumMod val="50000"/>
                  </a:schemeClr>
                </a:solidFill>
                <a:prstDash val="solid"/>
              </a:ln>
              <a:effectLst/>
            </p:spPr>
          </p:cxnSp>
          <p:cxnSp>
            <p:nvCxnSpPr>
              <p:cNvPr id="39" name="直接连接符 38">
                <a:extLst>
                  <a:ext uri="{FF2B5EF4-FFF2-40B4-BE49-F238E27FC236}">
                    <a16:creationId xmlns:a16="http://schemas.microsoft.com/office/drawing/2014/main" id="{FB855231-7D4B-477C-8B66-275E97713E56}"/>
                  </a:ext>
                </a:extLst>
              </p:cNvPr>
              <p:cNvCxnSpPr/>
              <p:nvPr/>
            </p:nvCxnSpPr>
            <p:spPr>
              <a:xfrm flipH="1">
                <a:off x="819150" y="3695247"/>
                <a:ext cx="0" cy="1495425"/>
              </a:xfrm>
              <a:prstGeom prst="line">
                <a:avLst/>
              </a:prstGeom>
              <a:noFill/>
              <a:ln algn="ctr" cap="flat" cmpd="sng" w="9525">
                <a:solidFill>
                  <a:schemeClr val="bg1">
                    <a:lumMod val="50000"/>
                  </a:schemeClr>
                </a:solidFill>
                <a:prstDash val="solid"/>
              </a:ln>
              <a:effectLst/>
            </p:spPr>
          </p:cxnSp>
          <p:cxnSp>
            <p:nvCxnSpPr>
              <p:cNvPr id="40" name="直接连接符 39">
                <a:extLst>
                  <a:ext uri="{FF2B5EF4-FFF2-40B4-BE49-F238E27FC236}">
                    <a16:creationId xmlns:a16="http://schemas.microsoft.com/office/drawing/2014/main" id="{1488A01D-C10B-4237-B8CD-C6244A174CD4}"/>
                  </a:ext>
                </a:extLst>
              </p:cNvPr>
              <p:cNvCxnSpPr/>
              <p:nvPr/>
            </p:nvCxnSpPr>
            <p:spPr>
              <a:xfrm flipH="1">
                <a:off x="4456602" y="3701144"/>
                <a:ext cx="221265" cy="0"/>
              </a:xfrm>
              <a:prstGeom prst="line">
                <a:avLst/>
              </a:prstGeom>
              <a:noFill/>
              <a:ln algn="ctr" cap="flat" cmpd="sng" w="9525">
                <a:solidFill>
                  <a:srgbClr val="49555F"/>
                </a:solidFill>
                <a:prstDash val="solid"/>
              </a:ln>
              <a:effectLst/>
            </p:spPr>
          </p:cxnSp>
          <p:cxnSp>
            <p:nvCxnSpPr>
              <p:cNvPr id="41" name="直接连接符 40">
                <a:extLst>
                  <a:ext uri="{FF2B5EF4-FFF2-40B4-BE49-F238E27FC236}">
                    <a16:creationId xmlns:a16="http://schemas.microsoft.com/office/drawing/2014/main" id="{BF8B7C70-4EF3-4D50-A43B-37D59C73E886}"/>
                  </a:ext>
                </a:extLst>
              </p:cNvPr>
              <p:cNvCxnSpPr/>
              <p:nvPr/>
            </p:nvCxnSpPr>
            <p:spPr>
              <a:xfrm flipH="1">
                <a:off x="4456602" y="5778500"/>
                <a:ext cx="221265" cy="0"/>
              </a:xfrm>
              <a:prstGeom prst="line">
                <a:avLst/>
              </a:prstGeom>
              <a:noFill/>
              <a:ln algn="ctr" cap="flat" cmpd="sng" w="9525">
                <a:solidFill>
                  <a:schemeClr val="bg1">
                    <a:lumMod val="50000"/>
                  </a:schemeClr>
                </a:solidFill>
                <a:prstDash val="solid"/>
              </a:ln>
              <a:effectLst/>
            </p:spPr>
          </p:cxnSp>
          <p:cxnSp>
            <p:nvCxnSpPr>
              <p:cNvPr id="42" name="直接连接符 41">
                <a:extLst>
                  <a:ext uri="{FF2B5EF4-FFF2-40B4-BE49-F238E27FC236}">
                    <a16:creationId xmlns:a16="http://schemas.microsoft.com/office/drawing/2014/main" id="{53D58350-248D-44EA-A854-F43F574E65D9}"/>
                  </a:ext>
                </a:extLst>
              </p:cNvPr>
              <p:cNvCxnSpPr/>
              <p:nvPr/>
            </p:nvCxnSpPr>
            <p:spPr>
              <a:xfrm flipH="1">
                <a:off x="4456602" y="4393596"/>
                <a:ext cx="221265" cy="0"/>
              </a:xfrm>
              <a:prstGeom prst="line">
                <a:avLst/>
              </a:prstGeom>
              <a:noFill/>
              <a:ln algn="ctr" cap="flat" cmpd="sng" w="9525">
                <a:solidFill>
                  <a:schemeClr val="bg1">
                    <a:lumMod val="50000"/>
                  </a:schemeClr>
                </a:solidFill>
                <a:prstDash val="solid"/>
              </a:ln>
              <a:effectLst/>
            </p:spPr>
          </p:cxnSp>
          <p:cxnSp>
            <p:nvCxnSpPr>
              <p:cNvPr id="43" name="直接连接符 42">
                <a:extLst>
                  <a:ext uri="{FF2B5EF4-FFF2-40B4-BE49-F238E27FC236}">
                    <a16:creationId xmlns:a16="http://schemas.microsoft.com/office/drawing/2014/main" id="{0F70B600-8FC2-4544-AE4A-C9CE60E44597}"/>
                  </a:ext>
                </a:extLst>
              </p:cNvPr>
              <p:cNvCxnSpPr/>
              <p:nvPr/>
            </p:nvCxnSpPr>
            <p:spPr>
              <a:xfrm flipH="1">
                <a:off x="4456602" y="5086048"/>
                <a:ext cx="221265" cy="0"/>
              </a:xfrm>
              <a:prstGeom prst="line">
                <a:avLst/>
              </a:prstGeom>
              <a:noFill/>
              <a:ln algn="ctr" cap="flat" cmpd="sng" w="9525">
                <a:solidFill>
                  <a:schemeClr val="bg1">
                    <a:lumMod val="50000"/>
                  </a:schemeClr>
                </a:solidFill>
                <a:prstDash val="solid"/>
              </a:ln>
              <a:effectLst/>
            </p:spPr>
          </p:cxnSp>
          <p:cxnSp>
            <p:nvCxnSpPr>
              <p:cNvPr id="44" name="直接连接符 43">
                <a:extLst>
                  <a:ext uri="{FF2B5EF4-FFF2-40B4-BE49-F238E27FC236}">
                    <a16:creationId xmlns:a16="http://schemas.microsoft.com/office/drawing/2014/main" id="{BE271872-3C3B-410A-A656-427B498E8E89}"/>
                  </a:ext>
                </a:extLst>
              </p:cNvPr>
              <p:cNvCxnSpPr/>
              <p:nvPr/>
            </p:nvCxnSpPr>
            <p:spPr>
              <a:xfrm flipH="1">
                <a:off x="4456602" y="3695247"/>
                <a:ext cx="0" cy="2083253"/>
              </a:xfrm>
              <a:prstGeom prst="line">
                <a:avLst/>
              </a:prstGeom>
              <a:noFill/>
              <a:ln algn="ctr" cap="flat" cmpd="sng" w="9525">
                <a:solidFill>
                  <a:schemeClr val="bg1">
                    <a:lumMod val="50000"/>
                  </a:schemeClr>
                </a:solidFill>
                <a:prstDash val="solid"/>
              </a:ln>
              <a:effectLst/>
            </p:spPr>
          </p:cxnSp>
        </p:grpSp>
        <p:grpSp>
          <p:nvGrpSpPr>
            <p:cNvPr id="10" name="组合 9">
              <a:extLst>
                <a:ext uri="{FF2B5EF4-FFF2-40B4-BE49-F238E27FC236}">
                  <a16:creationId xmlns:a16="http://schemas.microsoft.com/office/drawing/2014/main" id="{BD4F6979-00BA-4BC1-BAB5-8DE3AB3A86A4}"/>
                </a:ext>
              </a:extLst>
            </p:cNvPr>
            <p:cNvGrpSpPr/>
            <p:nvPr/>
          </p:nvGrpSpPr>
          <p:grpSpPr>
            <a:xfrm>
              <a:off x="5980190" y="1587750"/>
              <a:ext cx="2408234" cy="2637363"/>
              <a:chOff x="6231835" y="1104259"/>
              <a:chExt cx="2471633" cy="2706794"/>
            </a:xfrm>
          </p:grpSpPr>
          <p:sp>
            <p:nvSpPr>
              <p:cNvPr id="11" name="文本框 31">
                <a:extLst>
                  <a:ext uri="{FF2B5EF4-FFF2-40B4-BE49-F238E27FC236}">
                    <a16:creationId xmlns:a16="http://schemas.microsoft.com/office/drawing/2014/main" id="{D8D85622-4142-40DA-AA24-C141EFAC5FDE}"/>
                  </a:ext>
                </a:extLst>
              </p:cNvPr>
              <p:cNvSpPr txBox="1"/>
              <p:nvPr/>
            </p:nvSpPr>
            <p:spPr>
              <a:xfrm>
                <a:off x="6231835" y="1104259"/>
                <a:ext cx="2408234" cy="849158"/>
              </a:xfrm>
              <a:prstGeom prst="rect">
                <a:avLst/>
              </a:prstGeom>
              <a:noFill/>
            </p:spPr>
            <p:txBody>
              <a:bodyPr bIns="34290" lIns="68580" rIns="68580" rtlCol="0" tIns="34290" wrap="square">
                <a:spAutoFit/>
              </a:bodyPr>
              <a:lstStyle/>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01.添加标题</a:t>
                </a:r>
              </a:p>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在此处添加文字在此处添加文字，在此处添加文字。</a:t>
                </a:r>
              </a:p>
            </p:txBody>
          </p:sp>
          <p:sp>
            <p:nvSpPr>
              <p:cNvPr id="12" name="文本框 32">
                <a:extLst>
                  <a:ext uri="{FF2B5EF4-FFF2-40B4-BE49-F238E27FC236}">
                    <a16:creationId xmlns:a16="http://schemas.microsoft.com/office/drawing/2014/main" id="{4FF7953A-3255-41C5-9CC6-7CB9DBF85B0D}"/>
                  </a:ext>
                </a:extLst>
              </p:cNvPr>
              <p:cNvSpPr txBox="1"/>
              <p:nvPr/>
            </p:nvSpPr>
            <p:spPr>
              <a:xfrm>
                <a:off x="6231835" y="2033841"/>
                <a:ext cx="2408234" cy="849158"/>
              </a:xfrm>
              <a:prstGeom prst="rect">
                <a:avLst/>
              </a:prstGeom>
              <a:noFill/>
            </p:spPr>
            <p:txBody>
              <a:bodyPr bIns="34290" lIns="68580" rIns="68580" rtlCol="0" tIns="34290" wrap="square">
                <a:spAutoFit/>
              </a:bodyPr>
              <a:lstStyle/>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02.添加标题</a:t>
                </a:r>
              </a:p>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在此处添加文字在此处添加文字，在此处添加文字。</a:t>
                </a:r>
              </a:p>
            </p:txBody>
          </p:sp>
          <p:sp>
            <p:nvSpPr>
              <p:cNvPr id="13" name="文本框 33">
                <a:extLst>
                  <a:ext uri="{FF2B5EF4-FFF2-40B4-BE49-F238E27FC236}">
                    <a16:creationId xmlns:a16="http://schemas.microsoft.com/office/drawing/2014/main" id="{EA463B07-1511-44A2-89B6-156C496D4A15}"/>
                  </a:ext>
                </a:extLst>
              </p:cNvPr>
              <p:cNvSpPr txBox="1"/>
              <p:nvPr/>
            </p:nvSpPr>
            <p:spPr>
              <a:xfrm>
                <a:off x="6231835" y="2963423"/>
                <a:ext cx="2408234" cy="849158"/>
              </a:xfrm>
              <a:prstGeom prst="rect">
                <a:avLst/>
              </a:prstGeom>
              <a:noFill/>
            </p:spPr>
            <p:txBody>
              <a:bodyPr bIns="34290" lIns="68580" rIns="68580" rtlCol="0" tIns="34290" wrap="square">
                <a:spAutoFit/>
              </a:bodyPr>
              <a:lstStyle/>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03.添加标题</a:t>
                </a:r>
              </a:p>
              <a:p>
                <a:pPr defTabSz="914400" eaLnBrk="1" fontAlgn="auto" hangingPunct="1" indent="0" latinLnBrk="0" lvl="0" marL="0" marR="0">
                  <a:lnSpc>
                    <a:spcPct val="100000"/>
                  </a:lnSpc>
                  <a:spcBef>
                    <a:spcPts val="450"/>
                  </a:spcBef>
                  <a:spcAft>
                    <a:spcPct val="0"/>
                  </a:spcAft>
                  <a:buClrTx/>
                  <a:buSzTx/>
                  <a:buFontTx/>
                  <a:buNone/>
                  <a:defRPr/>
                </a:pPr>
                <a:r>
                  <a:rPr altLang="zh-CN" b="0" baseline="0" cap="none" i="0" kern="0" kumimoji="0" lang="en-US" noProof="0" normalizeH="0" spc="0" strike="noStrike" sz="2000" u="none">
                    <a:ln>
                      <a:noFill/>
                    </a:ln>
                    <a:solidFill>
                      <a:schemeClr val="bg1">
                        <a:lumMod val="50000"/>
                      </a:schemeClr>
                    </a:solidFill>
                    <a:effectLst/>
                    <a:uLnTx/>
                    <a:uFillTx/>
                    <a:latin charset="-122" panose="020b0503020204020204" pitchFamily="34" typeface="微软雅黑"/>
                    <a:ea charset="-122" panose="020b0503020204020204" pitchFamily="34" typeface="微软雅黑"/>
                  </a:rPr>
                  <a:t>在此处添加文字在此处添加文字，在此处添加文字。</a:t>
                </a:r>
              </a:p>
            </p:txBody>
          </p:sp>
          <p:cxnSp>
            <p:nvCxnSpPr>
              <p:cNvPr id="14" name="直接连接符 13">
                <a:extLst>
                  <a:ext uri="{FF2B5EF4-FFF2-40B4-BE49-F238E27FC236}">
                    <a16:creationId xmlns:a16="http://schemas.microsoft.com/office/drawing/2014/main" id="{CD1EB7D6-4C6E-4FC5-AB65-7C3079B22B6E}"/>
                  </a:ext>
                </a:extLst>
              </p:cNvPr>
              <p:cNvCxnSpPr/>
              <p:nvPr/>
            </p:nvCxnSpPr>
            <p:spPr>
              <a:xfrm>
                <a:off x="6231835" y="1968986"/>
                <a:ext cx="2471633" cy="0"/>
              </a:xfrm>
              <a:prstGeom prst="line">
                <a:avLst/>
              </a:prstGeom>
              <a:noFill/>
              <a:ln algn="ctr" cap="flat" cmpd="sng" w="9525">
                <a:solidFill>
                  <a:schemeClr val="bg1">
                    <a:lumMod val="50000"/>
                  </a:schemeClr>
                </a:solidFill>
                <a:prstDash val="solid"/>
              </a:ln>
              <a:effectLst/>
            </p:spPr>
          </p:cxnSp>
          <p:cxnSp>
            <p:nvCxnSpPr>
              <p:cNvPr id="15" name="直接连接符 14">
                <a:extLst>
                  <a:ext uri="{FF2B5EF4-FFF2-40B4-BE49-F238E27FC236}">
                    <a16:creationId xmlns:a16="http://schemas.microsoft.com/office/drawing/2014/main" id="{784B8985-811A-4AE0-9331-11D38F8FC5CA}"/>
                  </a:ext>
                </a:extLst>
              </p:cNvPr>
              <p:cNvCxnSpPr/>
              <p:nvPr/>
            </p:nvCxnSpPr>
            <p:spPr>
              <a:xfrm>
                <a:off x="6231835" y="2890019"/>
                <a:ext cx="2471633" cy="0"/>
              </a:xfrm>
              <a:prstGeom prst="line">
                <a:avLst/>
              </a:prstGeom>
              <a:noFill/>
              <a:ln algn="ctr" cap="flat" cmpd="sng" w="9525">
                <a:solidFill>
                  <a:schemeClr val="bg1">
                    <a:lumMod val="50000"/>
                  </a:schemeClr>
                </a:solidFill>
                <a:prstDash val="solid"/>
              </a:ln>
              <a:effectLst/>
            </p:spPr>
          </p:cxnSp>
          <p:cxnSp>
            <p:nvCxnSpPr>
              <p:cNvPr id="16" name="直接连接符 15">
                <a:extLst>
                  <a:ext uri="{FF2B5EF4-FFF2-40B4-BE49-F238E27FC236}">
                    <a16:creationId xmlns:a16="http://schemas.microsoft.com/office/drawing/2014/main" id="{D7E2E391-30E0-4C79-B45B-483125931473}"/>
                  </a:ext>
                </a:extLst>
              </p:cNvPr>
              <p:cNvCxnSpPr/>
              <p:nvPr/>
            </p:nvCxnSpPr>
            <p:spPr>
              <a:xfrm>
                <a:off x="6231835" y="3811053"/>
                <a:ext cx="2471633" cy="0"/>
              </a:xfrm>
              <a:prstGeom prst="line">
                <a:avLst/>
              </a:prstGeom>
              <a:noFill/>
              <a:ln algn="ctr" cap="flat" cmpd="sng" w="9525">
                <a:solidFill>
                  <a:schemeClr val="bg1">
                    <a:lumMod val="50000"/>
                  </a:schemeClr>
                </a:solidFill>
                <a:prstDash val="solid"/>
              </a:ln>
              <a:effectLst/>
            </p:spPr>
          </p:cxnSp>
        </p:grpSp>
      </p:grpSp>
    </p:spTree>
    <p:extLst>
      <p:ext uri="{BB962C8B-B14F-4D97-AF65-F5344CB8AC3E}">
        <p14:creationId val="2856167349"/>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28" name="椭圆 27">
            <a:extLst>
              <a:ext uri="{FF2B5EF4-FFF2-40B4-BE49-F238E27FC236}">
                <a16:creationId xmlns:a16="http://schemas.microsoft.com/office/drawing/2014/main" id="{997FB642-9118-44E8-8F02-560CB004757F}"/>
              </a:ext>
            </a:extLst>
          </p:cNvPr>
          <p:cNvSpPr/>
          <p:nvPr/>
        </p:nvSpPr>
        <p:spPr>
          <a:xfrm>
            <a:off x="1556964" y="2137507"/>
            <a:ext cx="1656184" cy="165618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1400">
                <a:latin charset="-122" panose="020b0503020204020204" pitchFamily="34" typeface="微软雅黑"/>
                <a:ea charset="-122" panose="020b0503020204020204" pitchFamily="34" typeface="微软雅黑"/>
              </a:rPr>
              <a:t>STEP 1</a:t>
            </a:r>
          </a:p>
        </p:txBody>
      </p:sp>
      <p:sp>
        <p:nvSpPr>
          <p:cNvPr id="29" name="椭圆 28">
            <a:extLst>
              <a:ext uri="{FF2B5EF4-FFF2-40B4-BE49-F238E27FC236}">
                <a16:creationId xmlns:a16="http://schemas.microsoft.com/office/drawing/2014/main" id="{B258584D-964C-40AB-9975-5BDDA0119352}"/>
              </a:ext>
            </a:extLst>
          </p:cNvPr>
          <p:cNvSpPr/>
          <p:nvPr/>
        </p:nvSpPr>
        <p:spPr>
          <a:xfrm>
            <a:off x="4077244" y="2674311"/>
            <a:ext cx="1656184" cy="165618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b="1" lang="en-US" sz="1400">
                <a:solidFill>
                  <a:prstClr val="white"/>
                </a:solidFill>
                <a:latin charset="-122" panose="020b0503020204020204" pitchFamily="34" typeface="微软雅黑"/>
                <a:ea charset="-122" panose="020b0503020204020204" pitchFamily="34" typeface="微软雅黑"/>
              </a:rPr>
              <a:t>STEP 2</a:t>
            </a:r>
          </a:p>
        </p:txBody>
      </p:sp>
      <p:sp>
        <p:nvSpPr>
          <p:cNvPr id="30" name="椭圆 29">
            <a:extLst>
              <a:ext uri="{FF2B5EF4-FFF2-40B4-BE49-F238E27FC236}">
                <a16:creationId xmlns:a16="http://schemas.microsoft.com/office/drawing/2014/main" id="{EA4CF934-C56D-495E-A4C7-6D341205F40E}"/>
              </a:ext>
            </a:extLst>
          </p:cNvPr>
          <p:cNvSpPr/>
          <p:nvPr/>
        </p:nvSpPr>
        <p:spPr>
          <a:xfrm>
            <a:off x="6597524" y="2137507"/>
            <a:ext cx="1656184" cy="165618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b="1" lang="en-US" sz="1400">
                <a:solidFill>
                  <a:prstClr val="white"/>
                </a:solidFill>
                <a:latin charset="-122" panose="020b0503020204020204" pitchFamily="34" typeface="微软雅黑"/>
                <a:ea charset="-122" panose="020b0503020204020204" pitchFamily="34" typeface="微软雅黑"/>
              </a:rPr>
              <a:t>STEP 3</a:t>
            </a:r>
          </a:p>
        </p:txBody>
      </p:sp>
      <p:sp>
        <p:nvSpPr>
          <p:cNvPr id="31" name="椭圆 30">
            <a:extLst>
              <a:ext uri="{FF2B5EF4-FFF2-40B4-BE49-F238E27FC236}">
                <a16:creationId xmlns:a16="http://schemas.microsoft.com/office/drawing/2014/main" id="{E115E871-9BA7-4D5E-8099-A608F3EA8280}"/>
              </a:ext>
            </a:extLst>
          </p:cNvPr>
          <p:cNvSpPr/>
          <p:nvPr/>
        </p:nvSpPr>
        <p:spPr>
          <a:xfrm>
            <a:off x="9117804" y="2674311"/>
            <a:ext cx="1656184" cy="165618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zh-CN" b="1" lang="en-US" sz="1400">
                <a:solidFill>
                  <a:prstClr val="white"/>
                </a:solidFill>
                <a:latin charset="-122" panose="020b0503020204020204" pitchFamily="34" typeface="微软雅黑"/>
                <a:ea charset="-122" panose="020b0503020204020204" pitchFamily="34" typeface="微软雅黑"/>
              </a:rPr>
              <a:t>STEP 4</a:t>
            </a:r>
          </a:p>
        </p:txBody>
      </p:sp>
      <p:cxnSp>
        <p:nvCxnSpPr>
          <p:cNvPr id="32" name="直接连接符 31">
            <a:extLst>
              <a:ext uri="{FF2B5EF4-FFF2-40B4-BE49-F238E27FC236}">
                <a16:creationId xmlns:a16="http://schemas.microsoft.com/office/drawing/2014/main" id="{9CD54ED9-ACFA-4A1B-9C3B-256B2B009AF5}"/>
              </a:ext>
            </a:extLst>
          </p:cNvPr>
          <p:cNvCxnSpPr>
            <a:stCxn id="28" idx="6"/>
            <a:endCxn id="29" idx="2"/>
          </p:cNvCxnSpPr>
          <p:nvPr/>
        </p:nvCxnSpPr>
        <p:spPr>
          <a:xfrm>
            <a:off x="3213148" y="2965599"/>
            <a:ext cx="864096" cy="536804"/>
          </a:xfrm>
          <a:prstGeom prst="line">
            <a:avLst/>
          </a:prstGeom>
          <a:ln>
            <a:solidFill>
              <a:srgbClr val="769867"/>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8C6BB620-EF51-498D-BAD4-A5AE8E1FF2ED}"/>
              </a:ext>
            </a:extLst>
          </p:cNvPr>
          <p:cNvCxnSpPr>
            <a:stCxn id="29" idx="6"/>
            <a:endCxn id="30" idx="2"/>
          </p:cNvCxnSpPr>
          <p:nvPr/>
        </p:nvCxnSpPr>
        <p:spPr>
          <a:xfrm flipV="1">
            <a:off x="5733428" y="2965599"/>
            <a:ext cx="864096" cy="536804"/>
          </a:xfrm>
          <a:prstGeom prst="line">
            <a:avLst/>
          </a:prstGeom>
          <a:ln>
            <a:solidFill>
              <a:srgbClr val="769867"/>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D0E4A524-624F-41C8-B8F5-C097E5E6F95D}"/>
              </a:ext>
            </a:extLst>
          </p:cNvPr>
          <p:cNvCxnSpPr>
            <a:stCxn id="30" idx="6"/>
            <a:endCxn id="31" idx="2"/>
          </p:cNvCxnSpPr>
          <p:nvPr/>
        </p:nvCxnSpPr>
        <p:spPr>
          <a:xfrm>
            <a:off x="8253708" y="2965599"/>
            <a:ext cx="864096" cy="536804"/>
          </a:xfrm>
          <a:prstGeom prst="line">
            <a:avLst/>
          </a:prstGeom>
          <a:ln>
            <a:solidFill>
              <a:srgbClr val="769867"/>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35" name="矩形 34">
            <a:extLst>
              <a:ext uri="{FF2B5EF4-FFF2-40B4-BE49-F238E27FC236}">
                <a16:creationId xmlns:a16="http://schemas.microsoft.com/office/drawing/2014/main" id="{FEFA8C5C-24BD-405A-BA71-D8EF2D815D9E}"/>
              </a:ext>
            </a:extLst>
          </p:cNvPr>
          <p:cNvSpPr/>
          <p:nvPr/>
        </p:nvSpPr>
        <p:spPr>
          <a:xfrm>
            <a:off x="1566962" y="4183324"/>
            <a:ext cx="1636189" cy="365760"/>
          </a:xfrm>
          <a:prstGeom prst="rect">
            <a:avLst/>
          </a:prstGeom>
        </p:spPr>
        <p:txBody>
          <a:bodyPr anchor="ctr" anchorCtr="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id="36" name="矩形 35">
            <a:extLst>
              <a:ext uri="{FF2B5EF4-FFF2-40B4-BE49-F238E27FC236}">
                <a16:creationId xmlns:a16="http://schemas.microsoft.com/office/drawing/2014/main" id="{5C0DB743-A17D-47B5-8ED7-267B1F288AE2}"/>
              </a:ext>
            </a:extLst>
          </p:cNvPr>
          <p:cNvSpPr/>
          <p:nvPr/>
        </p:nvSpPr>
        <p:spPr>
          <a:xfrm>
            <a:off x="1566961" y="4616345"/>
            <a:ext cx="1636190" cy="594360"/>
          </a:xfrm>
          <a:prstGeom prst="rect">
            <a:avLst/>
          </a:prstGeom>
        </p:spPr>
        <p:txBody>
          <a:bodyPr wrap="square">
            <a:spAutoFit/>
          </a:bodyPr>
          <a:lstStyle/>
          <a:p>
            <a:pPr>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点击添加文本点击添加文本点击添加文本点击</a:t>
            </a:r>
          </a:p>
        </p:txBody>
      </p:sp>
      <p:sp>
        <p:nvSpPr>
          <p:cNvPr id="37" name="矩形 36">
            <a:extLst>
              <a:ext uri="{FF2B5EF4-FFF2-40B4-BE49-F238E27FC236}">
                <a16:creationId xmlns:a16="http://schemas.microsoft.com/office/drawing/2014/main" id="{5FA54FEA-2B88-4F48-934F-5715FFD7073C}"/>
              </a:ext>
            </a:extLst>
          </p:cNvPr>
          <p:cNvSpPr/>
          <p:nvPr/>
        </p:nvSpPr>
        <p:spPr>
          <a:xfrm>
            <a:off x="4077245" y="4581255"/>
            <a:ext cx="1636189" cy="365760"/>
          </a:xfrm>
          <a:prstGeom prst="rect">
            <a:avLst/>
          </a:prstGeom>
        </p:spPr>
        <p:txBody>
          <a:bodyPr anchor="ctr" anchorCtr="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id="38" name="矩形 37">
            <a:extLst>
              <a:ext uri="{FF2B5EF4-FFF2-40B4-BE49-F238E27FC236}">
                <a16:creationId xmlns:a16="http://schemas.microsoft.com/office/drawing/2014/main" id="{7B16B173-89A1-451D-B3BF-C80EC2DBBF11}"/>
              </a:ext>
            </a:extLst>
          </p:cNvPr>
          <p:cNvSpPr/>
          <p:nvPr/>
        </p:nvSpPr>
        <p:spPr>
          <a:xfrm>
            <a:off x="4077243" y="4978567"/>
            <a:ext cx="1636190" cy="594360"/>
          </a:xfrm>
          <a:prstGeom prst="rect">
            <a:avLst/>
          </a:prstGeom>
        </p:spPr>
        <p:txBody>
          <a:bodyPr wrap="square">
            <a:spAutoFit/>
          </a:bodyPr>
          <a:lstStyle/>
          <a:p>
            <a:pPr>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点击添加文本点击添加文本点击添加文本点击</a:t>
            </a:r>
          </a:p>
        </p:txBody>
      </p:sp>
      <p:sp>
        <p:nvSpPr>
          <p:cNvPr id="39" name="矩形 38">
            <a:extLst>
              <a:ext uri="{FF2B5EF4-FFF2-40B4-BE49-F238E27FC236}">
                <a16:creationId xmlns:a16="http://schemas.microsoft.com/office/drawing/2014/main" id="{5023934C-587E-4F1A-9142-41C22C47F9CF}"/>
              </a:ext>
            </a:extLst>
          </p:cNvPr>
          <p:cNvSpPr/>
          <p:nvPr/>
        </p:nvSpPr>
        <p:spPr>
          <a:xfrm>
            <a:off x="6597523" y="4147615"/>
            <a:ext cx="1636189" cy="365760"/>
          </a:xfrm>
          <a:prstGeom prst="rect">
            <a:avLst/>
          </a:prstGeom>
        </p:spPr>
        <p:txBody>
          <a:bodyPr anchor="ctr" anchorCtr="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id="40" name="矩形 39">
            <a:extLst>
              <a:ext uri="{FF2B5EF4-FFF2-40B4-BE49-F238E27FC236}">
                <a16:creationId xmlns:a16="http://schemas.microsoft.com/office/drawing/2014/main" id="{B6A9922D-05EE-49BE-9AE0-6D829020965E}"/>
              </a:ext>
            </a:extLst>
          </p:cNvPr>
          <p:cNvSpPr/>
          <p:nvPr/>
        </p:nvSpPr>
        <p:spPr>
          <a:xfrm>
            <a:off x="6597522" y="4580636"/>
            <a:ext cx="1636190" cy="594360"/>
          </a:xfrm>
          <a:prstGeom prst="rect">
            <a:avLst/>
          </a:prstGeom>
        </p:spPr>
        <p:txBody>
          <a:bodyPr wrap="square">
            <a:spAutoFit/>
          </a:bodyPr>
          <a:lstStyle/>
          <a:p>
            <a:pPr>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点击添加文本点击添加文本点击添加文本点击</a:t>
            </a:r>
          </a:p>
        </p:txBody>
      </p:sp>
      <p:sp>
        <p:nvSpPr>
          <p:cNvPr id="41" name="矩形 40">
            <a:extLst>
              <a:ext uri="{FF2B5EF4-FFF2-40B4-BE49-F238E27FC236}">
                <a16:creationId xmlns:a16="http://schemas.microsoft.com/office/drawing/2014/main" id="{C7FF6226-75D4-4DAE-9261-533BD8C3EA96}"/>
              </a:ext>
            </a:extLst>
          </p:cNvPr>
          <p:cNvSpPr/>
          <p:nvPr/>
        </p:nvSpPr>
        <p:spPr>
          <a:xfrm>
            <a:off x="9117803" y="4545546"/>
            <a:ext cx="1636189" cy="365760"/>
          </a:xfrm>
          <a:prstGeom prst="rect">
            <a:avLst/>
          </a:prstGeom>
        </p:spPr>
        <p:txBody>
          <a:bodyPr anchor="ctr" anchorCtr="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添加标题</a:t>
            </a:r>
          </a:p>
        </p:txBody>
      </p:sp>
      <p:sp>
        <p:nvSpPr>
          <p:cNvPr id="42" name="矩形 41">
            <a:extLst>
              <a:ext uri="{FF2B5EF4-FFF2-40B4-BE49-F238E27FC236}">
                <a16:creationId xmlns:a16="http://schemas.microsoft.com/office/drawing/2014/main" id="{FA788C15-1BEC-43CE-BD5A-472867E0E74C}"/>
              </a:ext>
            </a:extLst>
          </p:cNvPr>
          <p:cNvSpPr/>
          <p:nvPr/>
        </p:nvSpPr>
        <p:spPr>
          <a:xfrm>
            <a:off x="9117802" y="4978567"/>
            <a:ext cx="1636190" cy="594360"/>
          </a:xfrm>
          <a:prstGeom prst="rect">
            <a:avLst/>
          </a:prstGeom>
        </p:spPr>
        <p:txBody>
          <a:bodyPr wrap="square">
            <a:spAutoFit/>
          </a:bodyPr>
          <a:lstStyle/>
          <a:p>
            <a:pPr>
              <a:lnSpc>
                <a:spcPct val="150000"/>
              </a:lnSpc>
            </a:pPr>
            <a:r>
              <a:rPr altLang="en-US" lang="zh-CN" sz="11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点击添加文本点击添加文本点击添加文本点击</a:t>
            </a:r>
          </a:p>
        </p:txBody>
      </p:sp>
    </p:spTree>
    <p:extLst>
      <p:ext uri="{BB962C8B-B14F-4D97-AF65-F5344CB8AC3E}">
        <p14:creationId val="281837662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1" presetSubtype="1">
                                  <p:stCondLst>
                                    <p:cond delay="0"/>
                                  </p:stCondLst>
                                  <p:childTnLst>
                                    <p:set>
                                      <p:cBhvr>
                                        <p:cTn dur="1" fill="hold" id="12">
                                          <p:stCondLst>
                                            <p:cond delay="0"/>
                                          </p:stCondLst>
                                        </p:cTn>
                                        <p:tgtEl>
                                          <p:spTgt spid="28"/>
                                        </p:tgtEl>
                                        <p:attrNameLst>
                                          <p:attrName>style.visibility</p:attrName>
                                        </p:attrNameLst>
                                      </p:cBhvr>
                                      <p:to>
                                        <p:strVal val="visible"/>
                                      </p:to>
                                    </p:set>
                                    <p:animEffect filter="wheel(1)" transition="in">
                                      <p:cBhvr>
                                        <p:cTn dur="500" id="13"/>
                                        <p:tgtEl>
                                          <p:spTgt spid="28"/>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35"/>
                                        </p:tgtEl>
                                        <p:attrNameLst>
                                          <p:attrName>style.visibility</p:attrName>
                                        </p:attrNameLst>
                                      </p:cBhvr>
                                      <p:to>
                                        <p:strVal val="visible"/>
                                      </p:to>
                                    </p:set>
                                    <p:animEffect filter="fade" transition="in">
                                      <p:cBhvr>
                                        <p:cTn dur="500" id="17"/>
                                        <p:tgtEl>
                                          <p:spTgt spid="35"/>
                                        </p:tgtEl>
                                      </p:cBhvr>
                                    </p:animEffect>
                                  </p:childTnLst>
                                </p:cTn>
                              </p:par>
                              <p:par>
                                <p:cTn fill="hold" grpId="0" id="18" nodeType="withEffect" presetClass="entr" presetID="10" presetSubtype="0">
                                  <p:stCondLst>
                                    <p:cond delay="0"/>
                                  </p:stCondLst>
                                  <p:childTnLst>
                                    <p:set>
                                      <p:cBhvr>
                                        <p:cTn dur="1" fill="hold" id="19">
                                          <p:stCondLst>
                                            <p:cond delay="0"/>
                                          </p:stCondLst>
                                        </p:cTn>
                                        <p:tgtEl>
                                          <p:spTgt spid="36"/>
                                        </p:tgtEl>
                                        <p:attrNameLst>
                                          <p:attrName>style.visibility</p:attrName>
                                        </p:attrNameLst>
                                      </p:cBhvr>
                                      <p:to>
                                        <p:strVal val="visible"/>
                                      </p:to>
                                    </p:set>
                                    <p:animEffect filter="fade" transition="in">
                                      <p:cBhvr>
                                        <p:cTn dur="500" id="20"/>
                                        <p:tgtEl>
                                          <p:spTgt spid="36"/>
                                        </p:tgtEl>
                                      </p:cBhvr>
                                    </p:animEffect>
                                  </p:childTnLst>
                                </p:cTn>
                              </p:par>
                            </p:childTnLst>
                          </p:cTn>
                        </p:par>
                        <p:par>
                          <p:cTn fill="hold" id="21" nodeType="afterGroup">
                            <p:stCondLst>
                              <p:cond delay="1500"/>
                            </p:stCondLst>
                            <p:childTnLst>
                              <p:par>
                                <p:cTn fill="hold" id="22" nodeType="afterEffect" presetClass="entr" presetID="22" presetSubtype="8">
                                  <p:stCondLst>
                                    <p:cond delay="0"/>
                                  </p:stCondLst>
                                  <p:childTnLst>
                                    <p:set>
                                      <p:cBhvr>
                                        <p:cTn dur="1" fill="hold" id="23">
                                          <p:stCondLst>
                                            <p:cond delay="0"/>
                                          </p:stCondLst>
                                        </p:cTn>
                                        <p:tgtEl>
                                          <p:spTgt spid="32"/>
                                        </p:tgtEl>
                                        <p:attrNameLst>
                                          <p:attrName>style.visibility</p:attrName>
                                        </p:attrNameLst>
                                      </p:cBhvr>
                                      <p:to>
                                        <p:strVal val="visible"/>
                                      </p:to>
                                    </p:set>
                                    <p:animEffect filter="wipe(left)" transition="in">
                                      <p:cBhvr>
                                        <p:cTn dur="500" id="24"/>
                                        <p:tgtEl>
                                          <p:spTgt spid="32"/>
                                        </p:tgtEl>
                                      </p:cBhvr>
                                    </p:animEffect>
                                  </p:childTnLst>
                                </p:cTn>
                              </p:par>
                            </p:childTnLst>
                          </p:cTn>
                        </p:par>
                        <p:par>
                          <p:cTn fill="hold" id="25" nodeType="afterGroup">
                            <p:stCondLst>
                              <p:cond delay="2000"/>
                            </p:stCondLst>
                            <p:childTnLst>
                              <p:par>
                                <p:cTn fill="hold" grpId="0" id="26" nodeType="afterEffect" presetClass="entr" presetID="21" presetSubtype="1">
                                  <p:stCondLst>
                                    <p:cond delay="0"/>
                                  </p:stCondLst>
                                  <p:childTnLst>
                                    <p:set>
                                      <p:cBhvr>
                                        <p:cTn dur="1" fill="hold" id="27">
                                          <p:stCondLst>
                                            <p:cond delay="0"/>
                                          </p:stCondLst>
                                        </p:cTn>
                                        <p:tgtEl>
                                          <p:spTgt spid="29"/>
                                        </p:tgtEl>
                                        <p:attrNameLst>
                                          <p:attrName>style.visibility</p:attrName>
                                        </p:attrNameLst>
                                      </p:cBhvr>
                                      <p:to>
                                        <p:strVal val="visible"/>
                                      </p:to>
                                    </p:set>
                                    <p:animEffect filter="wheel(1)" transition="in">
                                      <p:cBhvr>
                                        <p:cTn dur="500" id="28"/>
                                        <p:tgtEl>
                                          <p:spTgt spid="29"/>
                                        </p:tgtEl>
                                      </p:cBhvr>
                                    </p:animEffect>
                                  </p:childTnLst>
                                </p:cTn>
                              </p:par>
                            </p:childTnLst>
                          </p:cTn>
                        </p:par>
                        <p:par>
                          <p:cTn fill="hold" id="29" nodeType="afterGroup">
                            <p:stCondLst>
                              <p:cond delay="2500"/>
                            </p:stCondLst>
                            <p:childTnLst>
                              <p:par>
                                <p:cTn fill="hold" grpId="0" id="30" nodeType="afterEffect" presetClass="entr" presetID="10" presetSubtype="0">
                                  <p:stCondLst>
                                    <p:cond delay="0"/>
                                  </p:stCondLst>
                                  <p:childTnLst>
                                    <p:set>
                                      <p:cBhvr>
                                        <p:cTn dur="1" fill="hold" id="31">
                                          <p:stCondLst>
                                            <p:cond delay="0"/>
                                          </p:stCondLst>
                                        </p:cTn>
                                        <p:tgtEl>
                                          <p:spTgt spid="37"/>
                                        </p:tgtEl>
                                        <p:attrNameLst>
                                          <p:attrName>style.visibility</p:attrName>
                                        </p:attrNameLst>
                                      </p:cBhvr>
                                      <p:to>
                                        <p:strVal val="visible"/>
                                      </p:to>
                                    </p:set>
                                    <p:animEffect filter="fade" transition="in">
                                      <p:cBhvr>
                                        <p:cTn dur="500" id="32"/>
                                        <p:tgtEl>
                                          <p:spTgt spid="37"/>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38"/>
                                        </p:tgtEl>
                                        <p:attrNameLst>
                                          <p:attrName>style.visibility</p:attrName>
                                        </p:attrNameLst>
                                      </p:cBhvr>
                                      <p:to>
                                        <p:strVal val="visible"/>
                                      </p:to>
                                    </p:set>
                                    <p:animEffect filter="fade" transition="in">
                                      <p:cBhvr>
                                        <p:cTn dur="500" id="35"/>
                                        <p:tgtEl>
                                          <p:spTgt spid="38"/>
                                        </p:tgtEl>
                                      </p:cBhvr>
                                    </p:animEffect>
                                  </p:childTnLst>
                                </p:cTn>
                              </p:par>
                            </p:childTnLst>
                          </p:cTn>
                        </p:par>
                        <p:par>
                          <p:cTn fill="hold" id="36" nodeType="afterGroup">
                            <p:stCondLst>
                              <p:cond delay="3000"/>
                            </p:stCondLst>
                            <p:childTnLst>
                              <p:par>
                                <p:cTn fill="hold" id="37" nodeType="afterEffect" presetClass="entr" presetID="22" presetSubtype="8">
                                  <p:stCondLst>
                                    <p:cond delay="0"/>
                                  </p:stCondLst>
                                  <p:childTnLst>
                                    <p:set>
                                      <p:cBhvr>
                                        <p:cTn dur="1" fill="hold" id="38">
                                          <p:stCondLst>
                                            <p:cond delay="0"/>
                                          </p:stCondLst>
                                        </p:cTn>
                                        <p:tgtEl>
                                          <p:spTgt spid="33"/>
                                        </p:tgtEl>
                                        <p:attrNameLst>
                                          <p:attrName>style.visibility</p:attrName>
                                        </p:attrNameLst>
                                      </p:cBhvr>
                                      <p:to>
                                        <p:strVal val="visible"/>
                                      </p:to>
                                    </p:set>
                                    <p:animEffect filter="wipe(left)" transition="in">
                                      <p:cBhvr>
                                        <p:cTn dur="500" id="39"/>
                                        <p:tgtEl>
                                          <p:spTgt spid="33"/>
                                        </p:tgtEl>
                                      </p:cBhvr>
                                    </p:animEffect>
                                  </p:childTnLst>
                                </p:cTn>
                              </p:par>
                            </p:childTnLst>
                          </p:cTn>
                        </p:par>
                        <p:par>
                          <p:cTn fill="hold" id="40" nodeType="afterGroup">
                            <p:stCondLst>
                              <p:cond delay="3500"/>
                            </p:stCondLst>
                            <p:childTnLst>
                              <p:par>
                                <p:cTn fill="hold" grpId="0" id="41" nodeType="afterEffect" presetClass="entr" presetID="21" presetSubtype="1">
                                  <p:stCondLst>
                                    <p:cond delay="0"/>
                                  </p:stCondLst>
                                  <p:childTnLst>
                                    <p:set>
                                      <p:cBhvr>
                                        <p:cTn dur="1" fill="hold" id="42">
                                          <p:stCondLst>
                                            <p:cond delay="0"/>
                                          </p:stCondLst>
                                        </p:cTn>
                                        <p:tgtEl>
                                          <p:spTgt spid="30"/>
                                        </p:tgtEl>
                                        <p:attrNameLst>
                                          <p:attrName>style.visibility</p:attrName>
                                        </p:attrNameLst>
                                      </p:cBhvr>
                                      <p:to>
                                        <p:strVal val="visible"/>
                                      </p:to>
                                    </p:set>
                                    <p:animEffect filter="wheel(1)" transition="in">
                                      <p:cBhvr>
                                        <p:cTn dur="500" id="43"/>
                                        <p:tgtEl>
                                          <p:spTgt spid="30"/>
                                        </p:tgtEl>
                                      </p:cBhvr>
                                    </p:animEffect>
                                  </p:childTnLst>
                                </p:cTn>
                              </p:par>
                            </p:childTnLst>
                          </p:cTn>
                        </p:par>
                        <p:par>
                          <p:cTn fill="hold" id="44" nodeType="afterGroup">
                            <p:stCondLst>
                              <p:cond delay="4000"/>
                            </p:stCondLst>
                            <p:childTnLst>
                              <p:par>
                                <p:cTn fill="hold" grpId="0" id="45" nodeType="afterEffect" presetClass="entr" presetID="10" presetSubtype="0">
                                  <p:stCondLst>
                                    <p:cond delay="0"/>
                                  </p:stCondLst>
                                  <p:childTnLst>
                                    <p:set>
                                      <p:cBhvr>
                                        <p:cTn dur="1" fill="hold" id="46">
                                          <p:stCondLst>
                                            <p:cond delay="0"/>
                                          </p:stCondLst>
                                        </p:cTn>
                                        <p:tgtEl>
                                          <p:spTgt spid="39"/>
                                        </p:tgtEl>
                                        <p:attrNameLst>
                                          <p:attrName>style.visibility</p:attrName>
                                        </p:attrNameLst>
                                      </p:cBhvr>
                                      <p:to>
                                        <p:strVal val="visible"/>
                                      </p:to>
                                    </p:set>
                                    <p:animEffect filter="fade" transition="in">
                                      <p:cBhvr>
                                        <p:cTn dur="500" id="47"/>
                                        <p:tgtEl>
                                          <p:spTgt spid="39"/>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40"/>
                                        </p:tgtEl>
                                        <p:attrNameLst>
                                          <p:attrName>style.visibility</p:attrName>
                                        </p:attrNameLst>
                                      </p:cBhvr>
                                      <p:to>
                                        <p:strVal val="visible"/>
                                      </p:to>
                                    </p:set>
                                    <p:animEffect filter="fade" transition="in">
                                      <p:cBhvr>
                                        <p:cTn dur="500" id="50"/>
                                        <p:tgtEl>
                                          <p:spTgt spid="40"/>
                                        </p:tgtEl>
                                      </p:cBhvr>
                                    </p:animEffect>
                                  </p:childTnLst>
                                </p:cTn>
                              </p:par>
                            </p:childTnLst>
                          </p:cTn>
                        </p:par>
                        <p:par>
                          <p:cTn fill="hold" id="51" nodeType="afterGroup">
                            <p:stCondLst>
                              <p:cond delay="4500"/>
                            </p:stCondLst>
                            <p:childTnLst>
                              <p:par>
                                <p:cTn fill="hold" id="52" nodeType="afterEffect" presetClass="entr" presetID="22" presetSubtype="8">
                                  <p:stCondLst>
                                    <p:cond delay="0"/>
                                  </p:stCondLst>
                                  <p:childTnLst>
                                    <p:set>
                                      <p:cBhvr>
                                        <p:cTn dur="1" fill="hold" id="53">
                                          <p:stCondLst>
                                            <p:cond delay="0"/>
                                          </p:stCondLst>
                                        </p:cTn>
                                        <p:tgtEl>
                                          <p:spTgt spid="34"/>
                                        </p:tgtEl>
                                        <p:attrNameLst>
                                          <p:attrName>style.visibility</p:attrName>
                                        </p:attrNameLst>
                                      </p:cBhvr>
                                      <p:to>
                                        <p:strVal val="visible"/>
                                      </p:to>
                                    </p:set>
                                    <p:animEffect filter="wipe(left)" transition="in">
                                      <p:cBhvr>
                                        <p:cTn dur="500" id="54"/>
                                        <p:tgtEl>
                                          <p:spTgt spid="34"/>
                                        </p:tgtEl>
                                      </p:cBhvr>
                                    </p:animEffect>
                                  </p:childTnLst>
                                </p:cTn>
                              </p:par>
                            </p:childTnLst>
                          </p:cTn>
                        </p:par>
                        <p:par>
                          <p:cTn fill="hold" id="55" nodeType="afterGroup">
                            <p:stCondLst>
                              <p:cond delay="5000"/>
                            </p:stCondLst>
                            <p:childTnLst>
                              <p:par>
                                <p:cTn fill="hold" grpId="0" id="56" nodeType="afterEffect" presetClass="entr" presetID="21" presetSubtype="1">
                                  <p:stCondLst>
                                    <p:cond delay="0"/>
                                  </p:stCondLst>
                                  <p:childTnLst>
                                    <p:set>
                                      <p:cBhvr>
                                        <p:cTn dur="1" fill="hold" id="57">
                                          <p:stCondLst>
                                            <p:cond delay="0"/>
                                          </p:stCondLst>
                                        </p:cTn>
                                        <p:tgtEl>
                                          <p:spTgt spid="31"/>
                                        </p:tgtEl>
                                        <p:attrNameLst>
                                          <p:attrName>style.visibility</p:attrName>
                                        </p:attrNameLst>
                                      </p:cBhvr>
                                      <p:to>
                                        <p:strVal val="visible"/>
                                      </p:to>
                                    </p:set>
                                    <p:animEffect filter="wheel(1)" transition="in">
                                      <p:cBhvr>
                                        <p:cTn dur="500" id="58"/>
                                        <p:tgtEl>
                                          <p:spTgt spid="31"/>
                                        </p:tgtEl>
                                      </p:cBhvr>
                                    </p:animEffect>
                                  </p:childTnLst>
                                </p:cTn>
                              </p:par>
                            </p:childTnLst>
                          </p:cTn>
                        </p:par>
                        <p:par>
                          <p:cTn fill="hold" id="59" nodeType="afterGroup">
                            <p:stCondLst>
                              <p:cond delay="5500"/>
                            </p:stCondLst>
                            <p:childTnLst>
                              <p:par>
                                <p:cTn fill="hold" grpId="0" id="60" nodeType="afterEffect" presetClass="entr" presetID="10" presetSubtype="0">
                                  <p:stCondLst>
                                    <p:cond delay="0"/>
                                  </p:stCondLst>
                                  <p:childTnLst>
                                    <p:set>
                                      <p:cBhvr>
                                        <p:cTn dur="1" fill="hold" id="61">
                                          <p:stCondLst>
                                            <p:cond delay="0"/>
                                          </p:stCondLst>
                                        </p:cTn>
                                        <p:tgtEl>
                                          <p:spTgt spid="41"/>
                                        </p:tgtEl>
                                        <p:attrNameLst>
                                          <p:attrName>style.visibility</p:attrName>
                                        </p:attrNameLst>
                                      </p:cBhvr>
                                      <p:to>
                                        <p:strVal val="visible"/>
                                      </p:to>
                                    </p:set>
                                    <p:animEffect filter="fade" transition="in">
                                      <p:cBhvr>
                                        <p:cTn dur="500" id="62"/>
                                        <p:tgtEl>
                                          <p:spTgt spid="41"/>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42"/>
                                        </p:tgtEl>
                                        <p:attrNameLst>
                                          <p:attrName>style.visibility</p:attrName>
                                        </p:attrNameLst>
                                      </p:cBhvr>
                                      <p:to>
                                        <p:strVal val="visible"/>
                                      </p:to>
                                    </p:set>
                                    <p:animEffect filter="fade" transition="in">
                                      <p:cBhvr>
                                        <p:cTn dur="500" id="65"/>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P grpId="0" spid="29"/>
      <p:bldP grpId="0" spid="30"/>
      <p:bldP grpId="0" spid="31"/>
      <p:bldP grpId="0" spid="35"/>
      <p:bldP grpId="0" spid="36"/>
      <p:bldP grpId="0" spid="37"/>
      <p:bldP grpId="0" spid="38"/>
      <p:bldP grpId="0" spid="39"/>
      <p:bldP grpId="0" spid="40"/>
      <p:bldP grpId="0" spid="41"/>
      <p:bldP grpId="0" spid="4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1" name="图片 20">
            <a:extLst>
              <a:ext uri="{FF2B5EF4-FFF2-40B4-BE49-F238E27FC236}">
                <a16:creationId xmlns:a16="http://schemas.microsoft.com/office/drawing/2014/main" id="{F4158B6D-8D9E-4119-B8C0-7C2E56391868}"/>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grpSp>
        <p:nvGrpSpPr>
          <p:cNvPr id="3" name="组合 2">
            <a:extLst>
              <a:ext uri="{FF2B5EF4-FFF2-40B4-BE49-F238E27FC236}">
                <a16:creationId xmlns:a16="http://schemas.microsoft.com/office/drawing/2014/main" id="{B53EFE34-B030-4031-B370-BCD60131E43B}"/>
              </a:ext>
            </a:extLst>
          </p:cNvPr>
          <p:cNvGrpSpPr/>
          <p:nvPr/>
        </p:nvGrpSpPr>
        <p:grpSpPr>
          <a:xfrm>
            <a:off x="5421944" y="1746814"/>
            <a:ext cx="3866270" cy="3491904"/>
            <a:chOff x="3548970" y="2241096"/>
            <a:chExt cx="2699820" cy="2438400"/>
          </a:xfrm>
        </p:grpSpPr>
        <p:sp>
          <p:nvSpPr>
            <p:cNvPr id="23" name="椭圆 22">
              <a:extLst>
                <a:ext uri="{FF2B5EF4-FFF2-40B4-BE49-F238E27FC236}">
                  <a16:creationId xmlns:a16="http://schemas.microsoft.com/office/drawing/2014/main" id="{B9500AD3-2BFE-4099-9A4A-AD4CF467B726}"/>
                </a:ext>
              </a:extLst>
            </p:cNvPr>
            <p:cNvSpPr/>
            <p:nvPr/>
          </p:nvSpPr>
          <p:spPr>
            <a:xfrm>
              <a:off x="3548970" y="2241096"/>
              <a:ext cx="465137" cy="46355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2400">
                  <a:latin charset="-122" panose="02000000000000000000" pitchFamily="2" typeface="方正细谭黑简体"/>
                  <a:ea charset="-122" panose="02000000000000000000" pitchFamily="2" typeface="方正细谭黑简体"/>
                </a:rPr>
                <a:t>壹</a:t>
              </a:r>
            </a:p>
          </p:txBody>
        </p:sp>
        <p:sp>
          <p:nvSpPr>
            <p:cNvPr id="27" name="椭圆 26">
              <a:extLst>
                <a:ext uri="{FF2B5EF4-FFF2-40B4-BE49-F238E27FC236}">
                  <a16:creationId xmlns:a16="http://schemas.microsoft.com/office/drawing/2014/main" id="{8F5DF911-2F7E-4518-A5F1-BB7D8A288BEF}"/>
                </a:ext>
              </a:extLst>
            </p:cNvPr>
            <p:cNvSpPr/>
            <p:nvPr/>
          </p:nvSpPr>
          <p:spPr>
            <a:xfrm>
              <a:off x="3548970" y="2898321"/>
              <a:ext cx="465137" cy="46513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2400">
                  <a:latin charset="-122" panose="02000000000000000000" pitchFamily="2" typeface="方正细谭黑简体"/>
                  <a:ea charset="-122" panose="02000000000000000000" pitchFamily="2" typeface="方正细谭黑简体"/>
                </a:rPr>
                <a:t>贰</a:t>
              </a:r>
            </a:p>
          </p:txBody>
        </p:sp>
        <p:sp>
          <p:nvSpPr>
            <p:cNvPr id="28" name="椭圆 27">
              <a:extLst>
                <a:ext uri="{FF2B5EF4-FFF2-40B4-BE49-F238E27FC236}">
                  <a16:creationId xmlns:a16="http://schemas.microsoft.com/office/drawing/2014/main" id="{C4AB9237-53A3-4D9D-9342-05262BC362DF}"/>
                </a:ext>
              </a:extLst>
            </p:cNvPr>
            <p:cNvSpPr/>
            <p:nvPr/>
          </p:nvSpPr>
          <p:spPr>
            <a:xfrm>
              <a:off x="3548970" y="3557134"/>
              <a:ext cx="465137" cy="46355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2400">
                  <a:latin charset="-122" panose="02000000000000000000" pitchFamily="2" typeface="方正细谭黑简体"/>
                  <a:ea charset="-122" panose="02000000000000000000" pitchFamily="2" typeface="方正细谭黑简体"/>
                </a:rPr>
                <a:t>叁</a:t>
              </a:r>
            </a:p>
          </p:txBody>
        </p:sp>
        <p:sp>
          <p:nvSpPr>
            <p:cNvPr id="29" name="椭圆 28">
              <a:extLst>
                <a:ext uri="{FF2B5EF4-FFF2-40B4-BE49-F238E27FC236}">
                  <a16:creationId xmlns:a16="http://schemas.microsoft.com/office/drawing/2014/main" id="{C0215709-3904-4C11-B9CA-C87656831638}"/>
                </a:ext>
              </a:extLst>
            </p:cNvPr>
            <p:cNvSpPr/>
            <p:nvPr/>
          </p:nvSpPr>
          <p:spPr>
            <a:xfrm>
              <a:off x="3548970" y="4214359"/>
              <a:ext cx="465137" cy="465137"/>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2400">
                  <a:latin charset="-122" panose="02000000000000000000" pitchFamily="2" typeface="方正细谭黑简体"/>
                  <a:ea charset="-122" panose="02000000000000000000" pitchFamily="2" typeface="方正细谭黑简体"/>
                </a:rPr>
                <a:t>肆</a:t>
              </a:r>
            </a:p>
          </p:txBody>
        </p:sp>
        <p:cxnSp>
          <p:nvCxnSpPr>
            <p:cNvPr id="30" name="直接连接符 29">
              <a:extLst>
                <a:ext uri="{FF2B5EF4-FFF2-40B4-BE49-F238E27FC236}">
                  <a16:creationId xmlns:a16="http://schemas.microsoft.com/office/drawing/2014/main" id="{2F9345F6-5F50-4D6D-8814-0A7D8221CC43}"/>
                </a:ext>
              </a:extLst>
            </p:cNvPr>
            <p:cNvCxnSpPr/>
            <p:nvPr/>
          </p:nvCxnSpPr>
          <p:spPr>
            <a:xfrm flipH="1">
              <a:off x="4168095" y="2265547"/>
              <a:ext cx="0" cy="2395537"/>
            </a:xfrm>
            <a:prstGeom prst="line">
              <a:avLst/>
            </a:prstGeom>
            <a:ln w="12700">
              <a:solidFill>
                <a:srgbClr val="769867">
                  <a:alpha val="69000"/>
                </a:srgbClr>
              </a:solidFill>
            </a:ln>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CE4DBAEA-0A5A-48A1-BCF1-D02813F456A6}"/>
                </a:ext>
              </a:extLst>
            </p:cNvPr>
            <p:cNvSpPr/>
            <p:nvPr/>
          </p:nvSpPr>
          <p:spPr>
            <a:xfrm>
              <a:off x="4248038" y="2249694"/>
              <a:ext cx="2000752" cy="361832"/>
            </a:xfrm>
            <a:prstGeom prst="rect">
              <a:avLst/>
            </a:prstGeom>
          </p:spPr>
          <p:txBody>
            <a:bodyPr wrap="square">
              <a:spAutoFit/>
            </a:bodyPr>
            <a:lstStyle/>
            <a:p>
              <a:pPr>
                <a:defRPr/>
              </a:pPr>
              <a:r>
                <a:rPr altLang="en-US" lang="zh-CN" noProof="1" spc="300" sz="2800">
                  <a:solidFill>
                    <a:srgbClr val="769867"/>
                  </a:solidFill>
                  <a:latin charset="-122" panose="02000000000000000000" pitchFamily="2" typeface="方正细谭黑简体"/>
                  <a:ea charset="-122" panose="02000000000000000000" pitchFamily="2" typeface="方正细谭黑简体"/>
                  <a:sym charset="0" pitchFamily="34" typeface="Arial"/>
                </a:rPr>
                <a:t>加入文字描述</a:t>
              </a:r>
            </a:p>
          </p:txBody>
        </p:sp>
        <p:sp>
          <p:nvSpPr>
            <p:cNvPr id="58" name="矩形 57">
              <a:extLst>
                <a:ext uri="{FF2B5EF4-FFF2-40B4-BE49-F238E27FC236}">
                  <a16:creationId xmlns:a16="http://schemas.microsoft.com/office/drawing/2014/main" id="{DC418AAC-4956-439F-9BF0-B88C3E547D8E}"/>
                </a:ext>
              </a:extLst>
            </p:cNvPr>
            <p:cNvSpPr/>
            <p:nvPr/>
          </p:nvSpPr>
          <p:spPr>
            <a:xfrm>
              <a:off x="4248038" y="2895056"/>
              <a:ext cx="2000752" cy="361832"/>
            </a:xfrm>
            <a:prstGeom prst="rect">
              <a:avLst/>
            </a:prstGeom>
          </p:spPr>
          <p:txBody>
            <a:bodyPr wrap="square">
              <a:spAutoFit/>
            </a:bodyPr>
            <a:lstStyle/>
            <a:p>
              <a:pPr lvl="0">
                <a:defRPr/>
              </a:pPr>
              <a:r>
                <a:rPr altLang="en-US" lang="zh-CN" noProof="1" spc="300" sz="2800">
                  <a:solidFill>
                    <a:srgbClr val="769867"/>
                  </a:solidFill>
                  <a:latin charset="-122" panose="02000000000000000000" pitchFamily="2" typeface="方正细谭黑简体"/>
                  <a:ea charset="-122" panose="02000000000000000000" pitchFamily="2" typeface="方正细谭黑简体"/>
                  <a:sym charset="0" pitchFamily="34" typeface="Arial"/>
                </a:rPr>
                <a:t>加入文字描述</a:t>
              </a:r>
            </a:p>
          </p:txBody>
        </p:sp>
        <p:sp>
          <p:nvSpPr>
            <p:cNvPr id="59" name="矩形 58">
              <a:extLst>
                <a:ext uri="{FF2B5EF4-FFF2-40B4-BE49-F238E27FC236}">
                  <a16:creationId xmlns:a16="http://schemas.microsoft.com/office/drawing/2014/main" id="{18E7A959-F875-4D1A-90E0-D0228556E115}"/>
                </a:ext>
              </a:extLst>
            </p:cNvPr>
            <p:cNvSpPr/>
            <p:nvPr/>
          </p:nvSpPr>
          <p:spPr>
            <a:xfrm>
              <a:off x="4248038" y="3563844"/>
              <a:ext cx="2000752" cy="361832"/>
            </a:xfrm>
            <a:prstGeom prst="rect">
              <a:avLst/>
            </a:prstGeom>
          </p:spPr>
          <p:txBody>
            <a:bodyPr wrap="square">
              <a:spAutoFit/>
            </a:bodyPr>
            <a:lstStyle/>
            <a:p>
              <a:pPr lvl="0">
                <a:defRPr/>
              </a:pPr>
              <a:r>
                <a:rPr altLang="en-US" lang="zh-CN" noProof="1" spc="300" sz="2800">
                  <a:solidFill>
                    <a:srgbClr val="769867"/>
                  </a:solidFill>
                  <a:latin charset="-122" panose="02000000000000000000" pitchFamily="2" typeface="方正细谭黑简体"/>
                  <a:ea charset="-122" panose="02000000000000000000" pitchFamily="2" typeface="方正细谭黑简体"/>
                  <a:sym charset="0" pitchFamily="34" typeface="Arial"/>
                </a:rPr>
                <a:t>加入文字描述</a:t>
              </a:r>
            </a:p>
          </p:txBody>
        </p:sp>
        <p:sp>
          <p:nvSpPr>
            <p:cNvPr id="60" name="矩形 59">
              <a:extLst>
                <a:ext uri="{FF2B5EF4-FFF2-40B4-BE49-F238E27FC236}">
                  <a16:creationId xmlns:a16="http://schemas.microsoft.com/office/drawing/2014/main" id="{C7E37933-5DAA-4017-8AA5-5363CBD9449F}"/>
                </a:ext>
              </a:extLst>
            </p:cNvPr>
            <p:cNvSpPr/>
            <p:nvPr/>
          </p:nvSpPr>
          <p:spPr>
            <a:xfrm>
              <a:off x="4248038" y="4224174"/>
              <a:ext cx="2000752" cy="361832"/>
            </a:xfrm>
            <a:prstGeom prst="rect">
              <a:avLst/>
            </a:prstGeom>
          </p:spPr>
          <p:txBody>
            <a:bodyPr wrap="square">
              <a:spAutoFit/>
            </a:bodyPr>
            <a:lstStyle/>
            <a:p>
              <a:pPr lvl="0">
                <a:defRPr/>
              </a:pPr>
              <a:r>
                <a:rPr altLang="en-US" lang="zh-CN" noProof="1" spc="300" sz="2800">
                  <a:solidFill>
                    <a:srgbClr val="769867"/>
                  </a:solidFill>
                  <a:latin charset="-122" panose="02000000000000000000" pitchFamily="2" typeface="方正细谭黑简体"/>
                  <a:ea charset="-122" panose="02000000000000000000" pitchFamily="2" typeface="方正细谭黑简体"/>
                  <a:sym charset="0" pitchFamily="34" typeface="Arial"/>
                </a:rPr>
                <a:t>加入文字描述</a:t>
              </a:r>
            </a:p>
          </p:txBody>
        </p:sp>
      </p:grpSp>
      <p:sp>
        <p:nvSpPr>
          <p:cNvPr id="24" name="矩形 23">
            <a:extLst>
              <a:ext uri="{FF2B5EF4-FFF2-40B4-BE49-F238E27FC236}">
                <a16:creationId xmlns:a16="http://schemas.microsoft.com/office/drawing/2014/main" id="{C08C065F-0711-407C-80DC-97C7BFFD17DA}"/>
              </a:ext>
            </a:extLst>
          </p:cNvPr>
          <p:cNvSpPr/>
          <p:nvPr/>
        </p:nvSpPr>
        <p:spPr>
          <a:xfrm>
            <a:off x="2650346" y="2837386"/>
            <a:ext cx="2494452" cy="1004381"/>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kumimoji="1" lang="zh-CN" sz="5400">
                <a:solidFill>
                  <a:srgbClr val="769867"/>
                </a:solidFill>
                <a:latin charset="-122" panose="02000000000000000000" pitchFamily="2" typeface="方正细谭黑简体"/>
                <a:ea charset="-122" panose="02000000000000000000" pitchFamily="2" typeface="方正细谭黑简体"/>
              </a:rPr>
              <a:t>目录/</a:t>
            </a:r>
          </a:p>
          <a:p>
            <a:pPr algn="ctr" lvl="0"/>
            <a:r>
              <a:rPr altLang="en-US" kumimoji="1" lang="zh-CN" sz="5400">
                <a:solidFill>
                  <a:srgbClr val="769867"/>
                </a:solidFill>
                <a:latin charset="-122" panose="02000000000000000000" pitchFamily="2" typeface="方正细谭黑简体"/>
                <a:ea charset="-122" panose="02000000000000000000" pitchFamily="2" typeface="方正细谭黑简体"/>
              </a:rPr>
              <a:t>DIRECTORY</a:t>
            </a:r>
          </a:p>
        </p:txBody>
      </p:sp>
    </p:spTree>
    <p:extLst>
      <p:ext uri="{BB962C8B-B14F-4D97-AF65-F5344CB8AC3E}">
        <p14:creationId val="80480406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21"/>
                                        </p:tgtEl>
                                        <p:attrNameLst>
                                          <p:attrName>style.visibility</p:attrName>
                                        </p:attrNameLst>
                                      </p:cBhvr>
                                      <p:to>
                                        <p:strVal val="visible"/>
                                      </p:to>
                                    </p:set>
                                    <p:animEffect filter="barn(inVertical)" transition="in">
                                      <p:cBhvr>
                                        <p:cTn dur="750" id="7"/>
                                        <p:tgtEl>
                                          <p:spTgt spid="21"/>
                                        </p:tgtEl>
                                      </p:cBhvr>
                                    </p:animEffect>
                                  </p:childTnLst>
                                </p:cTn>
                              </p:par>
                            </p:childTnLst>
                          </p:cTn>
                        </p:par>
                        <p:par>
                          <p:cTn fill="hold" id="8" nodeType="afterGroup">
                            <p:stCondLst>
                              <p:cond delay="750"/>
                            </p:stCondLst>
                            <p:childTnLst>
                              <p:par>
                                <p:cTn fill="hold" grpId="0" id="9" nodeType="afterEffect" presetClass="entr" presetID="42" presetSubtype="0">
                                  <p:stCondLst>
                                    <p:cond delay="0"/>
                                  </p:stCondLst>
                                  <p:childTnLst>
                                    <p:set>
                                      <p:cBhvr>
                                        <p:cTn dur="1" fill="hold" id="10">
                                          <p:stCondLst>
                                            <p:cond delay="0"/>
                                          </p:stCondLst>
                                        </p:cTn>
                                        <p:tgtEl>
                                          <p:spTgt spid="24"/>
                                        </p:tgtEl>
                                        <p:attrNameLst>
                                          <p:attrName>style.visibility</p:attrName>
                                        </p:attrNameLst>
                                      </p:cBhvr>
                                      <p:to>
                                        <p:strVal val="visible"/>
                                      </p:to>
                                    </p:set>
                                    <p:animEffect filter="fade" transition="in">
                                      <p:cBhvr>
                                        <p:cTn dur="1250" id="11"/>
                                        <p:tgtEl>
                                          <p:spTgt spid="24"/>
                                        </p:tgtEl>
                                      </p:cBhvr>
                                    </p:animEffect>
                                    <p:anim calcmode="lin" valueType="num">
                                      <p:cBhvr>
                                        <p:cTn dur="1250" fill="hold" id="12"/>
                                        <p:tgtEl>
                                          <p:spTgt spid="24"/>
                                        </p:tgtEl>
                                        <p:attrNameLst>
                                          <p:attrName>ppt_x</p:attrName>
                                        </p:attrNameLst>
                                      </p:cBhvr>
                                      <p:tavLst>
                                        <p:tav tm="0">
                                          <p:val>
                                            <p:strVal val="#ppt_x"/>
                                          </p:val>
                                        </p:tav>
                                        <p:tav tm="100000">
                                          <p:val>
                                            <p:strVal val="#ppt_x"/>
                                          </p:val>
                                        </p:tav>
                                      </p:tavLst>
                                    </p:anim>
                                    <p:anim calcmode="lin" valueType="num">
                                      <p:cBhvr>
                                        <p:cTn dur="1250" fill="hold" id="13"/>
                                        <p:tgtEl>
                                          <p:spTgt spid="24"/>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2000"/>
                            </p:stCondLst>
                            <p:childTnLst>
                              <p:par>
                                <p:cTn fill="hold" id="15" nodeType="afterEffect" presetClass="entr" presetID="2" presetSubtype="8">
                                  <p:stCondLst>
                                    <p:cond delay="0"/>
                                  </p:stCondLst>
                                  <p:childTnLst>
                                    <p:set>
                                      <p:cBhvr>
                                        <p:cTn dur="1" fill="hold" id="16">
                                          <p:stCondLst>
                                            <p:cond delay="0"/>
                                          </p:stCondLst>
                                        </p:cTn>
                                        <p:tgtEl>
                                          <p:spTgt spid="3"/>
                                        </p:tgtEl>
                                        <p:attrNameLst>
                                          <p:attrName>style.visibility</p:attrName>
                                        </p:attrNameLst>
                                      </p:cBhvr>
                                      <p:to>
                                        <p:strVal val="visible"/>
                                      </p:to>
                                    </p:set>
                                    <p:anim calcmode="lin" valueType="num">
                                      <p:cBhvr additive="base">
                                        <p:cTn dur="1250" fill="hold" id="17"/>
                                        <p:tgtEl>
                                          <p:spTgt spid="3"/>
                                        </p:tgtEl>
                                        <p:attrNameLst>
                                          <p:attrName>ppt_x</p:attrName>
                                        </p:attrNameLst>
                                      </p:cBhvr>
                                      <p:tavLst>
                                        <p:tav tm="0">
                                          <p:val>
                                            <p:strVal val="0-#ppt_w/2"/>
                                          </p:val>
                                        </p:tav>
                                        <p:tav tm="100000">
                                          <p:val>
                                            <p:strVal val="#ppt_x"/>
                                          </p:val>
                                        </p:tav>
                                      </p:tavLst>
                                    </p:anim>
                                    <p:anim calcmode="lin" valueType="num">
                                      <p:cBhvr additive="base">
                                        <p:cTn dur="1250" fill="hold" id="18"/>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a:extLst>
              <a:ext uri="{FF2B5EF4-FFF2-40B4-BE49-F238E27FC236}">
                <a16:creationId xmlns:a16="http://schemas.microsoft.com/office/drawing/2014/main" id="{D9EBA4CF-147A-40C1-BF1F-96780E47EB45}"/>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sp>
        <p:nvSpPr>
          <p:cNvPr id="14" name="矩形 13">
            <a:extLst>
              <a:ext uri="{FF2B5EF4-FFF2-40B4-BE49-F238E27FC236}">
                <a16:creationId xmlns:a16="http://schemas.microsoft.com/office/drawing/2014/main" id="{9C90E54D-086A-4B90-B749-95CB2AA62271}"/>
              </a:ext>
            </a:extLst>
          </p:cNvPr>
          <p:cNvSpPr/>
          <p:nvPr/>
        </p:nvSpPr>
        <p:spPr>
          <a:xfrm flipH="1" rot="10800000">
            <a:off x="4944504" y="1869625"/>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latin charset="-122" panose="02000000000000000000" pitchFamily="2" typeface="方正细谭黑简体"/>
              <a:ea charset="-122" panose="02000000000000000000" pitchFamily="2" typeface="方正细谭黑简体"/>
            </a:endParaRPr>
          </a:p>
        </p:txBody>
      </p:sp>
      <p:sp>
        <p:nvSpPr>
          <p:cNvPr id="16" name="矩形 15">
            <a:extLst>
              <a:ext uri="{FF2B5EF4-FFF2-40B4-BE49-F238E27FC236}">
                <a16:creationId xmlns:a16="http://schemas.microsoft.com/office/drawing/2014/main" id="{9F531010-F48F-47A0-B46E-B403298D8286}"/>
              </a:ext>
            </a:extLst>
          </p:cNvPr>
          <p:cNvSpPr/>
          <p:nvPr/>
        </p:nvSpPr>
        <p:spPr>
          <a:xfrm>
            <a:off x="5269363" y="2692243"/>
            <a:ext cx="3865562" cy="731520"/>
          </a:xfrm>
          <a:prstGeom prst="rect">
            <a:avLst/>
          </a:prstGeom>
        </p:spPr>
        <p:txBody>
          <a:bodyPr bIns="0" lIns="0" rIns="0" tIns="0">
            <a:spAutoFit/>
          </a:bodyPr>
          <a:lstStyle/>
          <a:p>
            <a:pPr algn="ctr" eaLnBrk="1" hangingPunct="1">
              <a:defRPr/>
            </a:pPr>
            <a:r>
              <a:rPr altLang="en-US" lang="zh-CN" noProof="1" sz="4800">
                <a:solidFill>
                  <a:srgbClr val="769867"/>
                </a:solidFill>
                <a:latin charset="-122" panose="02000000000000000000" pitchFamily="2" typeface="方正细谭黑简体"/>
                <a:ea charset="-122" panose="02000000000000000000" pitchFamily="2" typeface="方正细谭黑简体"/>
                <a:cs typeface="+mn-ea"/>
                <a:sym charset="0" pitchFamily="34" typeface="Arial"/>
              </a:rPr>
              <a:t>加入标题描述</a:t>
            </a:r>
          </a:p>
        </p:txBody>
      </p:sp>
      <p:sp>
        <p:nvSpPr>
          <p:cNvPr id="17" name="TextBox 11">
            <a:extLst>
              <a:ext uri="{FF2B5EF4-FFF2-40B4-BE49-F238E27FC236}">
                <a16:creationId xmlns:a16="http://schemas.microsoft.com/office/drawing/2014/main" id="{556CDB89-9B45-4258-8936-2450BF31A863}"/>
              </a:ext>
            </a:extLst>
          </p:cNvPr>
          <p:cNvSpPr txBox="1"/>
          <p:nvPr/>
        </p:nvSpPr>
        <p:spPr>
          <a:xfrm>
            <a:off x="5311089" y="3450159"/>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8" name="TextBox 11">
            <a:extLst>
              <a:ext uri="{FF2B5EF4-FFF2-40B4-BE49-F238E27FC236}">
                <a16:creationId xmlns:a16="http://schemas.microsoft.com/office/drawing/2014/main" id="{48753FE9-30E6-4403-B46D-B507C137D075}"/>
              </a:ext>
            </a:extLst>
          </p:cNvPr>
          <p:cNvSpPr txBox="1"/>
          <p:nvPr/>
        </p:nvSpPr>
        <p:spPr>
          <a:xfrm>
            <a:off x="5311089" y="3765845"/>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9" name="椭圆 18">
            <a:extLst>
              <a:ext uri="{FF2B5EF4-FFF2-40B4-BE49-F238E27FC236}">
                <a16:creationId xmlns:a16="http://schemas.microsoft.com/office/drawing/2014/main" id="{6B7C0333-060E-4886-A52E-AE7A0634489A}"/>
              </a:ext>
            </a:extLst>
          </p:cNvPr>
          <p:cNvSpPr/>
          <p:nvPr/>
        </p:nvSpPr>
        <p:spPr>
          <a:xfrm>
            <a:off x="2880372" y="2597634"/>
            <a:ext cx="1668768" cy="1663076"/>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6600">
                <a:latin charset="-122" panose="02000000000000000000" pitchFamily="2" typeface="方正细谭黑简体"/>
                <a:ea charset="-122" panose="02000000000000000000" pitchFamily="2" typeface="方正细谭黑简体"/>
              </a:rPr>
              <a:t>肆</a:t>
            </a:r>
          </a:p>
        </p:txBody>
      </p:sp>
    </p:spTree>
    <p:extLst>
      <p:ext uri="{BB962C8B-B14F-4D97-AF65-F5344CB8AC3E}">
        <p14:creationId val="303283243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750" id="7"/>
                                        <p:tgtEl>
                                          <p:spTgt spid="10"/>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500"/>
                            </p:stCondLst>
                            <p:childTnLst>
                              <p:par>
                                <p:cTn fill="hold" grpId="0" id="14" nodeType="afterEffect" presetClass="entr" presetID="22" presetSubtype="1">
                                  <p:stCondLst>
                                    <p:cond delay="0"/>
                                  </p:stCondLst>
                                  <p:childTnLst>
                                    <p:set>
                                      <p:cBhvr>
                                        <p:cTn dur="1" fill="hold" id="15">
                                          <p:stCondLst>
                                            <p:cond delay="0"/>
                                          </p:stCondLst>
                                        </p:cTn>
                                        <p:tgtEl>
                                          <p:spTgt spid="14"/>
                                        </p:tgtEl>
                                        <p:attrNameLst>
                                          <p:attrName>style.visibility</p:attrName>
                                        </p:attrNameLst>
                                      </p:cBhvr>
                                      <p:to>
                                        <p:strVal val="visible"/>
                                      </p:to>
                                    </p:set>
                                    <p:animEffect filter="wipe(up)" transition="in">
                                      <p:cBhvr>
                                        <p:cTn dur="500" id="16"/>
                                        <p:tgtEl>
                                          <p:spTgt spid="14"/>
                                        </p:tgtEl>
                                      </p:cBhvr>
                                    </p:animEffect>
                                  </p:childTnLst>
                                </p:cTn>
                              </p:par>
                            </p:childTnLst>
                          </p:cTn>
                        </p:par>
                        <p:par>
                          <p:cTn fill="hold" id="17" nodeType="afterGroup">
                            <p:stCondLst>
                              <p:cond delay="2000"/>
                            </p:stCondLst>
                            <p:childTnLst>
                              <p:par>
                                <p:cTn fill="hold" grpId="0" id="18" nodeType="afterEffect" presetClass="entr" presetID="23" presetSubtype="32">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p:cTn dur="500" fill="hold" id="20"/>
                                        <p:tgtEl>
                                          <p:spTgt spid="16"/>
                                        </p:tgtEl>
                                        <p:attrNameLst>
                                          <p:attrName>ppt_w</p:attrName>
                                        </p:attrNameLst>
                                      </p:cBhvr>
                                      <p:tavLst>
                                        <p:tav tm="0">
                                          <p:val>
                                            <p:strVal val="4*#ppt_w"/>
                                          </p:val>
                                        </p:tav>
                                        <p:tav tm="100000">
                                          <p:val>
                                            <p:strVal val="#ppt_w"/>
                                          </p:val>
                                        </p:tav>
                                      </p:tavLst>
                                    </p:anim>
                                    <p:anim calcmode="lin" valueType="num">
                                      <p:cBhvr>
                                        <p:cTn dur="500" fill="hold" id="21"/>
                                        <p:tgtEl>
                                          <p:spTgt spid="16"/>
                                        </p:tgtEl>
                                        <p:attrNameLst>
                                          <p:attrName>ppt_h</p:attrName>
                                        </p:attrNameLst>
                                      </p:cBhvr>
                                      <p:tavLst>
                                        <p:tav tm="0">
                                          <p:val>
                                            <p:strVal val="4*#ppt_h"/>
                                          </p:val>
                                        </p:tav>
                                        <p:tav tm="100000">
                                          <p:val>
                                            <p:strVal val="#ppt_h"/>
                                          </p:val>
                                        </p:tav>
                                      </p:tavLst>
                                    </p:anim>
                                  </p:childTnLst>
                                </p:cTn>
                              </p:par>
                            </p:childTnLst>
                          </p:cTn>
                        </p:par>
                        <p:par>
                          <p:cTn fill="hold" id="22" nodeType="afterGroup">
                            <p:stCondLst>
                              <p:cond delay="2500"/>
                            </p:stCondLst>
                            <p:childTnLst>
                              <p:par>
                                <p:cTn fill="hold" grpId="0" id="23" nodeType="afterEffect" presetClass="entr" presetID="12" presetSubtype="8">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id="25"/>
                                        <p:tgtEl>
                                          <p:spTgt spid="17"/>
                                        </p:tgtEl>
                                        <p:attrNameLst>
                                          <p:attrName>ppt_x</p:attrName>
                                        </p:attrNameLst>
                                      </p:cBhvr>
                                      <p:tavLst>
                                        <p:tav tm="0">
                                          <p:val>
                                            <p:strVal val="#ppt_x-#ppt_w*1.125000"/>
                                          </p:val>
                                        </p:tav>
                                        <p:tav tm="100000">
                                          <p:val>
                                            <p:strVal val="#ppt_x"/>
                                          </p:val>
                                        </p:tav>
                                      </p:tavLst>
                                    </p:anim>
                                    <p:animEffect filter="wipe(right)" transition="in">
                                      <p:cBhvr>
                                        <p:cTn dur="500" id="26"/>
                                        <p:tgtEl>
                                          <p:spTgt spid="17"/>
                                        </p:tgtEl>
                                      </p:cBhvr>
                                    </p:animEffect>
                                  </p:childTnLst>
                                </p:cTn>
                              </p:par>
                            </p:childTnLst>
                          </p:cTn>
                        </p:par>
                        <p:par>
                          <p:cTn fill="hold" id="27" nodeType="afterGroup">
                            <p:stCondLst>
                              <p:cond delay="3000"/>
                            </p:stCondLst>
                            <p:childTnLst>
                              <p:par>
                                <p:cTn fill="hold" grpId="0" id="28" nodeType="afterEffect" presetClass="entr" presetID="12" presetSubtype="8">
                                  <p:stCondLst>
                                    <p:cond delay="0"/>
                                  </p:stCondLst>
                                  <p:childTnLst>
                                    <p:set>
                                      <p:cBhvr>
                                        <p:cTn dur="1" fill="hold" id="29">
                                          <p:stCondLst>
                                            <p:cond delay="0"/>
                                          </p:stCondLst>
                                        </p:cTn>
                                        <p:tgtEl>
                                          <p:spTgt spid="18"/>
                                        </p:tgtEl>
                                        <p:attrNameLst>
                                          <p:attrName>style.visibility</p:attrName>
                                        </p:attrNameLst>
                                      </p:cBhvr>
                                      <p:to>
                                        <p:strVal val="visible"/>
                                      </p:to>
                                    </p:set>
                                    <p:anim calcmode="lin" valueType="num">
                                      <p:cBhvr>
                                        <p:cTn dur="500" id="30"/>
                                        <p:tgtEl>
                                          <p:spTgt spid="18"/>
                                        </p:tgtEl>
                                        <p:attrNameLst>
                                          <p:attrName>ppt_x</p:attrName>
                                        </p:attrNameLst>
                                      </p:cBhvr>
                                      <p:tavLst>
                                        <p:tav tm="0">
                                          <p:val>
                                            <p:strVal val="#ppt_x-#ppt_w*1.125000"/>
                                          </p:val>
                                        </p:tav>
                                        <p:tav tm="100000">
                                          <p:val>
                                            <p:strVal val="#ppt_x"/>
                                          </p:val>
                                        </p:tav>
                                      </p:tavLst>
                                    </p:anim>
                                    <p:animEffect filter="wipe(right)" transition="in">
                                      <p:cBhvr>
                                        <p:cTn dur="500" id="3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6"/>
      <p:bldP grpId="0" spid="17"/>
      <p:bldP grpId="0" spid="18"/>
      <p:bldP grpId="0" spid="1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椭圆 6">
            <a:extLst>
              <a:ext uri="{FF2B5EF4-FFF2-40B4-BE49-F238E27FC236}">
                <a16:creationId xmlns:a16="http://schemas.microsoft.com/office/drawing/2014/main" id="{A5A33C89-3A01-4C73-857B-C0C584BA6534}"/>
              </a:ext>
            </a:extLst>
          </p:cNvPr>
          <p:cNvSpPr/>
          <p:nvPr/>
        </p:nvSpPr>
        <p:spPr>
          <a:xfrm>
            <a:off x="1336674" y="2436958"/>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9" name="椭圆 8">
            <a:extLst>
              <a:ext uri="{FF2B5EF4-FFF2-40B4-BE49-F238E27FC236}">
                <a16:creationId xmlns:a16="http://schemas.microsoft.com/office/drawing/2014/main" id="{164EC968-59A5-42A8-9A28-818BDBF98E77}"/>
              </a:ext>
            </a:extLst>
          </p:cNvPr>
          <p:cNvSpPr/>
          <p:nvPr/>
        </p:nvSpPr>
        <p:spPr>
          <a:xfrm>
            <a:off x="1336674" y="3991087"/>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0" name="Freeform 191">
            <a:extLst>
              <a:ext uri="{FF2B5EF4-FFF2-40B4-BE49-F238E27FC236}">
                <a16:creationId xmlns:a16="http://schemas.microsoft.com/office/drawing/2014/main" id="{E35E5158-6DF8-4F22-8B3A-6B87801510A1}"/>
              </a:ext>
            </a:extLst>
          </p:cNvPr>
          <p:cNvSpPr>
            <a:spLocks noEditPoints="1"/>
          </p:cNvSpPr>
          <p:nvPr/>
        </p:nvSpPr>
        <p:spPr bwMode="auto">
          <a:xfrm>
            <a:off x="1509645" y="4166342"/>
            <a:ext cx="318387" cy="318388"/>
          </a:xfrm>
          <a:custGeom>
            <a:gdLst>
              <a:gd fmla="*/ 67 w 67" name="T0"/>
              <a:gd fmla="*/ 31 h 67" name="T1"/>
              <a:gd fmla="*/ 52 w 67" name="T2"/>
              <a:gd fmla="*/ 14 h 67" name="T3"/>
              <a:gd fmla="*/ 35 w 67" name="T4"/>
              <a:gd fmla="*/ 50 h 67" name="T5"/>
              <a:gd fmla="*/ 53 w 67" name="T6"/>
              <a:gd fmla="*/ 35 h 67" name="T7"/>
              <a:gd fmla="*/ 35 w 67" name="T8"/>
              <a:gd fmla="*/ 50 h 67" name="T9"/>
              <a:gd fmla="*/ 35 w 67" name="T10"/>
              <a:gd fmla="*/ 0 h 67" name="T11"/>
              <a:gd fmla="*/ 47 w 67" name="T12"/>
              <a:gd fmla="*/ 12 h 67" name="T13"/>
              <a:gd fmla="*/ 47 w 67" name="T14"/>
              <a:gd fmla="*/ 55 h 67" name="T15"/>
              <a:gd fmla="*/ 35 w 67" name="T16"/>
              <a:gd fmla="*/ 67 h 67" name="T17"/>
              <a:gd fmla="*/ 47 w 67" name="T18"/>
              <a:gd fmla="*/ 55 h 67" name="T19"/>
              <a:gd fmla="*/ 52 w 67" name="T20"/>
              <a:gd fmla="*/ 53 h 67" name="T21"/>
              <a:gd fmla="*/ 67 w 67" name="T22"/>
              <a:gd fmla="*/ 35 h 67" name="T23"/>
              <a:gd fmla="*/ 46 w 67" name="T24"/>
              <a:gd fmla="*/ 62 h 67" name="T25"/>
              <a:gd fmla="*/ 42 w 67" name="T26"/>
              <a:gd fmla="*/ 66 h 67" name="T27"/>
              <a:gd fmla="*/ 51 w 67" name="T28"/>
              <a:gd fmla="*/ 56 h 67" name="T29"/>
              <a:gd fmla="*/ 46 w 67" name="T30"/>
              <a:gd fmla="*/ 5 h 67" name="T31"/>
              <a:gd fmla="*/ 51 w 67" name="T32"/>
              <a:gd fmla="*/ 11 h 67" name="T33"/>
              <a:gd fmla="*/ 42 w 67" name="T34"/>
              <a:gd fmla="*/ 1 h 67" name="T35"/>
              <a:gd fmla="*/ 49 w 67" name="T36"/>
              <a:gd fmla="*/ 15 h 67" name="T37"/>
              <a:gd fmla="*/ 35 w 67" name="T38"/>
              <a:gd fmla="*/ 31 h 67" name="T39"/>
              <a:gd fmla="*/ 49 w 67" name="T40"/>
              <a:gd fmla="*/ 15 h 67" name="T41"/>
              <a:gd fmla="*/ 20 w 67" name="T42"/>
              <a:gd fmla="*/ 12 h 67" name="T43"/>
              <a:gd fmla="*/ 32 w 67" name="T44"/>
              <a:gd fmla="*/ 0 h 67" name="T45"/>
              <a:gd fmla="*/ 14 w 67" name="T46"/>
              <a:gd fmla="*/ 31 h 67" name="T47"/>
              <a:gd fmla="*/ 32 w 67" name="T48"/>
              <a:gd fmla="*/ 17 h 67" name="T49"/>
              <a:gd fmla="*/ 14 w 67" name="T50"/>
              <a:gd fmla="*/ 31 h 67" name="T51"/>
              <a:gd fmla="*/ 8 w 67" name="T52"/>
              <a:gd fmla="*/ 12 h 67" name="T53"/>
              <a:gd fmla="*/ 11 w 67" name="T54"/>
              <a:gd fmla="*/ 31 h 67" name="T55"/>
              <a:gd fmla="*/ 21 w 67" name="T56"/>
              <a:gd fmla="*/ 5 h 67" name="T57"/>
              <a:gd fmla="*/ 10 w 67" name="T58"/>
              <a:gd fmla="*/ 9 h 67" name="T59"/>
              <a:gd fmla="*/ 21 w 67" name="T60"/>
              <a:gd fmla="*/ 5 h 67" name="T61"/>
              <a:gd fmla="*/ 0 w 67" name="T62"/>
              <a:gd fmla="*/ 35 h 67" name="T63"/>
              <a:gd fmla="*/ 15 w 67" name="T64"/>
              <a:gd fmla="*/ 53 h 67" name="T65"/>
              <a:gd fmla="*/ 21 w 67" name="T66"/>
              <a:gd fmla="*/ 62 h 67" name="T67"/>
              <a:gd fmla="*/ 10 w 67" name="T68"/>
              <a:gd fmla="*/ 58 h 67" name="T69"/>
              <a:gd fmla="*/ 21 w 67" name="T70"/>
              <a:gd fmla="*/ 62 h 67" name="T71"/>
              <a:gd fmla="*/ 32 w 67" name="T72"/>
              <a:gd fmla="*/ 50 h 67" name="T73"/>
              <a:gd fmla="*/ 14 w 67" name="T74"/>
              <a:gd fmla="*/ 35 h 67" name="T75"/>
              <a:gd fmla="*/ 23 w 67" name="T76"/>
              <a:gd fmla="*/ 60 h 67" name="T77"/>
              <a:gd fmla="*/ 32 w 67" name="T78"/>
              <a:gd fmla="*/ 53 h 67" name="T79"/>
              <a:gd fmla="*/ 23 w 67" name="T80"/>
              <a:gd fmla="*/ 60 h 67"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7" w="67">
                <a:moveTo>
                  <a:pt x="57" y="31"/>
                </a:moveTo>
                <a:cubicBezTo>
                  <a:pt x="67" y="31"/>
                  <a:pt x="67" y="31"/>
                  <a:pt x="67" y="31"/>
                </a:cubicBezTo>
                <a:cubicBezTo>
                  <a:pt x="67" y="24"/>
                  <a:pt x="64" y="17"/>
                  <a:pt x="59" y="12"/>
                </a:cubicBezTo>
                <a:cubicBezTo>
                  <a:pt x="57" y="13"/>
                  <a:pt x="55" y="13"/>
                  <a:pt x="52" y="14"/>
                </a:cubicBezTo>
                <a:cubicBezTo>
                  <a:pt x="55" y="19"/>
                  <a:pt x="56" y="25"/>
                  <a:pt x="57" y="31"/>
                </a:cubicBezTo>
                <a:close/>
                <a:moveTo>
                  <a:pt x="35" y="50"/>
                </a:moveTo>
                <a:cubicBezTo>
                  <a:pt x="40" y="50"/>
                  <a:pt x="45" y="51"/>
                  <a:pt x="49" y="52"/>
                </a:cubicBezTo>
                <a:cubicBezTo>
                  <a:pt x="52" y="47"/>
                  <a:pt x="53" y="41"/>
                  <a:pt x="53" y="35"/>
                </a:cubicBezTo>
                <a:cubicBezTo>
                  <a:pt x="35" y="35"/>
                  <a:pt x="35" y="35"/>
                  <a:pt x="35" y="35"/>
                </a:cubicBezTo>
                <a:lnTo>
                  <a:pt x="35" y="50"/>
                </a:lnTo>
                <a:close/>
                <a:moveTo>
                  <a:pt x="44" y="7"/>
                </a:moveTo>
                <a:cubicBezTo>
                  <a:pt x="41" y="4"/>
                  <a:pt x="38" y="2"/>
                  <a:pt x="35" y="0"/>
                </a:cubicBezTo>
                <a:cubicBezTo>
                  <a:pt x="35" y="13"/>
                  <a:pt x="35" y="13"/>
                  <a:pt x="35" y="13"/>
                </a:cubicBezTo>
                <a:cubicBezTo>
                  <a:pt x="39" y="13"/>
                  <a:pt x="43" y="13"/>
                  <a:pt x="47" y="12"/>
                </a:cubicBezTo>
                <a:cubicBezTo>
                  <a:pt x="46" y="10"/>
                  <a:pt x="45" y="9"/>
                  <a:pt x="44" y="7"/>
                </a:cubicBezTo>
                <a:close/>
                <a:moveTo>
                  <a:pt x="47" y="55"/>
                </a:moveTo>
                <a:cubicBezTo>
                  <a:pt x="43" y="54"/>
                  <a:pt x="39" y="53"/>
                  <a:pt x="35" y="53"/>
                </a:cubicBezTo>
                <a:cubicBezTo>
                  <a:pt x="35" y="67"/>
                  <a:pt x="35" y="67"/>
                  <a:pt x="35" y="67"/>
                </a:cubicBezTo>
                <a:cubicBezTo>
                  <a:pt x="38" y="65"/>
                  <a:pt x="41" y="63"/>
                  <a:pt x="44" y="60"/>
                </a:cubicBezTo>
                <a:cubicBezTo>
                  <a:pt x="45" y="58"/>
                  <a:pt x="46" y="57"/>
                  <a:pt x="47" y="55"/>
                </a:cubicBezTo>
                <a:close/>
                <a:moveTo>
                  <a:pt x="57" y="35"/>
                </a:moveTo>
                <a:cubicBezTo>
                  <a:pt x="56" y="41"/>
                  <a:pt x="55" y="47"/>
                  <a:pt x="52" y="53"/>
                </a:cubicBezTo>
                <a:cubicBezTo>
                  <a:pt x="55" y="53"/>
                  <a:pt x="57" y="54"/>
                  <a:pt x="59" y="55"/>
                </a:cubicBezTo>
                <a:cubicBezTo>
                  <a:pt x="64" y="50"/>
                  <a:pt x="67" y="42"/>
                  <a:pt x="67" y="35"/>
                </a:cubicBezTo>
                <a:lnTo>
                  <a:pt x="57" y="35"/>
                </a:lnTo>
                <a:close/>
                <a:moveTo>
                  <a:pt x="46" y="62"/>
                </a:moveTo>
                <a:cubicBezTo>
                  <a:pt x="46" y="62"/>
                  <a:pt x="46" y="62"/>
                  <a:pt x="46" y="62"/>
                </a:cubicBezTo>
                <a:cubicBezTo>
                  <a:pt x="45" y="63"/>
                  <a:pt x="44" y="65"/>
                  <a:pt x="42" y="66"/>
                </a:cubicBezTo>
                <a:cubicBezTo>
                  <a:pt x="48" y="64"/>
                  <a:pt x="53" y="62"/>
                  <a:pt x="57" y="58"/>
                </a:cubicBezTo>
                <a:cubicBezTo>
                  <a:pt x="55" y="57"/>
                  <a:pt x="53" y="56"/>
                  <a:pt x="51" y="56"/>
                </a:cubicBezTo>
                <a:cubicBezTo>
                  <a:pt x="49" y="58"/>
                  <a:pt x="48" y="60"/>
                  <a:pt x="46" y="62"/>
                </a:cubicBezTo>
                <a:close/>
                <a:moveTo>
                  <a:pt x="46" y="5"/>
                </a:moveTo>
                <a:cubicBezTo>
                  <a:pt x="46" y="5"/>
                  <a:pt x="46" y="5"/>
                  <a:pt x="46" y="5"/>
                </a:cubicBezTo>
                <a:cubicBezTo>
                  <a:pt x="48" y="7"/>
                  <a:pt x="49" y="9"/>
                  <a:pt x="51" y="11"/>
                </a:cubicBezTo>
                <a:cubicBezTo>
                  <a:pt x="53" y="11"/>
                  <a:pt x="55" y="10"/>
                  <a:pt x="57" y="9"/>
                </a:cubicBezTo>
                <a:cubicBezTo>
                  <a:pt x="53" y="5"/>
                  <a:pt x="48" y="2"/>
                  <a:pt x="42" y="1"/>
                </a:cubicBezTo>
                <a:cubicBezTo>
                  <a:pt x="44" y="2"/>
                  <a:pt x="45" y="3"/>
                  <a:pt x="46" y="5"/>
                </a:cubicBezTo>
                <a:close/>
                <a:moveTo>
                  <a:pt x="49" y="15"/>
                </a:moveTo>
                <a:cubicBezTo>
                  <a:pt x="45" y="16"/>
                  <a:pt x="40" y="17"/>
                  <a:pt x="35" y="17"/>
                </a:cubicBezTo>
                <a:cubicBezTo>
                  <a:pt x="35" y="31"/>
                  <a:pt x="35" y="31"/>
                  <a:pt x="35" y="31"/>
                </a:cubicBezTo>
                <a:cubicBezTo>
                  <a:pt x="53" y="31"/>
                  <a:pt x="53" y="31"/>
                  <a:pt x="53" y="31"/>
                </a:cubicBezTo>
                <a:cubicBezTo>
                  <a:pt x="53" y="25"/>
                  <a:pt x="51" y="20"/>
                  <a:pt x="49" y="15"/>
                </a:cubicBezTo>
                <a:close/>
                <a:moveTo>
                  <a:pt x="23" y="7"/>
                </a:moveTo>
                <a:cubicBezTo>
                  <a:pt x="22" y="9"/>
                  <a:pt x="21" y="10"/>
                  <a:pt x="20" y="12"/>
                </a:cubicBezTo>
                <a:cubicBezTo>
                  <a:pt x="24" y="13"/>
                  <a:pt x="28" y="13"/>
                  <a:pt x="32" y="13"/>
                </a:cubicBezTo>
                <a:cubicBezTo>
                  <a:pt x="32" y="0"/>
                  <a:pt x="32" y="0"/>
                  <a:pt x="32" y="0"/>
                </a:cubicBezTo>
                <a:cubicBezTo>
                  <a:pt x="29" y="2"/>
                  <a:pt x="26" y="4"/>
                  <a:pt x="23" y="7"/>
                </a:cubicBezTo>
                <a:close/>
                <a:moveTo>
                  <a:pt x="14" y="31"/>
                </a:moveTo>
                <a:cubicBezTo>
                  <a:pt x="32" y="31"/>
                  <a:pt x="32" y="31"/>
                  <a:pt x="32" y="31"/>
                </a:cubicBezTo>
                <a:cubicBezTo>
                  <a:pt x="32" y="17"/>
                  <a:pt x="32" y="17"/>
                  <a:pt x="32" y="17"/>
                </a:cubicBezTo>
                <a:cubicBezTo>
                  <a:pt x="27" y="17"/>
                  <a:pt x="23" y="16"/>
                  <a:pt x="18" y="15"/>
                </a:cubicBezTo>
                <a:cubicBezTo>
                  <a:pt x="16" y="20"/>
                  <a:pt x="14" y="25"/>
                  <a:pt x="14" y="31"/>
                </a:cubicBezTo>
                <a:close/>
                <a:moveTo>
                  <a:pt x="15" y="14"/>
                </a:moveTo>
                <a:cubicBezTo>
                  <a:pt x="12" y="13"/>
                  <a:pt x="10" y="13"/>
                  <a:pt x="8" y="12"/>
                </a:cubicBezTo>
                <a:cubicBezTo>
                  <a:pt x="3" y="17"/>
                  <a:pt x="0" y="24"/>
                  <a:pt x="0" y="31"/>
                </a:cubicBezTo>
                <a:cubicBezTo>
                  <a:pt x="11" y="31"/>
                  <a:pt x="11" y="31"/>
                  <a:pt x="11" y="31"/>
                </a:cubicBezTo>
                <a:cubicBezTo>
                  <a:pt x="11" y="25"/>
                  <a:pt x="12" y="19"/>
                  <a:pt x="15" y="14"/>
                </a:cubicBezTo>
                <a:close/>
                <a:moveTo>
                  <a:pt x="21" y="5"/>
                </a:moveTo>
                <a:cubicBezTo>
                  <a:pt x="22" y="3"/>
                  <a:pt x="24" y="2"/>
                  <a:pt x="25" y="1"/>
                </a:cubicBezTo>
                <a:cubicBezTo>
                  <a:pt x="19" y="2"/>
                  <a:pt x="14" y="5"/>
                  <a:pt x="10" y="9"/>
                </a:cubicBezTo>
                <a:cubicBezTo>
                  <a:pt x="12" y="10"/>
                  <a:pt x="14" y="11"/>
                  <a:pt x="16" y="11"/>
                </a:cubicBezTo>
                <a:cubicBezTo>
                  <a:pt x="18" y="9"/>
                  <a:pt x="19" y="7"/>
                  <a:pt x="21" y="5"/>
                </a:cubicBezTo>
                <a:close/>
                <a:moveTo>
                  <a:pt x="10" y="35"/>
                </a:moveTo>
                <a:cubicBezTo>
                  <a:pt x="0" y="35"/>
                  <a:pt x="0" y="35"/>
                  <a:pt x="0" y="35"/>
                </a:cubicBezTo>
                <a:cubicBezTo>
                  <a:pt x="0" y="42"/>
                  <a:pt x="3" y="50"/>
                  <a:pt x="8" y="55"/>
                </a:cubicBezTo>
                <a:cubicBezTo>
                  <a:pt x="10" y="54"/>
                  <a:pt x="12" y="53"/>
                  <a:pt x="15" y="53"/>
                </a:cubicBezTo>
                <a:cubicBezTo>
                  <a:pt x="12" y="47"/>
                  <a:pt x="11" y="41"/>
                  <a:pt x="10" y="35"/>
                </a:cubicBezTo>
                <a:close/>
                <a:moveTo>
                  <a:pt x="21" y="62"/>
                </a:moveTo>
                <a:cubicBezTo>
                  <a:pt x="19" y="60"/>
                  <a:pt x="18" y="58"/>
                  <a:pt x="16" y="56"/>
                </a:cubicBezTo>
                <a:cubicBezTo>
                  <a:pt x="14" y="56"/>
                  <a:pt x="12" y="57"/>
                  <a:pt x="10" y="58"/>
                </a:cubicBezTo>
                <a:cubicBezTo>
                  <a:pt x="14" y="62"/>
                  <a:pt x="19" y="64"/>
                  <a:pt x="25" y="66"/>
                </a:cubicBezTo>
                <a:cubicBezTo>
                  <a:pt x="24" y="65"/>
                  <a:pt x="22" y="63"/>
                  <a:pt x="21" y="62"/>
                </a:cubicBezTo>
                <a:close/>
                <a:moveTo>
                  <a:pt x="18" y="52"/>
                </a:moveTo>
                <a:cubicBezTo>
                  <a:pt x="23" y="51"/>
                  <a:pt x="27" y="50"/>
                  <a:pt x="32" y="50"/>
                </a:cubicBezTo>
                <a:cubicBezTo>
                  <a:pt x="32" y="35"/>
                  <a:pt x="32" y="35"/>
                  <a:pt x="32" y="35"/>
                </a:cubicBezTo>
                <a:cubicBezTo>
                  <a:pt x="14" y="35"/>
                  <a:pt x="14" y="35"/>
                  <a:pt x="14" y="35"/>
                </a:cubicBezTo>
                <a:cubicBezTo>
                  <a:pt x="14" y="41"/>
                  <a:pt x="16" y="47"/>
                  <a:pt x="18" y="52"/>
                </a:cubicBezTo>
                <a:close/>
                <a:moveTo>
                  <a:pt x="23" y="60"/>
                </a:moveTo>
                <a:cubicBezTo>
                  <a:pt x="26" y="63"/>
                  <a:pt x="29" y="65"/>
                  <a:pt x="32" y="67"/>
                </a:cubicBezTo>
                <a:cubicBezTo>
                  <a:pt x="32" y="53"/>
                  <a:pt x="32" y="53"/>
                  <a:pt x="32" y="53"/>
                </a:cubicBezTo>
                <a:cubicBezTo>
                  <a:pt x="28" y="53"/>
                  <a:pt x="24" y="54"/>
                  <a:pt x="20" y="55"/>
                </a:cubicBezTo>
                <a:cubicBezTo>
                  <a:pt x="21" y="57"/>
                  <a:pt x="22" y="58"/>
                  <a:pt x="23" y="6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1" name="椭圆 10">
            <a:extLst>
              <a:ext uri="{FF2B5EF4-FFF2-40B4-BE49-F238E27FC236}">
                <a16:creationId xmlns:a16="http://schemas.microsoft.com/office/drawing/2014/main" id="{29C99D7A-FBA6-4239-A45E-06445C3356AE}"/>
              </a:ext>
            </a:extLst>
          </p:cNvPr>
          <p:cNvSpPr/>
          <p:nvPr/>
        </p:nvSpPr>
        <p:spPr>
          <a:xfrm>
            <a:off x="4816815" y="3991087"/>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2" name="Freeform 128">
            <a:extLst>
              <a:ext uri="{FF2B5EF4-FFF2-40B4-BE49-F238E27FC236}">
                <a16:creationId xmlns:a16="http://schemas.microsoft.com/office/drawing/2014/main" id="{7D7D0BFA-8438-4DE5-A575-CEC27A6A7F07}"/>
              </a:ext>
            </a:extLst>
          </p:cNvPr>
          <p:cNvSpPr>
            <a:spLocks noEditPoints="1"/>
          </p:cNvSpPr>
          <p:nvPr/>
        </p:nvSpPr>
        <p:spPr bwMode="auto">
          <a:xfrm>
            <a:off x="5016701" y="4147123"/>
            <a:ext cx="264555" cy="351220"/>
          </a:xfrm>
          <a:custGeom>
            <a:gdLst>
              <a:gd fmla="*/ 25 w 49" name="T0"/>
              <a:gd fmla="*/ 23 h 65" name="T1"/>
              <a:gd fmla="*/ 36 w 49" name="T2"/>
              <a:gd fmla="*/ 12 h 65" name="T3"/>
              <a:gd fmla="*/ 25 w 49" name="T4"/>
              <a:gd fmla="*/ 0 h 65" name="T5"/>
              <a:gd fmla="*/ 13 w 49" name="T6"/>
              <a:gd fmla="*/ 12 h 65" name="T7"/>
              <a:gd fmla="*/ 25 w 49" name="T8"/>
              <a:gd fmla="*/ 23 h 65" name="T9"/>
              <a:gd fmla="*/ 32 w 49" name="T10"/>
              <a:gd fmla="*/ 25 h 65" name="T11"/>
              <a:gd fmla="*/ 18 w 49" name="T12"/>
              <a:gd fmla="*/ 25 h 65" name="T13"/>
              <a:gd fmla="*/ 0 w 49" name="T14"/>
              <a:gd fmla="*/ 42 h 65" name="T15"/>
              <a:gd fmla="*/ 0 w 49" name="T16"/>
              <a:gd fmla="*/ 65 h 65" name="T17"/>
              <a:gd fmla="*/ 10 w 49" name="T18"/>
              <a:gd fmla="*/ 65 h 65" name="T19"/>
              <a:gd fmla="*/ 10 w 49" name="T20"/>
              <a:gd fmla="*/ 42 h 65" name="T21"/>
              <a:gd fmla="*/ 14 w 49" name="T22"/>
              <a:gd fmla="*/ 42 h 65" name="T23"/>
              <a:gd fmla="*/ 14 w 49" name="T24"/>
              <a:gd fmla="*/ 65 h 65" name="T25"/>
              <a:gd fmla="*/ 35 w 49" name="T26"/>
              <a:gd fmla="*/ 65 h 65" name="T27"/>
              <a:gd fmla="*/ 35 w 49" name="T28"/>
              <a:gd fmla="*/ 42 h 65" name="T29"/>
              <a:gd fmla="*/ 39 w 49" name="T30"/>
              <a:gd fmla="*/ 42 h 65" name="T31"/>
              <a:gd fmla="*/ 39 w 49" name="T32"/>
              <a:gd fmla="*/ 65 h 65" name="T33"/>
              <a:gd fmla="*/ 49 w 49" name="T34"/>
              <a:gd fmla="*/ 65 h 65" name="T35"/>
              <a:gd fmla="*/ 49 w 49" name="T36"/>
              <a:gd fmla="*/ 42 h 65" name="T37"/>
              <a:gd fmla="*/ 32 w 49" name="T38"/>
              <a:gd fmla="*/ 25 h 6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5" w="49">
                <a:moveTo>
                  <a:pt x="25" y="23"/>
                </a:moveTo>
                <a:cubicBezTo>
                  <a:pt x="31" y="23"/>
                  <a:pt x="36" y="18"/>
                  <a:pt x="36" y="12"/>
                </a:cubicBezTo>
                <a:cubicBezTo>
                  <a:pt x="36" y="5"/>
                  <a:pt x="31" y="0"/>
                  <a:pt x="25" y="0"/>
                </a:cubicBezTo>
                <a:cubicBezTo>
                  <a:pt x="19" y="0"/>
                  <a:pt x="13" y="5"/>
                  <a:pt x="13" y="12"/>
                </a:cubicBezTo>
                <a:cubicBezTo>
                  <a:pt x="13" y="18"/>
                  <a:pt x="19" y="23"/>
                  <a:pt x="25" y="23"/>
                </a:cubicBezTo>
                <a:close/>
                <a:moveTo>
                  <a:pt x="32" y="25"/>
                </a:moveTo>
                <a:cubicBezTo>
                  <a:pt x="18" y="25"/>
                  <a:pt x="18" y="25"/>
                  <a:pt x="18" y="25"/>
                </a:cubicBezTo>
                <a:cubicBezTo>
                  <a:pt x="8" y="25"/>
                  <a:pt x="0" y="33"/>
                  <a:pt x="0" y="42"/>
                </a:cubicBezTo>
                <a:cubicBezTo>
                  <a:pt x="0" y="65"/>
                  <a:pt x="0" y="65"/>
                  <a:pt x="0" y="65"/>
                </a:cubicBezTo>
                <a:cubicBezTo>
                  <a:pt x="10" y="65"/>
                  <a:pt x="10" y="65"/>
                  <a:pt x="10" y="65"/>
                </a:cubicBezTo>
                <a:cubicBezTo>
                  <a:pt x="10" y="42"/>
                  <a:pt x="10" y="42"/>
                  <a:pt x="10" y="42"/>
                </a:cubicBezTo>
                <a:cubicBezTo>
                  <a:pt x="14" y="42"/>
                  <a:pt x="14" y="42"/>
                  <a:pt x="14" y="42"/>
                </a:cubicBezTo>
                <a:cubicBezTo>
                  <a:pt x="14" y="65"/>
                  <a:pt x="14" y="65"/>
                  <a:pt x="14" y="65"/>
                </a:cubicBezTo>
                <a:cubicBezTo>
                  <a:pt x="35" y="65"/>
                  <a:pt x="35" y="65"/>
                  <a:pt x="35" y="65"/>
                </a:cubicBezTo>
                <a:cubicBezTo>
                  <a:pt x="35" y="42"/>
                  <a:pt x="35" y="42"/>
                  <a:pt x="35" y="42"/>
                </a:cubicBezTo>
                <a:cubicBezTo>
                  <a:pt x="39" y="42"/>
                  <a:pt x="39" y="42"/>
                  <a:pt x="39" y="42"/>
                </a:cubicBezTo>
                <a:cubicBezTo>
                  <a:pt x="39" y="65"/>
                  <a:pt x="39" y="65"/>
                  <a:pt x="39" y="65"/>
                </a:cubicBezTo>
                <a:cubicBezTo>
                  <a:pt x="49" y="65"/>
                  <a:pt x="49" y="65"/>
                  <a:pt x="49" y="65"/>
                </a:cubicBezTo>
                <a:cubicBezTo>
                  <a:pt x="49" y="42"/>
                  <a:pt x="49" y="42"/>
                  <a:pt x="49" y="42"/>
                </a:cubicBezTo>
                <a:cubicBezTo>
                  <a:pt x="49" y="33"/>
                  <a:pt x="42" y="25"/>
                  <a:pt x="32" y="2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3" name="椭圆 12">
            <a:extLst>
              <a:ext uri="{FF2B5EF4-FFF2-40B4-BE49-F238E27FC236}">
                <a16:creationId xmlns:a16="http://schemas.microsoft.com/office/drawing/2014/main" id="{C65C8166-808C-424F-A78E-25489FFBCAA8}"/>
              </a:ext>
            </a:extLst>
          </p:cNvPr>
          <p:cNvSpPr/>
          <p:nvPr/>
        </p:nvSpPr>
        <p:spPr>
          <a:xfrm>
            <a:off x="8247980" y="3990569"/>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4" name="任意多边形 13">
            <a:extLst>
              <a:ext uri="{FF2B5EF4-FFF2-40B4-BE49-F238E27FC236}">
                <a16:creationId xmlns:a16="http://schemas.microsoft.com/office/drawing/2014/main" id="{3A9958E3-A7B0-4203-A448-9044F1C6DF58}"/>
              </a:ext>
            </a:extLst>
          </p:cNvPr>
          <p:cNvSpPr/>
          <p:nvPr/>
        </p:nvSpPr>
        <p:spPr>
          <a:xfrm rot="18825554">
            <a:off x="8485195" y="4138285"/>
            <a:ext cx="189898" cy="367863"/>
          </a:xfrm>
          <a:custGeom>
            <a:gdLst>
              <a:gd fmla="*/ 235173 w 469026" name="connsiteX0"/>
              <a:gd fmla="*/ 732025 h 908580" name="connsiteY0"/>
              <a:gd fmla="*/ 181173 w 469026" name="connsiteX1"/>
              <a:gd fmla="*/ 786025 h 908580" name="connsiteY1"/>
              <a:gd fmla="*/ 235173 w 469026" name="connsiteX2"/>
              <a:gd fmla="*/ 840025 h 908580" name="connsiteY2"/>
              <a:gd fmla="*/ 289173 w 469026" name="connsiteX3"/>
              <a:gd fmla="*/ 786025 h 908580" name="connsiteY3"/>
              <a:gd fmla="*/ 235173 w 469026" name="connsiteX4"/>
              <a:gd fmla="*/ 732025 h 908580" name="connsiteY4"/>
              <a:gd fmla="*/ 350586 w 469026" name="connsiteX5"/>
              <a:gd fmla="*/ 0 h 908580" name="connsiteY5"/>
              <a:gd fmla="*/ 400339 w 469026" name="connsiteX6"/>
              <a:gd fmla="*/ 33544 h 908580" name="connsiteY6"/>
              <a:gd fmla="*/ 469026 w 469026" name="connsiteX7"/>
              <a:gd fmla="*/ 199370 h 908580" name="connsiteY7"/>
              <a:gd fmla="*/ 400339 w 469026" name="connsiteX8"/>
              <a:gd fmla="*/ 365196 h 908580" name="connsiteY8"/>
              <a:gd fmla="*/ 350984 w 469026" name="connsiteX9"/>
              <a:gd fmla="*/ 398472 h 908580" name="connsiteY9"/>
              <a:gd fmla="*/ 350984 w 469026" name="connsiteX10"/>
              <a:gd fmla="*/ 792110 h 908580" name="connsiteY10"/>
              <a:gd fmla="*/ 234514 w 469026" name="connsiteX11"/>
              <a:gd fmla="*/ 908580 h 908580" name="connsiteY11"/>
              <a:gd fmla="*/ 234514 w 469026" name="connsiteX12"/>
              <a:gd fmla="*/ 908579 h 908580" name="connsiteY12"/>
              <a:gd fmla="*/ 118044 w 469026" name="connsiteX13"/>
              <a:gd fmla="*/ 792109 h 908580" name="connsiteY13"/>
              <a:gd fmla="*/ 118044 w 469026" name="connsiteX14"/>
              <a:gd fmla="*/ 398473 h 908580" name="connsiteY14"/>
              <a:gd fmla="*/ 68687 w 469026" name="connsiteX15"/>
              <a:gd fmla="*/ 365196 h 908580" name="connsiteY15"/>
              <a:gd fmla="*/ 0 w 469026" name="connsiteX16"/>
              <a:gd fmla="*/ 199370 h 908580" name="connsiteY16"/>
              <a:gd fmla="*/ 68687 w 469026" name="connsiteX17"/>
              <a:gd fmla="*/ 33544 h 908580" name="connsiteY17"/>
              <a:gd fmla="*/ 118438 w 469026" name="connsiteX18"/>
              <a:gd fmla="*/ 1 h 908580" name="connsiteY18"/>
              <a:gd fmla="*/ 158312 w 469026" name="connsiteX19"/>
              <a:gd fmla="*/ 199369 h 908580" name="connsiteY19"/>
              <a:gd fmla="*/ 310712 w 469026" name="connsiteX20"/>
              <a:gd fmla="*/ 199369 h 908580" name="connsiteY2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b="b" l="l" r="r" t="t"/>
            <a:pathLst>
              <a:path h="908580" w="469026">
                <a:moveTo>
                  <a:pt x="235173" y="732025"/>
                </a:moveTo>
                <a:cubicBezTo>
                  <a:pt x="205350" y="732025"/>
                  <a:pt x="181173" y="756202"/>
                  <a:pt x="181173" y="786025"/>
                </a:cubicBezTo>
                <a:cubicBezTo>
                  <a:pt x="181173" y="815848"/>
                  <a:pt x="205350" y="840025"/>
                  <a:pt x="235173" y="840025"/>
                </a:cubicBezTo>
                <a:cubicBezTo>
                  <a:pt x="264996" y="840025"/>
                  <a:pt x="289173" y="815848"/>
                  <a:pt x="289173" y="786025"/>
                </a:cubicBezTo>
                <a:cubicBezTo>
                  <a:pt x="289173" y="756202"/>
                  <a:pt x="264996" y="732025"/>
                  <a:pt x="235173" y="732025"/>
                </a:cubicBezTo>
                <a:close/>
                <a:moveTo>
                  <a:pt x="350586" y="0"/>
                </a:moveTo>
                <a:lnTo>
                  <a:pt x="400339" y="33544"/>
                </a:lnTo>
                <a:cubicBezTo>
                  <a:pt x="442777" y="75983"/>
                  <a:pt x="469026" y="134611"/>
                  <a:pt x="469026" y="199370"/>
                </a:cubicBezTo>
                <a:cubicBezTo>
                  <a:pt x="469026" y="264129"/>
                  <a:pt x="442777" y="322757"/>
                  <a:pt x="400339" y="365196"/>
                </a:cubicBezTo>
                <a:lnTo>
                  <a:pt x="350984" y="398472"/>
                </a:lnTo>
                <a:lnTo>
                  <a:pt x="350984" y="792110"/>
                </a:lnTo>
                <a:cubicBezTo>
                  <a:pt x="350984" y="856435"/>
                  <a:pt x="298839" y="908580"/>
                  <a:pt x="234514" y="908580"/>
                </a:cubicBezTo>
                <a:lnTo>
                  <a:pt x="234514" y="908579"/>
                </a:lnTo>
                <a:cubicBezTo>
                  <a:pt x="170189" y="908579"/>
                  <a:pt x="118044" y="856434"/>
                  <a:pt x="118044" y="792109"/>
                </a:cubicBezTo>
                <a:lnTo>
                  <a:pt x="118044" y="398473"/>
                </a:lnTo>
                <a:lnTo>
                  <a:pt x="68687" y="365196"/>
                </a:lnTo>
                <a:cubicBezTo>
                  <a:pt x="26249" y="322757"/>
                  <a:pt x="0" y="264129"/>
                  <a:pt x="0" y="199370"/>
                </a:cubicBezTo>
                <a:cubicBezTo>
                  <a:pt x="0" y="134611"/>
                  <a:pt x="26249" y="75983"/>
                  <a:pt x="68687" y="33544"/>
                </a:cubicBezTo>
                <a:lnTo>
                  <a:pt x="118438" y="1"/>
                </a:lnTo>
                <a:lnTo>
                  <a:pt x="158312" y="199369"/>
                </a:lnTo>
                <a:lnTo>
                  <a:pt x="310712" y="19936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5" name="Freeform 9">
            <a:extLst>
              <a:ext uri="{FF2B5EF4-FFF2-40B4-BE49-F238E27FC236}">
                <a16:creationId xmlns:a16="http://schemas.microsoft.com/office/drawing/2014/main" id="{1A834056-3FC3-4BE4-AF3C-E89225BE793C}"/>
              </a:ext>
            </a:extLst>
          </p:cNvPr>
          <p:cNvSpPr>
            <a:spLocks noEditPoints="1"/>
          </p:cNvSpPr>
          <p:nvPr/>
        </p:nvSpPr>
        <p:spPr bwMode="auto">
          <a:xfrm>
            <a:off x="1509635" y="2616201"/>
            <a:ext cx="318405" cy="305842"/>
          </a:xfrm>
          <a:custGeom>
            <a:gdLst>
              <a:gd fmla="*/ 186 w 200" name="T0"/>
              <a:gd fmla="*/ 114 h 192" name="T1"/>
              <a:gd fmla="*/ 182 w 200" name="T2"/>
              <a:gd fmla="*/ 154 h 192" name="T3"/>
              <a:gd fmla="*/ 149 w 200" name="T4"/>
              <a:gd fmla="*/ 191 h 192" name="T5"/>
              <a:gd fmla="*/ 68 w 200" name="T6"/>
              <a:gd fmla="*/ 172 h 192" name="T7"/>
              <a:gd fmla="*/ 68 w 200" name="T8"/>
              <a:gd fmla="*/ 171 h 192" name="T9"/>
              <a:gd fmla="*/ 68 w 200" name="T10"/>
              <a:gd fmla="*/ 191 h 192" name="T11"/>
              <a:gd fmla="*/ 48 w 200" name="T12"/>
              <a:gd fmla="*/ 191 h 192" name="T13"/>
              <a:gd fmla="*/ 28 w 200" name="T14"/>
              <a:gd fmla="*/ 191 h 192" name="T15"/>
              <a:gd fmla="*/ 20 w 200" name="T16"/>
              <a:gd fmla="*/ 191 h 192" name="T17"/>
              <a:gd fmla="*/ 0 w 200" name="T18"/>
              <a:gd fmla="*/ 171 h 192" name="T19"/>
              <a:gd fmla="*/ 0 w 200" name="T20"/>
              <a:gd fmla="*/ 79 h 192" name="T21"/>
              <a:gd fmla="*/ 20 w 200" name="T22"/>
              <a:gd fmla="*/ 59 h 192" name="T23"/>
              <a:gd fmla="*/ 28 w 200" name="T24"/>
              <a:gd fmla="*/ 59 h 192" name="T25"/>
              <a:gd fmla="*/ 48 w 200" name="T26"/>
              <a:gd fmla="*/ 59 h 192" name="T27"/>
              <a:gd fmla="*/ 68 w 200" name="T28"/>
              <a:gd fmla="*/ 59 h 192" name="T29"/>
              <a:gd fmla="*/ 68 w 200" name="T30"/>
              <a:gd fmla="*/ 79 h 192" name="T31"/>
              <a:gd fmla="*/ 68 w 200" name="T32"/>
              <a:gd fmla="*/ 79 h 192" name="T33"/>
              <a:gd fmla="*/ 125 w 200" name="T34"/>
              <a:gd fmla="*/ 1 h 192" name="T35"/>
              <a:gd fmla="*/ 153 w 200" name="T36"/>
              <a:gd fmla="*/ 67 h 192" name="T37"/>
              <a:gd fmla="*/ 197 w 200" name="T38"/>
              <a:gd fmla="*/ 89 h 192" name="T39"/>
              <a:gd fmla="*/ 186 w 200" name="T40"/>
              <a:gd fmla="*/ 114 h 192" name="T41"/>
              <a:gd fmla="*/ 138 w 200" name="T42"/>
              <a:gd fmla="*/ 78 h 192" name="T43"/>
              <a:gd fmla="*/ 132 w 200" name="T44"/>
              <a:gd fmla="*/ 13 h 192" name="T45"/>
              <a:gd fmla="*/ 68 w 200" name="T46"/>
              <a:gd fmla="*/ 94 h 192" name="T47"/>
              <a:gd fmla="*/ 68 w 200" name="T48"/>
              <a:gd fmla="*/ 101 h 192" name="T49"/>
              <a:gd fmla="*/ 68 w 200" name="T50"/>
              <a:gd fmla="*/ 157 h 192" name="T51"/>
              <a:gd fmla="*/ 148 w 200" name="T52"/>
              <a:gd fmla="*/ 179 h 192" name="T53"/>
              <a:gd fmla="*/ 165 w 200" name="T54"/>
              <a:gd fmla="*/ 150 h 192" name="T55"/>
              <a:gd fmla="*/ 170 w 200" name="T56"/>
              <a:gd fmla="*/ 113 h 192" name="T57"/>
              <a:gd fmla="*/ 182 w 200" name="T58"/>
              <a:gd fmla="*/ 92 h 192" name="T59"/>
              <a:gd fmla="*/ 138 w 200" name="T60"/>
              <a:gd fmla="*/ 78 h 192"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92" w="200">
                <a:moveTo>
                  <a:pt x="186" y="114"/>
                </a:moveTo>
                <a:cubicBezTo>
                  <a:pt x="200" y="118"/>
                  <a:pt x="196" y="152"/>
                  <a:pt x="182" y="154"/>
                </a:cubicBezTo>
                <a:cubicBezTo>
                  <a:pt x="185" y="163"/>
                  <a:pt x="186" y="192"/>
                  <a:pt x="149" y="191"/>
                </a:cubicBezTo>
                <a:cubicBezTo>
                  <a:pt x="105" y="191"/>
                  <a:pt x="97" y="172"/>
                  <a:pt x="68" y="172"/>
                </a:cubicBezTo>
                <a:cubicBezTo>
                  <a:pt x="68" y="171"/>
                  <a:pt x="68" y="171"/>
                  <a:pt x="68" y="171"/>
                </a:cubicBezTo>
                <a:cubicBezTo>
                  <a:pt x="68" y="191"/>
                  <a:pt x="68" y="191"/>
                  <a:pt x="68" y="191"/>
                </a:cubicBezTo>
                <a:cubicBezTo>
                  <a:pt x="48" y="191"/>
                  <a:pt x="48" y="191"/>
                  <a:pt x="48" y="191"/>
                </a:cubicBezTo>
                <a:cubicBezTo>
                  <a:pt x="28" y="191"/>
                  <a:pt x="28" y="191"/>
                  <a:pt x="28" y="191"/>
                </a:cubicBezTo>
                <a:cubicBezTo>
                  <a:pt x="20" y="191"/>
                  <a:pt x="20" y="191"/>
                  <a:pt x="20" y="191"/>
                </a:cubicBezTo>
                <a:cubicBezTo>
                  <a:pt x="9" y="191"/>
                  <a:pt x="0" y="182"/>
                  <a:pt x="0" y="171"/>
                </a:cubicBezTo>
                <a:cubicBezTo>
                  <a:pt x="0" y="79"/>
                  <a:pt x="0" y="79"/>
                  <a:pt x="0" y="79"/>
                </a:cubicBezTo>
                <a:cubicBezTo>
                  <a:pt x="0" y="68"/>
                  <a:pt x="9" y="59"/>
                  <a:pt x="20" y="59"/>
                </a:cubicBezTo>
                <a:cubicBezTo>
                  <a:pt x="28" y="59"/>
                  <a:pt x="28" y="59"/>
                  <a:pt x="28" y="59"/>
                </a:cubicBezTo>
                <a:cubicBezTo>
                  <a:pt x="48" y="59"/>
                  <a:pt x="48" y="59"/>
                  <a:pt x="48" y="59"/>
                </a:cubicBezTo>
                <a:cubicBezTo>
                  <a:pt x="68" y="59"/>
                  <a:pt x="68" y="59"/>
                  <a:pt x="68" y="59"/>
                </a:cubicBezTo>
                <a:cubicBezTo>
                  <a:pt x="68" y="79"/>
                  <a:pt x="68" y="79"/>
                  <a:pt x="68" y="79"/>
                </a:cubicBezTo>
                <a:cubicBezTo>
                  <a:pt x="68" y="79"/>
                  <a:pt x="68" y="79"/>
                  <a:pt x="68" y="79"/>
                </a:cubicBezTo>
                <a:cubicBezTo>
                  <a:pt x="115" y="60"/>
                  <a:pt x="113" y="2"/>
                  <a:pt x="125" y="1"/>
                </a:cubicBezTo>
                <a:cubicBezTo>
                  <a:pt x="196" y="0"/>
                  <a:pt x="153" y="67"/>
                  <a:pt x="153" y="67"/>
                </a:cubicBezTo>
                <a:cubicBezTo>
                  <a:pt x="153" y="67"/>
                  <a:pt x="193" y="54"/>
                  <a:pt x="197" y="89"/>
                </a:cubicBezTo>
                <a:cubicBezTo>
                  <a:pt x="196" y="99"/>
                  <a:pt x="197" y="105"/>
                  <a:pt x="186" y="114"/>
                </a:cubicBezTo>
                <a:close/>
                <a:moveTo>
                  <a:pt x="138" y="78"/>
                </a:moveTo>
                <a:cubicBezTo>
                  <a:pt x="138" y="78"/>
                  <a:pt x="171" y="12"/>
                  <a:pt x="132" y="13"/>
                </a:cubicBezTo>
                <a:cubicBezTo>
                  <a:pt x="125" y="13"/>
                  <a:pt x="128" y="74"/>
                  <a:pt x="68" y="94"/>
                </a:cubicBezTo>
                <a:cubicBezTo>
                  <a:pt x="68" y="93"/>
                  <a:pt x="68" y="96"/>
                  <a:pt x="68" y="101"/>
                </a:cubicBezTo>
                <a:cubicBezTo>
                  <a:pt x="68" y="157"/>
                  <a:pt x="68" y="157"/>
                  <a:pt x="68" y="157"/>
                </a:cubicBezTo>
                <a:cubicBezTo>
                  <a:pt x="91" y="157"/>
                  <a:pt x="118" y="179"/>
                  <a:pt x="148" y="179"/>
                </a:cubicBezTo>
                <a:cubicBezTo>
                  <a:pt x="173" y="179"/>
                  <a:pt x="170" y="158"/>
                  <a:pt x="165" y="150"/>
                </a:cubicBezTo>
                <a:cubicBezTo>
                  <a:pt x="185" y="144"/>
                  <a:pt x="180" y="116"/>
                  <a:pt x="170" y="113"/>
                </a:cubicBezTo>
                <a:cubicBezTo>
                  <a:pt x="179" y="102"/>
                  <a:pt x="181" y="99"/>
                  <a:pt x="182" y="92"/>
                </a:cubicBezTo>
                <a:cubicBezTo>
                  <a:pt x="179" y="68"/>
                  <a:pt x="138" y="78"/>
                  <a:pt x="138" y="7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6" name="椭圆 15">
            <a:extLst>
              <a:ext uri="{FF2B5EF4-FFF2-40B4-BE49-F238E27FC236}">
                <a16:creationId xmlns:a16="http://schemas.microsoft.com/office/drawing/2014/main" id="{05E595D5-9FC8-4273-B67A-A69925562D13}"/>
              </a:ext>
            </a:extLst>
          </p:cNvPr>
          <p:cNvSpPr/>
          <p:nvPr/>
        </p:nvSpPr>
        <p:spPr>
          <a:xfrm>
            <a:off x="8247980" y="2436519"/>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7" name="Freeform 5">
            <a:extLst>
              <a:ext uri="{FF2B5EF4-FFF2-40B4-BE49-F238E27FC236}">
                <a16:creationId xmlns:a16="http://schemas.microsoft.com/office/drawing/2014/main" id="{B8DCCF12-82B1-4DF3-B65B-04AF0FF36EF5}"/>
              </a:ext>
            </a:extLst>
          </p:cNvPr>
          <p:cNvSpPr>
            <a:spLocks noEditPoints="1"/>
          </p:cNvSpPr>
          <p:nvPr/>
        </p:nvSpPr>
        <p:spPr bwMode="auto">
          <a:xfrm>
            <a:off x="8439484" y="2608927"/>
            <a:ext cx="281320" cy="319512"/>
          </a:xfrm>
          <a:custGeom>
            <a:gdLst>
              <a:gd fmla="*/ 154 w 158" name="T0"/>
              <a:gd fmla="*/ 160 h 180" name="T1"/>
              <a:gd fmla="*/ 110 w 158" name="T2"/>
              <a:gd fmla="*/ 102 h 180" name="T3"/>
              <a:gd fmla="*/ 107 w 158" name="T4"/>
              <a:gd fmla="*/ 102 h 180" name="T5"/>
              <a:gd fmla="*/ 104 w 158" name="T6"/>
              <a:gd fmla="*/ 105 h 180" name="T7"/>
              <a:gd fmla="*/ 99 w 158" name="T8"/>
              <a:gd fmla="*/ 99 h 180" name="T9"/>
              <a:gd fmla="*/ 116 w 158" name="T10"/>
              <a:gd fmla="*/ 58 h 180" name="T11"/>
              <a:gd fmla="*/ 58 w 158" name="T12"/>
              <a:gd fmla="*/ 0 h 180" name="T13"/>
              <a:gd fmla="*/ 0 w 158" name="T14"/>
              <a:gd fmla="*/ 58 h 180" name="T15"/>
              <a:gd fmla="*/ 58 w 158" name="T16"/>
              <a:gd fmla="*/ 116 h 180" name="T17"/>
              <a:gd fmla="*/ 84 w 158" name="T18"/>
              <a:gd fmla="*/ 109 h 180" name="T19"/>
              <a:gd fmla="*/ 90 w 158" name="T20"/>
              <a:gd fmla="*/ 116 h 180" name="T21"/>
              <a:gd fmla="*/ 87 w 158" name="T22"/>
              <a:gd fmla="*/ 120 h 180" name="T23"/>
              <a:gd fmla="*/ 87 w 158" name="T24"/>
              <a:gd fmla="*/ 121 h 180" name="T25"/>
              <a:gd fmla="*/ 132 w 158" name="T26"/>
              <a:gd fmla="*/ 178 h 180" name="T27"/>
              <a:gd fmla="*/ 141 w 158" name="T28"/>
              <a:gd fmla="*/ 179 h 180" name="T29"/>
              <a:gd fmla="*/ 154 w 158" name="T30"/>
              <a:gd fmla="*/ 170 h 180" name="T31"/>
              <a:gd fmla="*/ 154 w 158" name="T32"/>
              <a:gd fmla="*/ 160 h 180" name="T33"/>
              <a:gd fmla="*/ 21 w 158" name="T34"/>
              <a:gd fmla="*/ 58 h 180" name="T35"/>
              <a:gd fmla="*/ 58 w 158" name="T36"/>
              <a:gd fmla="*/ 21 h 180" name="T37"/>
              <a:gd fmla="*/ 96 w 158" name="T38"/>
              <a:gd fmla="*/ 58 h 180" name="T39"/>
              <a:gd fmla="*/ 58 w 158" name="T40"/>
              <a:gd fmla="*/ 95 h 180" name="T41"/>
              <a:gd fmla="*/ 21 w 158" name="T42"/>
              <a:gd fmla="*/ 58 h 180"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80" w="158">
                <a:moveTo>
                  <a:pt x="154" y="160"/>
                </a:moveTo>
                <a:cubicBezTo>
                  <a:pt x="110" y="102"/>
                  <a:pt x="110" y="102"/>
                  <a:pt x="110" y="102"/>
                </a:cubicBezTo>
                <a:cubicBezTo>
                  <a:pt x="107" y="102"/>
                  <a:pt x="107" y="102"/>
                  <a:pt x="107" y="102"/>
                </a:cubicBezTo>
                <a:cubicBezTo>
                  <a:pt x="104" y="105"/>
                  <a:pt x="104" y="105"/>
                  <a:pt x="104" y="105"/>
                </a:cubicBezTo>
                <a:cubicBezTo>
                  <a:pt x="99" y="99"/>
                  <a:pt x="99" y="99"/>
                  <a:pt x="99" y="99"/>
                </a:cubicBezTo>
                <a:cubicBezTo>
                  <a:pt x="110" y="88"/>
                  <a:pt x="116" y="74"/>
                  <a:pt x="116" y="58"/>
                </a:cubicBezTo>
                <a:cubicBezTo>
                  <a:pt x="116" y="26"/>
                  <a:pt x="90" y="0"/>
                  <a:pt x="58" y="0"/>
                </a:cubicBezTo>
                <a:cubicBezTo>
                  <a:pt x="26" y="0"/>
                  <a:pt x="0" y="26"/>
                  <a:pt x="0" y="58"/>
                </a:cubicBezTo>
                <a:cubicBezTo>
                  <a:pt x="0" y="90"/>
                  <a:pt x="26" y="116"/>
                  <a:pt x="58" y="116"/>
                </a:cubicBezTo>
                <a:cubicBezTo>
                  <a:pt x="68" y="116"/>
                  <a:pt x="77" y="114"/>
                  <a:pt x="84" y="109"/>
                </a:cubicBezTo>
                <a:cubicBezTo>
                  <a:pt x="90" y="116"/>
                  <a:pt x="90" y="116"/>
                  <a:pt x="90" y="116"/>
                </a:cubicBezTo>
                <a:cubicBezTo>
                  <a:pt x="87" y="120"/>
                  <a:pt x="87" y="120"/>
                  <a:pt x="87" y="120"/>
                </a:cubicBezTo>
                <a:cubicBezTo>
                  <a:pt x="87" y="121"/>
                  <a:pt x="87" y="121"/>
                  <a:pt x="87" y="121"/>
                </a:cubicBezTo>
                <a:cubicBezTo>
                  <a:pt x="87" y="121"/>
                  <a:pt x="130" y="175"/>
                  <a:pt x="132" y="178"/>
                </a:cubicBezTo>
                <a:cubicBezTo>
                  <a:pt x="135" y="180"/>
                  <a:pt x="141" y="179"/>
                  <a:pt x="141" y="179"/>
                </a:cubicBezTo>
                <a:cubicBezTo>
                  <a:pt x="141" y="179"/>
                  <a:pt x="149" y="174"/>
                  <a:pt x="154" y="170"/>
                </a:cubicBezTo>
                <a:cubicBezTo>
                  <a:pt x="158" y="166"/>
                  <a:pt x="154" y="160"/>
                  <a:pt x="154" y="160"/>
                </a:cubicBezTo>
                <a:close/>
                <a:moveTo>
                  <a:pt x="21" y="58"/>
                </a:moveTo>
                <a:cubicBezTo>
                  <a:pt x="21" y="37"/>
                  <a:pt x="38" y="21"/>
                  <a:pt x="58" y="21"/>
                </a:cubicBezTo>
                <a:cubicBezTo>
                  <a:pt x="79" y="21"/>
                  <a:pt x="96" y="37"/>
                  <a:pt x="96" y="58"/>
                </a:cubicBezTo>
                <a:cubicBezTo>
                  <a:pt x="96" y="79"/>
                  <a:pt x="79" y="95"/>
                  <a:pt x="58" y="95"/>
                </a:cubicBezTo>
                <a:cubicBezTo>
                  <a:pt x="38" y="95"/>
                  <a:pt x="21" y="79"/>
                  <a:pt x="21" y="58"/>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8" name="椭圆 17">
            <a:extLst>
              <a:ext uri="{FF2B5EF4-FFF2-40B4-BE49-F238E27FC236}">
                <a16:creationId xmlns:a16="http://schemas.microsoft.com/office/drawing/2014/main" id="{36D1E946-562D-4184-AA18-9DFC47C0B656}"/>
              </a:ext>
            </a:extLst>
          </p:cNvPr>
          <p:cNvSpPr/>
          <p:nvPr/>
        </p:nvSpPr>
        <p:spPr>
          <a:xfrm>
            <a:off x="4816815" y="2436519"/>
            <a:ext cx="664328" cy="664328"/>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19" name="任意多边形 18">
            <a:extLst>
              <a:ext uri="{FF2B5EF4-FFF2-40B4-BE49-F238E27FC236}">
                <a16:creationId xmlns:a16="http://schemas.microsoft.com/office/drawing/2014/main" id="{ECCA96FD-74FC-4818-A0CA-BCF71D79E0E8}"/>
              </a:ext>
            </a:extLst>
          </p:cNvPr>
          <p:cNvSpPr/>
          <p:nvPr/>
        </p:nvSpPr>
        <p:spPr>
          <a:xfrm>
            <a:off x="5039236" y="2594315"/>
            <a:ext cx="219487" cy="348737"/>
          </a:xfrm>
          <a:custGeom>
            <a:gdLst>
              <a:gd fmla="*/ 799186 w 2958914" name="connsiteX0"/>
              <a:gd fmla="*/ 3964971 h 4701359" name="connsiteY0"/>
              <a:gd fmla="*/ 2159728 w 2958914" name="connsiteX1"/>
              <a:gd fmla="*/ 3964971 h 4701359" name="connsiteY1"/>
              <a:gd fmla="*/ 1479457 w 2958914" name="connsiteX2"/>
              <a:gd fmla="*/ 4701359 h 4701359" name="connsiteY2"/>
              <a:gd fmla="*/ 799186 w 2958914" name="connsiteX3"/>
              <a:gd fmla="*/ 3964971 h 4701359" name="connsiteY3"/>
              <a:gd fmla="*/ 1679909 w 2958914" name="connsiteX4"/>
              <a:gd fmla="*/ 367966 h 4701359" name="connsiteY4"/>
              <a:gd fmla="*/ 1127168 w 2958914" name="connsiteX5"/>
              <a:gd fmla="*/ 606225 h 4701359" name="connsiteY5"/>
              <a:gd fmla="*/ 2026030 w 2958914" name="connsiteX6"/>
              <a:gd fmla="*/ 809719 h 4701359" name="connsiteY6"/>
              <a:gd fmla="*/ 2255117 w 2958914" name="connsiteX7"/>
              <a:gd fmla="*/ 1702401 h 4701359" name="connsiteY7"/>
              <a:gd fmla="*/ 2239231 w 2958914" name="connsiteX8"/>
              <a:gd fmla="*/ 590339 h 4701359" name="connsiteY8"/>
              <a:gd fmla="*/ 1679909 w 2958914" name="connsiteX9"/>
              <a:gd fmla="*/ 367966 h 4701359" name="connsiteY9"/>
              <a:gd fmla="*/ 1342417 w 2958914" name="connsiteX10"/>
              <a:gd fmla="*/ 0 h 4701359" name="connsiteY10"/>
              <a:gd fmla="*/ 1616497 w 2958914" name="connsiteX11"/>
              <a:gd fmla="*/ 0 h 4701359" name="connsiteY11"/>
              <a:gd fmla="*/ 2957745 w 2958914" name="connsiteX12"/>
              <a:gd fmla="*/ 1344552 h 4701359" name="connsiteY12"/>
              <a:gd fmla="*/ 2293200 w 2958914" name="connsiteX13"/>
              <a:gd fmla="*/ 3058599 h 4701359" name="connsiteY13"/>
              <a:gd fmla="*/ 2119355 w 2958914" name="connsiteX14"/>
              <a:gd fmla="*/ 3705264 h 4701359" name="connsiteY14"/>
              <a:gd fmla="*/ 1479514 w 2958914" name="connsiteX15"/>
              <a:gd fmla="*/ 3823879 h 4701359" name="connsiteY15"/>
              <a:gd fmla="*/ 1479457 w 2958914" name="connsiteX16"/>
              <a:gd fmla="*/ 3823882 h 4701359" name="connsiteY16"/>
              <a:gd fmla="*/ 1479400 w 2958914" name="connsiteX17"/>
              <a:gd fmla="*/ 3823879 h 4701359" name="connsiteY17"/>
              <a:gd fmla="*/ 839559 w 2958914" name="connsiteX18"/>
              <a:gd fmla="*/ 3705264 h 4701359" name="connsiteY18"/>
              <a:gd fmla="*/ 665714 w 2958914" name="connsiteX19"/>
              <a:gd fmla="*/ 3058599 h 4701359" name="connsiteY19"/>
              <a:gd fmla="*/ 1169 w 2958914" name="connsiteX20"/>
              <a:gd fmla="*/ 1344552 h 4701359" name="connsiteY20"/>
              <a:gd fmla="*/ 1342417 w 2958914" name="connsiteX21"/>
              <a:gd fmla="*/ 0 h 4701359"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4701359" w="2958914">
                <a:moveTo>
                  <a:pt x="799186" y="3964971"/>
                </a:moveTo>
                <a:cubicBezTo>
                  <a:pt x="1241302" y="4120624"/>
                  <a:pt x="1717612" y="4120624"/>
                  <a:pt x="2159728" y="3964971"/>
                </a:cubicBezTo>
                <a:cubicBezTo>
                  <a:pt x="2159728" y="4371667"/>
                  <a:pt x="1855160" y="4701359"/>
                  <a:pt x="1479457" y="4701359"/>
                </a:cubicBezTo>
                <a:cubicBezTo>
                  <a:pt x="1103754" y="4701359"/>
                  <a:pt x="799186" y="4371667"/>
                  <a:pt x="799186" y="3964971"/>
                </a:cubicBezTo>
                <a:close/>
                <a:moveTo>
                  <a:pt x="1679909" y="367966"/>
                </a:moveTo>
                <a:cubicBezTo>
                  <a:pt x="1478666" y="370841"/>
                  <a:pt x="1278519" y="450488"/>
                  <a:pt x="1127168" y="606225"/>
                </a:cubicBezTo>
                <a:cubicBezTo>
                  <a:pt x="1441241" y="500106"/>
                  <a:pt x="1788288" y="578674"/>
                  <a:pt x="2026030" y="809719"/>
                </a:cubicBezTo>
                <a:cubicBezTo>
                  <a:pt x="2263772" y="1040764"/>
                  <a:pt x="2352222" y="1385426"/>
                  <a:pt x="2255117" y="1702401"/>
                </a:cubicBezTo>
                <a:cubicBezTo>
                  <a:pt x="2557818" y="1390927"/>
                  <a:pt x="2550705" y="893040"/>
                  <a:pt x="2239231" y="590339"/>
                </a:cubicBezTo>
                <a:cubicBezTo>
                  <a:pt x="2083493" y="438989"/>
                  <a:pt x="1881153" y="365091"/>
                  <a:pt x="1679909" y="367966"/>
                </a:cubicBezTo>
                <a:close/>
                <a:moveTo>
                  <a:pt x="1342417" y="0"/>
                </a:moveTo>
                <a:lnTo>
                  <a:pt x="1616497" y="0"/>
                </a:lnTo>
                <a:cubicBezTo>
                  <a:pt x="2326110" y="58175"/>
                  <a:pt x="2929649" y="551419"/>
                  <a:pt x="2957745" y="1344552"/>
                </a:cubicBezTo>
                <a:cubicBezTo>
                  <a:pt x="2987713" y="2190560"/>
                  <a:pt x="2432926" y="2665145"/>
                  <a:pt x="2293200" y="3058599"/>
                </a:cubicBezTo>
                <a:cubicBezTo>
                  <a:pt x="2153473" y="3452053"/>
                  <a:pt x="2233933" y="3579701"/>
                  <a:pt x="2119355" y="3705264"/>
                </a:cubicBezTo>
                <a:cubicBezTo>
                  <a:pt x="2004776" y="3830826"/>
                  <a:pt x="1645399" y="3809767"/>
                  <a:pt x="1479514" y="3823879"/>
                </a:cubicBezTo>
                <a:lnTo>
                  <a:pt x="1479457" y="3823882"/>
                </a:lnTo>
                <a:lnTo>
                  <a:pt x="1479400" y="3823879"/>
                </a:lnTo>
                <a:cubicBezTo>
                  <a:pt x="1313515" y="3809767"/>
                  <a:pt x="954138" y="3830826"/>
                  <a:pt x="839559" y="3705264"/>
                </a:cubicBezTo>
                <a:cubicBezTo>
                  <a:pt x="724981" y="3579701"/>
                  <a:pt x="805441" y="3452053"/>
                  <a:pt x="665714" y="3058599"/>
                </a:cubicBezTo>
                <a:cubicBezTo>
                  <a:pt x="525988" y="2665145"/>
                  <a:pt x="-28799" y="2190560"/>
                  <a:pt x="1169" y="1344552"/>
                </a:cubicBezTo>
                <a:cubicBezTo>
                  <a:pt x="29265" y="551419"/>
                  <a:pt x="632804" y="58175"/>
                  <a:pt x="1342417" y="0"/>
                </a:cubicBezTo>
                <a:close/>
              </a:path>
            </a:pathLst>
          </a:custGeom>
          <a:solidFill>
            <a:schemeClr val="bg1"/>
          </a:solidFill>
          <a:ln cap="rnd" w="50800">
            <a:no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lumMod val="50000"/>
                </a:schemeClr>
              </a:solidFill>
              <a:latin charset="-122" panose="020b0503020204020204" pitchFamily="34" typeface="微软雅黑"/>
              <a:ea charset="-122" panose="020b0503020204020204" pitchFamily="34" typeface="微软雅黑"/>
            </a:endParaRPr>
          </a:p>
        </p:txBody>
      </p:sp>
      <p:sp>
        <p:nvSpPr>
          <p:cNvPr id="20" name="文本框 19">
            <a:extLst>
              <a:ext uri="{FF2B5EF4-FFF2-40B4-BE49-F238E27FC236}">
                <a16:creationId xmlns:a16="http://schemas.microsoft.com/office/drawing/2014/main" id="{F75C7538-BD27-449C-A73C-7161EBC2D143}"/>
              </a:ext>
            </a:extLst>
          </p:cNvPr>
          <p:cNvSpPr txBox="1"/>
          <p:nvPr/>
        </p:nvSpPr>
        <p:spPr>
          <a:xfrm>
            <a:off x="2325055" y="2536880"/>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21" name="文本框 20">
            <a:extLst>
              <a:ext uri="{FF2B5EF4-FFF2-40B4-BE49-F238E27FC236}">
                <a16:creationId xmlns:a16="http://schemas.microsoft.com/office/drawing/2014/main" id="{1DE4620E-38B4-4BDA-909F-CF6504529312}"/>
              </a:ext>
            </a:extLst>
          </p:cNvPr>
          <p:cNvSpPr txBox="1"/>
          <p:nvPr/>
        </p:nvSpPr>
        <p:spPr>
          <a:xfrm>
            <a:off x="2058692" y="2953901"/>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
        <p:nvSpPr>
          <p:cNvPr id="22" name="文本框 21">
            <a:extLst>
              <a:ext uri="{FF2B5EF4-FFF2-40B4-BE49-F238E27FC236}">
                <a16:creationId xmlns:a16="http://schemas.microsoft.com/office/drawing/2014/main" id="{6F4F5882-572C-4555-A170-8E5DCA6D756D}"/>
              </a:ext>
            </a:extLst>
          </p:cNvPr>
          <p:cNvSpPr txBox="1"/>
          <p:nvPr/>
        </p:nvSpPr>
        <p:spPr>
          <a:xfrm>
            <a:off x="2325055" y="4091448"/>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23" name="文本框 22">
            <a:extLst>
              <a:ext uri="{FF2B5EF4-FFF2-40B4-BE49-F238E27FC236}">
                <a16:creationId xmlns:a16="http://schemas.microsoft.com/office/drawing/2014/main" id="{2CC35B82-F1E8-440B-A6BC-A315936CA9AC}"/>
              </a:ext>
            </a:extLst>
          </p:cNvPr>
          <p:cNvSpPr txBox="1"/>
          <p:nvPr/>
        </p:nvSpPr>
        <p:spPr>
          <a:xfrm>
            <a:off x="2058692" y="4508469"/>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
        <p:nvSpPr>
          <p:cNvPr id="24" name="文本框 23">
            <a:extLst>
              <a:ext uri="{FF2B5EF4-FFF2-40B4-BE49-F238E27FC236}">
                <a16:creationId xmlns:a16="http://schemas.microsoft.com/office/drawing/2014/main" id="{00286B3F-463D-417B-B497-D7774ADDFFCC}"/>
              </a:ext>
            </a:extLst>
          </p:cNvPr>
          <p:cNvSpPr txBox="1"/>
          <p:nvPr/>
        </p:nvSpPr>
        <p:spPr>
          <a:xfrm>
            <a:off x="5831893" y="2536880"/>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25" name="文本框 24">
            <a:extLst>
              <a:ext uri="{FF2B5EF4-FFF2-40B4-BE49-F238E27FC236}">
                <a16:creationId xmlns:a16="http://schemas.microsoft.com/office/drawing/2014/main" id="{78997AD6-6B73-44E9-9809-DF69D6717BF4}"/>
              </a:ext>
            </a:extLst>
          </p:cNvPr>
          <p:cNvSpPr txBox="1"/>
          <p:nvPr/>
        </p:nvSpPr>
        <p:spPr>
          <a:xfrm>
            <a:off x="5565530" y="2953901"/>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
        <p:nvSpPr>
          <p:cNvPr id="26" name="文本框 25">
            <a:extLst>
              <a:ext uri="{FF2B5EF4-FFF2-40B4-BE49-F238E27FC236}">
                <a16:creationId xmlns:a16="http://schemas.microsoft.com/office/drawing/2014/main" id="{BD285E34-320A-4697-9D36-B82D90919AAE}"/>
              </a:ext>
            </a:extLst>
          </p:cNvPr>
          <p:cNvSpPr txBox="1"/>
          <p:nvPr/>
        </p:nvSpPr>
        <p:spPr>
          <a:xfrm>
            <a:off x="5862810" y="4091448"/>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27" name="文本框 26">
            <a:extLst>
              <a:ext uri="{FF2B5EF4-FFF2-40B4-BE49-F238E27FC236}">
                <a16:creationId xmlns:a16="http://schemas.microsoft.com/office/drawing/2014/main" id="{29951D83-EA75-49D5-A4F8-AE9C8610E465}"/>
              </a:ext>
            </a:extLst>
          </p:cNvPr>
          <p:cNvSpPr txBox="1"/>
          <p:nvPr/>
        </p:nvSpPr>
        <p:spPr>
          <a:xfrm>
            <a:off x="5596448" y="4508469"/>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
        <p:nvSpPr>
          <p:cNvPr id="28" name="文本框 27">
            <a:extLst>
              <a:ext uri="{FF2B5EF4-FFF2-40B4-BE49-F238E27FC236}">
                <a16:creationId xmlns:a16="http://schemas.microsoft.com/office/drawing/2014/main" id="{C782A775-5C10-490C-A062-9D50814924F4}"/>
              </a:ext>
            </a:extLst>
          </p:cNvPr>
          <p:cNvSpPr txBox="1"/>
          <p:nvPr/>
        </p:nvSpPr>
        <p:spPr>
          <a:xfrm>
            <a:off x="9352428" y="4091567"/>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29" name="文本框 28">
            <a:extLst>
              <a:ext uri="{FF2B5EF4-FFF2-40B4-BE49-F238E27FC236}">
                <a16:creationId xmlns:a16="http://schemas.microsoft.com/office/drawing/2014/main" id="{827DA093-968F-4AE3-8D1A-66272C49931D}"/>
              </a:ext>
            </a:extLst>
          </p:cNvPr>
          <p:cNvSpPr txBox="1"/>
          <p:nvPr/>
        </p:nvSpPr>
        <p:spPr>
          <a:xfrm>
            <a:off x="9086062" y="4508586"/>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
        <p:nvSpPr>
          <p:cNvPr id="30" name="文本框 29">
            <a:extLst>
              <a:ext uri="{FF2B5EF4-FFF2-40B4-BE49-F238E27FC236}">
                <a16:creationId xmlns:a16="http://schemas.microsoft.com/office/drawing/2014/main" id="{4C1FE733-8414-4C43-B3FA-D723F7CA5260}"/>
              </a:ext>
            </a:extLst>
          </p:cNvPr>
          <p:cNvSpPr txBox="1"/>
          <p:nvPr/>
        </p:nvSpPr>
        <p:spPr>
          <a:xfrm>
            <a:off x="9352428" y="2536880"/>
            <a:ext cx="1097280" cy="274320"/>
          </a:xfrm>
          <a:prstGeom prst="rect">
            <a:avLst/>
          </a:prstGeom>
          <a:noFill/>
        </p:spPr>
        <p:txBody>
          <a:bodyPr rtlCol="0" wrap="none">
            <a:spAutoFit/>
          </a:bodyPr>
          <a:lstStyle/>
          <a:p>
            <a:pPr algn="ctr"/>
            <a:r>
              <a:rPr altLang="en-US" lang="zh-CN" sz="1200">
                <a:solidFill>
                  <a:schemeClr val="bg1">
                    <a:lumMod val="50000"/>
                  </a:schemeClr>
                </a:solidFill>
                <a:latin charset="-122" panose="020b0503020204020204" pitchFamily="34" typeface="微软雅黑"/>
                <a:ea charset="-122" panose="020b0503020204020204" pitchFamily="34" typeface="微软雅黑"/>
              </a:rPr>
              <a:t>在此添加标题</a:t>
            </a:r>
          </a:p>
        </p:txBody>
      </p:sp>
      <p:sp>
        <p:nvSpPr>
          <p:cNvPr id="31" name="文本框 30">
            <a:extLst>
              <a:ext uri="{FF2B5EF4-FFF2-40B4-BE49-F238E27FC236}">
                <a16:creationId xmlns:a16="http://schemas.microsoft.com/office/drawing/2014/main" id="{284248DB-1F22-4061-AE00-3E196208D179}"/>
              </a:ext>
            </a:extLst>
          </p:cNvPr>
          <p:cNvSpPr txBox="1"/>
          <p:nvPr/>
        </p:nvSpPr>
        <p:spPr>
          <a:xfrm>
            <a:off x="9086062" y="2953901"/>
            <a:ext cx="2079832" cy="822960"/>
          </a:xfrm>
          <a:prstGeom prst="rect">
            <a:avLst/>
          </a:prstGeom>
          <a:noFill/>
        </p:spPr>
        <p:txBody>
          <a:bodyPr rtlCol="0" wrap="square">
            <a:spAutoFit/>
          </a:bodyPr>
          <a:lstStyle/>
          <a:p>
            <a:pPr>
              <a:lnSpc>
                <a:spcPct val="120000"/>
              </a:lnSpc>
            </a:pPr>
            <a:r>
              <a:rPr altLang="en-US" lang="zh-CN" sz="1000">
                <a:solidFill>
                  <a:schemeClr val="bg1">
                    <a:lumMod val="50000"/>
                  </a:schemeClr>
                </a:solidFill>
                <a:latin charset="-122" panose="020b0503020204020204" pitchFamily="34" typeface="微软雅黑"/>
                <a:ea charset="-122" panose="020b0503020204020204" pitchFamily="34" typeface="微软雅黑"/>
              </a:rPr>
              <a:t>在经过自己不懈的努力后可以领略到别人看不到的景色。在经过自己不懈的努力后可以领略到别人看不到的景色。</a:t>
            </a:r>
          </a:p>
        </p:txBody>
      </p:sp>
    </p:spTree>
    <p:extLst>
      <p:ext uri="{BB962C8B-B14F-4D97-AF65-F5344CB8AC3E}">
        <p14:creationId val="209422539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9"/>
                                        </p:tgtEl>
                                        <p:attrNameLst>
                                          <p:attrName>style.visibility</p:attrName>
                                        </p:attrNameLst>
                                      </p:cBhvr>
                                      <p:to>
                                        <p:strVal val="visible"/>
                                      </p:to>
                                    </p:set>
                                    <p:animEffect filter="fade" transition="in">
                                      <p:cBhvr>
                                        <p:cTn dur="1000" id="18"/>
                                        <p:tgtEl>
                                          <p:spTgt spid="9"/>
                                        </p:tgtEl>
                                      </p:cBhvr>
                                    </p:animEffect>
                                    <p:anim calcmode="lin" valueType="num">
                                      <p:cBhvr>
                                        <p:cTn dur="1000" fill="hold" id="19"/>
                                        <p:tgtEl>
                                          <p:spTgt spid="9"/>
                                        </p:tgtEl>
                                        <p:attrNameLst>
                                          <p:attrName>ppt_x</p:attrName>
                                        </p:attrNameLst>
                                      </p:cBhvr>
                                      <p:tavLst>
                                        <p:tav tm="0">
                                          <p:val>
                                            <p:strVal val="#ppt_x"/>
                                          </p:val>
                                        </p:tav>
                                        <p:tav tm="100000">
                                          <p:val>
                                            <p:strVal val="#ppt_x"/>
                                          </p:val>
                                        </p:tav>
                                      </p:tavLst>
                                    </p:anim>
                                    <p:anim calcmode="lin" valueType="num">
                                      <p:cBhvr>
                                        <p:cTn dur="1000" fill="hold" id="20"/>
                                        <p:tgtEl>
                                          <p:spTgt spid="9"/>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10"/>
                                        </p:tgtEl>
                                        <p:attrNameLst>
                                          <p:attrName>style.visibility</p:attrName>
                                        </p:attrNameLst>
                                      </p:cBhvr>
                                      <p:to>
                                        <p:strVal val="visible"/>
                                      </p:to>
                                    </p:set>
                                    <p:animEffect filter="fade" transition="in">
                                      <p:cBhvr>
                                        <p:cTn dur="1000" id="23"/>
                                        <p:tgtEl>
                                          <p:spTgt spid="10"/>
                                        </p:tgtEl>
                                      </p:cBhvr>
                                    </p:animEffect>
                                    <p:anim calcmode="lin" valueType="num">
                                      <p:cBhvr>
                                        <p:cTn dur="1000" fill="hold" id="24"/>
                                        <p:tgtEl>
                                          <p:spTgt spid="10"/>
                                        </p:tgtEl>
                                        <p:attrNameLst>
                                          <p:attrName>ppt_x</p:attrName>
                                        </p:attrNameLst>
                                      </p:cBhvr>
                                      <p:tavLst>
                                        <p:tav tm="0">
                                          <p:val>
                                            <p:strVal val="#ppt_x"/>
                                          </p:val>
                                        </p:tav>
                                        <p:tav tm="100000">
                                          <p:val>
                                            <p:strVal val="#ppt_x"/>
                                          </p:val>
                                        </p:tav>
                                      </p:tavLst>
                                    </p:anim>
                                    <p:anim calcmode="lin" valueType="num">
                                      <p:cBhvr>
                                        <p:cTn dur="1000" fill="hold" id="25"/>
                                        <p:tgtEl>
                                          <p:spTgt spid="10"/>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1000" id="28"/>
                                        <p:tgtEl>
                                          <p:spTgt spid="11"/>
                                        </p:tgtEl>
                                      </p:cBhvr>
                                    </p:animEffect>
                                    <p:anim calcmode="lin" valueType="num">
                                      <p:cBhvr>
                                        <p:cTn dur="1000" fill="hold" id="29"/>
                                        <p:tgtEl>
                                          <p:spTgt spid="11"/>
                                        </p:tgtEl>
                                        <p:attrNameLst>
                                          <p:attrName>ppt_x</p:attrName>
                                        </p:attrNameLst>
                                      </p:cBhvr>
                                      <p:tavLst>
                                        <p:tav tm="0">
                                          <p:val>
                                            <p:strVal val="#ppt_x"/>
                                          </p:val>
                                        </p:tav>
                                        <p:tav tm="100000">
                                          <p:val>
                                            <p:strVal val="#ppt_x"/>
                                          </p:val>
                                        </p:tav>
                                      </p:tavLst>
                                    </p:anim>
                                    <p:anim calcmode="lin" valueType="num">
                                      <p:cBhvr>
                                        <p:cTn dur="1000" fill="hold" id="30"/>
                                        <p:tgtEl>
                                          <p:spTgt spid="11"/>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12"/>
                                        </p:tgtEl>
                                        <p:attrNameLst>
                                          <p:attrName>style.visibility</p:attrName>
                                        </p:attrNameLst>
                                      </p:cBhvr>
                                      <p:to>
                                        <p:strVal val="visible"/>
                                      </p:to>
                                    </p:set>
                                    <p:animEffect filter="fade" transition="in">
                                      <p:cBhvr>
                                        <p:cTn dur="1000" id="33"/>
                                        <p:tgtEl>
                                          <p:spTgt spid="12"/>
                                        </p:tgtEl>
                                      </p:cBhvr>
                                    </p:animEffect>
                                    <p:anim calcmode="lin" valueType="num">
                                      <p:cBhvr>
                                        <p:cTn dur="1000" fill="hold" id="34"/>
                                        <p:tgtEl>
                                          <p:spTgt spid="12"/>
                                        </p:tgtEl>
                                        <p:attrNameLst>
                                          <p:attrName>ppt_x</p:attrName>
                                        </p:attrNameLst>
                                      </p:cBhvr>
                                      <p:tavLst>
                                        <p:tav tm="0">
                                          <p:val>
                                            <p:strVal val="#ppt_x"/>
                                          </p:val>
                                        </p:tav>
                                        <p:tav tm="100000">
                                          <p:val>
                                            <p:strVal val="#ppt_x"/>
                                          </p:val>
                                        </p:tav>
                                      </p:tavLst>
                                    </p:anim>
                                    <p:anim calcmode="lin" valueType="num">
                                      <p:cBhvr>
                                        <p:cTn dur="1000" fill="hold" id="35"/>
                                        <p:tgtEl>
                                          <p:spTgt spid="12"/>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13"/>
                                        </p:tgtEl>
                                        <p:attrNameLst>
                                          <p:attrName>style.visibility</p:attrName>
                                        </p:attrNameLst>
                                      </p:cBhvr>
                                      <p:to>
                                        <p:strVal val="visible"/>
                                      </p:to>
                                    </p:set>
                                    <p:animEffect filter="fade" transition="in">
                                      <p:cBhvr>
                                        <p:cTn dur="1000" id="38"/>
                                        <p:tgtEl>
                                          <p:spTgt spid="13"/>
                                        </p:tgtEl>
                                      </p:cBhvr>
                                    </p:animEffect>
                                    <p:anim calcmode="lin" valueType="num">
                                      <p:cBhvr>
                                        <p:cTn dur="1000" fill="hold" id="39"/>
                                        <p:tgtEl>
                                          <p:spTgt spid="13"/>
                                        </p:tgtEl>
                                        <p:attrNameLst>
                                          <p:attrName>ppt_x</p:attrName>
                                        </p:attrNameLst>
                                      </p:cBhvr>
                                      <p:tavLst>
                                        <p:tav tm="0">
                                          <p:val>
                                            <p:strVal val="#ppt_x"/>
                                          </p:val>
                                        </p:tav>
                                        <p:tav tm="100000">
                                          <p:val>
                                            <p:strVal val="#ppt_x"/>
                                          </p:val>
                                        </p:tav>
                                      </p:tavLst>
                                    </p:anim>
                                    <p:anim calcmode="lin" valueType="num">
                                      <p:cBhvr>
                                        <p:cTn dur="1000" fill="hold" id="40"/>
                                        <p:tgtEl>
                                          <p:spTgt spid="13"/>
                                        </p:tgtEl>
                                        <p:attrNameLst>
                                          <p:attrName>ppt_y</p:attrName>
                                        </p:attrNameLst>
                                      </p:cBhvr>
                                      <p:tavLst>
                                        <p:tav tm="0">
                                          <p:val>
                                            <p:strVal val="#ppt_y+.1"/>
                                          </p:val>
                                        </p:tav>
                                        <p:tav tm="100000">
                                          <p:val>
                                            <p:strVal val="#ppt_y"/>
                                          </p:val>
                                        </p:tav>
                                      </p:tavLst>
                                    </p:anim>
                                  </p:childTnLst>
                                </p:cTn>
                              </p:par>
                              <p:par>
                                <p:cTn fill="hold" grpId="0" id="41" nodeType="withEffect" presetClass="entr" presetID="42"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1000" id="43"/>
                                        <p:tgtEl>
                                          <p:spTgt spid="14"/>
                                        </p:tgtEl>
                                      </p:cBhvr>
                                    </p:animEffect>
                                    <p:anim calcmode="lin" valueType="num">
                                      <p:cBhvr>
                                        <p:cTn dur="1000" fill="hold" id="44"/>
                                        <p:tgtEl>
                                          <p:spTgt spid="14"/>
                                        </p:tgtEl>
                                        <p:attrNameLst>
                                          <p:attrName>ppt_x</p:attrName>
                                        </p:attrNameLst>
                                      </p:cBhvr>
                                      <p:tavLst>
                                        <p:tav tm="0">
                                          <p:val>
                                            <p:strVal val="#ppt_x"/>
                                          </p:val>
                                        </p:tav>
                                        <p:tav tm="100000">
                                          <p:val>
                                            <p:strVal val="#ppt_x"/>
                                          </p:val>
                                        </p:tav>
                                      </p:tavLst>
                                    </p:anim>
                                    <p:anim calcmode="lin" valueType="num">
                                      <p:cBhvr>
                                        <p:cTn dur="1000" fill="hold" id="45"/>
                                        <p:tgtEl>
                                          <p:spTgt spid="14"/>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15"/>
                                        </p:tgtEl>
                                        <p:attrNameLst>
                                          <p:attrName>style.visibility</p:attrName>
                                        </p:attrNameLst>
                                      </p:cBhvr>
                                      <p:to>
                                        <p:strVal val="visible"/>
                                      </p:to>
                                    </p:set>
                                    <p:animEffect filter="fade" transition="in">
                                      <p:cBhvr>
                                        <p:cTn dur="1000" id="48"/>
                                        <p:tgtEl>
                                          <p:spTgt spid="15"/>
                                        </p:tgtEl>
                                      </p:cBhvr>
                                    </p:animEffect>
                                    <p:anim calcmode="lin" valueType="num">
                                      <p:cBhvr>
                                        <p:cTn dur="1000" fill="hold" id="49"/>
                                        <p:tgtEl>
                                          <p:spTgt spid="15"/>
                                        </p:tgtEl>
                                        <p:attrNameLst>
                                          <p:attrName>ppt_x</p:attrName>
                                        </p:attrNameLst>
                                      </p:cBhvr>
                                      <p:tavLst>
                                        <p:tav tm="0">
                                          <p:val>
                                            <p:strVal val="#ppt_x"/>
                                          </p:val>
                                        </p:tav>
                                        <p:tav tm="100000">
                                          <p:val>
                                            <p:strVal val="#ppt_x"/>
                                          </p:val>
                                        </p:tav>
                                      </p:tavLst>
                                    </p:anim>
                                    <p:anim calcmode="lin" valueType="num">
                                      <p:cBhvr>
                                        <p:cTn dur="1000" fill="hold" id="50"/>
                                        <p:tgtEl>
                                          <p:spTgt spid="15"/>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16"/>
                                        </p:tgtEl>
                                        <p:attrNameLst>
                                          <p:attrName>style.visibility</p:attrName>
                                        </p:attrNameLst>
                                      </p:cBhvr>
                                      <p:to>
                                        <p:strVal val="visible"/>
                                      </p:to>
                                    </p:set>
                                    <p:animEffect filter="fade" transition="in">
                                      <p:cBhvr>
                                        <p:cTn dur="1000" id="53"/>
                                        <p:tgtEl>
                                          <p:spTgt spid="16"/>
                                        </p:tgtEl>
                                      </p:cBhvr>
                                    </p:animEffect>
                                    <p:anim calcmode="lin" valueType="num">
                                      <p:cBhvr>
                                        <p:cTn dur="1000" fill="hold" id="54"/>
                                        <p:tgtEl>
                                          <p:spTgt spid="16"/>
                                        </p:tgtEl>
                                        <p:attrNameLst>
                                          <p:attrName>ppt_x</p:attrName>
                                        </p:attrNameLst>
                                      </p:cBhvr>
                                      <p:tavLst>
                                        <p:tav tm="0">
                                          <p:val>
                                            <p:strVal val="#ppt_x"/>
                                          </p:val>
                                        </p:tav>
                                        <p:tav tm="100000">
                                          <p:val>
                                            <p:strVal val="#ppt_x"/>
                                          </p:val>
                                        </p:tav>
                                      </p:tavLst>
                                    </p:anim>
                                    <p:anim calcmode="lin" valueType="num">
                                      <p:cBhvr>
                                        <p:cTn dur="1000" fill="hold" id="55"/>
                                        <p:tgtEl>
                                          <p:spTgt spid="16"/>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7"/>
                                        </p:tgtEl>
                                        <p:attrNameLst>
                                          <p:attrName>style.visibility</p:attrName>
                                        </p:attrNameLst>
                                      </p:cBhvr>
                                      <p:to>
                                        <p:strVal val="visible"/>
                                      </p:to>
                                    </p:set>
                                    <p:animEffect filter="fade" transition="in">
                                      <p:cBhvr>
                                        <p:cTn dur="1000" id="58"/>
                                        <p:tgtEl>
                                          <p:spTgt spid="17"/>
                                        </p:tgtEl>
                                      </p:cBhvr>
                                    </p:animEffect>
                                    <p:anim calcmode="lin" valueType="num">
                                      <p:cBhvr>
                                        <p:cTn dur="1000" fill="hold" id="59"/>
                                        <p:tgtEl>
                                          <p:spTgt spid="17"/>
                                        </p:tgtEl>
                                        <p:attrNameLst>
                                          <p:attrName>ppt_x</p:attrName>
                                        </p:attrNameLst>
                                      </p:cBhvr>
                                      <p:tavLst>
                                        <p:tav tm="0">
                                          <p:val>
                                            <p:strVal val="#ppt_x"/>
                                          </p:val>
                                        </p:tav>
                                        <p:tav tm="100000">
                                          <p:val>
                                            <p:strVal val="#ppt_x"/>
                                          </p:val>
                                        </p:tav>
                                      </p:tavLst>
                                    </p:anim>
                                    <p:anim calcmode="lin" valueType="num">
                                      <p:cBhvr>
                                        <p:cTn dur="1000" fill="hold" id="60"/>
                                        <p:tgtEl>
                                          <p:spTgt spid="17"/>
                                        </p:tgtEl>
                                        <p:attrNameLst>
                                          <p:attrName>ppt_y</p:attrName>
                                        </p:attrNameLst>
                                      </p:cBhvr>
                                      <p:tavLst>
                                        <p:tav tm="0">
                                          <p:val>
                                            <p:strVal val="#ppt_y+.1"/>
                                          </p:val>
                                        </p:tav>
                                        <p:tav tm="100000">
                                          <p:val>
                                            <p:strVal val="#ppt_y"/>
                                          </p:val>
                                        </p:tav>
                                      </p:tavLst>
                                    </p:anim>
                                  </p:childTnLst>
                                </p:cTn>
                              </p:par>
                              <p:par>
                                <p:cTn fill="hold" grpId="0" id="61" nodeType="withEffect" presetClass="entr" presetID="42" presetSubtype="0">
                                  <p:stCondLst>
                                    <p:cond delay="0"/>
                                  </p:stCondLst>
                                  <p:childTnLst>
                                    <p:set>
                                      <p:cBhvr>
                                        <p:cTn dur="1" fill="hold" id="62">
                                          <p:stCondLst>
                                            <p:cond delay="0"/>
                                          </p:stCondLst>
                                        </p:cTn>
                                        <p:tgtEl>
                                          <p:spTgt spid="18"/>
                                        </p:tgtEl>
                                        <p:attrNameLst>
                                          <p:attrName>style.visibility</p:attrName>
                                        </p:attrNameLst>
                                      </p:cBhvr>
                                      <p:to>
                                        <p:strVal val="visible"/>
                                      </p:to>
                                    </p:set>
                                    <p:animEffect filter="fade" transition="in">
                                      <p:cBhvr>
                                        <p:cTn dur="1000" id="63"/>
                                        <p:tgtEl>
                                          <p:spTgt spid="18"/>
                                        </p:tgtEl>
                                      </p:cBhvr>
                                    </p:animEffect>
                                    <p:anim calcmode="lin" valueType="num">
                                      <p:cBhvr>
                                        <p:cTn dur="1000" fill="hold" id="64"/>
                                        <p:tgtEl>
                                          <p:spTgt spid="18"/>
                                        </p:tgtEl>
                                        <p:attrNameLst>
                                          <p:attrName>ppt_x</p:attrName>
                                        </p:attrNameLst>
                                      </p:cBhvr>
                                      <p:tavLst>
                                        <p:tav tm="0">
                                          <p:val>
                                            <p:strVal val="#ppt_x"/>
                                          </p:val>
                                        </p:tav>
                                        <p:tav tm="100000">
                                          <p:val>
                                            <p:strVal val="#ppt_x"/>
                                          </p:val>
                                        </p:tav>
                                      </p:tavLst>
                                    </p:anim>
                                    <p:anim calcmode="lin" valueType="num">
                                      <p:cBhvr>
                                        <p:cTn dur="1000" fill="hold" id="65"/>
                                        <p:tgtEl>
                                          <p:spTgt spid="18"/>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19"/>
                                        </p:tgtEl>
                                        <p:attrNameLst>
                                          <p:attrName>style.visibility</p:attrName>
                                        </p:attrNameLst>
                                      </p:cBhvr>
                                      <p:to>
                                        <p:strVal val="visible"/>
                                      </p:to>
                                    </p:set>
                                    <p:animEffect filter="fade" transition="in">
                                      <p:cBhvr>
                                        <p:cTn dur="1000" id="68"/>
                                        <p:tgtEl>
                                          <p:spTgt spid="19"/>
                                        </p:tgtEl>
                                      </p:cBhvr>
                                    </p:animEffect>
                                    <p:anim calcmode="lin" valueType="num">
                                      <p:cBhvr>
                                        <p:cTn dur="1000" fill="hold" id="69"/>
                                        <p:tgtEl>
                                          <p:spTgt spid="19"/>
                                        </p:tgtEl>
                                        <p:attrNameLst>
                                          <p:attrName>ppt_x</p:attrName>
                                        </p:attrNameLst>
                                      </p:cBhvr>
                                      <p:tavLst>
                                        <p:tav tm="0">
                                          <p:val>
                                            <p:strVal val="#ppt_x"/>
                                          </p:val>
                                        </p:tav>
                                        <p:tav tm="100000">
                                          <p:val>
                                            <p:strVal val="#ppt_x"/>
                                          </p:val>
                                        </p:tav>
                                      </p:tavLst>
                                    </p:anim>
                                    <p:anim calcmode="lin" valueType="num">
                                      <p:cBhvr>
                                        <p:cTn dur="1000" fill="hold" id="70"/>
                                        <p:tgtEl>
                                          <p:spTgt spid="19"/>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20"/>
                                        </p:tgtEl>
                                        <p:attrNameLst>
                                          <p:attrName>style.visibility</p:attrName>
                                        </p:attrNameLst>
                                      </p:cBhvr>
                                      <p:to>
                                        <p:strVal val="visible"/>
                                      </p:to>
                                    </p:set>
                                    <p:animEffect filter="fade" transition="in">
                                      <p:cBhvr>
                                        <p:cTn dur="1000" id="73"/>
                                        <p:tgtEl>
                                          <p:spTgt spid="20"/>
                                        </p:tgtEl>
                                      </p:cBhvr>
                                    </p:animEffect>
                                    <p:anim calcmode="lin" valueType="num">
                                      <p:cBhvr>
                                        <p:cTn dur="1000" fill="hold" id="74"/>
                                        <p:tgtEl>
                                          <p:spTgt spid="20"/>
                                        </p:tgtEl>
                                        <p:attrNameLst>
                                          <p:attrName>ppt_x</p:attrName>
                                        </p:attrNameLst>
                                      </p:cBhvr>
                                      <p:tavLst>
                                        <p:tav tm="0">
                                          <p:val>
                                            <p:strVal val="#ppt_x"/>
                                          </p:val>
                                        </p:tav>
                                        <p:tav tm="100000">
                                          <p:val>
                                            <p:strVal val="#ppt_x"/>
                                          </p:val>
                                        </p:tav>
                                      </p:tavLst>
                                    </p:anim>
                                    <p:anim calcmode="lin" valueType="num">
                                      <p:cBhvr>
                                        <p:cTn dur="1000" fill="hold" id="75"/>
                                        <p:tgtEl>
                                          <p:spTgt spid="20"/>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1"/>
                                        </p:tgtEl>
                                        <p:attrNameLst>
                                          <p:attrName>style.visibility</p:attrName>
                                        </p:attrNameLst>
                                      </p:cBhvr>
                                      <p:to>
                                        <p:strVal val="visible"/>
                                      </p:to>
                                    </p:set>
                                    <p:animEffect filter="fade" transition="in">
                                      <p:cBhvr>
                                        <p:cTn dur="1000" id="78"/>
                                        <p:tgtEl>
                                          <p:spTgt spid="21"/>
                                        </p:tgtEl>
                                      </p:cBhvr>
                                    </p:animEffect>
                                    <p:anim calcmode="lin" valueType="num">
                                      <p:cBhvr>
                                        <p:cTn dur="1000" fill="hold" id="79"/>
                                        <p:tgtEl>
                                          <p:spTgt spid="21"/>
                                        </p:tgtEl>
                                        <p:attrNameLst>
                                          <p:attrName>ppt_x</p:attrName>
                                        </p:attrNameLst>
                                      </p:cBhvr>
                                      <p:tavLst>
                                        <p:tav tm="0">
                                          <p:val>
                                            <p:strVal val="#ppt_x"/>
                                          </p:val>
                                        </p:tav>
                                        <p:tav tm="100000">
                                          <p:val>
                                            <p:strVal val="#ppt_x"/>
                                          </p:val>
                                        </p:tav>
                                      </p:tavLst>
                                    </p:anim>
                                    <p:anim calcmode="lin" valueType="num">
                                      <p:cBhvr>
                                        <p:cTn dur="1000" fill="hold" id="80"/>
                                        <p:tgtEl>
                                          <p:spTgt spid="21"/>
                                        </p:tgtEl>
                                        <p:attrNameLst>
                                          <p:attrName>ppt_y</p:attrName>
                                        </p:attrNameLst>
                                      </p:cBhvr>
                                      <p:tavLst>
                                        <p:tav tm="0">
                                          <p:val>
                                            <p:strVal val="#ppt_y+.1"/>
                                          </p:val>
                                        </p:tav>
                                        <p:tav tm="100000">
                                          <p:val>
                                            <p:strVal val="#ppt_y"/>
                                          </p:val>
                                        </p:tav>
                                      </p:tavLst>
                                    </p:anim>
                                  </p:childTnLst>
                                </p:cTn>
                              </p:par>
                              <p:par>
                                <p:cTn fill="hold" grpId="0" id="81" nodeType="withEffect" presetClass="entr" presetID="42" presetSubtype="0">
                                  <p:stCondLst>
                                    <p:cond delay="0"/>
                                  </p:stCondLst>
                                  <p:childTnLst>
                                    <p:set>
                                      <p:cBhvr>
                                        <p:cTn dur="1" fill="hold" id="82">
                                          <p:stCondLst>
                                            <p:cond delay="0"/>
                                          </p:stCondLst>
                                        </p:cTn>
                                        <p:tgtEl>
                                          <p:spTgt spid="22"/>
                                        </p:tgtEl>
                                        <p:attrNameLst>
                                          <p:attrName>style.visibility</p:attrName>
                                        </p:attrNameLst>
                                      </p:cBhvr>
                                      <p:to>
                                        <p:strVal val="visible"/>
                                      </p:to>
                                    </p:set>
                                    <p:animEffect filter="fade" transition="in">
                                      <p:cBhvr>
                                        <p:cTn dur="1000" id="83"/>
                                        <p:tgtEl>
                                          <p:spTgt spid="22"/>
                                        </p:tgtEl>
                                      </p:cBhvr>
                                    </p:animEffect>
                                    <p:anim calcmode="lin" valueType="num">
                                      <p:cBhvr>
                                        <p:cTn dur="1000" fill="hold" id="84"/>
                                        <p:tgtEl>
                                          <p:spTgt spid="22"/>
                                        </p:tgtEl>
                                        <p:attrNameLst>
                                          <p:attrName>ppt_x</p:attrName>
                                        </p:attrNameLst>
                                      </p:cBhvr>
                                      <p:tavLst>
                                        <p:tav tm="0">
                                          <p:val>
                                            <p:strVal val="#ppt_x"/>
                                          </p:val>
                                        </p:tav>
                                        <p:tav tm="100000">
                                          <p:val>
                                            <p:strVal val="#ppt_x"/>
                                          </p:val>
                                        </p:tav>
                                      </p:tavLst>
                                    </p:anim>
                                    <p:anim calcmode="lin" valueType="num">
                                      <p:cBhvr>
                                        <p:cTn dur="1000" fill="hold" id="85"/>
                                        <p:tgtEl>
                                          <p:spTgt spid="22"/>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23"/>
                                        </p:tgtEl>
                                        <p:attrNameLst>
                                          <p:attrName>style.visibility</p:attrName>
                                        </p:attrNameLst>
                                      </p:cBhvr>
                                      <p:to>
                                        <p:strVal val="visible"/>
                                      </p:to>
                                    </p:set>
                                    <p:animEffect filter="fade" transition="in">
                                      <p:cBhvr>
                                        <p:cTn dur="1000" id="88"/>
                                        <p:tgtEl>
                                          <p:spTgt spid="23"/>
                                        </p:tgtEl>
                                      </p:cBhvr>
                                    </p:animEffect>
                                    <p:anim calcmode="lin" valueType="num">
                                      <p:cBhvr>
                                        <p:cTn dur="1000" fill="hold" id="89"/>
                                        <p:tgtEl>
                                          <p:spTgt spid="23"/>
                                        </p:tgtEl>
                                        <p:attrNameLst>
                                          <p:attrName>ppt_x</p:attrName>
                                        </p:attrNameLst>
                                      </p:cBhvr>
                                      <p:tavLst>
                                        <p:tav tm="0">
                                          <p:val>
                                            <p:strVal val="#ppt_x"/>
                                          </p:val>
                                        </p:tav>
                                        <p:tav tm="100000">
                                          <p:val>
                                            <p:strVal val="#ppt_x"/>
                                          </p:val>
                                        </p:tav>
                                      </p:tavLst>
                                    </p:anim>
                                    <p:anim calcmode="lin" valueType="num">
                                      <p:cBhvr>
                                        <p:cTn dur="1000" fill="hold" id="90"/>
                                        <p:tgtEl>
                                          <p:spTgt spid="23"/>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0"/>
                                  </p:stCondLst>
                                  <p:childTnLst>
                                    <p:set>
                                      <p:cBhvr>
                                        <p:cTn dur="1" fill="hold" id="92">
                                          <p:stCondLst>
                                            <p:cond delay="0"/>
                                          </p:stCondLst>
                                        </p:cTn>
                                        <p:tgtEl>
                                          <p:spTgt spid="24"/>
                                        </p:tgtEl>
                                        <p:attrNameLst>
                                          <p:attrName>style.visibility</p:attrName>
                                        </p:attrNameLst>
                                      </p:cBhvr>
                                      <p:to>
                                        <p:strVal val="visible"/>
                                      </p:to>
                                    </p:set>
                                    <p:animEffect filter="fade" transition="in">
                                      <p:cBhvr>
                                        <p:cTn dur="1000" id="93"/>
                                        <p:tgtEl>
                                          <p:spTgt spid="24"/>
                                        </p:tgtEl>
                                      </p:cBhvr>
                                    </p:animEffect>
                                    <p:anim calcmode="lin" valueType="num">
                                      <p:cBhvr>
                                        <p:cTn dur="1000" fill="hold" id="94"/>
                                        <p:tgtEl>
                                          <p:spTgt spid="24"/>
                                        </p:tgtEl>
                                        <p:attrNameLst>
                                          <p:attrName>ppt_x</p:attrName>
                                        </p:attrNameLst>
                                      </p:cBhvr>
                                      <p:tavLst>
                                        <p:tav tm="0">
                                          <p:val>
                                            <p:strVal val="#ppt_x"/>
                                          </p:val>
                                        </p:tav>
                                        <p:tav tm="100000">
                                          <p:val>
                                            <p:strVal val="#ppt_x"/>
                                          </p:val>
                                        </p:tav>
                                      </p:tavLst>
                                    </p:anim>
                                    <p:anim calcmode="lin" valueType="num">
                                      <p:cBhvr>
                                        <p:cTn dur="1000" fill="hold" id="95"/>
                                        <p:tgtEl>
                                          <p:spTgt spid="24"/>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25"/>
                                        </p:tgtEl>
                                        <p:attrNameLst>
                                          <p:attrName>style.visibility</p:attrName>
                                        </p:attrNameLst>
                                      </p:cBhvr>
                                      <p:to>
                                        <p:strVal val="visible"/>
                                      </p:to>
                                    </p:set>
                                    <p:animEffect filter="fade" transition="in">
                                      <p:cBhvr>
                                        <p:cTn dur="1000" id="98"/>
                                        <p:tgtEl>
                                          <p:spTgt spid="25"/>
                                        </p:tgtEl>
                                      </p:cBhvr>
                                    </p:animEffect>
                                    <p:anim calcmode="lin" valueType="num">
                                      <p:cBhvr>
                                        <p:cTn dur="1000" fill="hold" id="99"/>
                                        <p:tgtEl>
                                          <p:spTgt spid="25"/>
                                        </p:tgtEl>
                                        <p:attrNameLst>
                                          <p:attrName>ppt_x</p:attrName>
                                        </p:attrNameLst>
                                      </p:cBhvr>
                                      <p:tavLst>
                                        <p:tav tm="0">
                                          <p:val>
                                            <p:strVal val="#ppt_x"/>
                                          </p:val>
                                        </p:tav>
                                        <p:tav tm="100000">
                                          <p:val>
                                            <p:strVal val="#ppt_x"/>
                                          </p:val>
                                        </p:tav>
                                      </p:tavLst>
                                    </p:anim>
                                    <p:anim calcmode="lin" valueType="num">
                                      <p:cBhvr>
                                        <p:cTn dur="1000" fill="hold" id="100"/>
                                        <p:tgtEl>
                                          <p:spTgt spid="25"/>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26"/>
                                        </p:tgtEl>
                                        <p:attrNameLst>
                                          <p:attrName>style.visibility</p:attrName>
                                        </p:attrNameLst>
                                      </p:cBhvr>
                                      <p:to>
                                        <p:strVal val="visible"/>
                                      </p:to>
                                    </p:set>
                                    <p:animEffect filter="fade" transition="in">
                                      <p:cBhvr>
                                        <p:cTn dur="1000" id="103"/>
                                        <p:tgtEl>
                                          <p:spTgt spid="26"/>
                                        </p:tgtEl>
                                      </p:cBhvr>
                                    </p:animEffect>
                                    <p:anim calcmode="lin" valueType="num">
                                      <p:cBhvr>
                                        <p:cTn dur="1000" fill="hold" id="104"/>
                                        <p:tgtEl>
                                          <p:spTgt spid="26"/>
                                        </p:tgtEl>
                                        <p:attrNameLst>
                                          <p:attrName>ppt_x</p:attrName>
                                        </p:attrNameLst>
                                      </p:cBhvr>
                                      <p:tavLst>
                                        <p:tav tm="0">
                                          <p:val>
                                            <p:strVal val="#ppt_x"/>
                                          </p:val>
                                        </p:tav>
                                        <p:tav tm="100000">
                                          <p:val>
                                            <p:strVal val="#ppt_x"/>
                                          </p:val>
                                        </p:tav>
                                      </p:tavLst>
                                    </p:anim>
                                    <p:anim calcmode="lin" valueType="num">
                                      <p:cBhvr>
                                        <p:cTn dur="1000" fill="hold" id="105"/>
                                        <p:tgtEl>
                                          <p:spTgt spid="26"/>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0"/>
                                  </p:stCondLst>
                                  <p:childTnLst>
                                    <p:set>
                                      <p:cBhvr>
                                        <p:cTn dur="1" fill="hold" id="107">
                                          <p:stCondLst>
                                            <p:cond delay="0"/>
                                          </p:stCondLst>
                                        </p:cTn>
                                        <p:tgtEl>
                                          <p:spTgt spid="27"/>
                                        </p:tgtEl>
                                        <p:attrNameLst>
                                          <p:attrName>style.visibility</p:attrName>
                                        </p:attrNameLst>
                                      </p:cBhvr>
                                      <p:to>
                                        <p:strVal val="visible"/>
                                      </p:to>
                                    </p:set>
                                    <p:animEffect filter="fade" transition="in">
                                      <p:cBhvr>
                                        <p:cTn dur="1000" id="108"/>
                                        <p:tgtEl>
                                          <p:spTgt spid="27"/>
                                        </p:tgtEl>
                                      </p:cBhvr>
                                    </p:animEffect>
                                    <p:anim calcmode="lin" valueType="num">
                                      <p:cBhvr>
                                        <p:cTn dur="1000" fill="hold" id="109"/>
                                        <p:tgtEl>
                                          <p:spTgt spid="27"/>
                                        </p:tgtEl>
                                        <p:attrNameLst>
                                          <p:attrName>ppt_x</p:attrName>
                                        </p:attrNameLst>
                                      </p:cBhvr>
                                      <p:tavLst>
                                        <p:tav tm="0">
                                          <p:val>
                                            <p:strVal val="#ppt_x"/>
                                          </p:val>
                                        </p:tav>
                                        <p:tav tm="100000">
                                          <p:val>
                                            <p:strVal val="#ppt_x"/>
                                          </p:val>
                                        </p:tav>
                                      </p:tavLst>
                                    </p:anim>
                                    <p:anim calcmode="lin" valueType="num">
                                      <p:cBhvr>
                                        <p:cTn dur="1000" fill="hold" id="110"/>
                                        <p:tgtEl>
                                          <p:spTgt spid="27"/>
                                        </p:tgtEl>
                                        <p:attrNameLst>
                                          <p:attrName>ppt_y</p:attrName>
                                        </p:attrNameLst>
                                      </p:cBhvr>
                                      <p:tavLst>
                                        <p:tav tm="0">
                                          <p:val>
                                            <p:strVal val="#ppt_y+.1"/>
                                          </p:val>
                                        </p:tav>
                                        <p:tav tm="100000">
                                          <p:val>
                                            <p:strVal val="#ppt_y"/>
                                          </p:val>
                                        </p:tav>
                                      </p:tavLst>
                                    </p:anim>
                                  </p:childTnLst>
                                </p:cTn>
                              </p:par>
                              <p:par>
                                <p:cTn fill="hold" grpId="0" id="111" nodeType="withEffect" presetClass="entr" presetID="42" presetSubtype="0">
                                  <p:stCondLst>
                                    <p:cond delay="0"/>
                                  </p:stCondLst>
                                  <p:childTnLst>
                                    <p:set>
                                      <p:cBhvr>
                                        <p:cTn dur="1" fill="hold" id="112">
                                          <p:stCondLst>
                                            <p:cond delay="0"/>
                                          </p:stCondLst>
                                        </p:cTn>
                                        <p:tgtEl>
                                          <p:spTgt spid="28"/>
                                        </p:tgtEl>
                                        <p:attrNameLst>
                                          <p:attrName>style.visibility</p:attrName>
                                        </p:attrNameLst>
                                      </p:cBhvr>
                                      <p:to>
                                        <p:strVal val="visible"/>
                                      </p:to>
                                    </p:set>
                                    <p:animEffect filter="fade" transition="in">
                                      <p:cBhvr>
                                        <p:cTn dur="1000" id="113"/>
                                        <p:tgtEl>
                                          <p:spTgt spid="28"/>
                                        </p:tgtEl>
                                      </p:cBhvr>
                                    </p:animEffect>
                                    <p:anim calcmode="lin" valueType="num">
                                      <p:cBhvr>
                                        <p:cTn dur="1000" fill="hold" id="114"/>
                                        <p:tgtEl>
                                          <p:spTgt spid="28"/>
                                        </p:tgtEl>
                                        <p:attrNameLst>
                                          <p:attrName>ppt_x</p:attrName>
                                        </p:attrNameLst>
                                      </p:cBhvr>
                                      <p:tavLst>
                                        <p:tav tm="0">
                                          <p:val>
                                            <p:strVal val="#ppt_x"/>
                                          </p:val>
                                        </p:tav>
                                        <p:tav tm="100000">
                                          <p:val>
                                            <p:strVal val="#ppt_x"/>
                                          </p:val>
                                        </p:tav>
                                      </p:tavLst>
                                    </p:anim>
                                    <p:anim calcmode="lin" valueType="num">
                                      <p:cBhvr>
                                        <p:cTn dur="1000" fill="hold" id="115"/>
                                        <p:tgtEl>
                                          <p:spTgt spid="28"/>
                                        </p:tgtEl>
                                        <p:attrNameLst>
                                          <p:attrName>ppt_y</p:attrName>
                                        </p:attrNameLst>
                                      </p:cBhvr>
                                      <p:tavLst>
                                        <p:tav tm="0">
                                          <p:val>
                                            <p:strVal val="#ppt_y+.1"/>
                                          </p:val>
                                        </p:tav>
                                        <p:tav tm="100000">
                                          <p:val>
                                            <p:strVal val="#ppt_y"/>
                                          </p:val>
                                        </p:tav>
                                      </p:tavLst>
                                    </p:anim>
                                  </p:childTnLst>
                                </p:cTn>
                              </p:par>
                              <p:par>
                                <p:cTn fill="hold" grpId="0" id="116" nodeType="withEffect" presetClass="entr" presetID="42" presetSubtype="0">
                                  <p:stCondLst>
                                    <p:cond delay="0"/>
                                  </p:stCondLst>
                                  <p:childTnLst>
                                    <p:set>
                                      <p:cBhvr>
                                        <p:cTn dur="1" fill="hold" id="117">
                                          <p:stCondLst>
                                            <p:cond delay="0"/>
                                          </p:stCondLst>
                                        </p:cTn>
                                        <p:tgtEl>
                                          <p:spTgt spid="29"/>
                                        </p:tgtEl>
                                        <p:attrNameLst>
                                          <p:attrName>style.visibility</p:attrName>
                                        </p:attrNameLst>
                                      </p:cBhvr>
                                      <p:to>
                                        <p:strVal val="visible"/>
                                      </p:to>
                                    </p:set>
                                    <p:animEffect filter="fade" transition="in">
                                      <p:cBhvr>
                                        <p:cTn dur="1000" id="118"/>
                                        <p:tgtEl>
                                          <p:spTgt spid="29"/>
                                        </p:tgtEl>
                                      </p:cBhvr>
                                    </p:animEffect>
                                    <p:anim calcmode="lin" valueType="num">
                                      <p:cBhvr>
                                        <p:cTn dur="1000" fill="hold" id="119"/>
                                        <p:tgtEl>
                                          <p:spTgt spid="29"/>
                                        </p:tgtEl>
                                        <p:attrNameLst>
                                          <p:attrName>ppt_x</p:attrName>
                                        </p:attrNameLst>
                                      </p:cBhvr>
                                      <p:tavLst>
                                        <p:tav tm="0">
                                          <p:val>
                                            <p:strVal val="#ppt_x"/>
                                          </p:val>
                                        </p:tav>
                                        <p:tav tm="100000">
                                          <p:val>
                                            <p:strVal val="#ppt_x"/>
                                          </p:val>
                                        </p:tav>
                                      </p:tavLst>
                                    </p:anim>
                                    <p:anim calcmode="lin" valueType="num">
                                      <p:cBhvr>
                                        <p:cTn dur="1000" fill="hold" id="120"/>
                                        <p:tgtEl>
                                          <p:spTgt spid="29"/>
                                        </p:tgtEl>
                                        <p:attrNameLst>
                                          <p:attrName>ppt_y</p:attrName>
                                        </p:attrNameLst>
                                      </p:cBhvr>
                                      <p:tavLst>
                                        <p:tav tm="0">
                                          <p:val>
                                            <p:strVal val="#ppt_y+.1"/>
                                          </p:val>
                                        </p:tav>
                                        <p:tav tm="100000">
                                          <p:val>
                                            <p:strVal val="#ppt_y"/>
                                          </p:val>
                                        </p:tav>
                                      </p:tavLst>
                                    </p:anim>
                                  </p:childTnLst>
                                </p:cTn>
                              </p:par>
                              <p:par>
                                <p:cTn fill="hold" grpId="0" id="121" nodeType="withEffect" presetClass="entr" presetID="42" presetSubtype="0">
                                  <p:stCondLst>
                                    <p:cond delay="0"/>
                                  </p:stCondLst>
                                  <p:childTnLst>
                                    <p:set>
                                      <p:cBhvr>
                                        <p:cTn dur="1" fill="hold" id="122">
                                          <p:stCondLst>
                                            <p:cond delay="0"/>
                                          </p:stCondLst>
                                        </p:cTn>
                                        <p:tgtEl>
                                          <p:spTgt spid="30"/>
                                        </p:tgtEl>
                                        <p:attrNameLst>
                                          <p:attrName>style.visibility</p:attrName>
                                        </p:attrNameLst>
                                      </p:cBhvr>
                                      <p:to>
                                        <p:strVal val="visible"/>
                                      </p:to>
                                    </p:set>
                                    <p:animEffect filter="fade" transition="in">
                                      <p:cBhvr>
                                        <p:cTn dur="1000" id="123"/>
                                        <p:tgtEl>
                                          <p:spTgt spid="30"/>
                                        </p:tgtEl>
                                      </p:cBhvr>
                                    </p:animEffect>
                                    <p:anim calcmode="lin" valueType="num">
                                      <p:cBhvr>
                                        <p:cTn dur="1000" fill="hold" id="124"/>
                                        <p:tgtEl>
                                          <p:spTgt spid="30"/>
                                        </p:tgtEl>
                                        <p:attrNameLst>
                                          <p:attrName>ppt_x</p:attrName>
                                        </p:attrNameLst>
                                      </p:cBhvr>
                                      <p:tavLst>
                                        <p:tav tm="0">
                                          <p:val>
                                            <p:strVal val="#ppt_x"/>
                                          </p:val>
                                        </p:tav>
                                        <p:tav tm="100000">
                                          <p:val>
                                            <p:strVal val="#ppt_x"/>
                                          </p:val>
                                        </p:tav>
                                      </p:tavLst>
                                    </p:anim>
                                    <p:anim calcmode="lin" valueType="num">
                                      <p:cBhvr>
                                        <p:cTn dur="1000" fill="hold" id="125"/>
                                        <p:tgtEl>
                                          <p:spTgt spid="30"/>
                                        </p:tgtEl>
                                        <p:attrNameLst>
                                          <p:attrName>ppt_y</p:attrName>
                                        </p:attrNameLst>
                                      </p:cBhvr>
                                      <p:tavLst>
                                        <p:tav tm="0">
                                          <p:val>
                                            <p:strVal val="#ppt_y+.1"/>
                                          </p:val>
                                        </p:tav>
                                        <p:tav tm="100000">
                                          <p:val>
                                            <p:strVal val="#ppt_y"/>
                                          </p:val>
                                        </p:tav>
                                      </p:tavLst>
                                    </p:anim>
                                  </p:childTnLst>
                                </p:cTn>
                              </p:par>
                              <p:par>
                                <p:cTn fill="hold" grpId="0" id="126" nodeType="withEffect" presetClass="entr" presetID="42" presetSubtype="0">
                                  <p:stCondLst>
                                    <p:cond delay="0"/>
                                  </p:stCondLst>
                                  <p:childTnLst>
                                    <p:set>
                                      <p:cBhvr>
                                        <p:cTn dur="1" fill="hold" id="127">
                                          <p:stCondLst>
                                            <p:cond delay="0"/>
                                          </p:stCondLst>
                                        </p:cTn>
                                        <p:tgtEl>
                                          <p:spTgt spid="31"/>
                                        </p:tgtEl>
                                        <p:attrNameLst>
                                          <p:attrName>style.visibility</p:attrName>
                                        </p:attrNameLst>
                                      </p:cBhvr>
                                      <p:to>
                                        <p:strVal val="visible"/>
                                      </p:to>
                                    </p:set>
                                    <p:animEffect filter="fade" transition="in">
                                      <p:cBhvr>
                                        <p:cTn dur="1000" id="128"/>
                                        <p:tgtEl>
                                          <p:spTgt spid="31"/>
                                        </p:tgtEl>
                                      </p:cBhvr>
                                    </p:animEffect>
                                    <p:anim calcmode="lin" valueType="num">
                                      <p:cBhvr>
                                        <p:cTn dur="1000" fill="hold" id="129"/>
                                        <p:tgtEl>
                                          <p:spTgt spid="31"/>
                                        </p:tgtEl>
                                        <p:attrNameLst>
                                          <p:attrName>ppt_x</p:attrName>
                                        </p:attrNameLst>
                                      </p:cBhvr>
                                      <p:tavLst>
                                        <p:tav tm="0">
                                          <p:val>
                                            <p:strVal val="#ppt_x"/>
                                          </p:val>
                                        </p:tav>
                                        <p:tav tm="100000">
                                          <p:val>
                                            <p:strVal val="#ppt_x"/>
                                          </p:val>
                                        </p:tav>
                                      </p:tavLst>
                                    </p:anim>
                                    <p:anim calcmode="lin" valueType="num">
                                      <p:cBhvr>
                                        <p:cTn dur="1000" fill="hold" id="130"/>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39" name="组合 38">
            <a:extLst>
              <a:ext uri="{FF2B5EF4-FFF2-40B4-BE49-F238E27FC236}">
                <a16:creationId xmlns:a16="http://schemas.microsoft.com/office/drawing/2014/main" id="{CD8CCCAF-CE93-415A-9864-6472993D5D2F}"/>
              </a:ext>
            </a:extLst>
          </p:cNvPr>
          <p:cNvGrpSpPr/>
          <p:nvPr/>
        </p:nvGrpSpPr>
        <p:grpSpPr>
          <a:xfrm>
            <a:off x="1634969" y="2074127"/>
            <a:ext cx="9088208" cy="3680388"/>
            <a:chOff x="589934" y="623368"/>
            <a:chExt cx="7793051" cy="3155898"/>
          </a:xfrm>
        </p:grpSpPr>
        <p:cxnSp>
          <p:nvCxnSpPr>
            <p:cNvPr id="40" name="直接连接符 57">
              <a:extLst>
                <a:ext uri="{FF2B5EF4-FFF2-40B4-BE49-F238E27FC236}">
                  <a16:creationId xmlns:a16="http://schemas.microsoft.com/office/drawing/2014/main" id="{54F4D30F-F46D-4310-8E62-72CA9E4C6067}"/>
                </a:ext>
              </a:extLst>
            </p:cNvPr>
            <p:cNvCxnSpPr/>
            <p:nvPr/>
          </p:nvCxnSpPr>
          <p:spPr>
            <a:xfrm flipH="1">
              <a:off x="1634400" y="1758955"/>
              <a:ext cx="0" cy="1190684"/>
            </a:xfrm>
            <a:prstGeom prst="line">
              <a:avLst/>
            </a:prstGeom>
            <a:ln>
              <a:solidFill>
                <a:srgbClr val="769867"/>
              </a:solidFill>
              <a:tailEnd type="oval"/>
            </a:ln>
          </p:spPr>
          <p:style>
            <a:lnRef idx="1">
              <a:schemeClr val="accent1"/>
            </a:lnRef>
            <a:fillRef idx="0">
              <a:schemeClr val="accent1"/>
            </a:fillRef>
            <a:effectRef idx="0">
              <a:schemeClr val="accent1"/>
            </a:effectRef>
            <a:fontRef idx="minor">
              <a:schemeClr val="tx1"/>
            </a:fontRef>
          </p:style>
        </p:cxnSp>
        <p:cxnSp>
          <p:nvCxnSpPr>
            <p:cNvPr id="41" name="直接连接符 58">
              <a:extLst>
                <a:ext uri="{FF2B5EF4-FFF2-40B4-BE49-F238E27FC236}">
                  <a16:creationId xmlns:a16="http://schemas.microsoft.com/office/drawing/2014/main" id="{E5C4F396-5142-4EB6-B34C-110562F51AD6}"/>
                </a:ext>
              </a:extLst>
            </p:cNvPr>
            <p:cNvCxnSpPr/>
            <p:nvPr/>
          </p:nvCxnSpPr>
          <p:spPr>
            <a:xfrm flipH="1">
              <a:off x="3535772" y="1758955"/>
              <a:ext cx="0" cy="1190684"/>
            </a:xfrm>
            <a:prstGeom prst="line">
              <a:avLst/>
            </a:prstGeom>
            <a:ln>
              <a:solidFill>
                <a:srgbClr val="769867"/>
              </a:solidFill>
              <a:tailEnd type="oval"/>
            </a:ln>
          </p:spPr>
          <p:style>
            <a:lnRef idx="1">
              <a:schemeClr val="accent1"/>
            </a:lnRef>
            <a:fillRef idx="0">
              <a:schemeClr val="accent1"/>
            </a:fillRef>
            <a:effectRef idx="0">
              <a:schemeClr val="accent1"/>
            </a:effectRef>
            <a:fontRef idx="minor">
              <a:schemeClr val="tx1"/>
            </a:fontRef>
          </p:style>
        </p:cxnSp>
        <p:cxnSp>
          <p:nvCxnSpPr>
            <p:cNvPr id="42" name="直接连接符 59">
              <a:extLst>
                <a:ext uri="{FF2B5EF4-FFF2-40B4-BE49-F238E27FC236}">
                  <a16:creationId xmlns:a16="http://schemas.microsoft.com/office/drawing/2014/main" id="{1A450522-1B73-4854-A46F-32F30F7EB303}"/>
                </a:ext>
              </a:extLst>
            </p:cNvPr>
            <p:cNvCxnSpPr/>
            <p:nvPr/>
          </p:nvCxnSpPr>
          <p:spPr>
            <a:xfrm flipH="1">
              <a:off x="5439010" y="1758955"/>
              <a:ext cx="0" cy="1190684"/>
            </a:xfrm>
            <a:prstGeom prst="line">
              <a:avLst/>
            </a:prstGeom>
            <a:ln>
              <a:solidFill>
                <a:srgbClr val="769867"/>
              </a:solidFill>
              <a:tailEnd type="oval"/>
            </a:ln>
          </p:spPr>
          <p:style>
            <a:lnRef idx="1">
              <a:schemeClr val="accent1"/>
            </a:lnRef>
            <a:fillRef idx="0">
              <a:schemeClr val="accent1"/>
            </a:fillRef>
            <a:effectRef idx="0">
              <a:schemeClr val="accent1"/>
            </a:effectRef>
            <a:fontRef idx="minor">
              <a:schemeClr val="tx1"/>
            </a:fontRef>
          </p:style>
        </p:cxnSp>
        <p:cxnSp>
          <p:nvCxnSpPr>
            <p:cNvPr id="43" name="直接连接符 60">
              <a:extLst>
                <a:ext uri="{FF2B5EF4-FFF2-40B4-BE49-F238E27FC236}">
                  <a16:creationId xmlns:a16="http://schemas.microsoft.com/office/drawing/2014/main" id="{0BB2FF99-ED4A-4EFA-BCDD-D8089BBC3AA7}"/>
                </a:ext>
              </a:extLst>
            </p:cNvPr>
            <p:cNvCxnSpPr/>
            <p:nvPr/>
          </p:nvCxnSpPr>
          <p:spPr>
            <a:xfrm flipH="1">
              <a:off x="7342247" y="1758955"/>
              <a:ext cx="0" cy="1190684"/>
            </a:xfrm>
            <a:prstGeom prst="line">
              <a:avLst/>
            </a:prstGeom>
            <a:ln>
              <a:solidFill>
                <a:srgbClr val="769867"/>
              </a:solidFill>
              <a:tailEnd type="oval"/>
            </a:ln>
          </p:spPr>
          <p:style>
            <a:lnRef idx="1">
              <a:schemeClr val="accent1"/>
            </a:lnRef>
            <a:fillRef idx="0">
              <a:schemeClr val="accent1"/>
            </a:fillRef>
            <a:effectRef idx="0">
              <a:schemeClr val="accent1"/>
            </a:effectRef>
            <a:fontRef idx="minor">
              <a:schemeClr val="tx1"/>
            </a:fontRef>
          </p:style>
        </p:cxnSp>
        <p:sp>
          <p:nvSpPr>
            <p:cNvPr id="44" name="椭圆 43">
              <a:extLst>
                <a:ext uri="{FF2B5EF4-FFF2-40B4-BE49-F238E27FC236}">
                  <a16:creationId xmlns:a16="http://schemas.microsoft.com/office/drawing/2014/main" id="{87863CAA-F183-4E0D-ADE5-32DCDA9D19C1}"/>
                </a:ext>
              </a:extLst>
            </p:cNvPr>
            <p:cNvSpPr>
              <a:spLocks noChangeAspect="1"/>
            </p:cNvSpPr>
            <p:nvPr/>
          </p:nvSpPr>
          <p:spPr>
            <a:xfrm>
              <a:off x="914400" y="623368"/>
              <a:ext cx="1440000" cy="1440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45" name="椭圆 44">
              <a:extLst>
                <a:ext uri="{FF2B5EF4-FFF2-40B4-BE49-F238E27FC236}">
                  <a16:creationId xmlns:a16="http://schemas.microsoft.com/office/drawing/2014/main" id="{508D6D3D-34E0-4DC6-B575-508FEF07EF62}"/>
                </a:ext>
              </a:extLst>
            </p:cNvPr>
            <p:cNvSpPr>
              <a:spLocks noChangeAspect="1"/>
            </p:cNvSpPr>
            <p:nvPr/>
          </p:nvSpPr>
          <p:spPr>
            <a:xfrm>
              <a:off x="2815773" y="623368"/>
              <a:ext cx="1440000" cy="1440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46" name="椭圆 45">
              <a:extLst>
                <a:ext uri="{FF2B5EF4-FFF2-40B4-BE49-F238E27FC236}">
                  <a16:creationId xmlns:a16="http://schemas.microsoft.com/office/drawing/2014/main" id="{1C1758B6-6590-48DF-B2C8-19609C5E3EDE}"/>
                </a:ext>
              </a:extLst>
            </p:cNvPr>
            <p:cNvSpPr>
              <a:spLocks noChangeAspect="1"/>
            </p:cNvSpPr>
            <p:nvPr/>
          </p:nvSpPr>
          <p:spPr>
            <a:xfrm>
              <a:off x="4717146" y="623368"/>
              <a:ext cx="1440000" cy="1440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47" name="椭圆 46">
              <a:extLst>
                <a:ext uri="{FF2B5EF4-FFF2-40B4-BE49-F238E27FC236}">
                  <a16:creationId xmlns:a16="http://schemas.microsoft.com/office/drawing/2014/main" id="{462D8A19-9FC3-4AB4-AE83-5C9EBBA5764D}"/>
                </a:ext>
              </a:extLst>
            </p:cNvPr>
            <p:cNvSpPr>
              <a:spLocks noChangeAspect="1"/>
            </p:cNvSpPr>
            <p:nvPr/>
          </p:nvSpPr>
          <p:spPr>
            <a:xfrm>
              <a:off x="6618518" y="623368"/>
              <a:ext cx="1440000" cy="1440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p>
          </p:txBody>
        </p:sp>
        <p:sp>
          <p:nvSpPr>
            <p:cNvPr id="48" name="燕尾形 11">
              <a:extLst>
                <a:ext uri="{FF2B5EF4-FFF2-40B4-BE49-F238E27FC236}">
                  <a16:creationId xmlns:a16="http://schemas.microsoft.com/office/drawing/2014/main" id="{5CABA142-BF18-4143-9EEB-F874ADD4136A}"/>
                </a:ext>
              </a:extLst>
            </p:cNvPr>
            <p:cNvSpPr/>
            <p:nvPr/>
          </p:nvSpPr>
          <p:spPr>
            <a:xfrm>
              <a:off x="589934" y="2278382"/>
              <a:ext cx="2088932" cy="435429"/>
            </a:xfrm>
            <a:prstGeom prst="chevron">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chemeClr val="bg1"/>
                  </a:solidFill>
                </a:rPr>
                <a:t>Step 01</a:t>
              </a:r>
            </a:p>
          </p:txBody>
        </p:sp>
        <p:sp>
          <p:nvSpPr>
            <p:cNvPr id="49" name="燕尾形 12">
              <a:extLst>
                <a:ext uri="{FF2B5EF4-FFF2-40B4-BE49-F238E27FC236}">
                  <a16:creationId xmlns:a16="http://schemas.microsoft.com/office/drawing/2014/main" id="{EE56742E-1932-4577-9DA9-B05C067B4438}"/>
                </a:ext>
              </a:extLst>
            </p:cNvPr>
            <p:cNvSpPr/>
            <p:nvPr/>
          </p:nvSpPr>
          <p:spPr>
            <a:xfrm>
              <a:off x="2491307" y="2278381"/>
              <a:ext cx="2088932" cy="435429"/>
            </a:xfrm>
            <a:prstGeom prst="chevron">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chemeClr val="bg1"/>
                  </a:solidFill>
                </a:rPr>
                <a:t>Step 02</a:t>
              </a:r>
            </a:p>
          </p:txBody>
        </p:sp>
        <p:sp>
          <p:nvSpPr>
            <p:cNvPr id="50" name="燕尾形 13">
              <a:extLst>
                <a:ext uri="{FF2B5EF4-FFF2-40B4-BE49-F238E27FC236}">
                  <a16:creationId xmlns:a16="http://schemas.microsoft.com/office/drawing/2014/main" id="{EC984D02-77F2-491D-8C0F-B324CE7A28BC}"/>
                </a:ext>
              </a:extLst>
            </p:cNvPr>
            <p:cNvSpPr/>
            <p:nvPr/>
          </p:nvSpPr>
          <p:spPr>
            <a:xfrm>
              <a:off x="4392680" y="2278380"/>
              <a:ext cx="2088932" cy="435429"/>
            </a:xfrm>
            <a:prstGeom prst="chevron">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chemeClr val="bg1"/>
                  </a:solidFill>
                </a:rPr>
                <a:t>Step 03</a:t>
              </a:r>
            </a:p>
          </p:txBody>
        </p:sp>
        <p:sp>
          <p:nvSpPr>
            <p:cNvPr id="51" name="燕尾形 14">
              <a:extLst>
                <a:ext uri="{FF2B5EF4-FFF2-40B4-BE49-F238E27FC236}">
                  <a16:creationId xmlns:a16="http://schemas.microsoft.com/office/drawing/2014/main" id="{3D9A42F0-A7F8-407C-81EE-B2AEE66C7E1D}"/>
                </a:ext>
              </a:extLst>
            </p:cNvPr>
            <p:cNvSpPr/>
            <p:nvPr/>
          </p:nvSpPr>
          <p:spPr>
            <a:xfrm>
              <a:off x="6294053" y="2278379"/>
              <a:ext cx="2088932" cy="435429"/>
            </a:xfrm>
            <a:prstGeom prst="chevron">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600">
                  <a:solidFill>
                    <a:schemeClr val="bg1"/>
                  </a:solidFill>
                </a:rPr>
                <a:t>Step 04</a:t>
              </a:r>
            </a:p>
          </p:txBody>
        </p:sp>
        <p:sp>
          <p:nvSpPr>
            <p:cNvPr id="52" name="文本框 8">
              <a:extLst>
                <a:ext uri="{FF2B5EF4-FFF2-40B4-BE49-F238E27FC236}">
                  <a16:creationId xmlns:a16="http://schemas.microsoft.com/office/drawing/2014/main" id="{C15F90C2-832F-405D-82FA-151549D3FDD2}"/>
                </a:ext>
              </a:extLst>
            </p:cNvPr>
            <p:cNvSpPr txBox="1"/>
            <p:nvPr/>
          </p:nvSpPr>
          <p:spPr>
            <a:xfrm>
              <a:off x="773763" y="3054768"/>
              <a:ext cx="1717544" cy="689999"/>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en-US" lang="zh-CN" sz="900">
                  <a:solidFill>
                    <a:schemeClr val="bg1">
                      <a:lumMod val="50000"/>
                    </a:schemeClr>
                  </a:solidFill>
                </a:rPr>
                <a:t>点击此处添加标题</a:t>
              </a:r>
            </a:p>
            <a:p>
              <a:pPr>
                <a:lnSpc>
                  <a:spcPct val="130000"/>
                </a:lnSpc>
              </a:pPr>
              <a:r>
                <a:rPr altLang="en-US" lang="zh-CN" sz="900">
                  <a:solidFill>
                    <a:schemeClr val="bg1">
                      <a:lumMod val="50000"/>
                    </a:schemeClr>
                  </a:solidFill>
                </a:rPr>
                <a:t>顶部“开始”面板中可以对字体、字号、颜色、行距等进行修改。建议正文10号字，1.3倍字间距。</a:t>
              </a:r>
            </a:p>
          </p:txBody>
        </p:sp>
        <p:sp>
          <p:nvSpPr>
            <p:cNvPr id="53" name="文本框 8">
              <a:extLst>
                <a:ext uri="{FF2B5EF4-FFF2-40B4-BE49-F238E27FC236}">
                  <a16:creationId xmlns:a16="http://schemas.microsoft.com/office/drawing/2014/main" id="{79CF2841-F9A2-4DEF-899E-AFA23A289DF0}"/>
                </a:ext>
              </a:extLst>
            </p:cNvPr>
            <p:cNvSpPr txBox="1"/>
            <p:nvPr/>
          </p:nvSpPr>
          <p:spPr>
            <a:xfrm>
              <a:off x="2653508" y="3054768"/>
              <a:ext cx="1764526" cy="689999"/>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en-US" lang="zh-CN" sz="900">
                  <a:solidFill>
                    <a:schemeClr val="bg1">
                      <a:lumMod val="50000"/>
                    </a:schemeClr>
                  </a:solidFill>
                </a:rPr>
                <a:t>点击此处添加标题</a:t>
              </a:r>
            </a:p>
            <a:p>
              <a:pPr>
                <a:lnSpc>
                  <a:spcPct val="130000"/>
                </a:lnSpc>
              </a:pPr>
              <a:r>
                <a:rPr altLang="en-US" lang="zh-CN" sz="900">
                  <a:solidFill>
                    <a:schemeClr val="bg1">
                      <a:lumMod val="50000"/>
                    </a:schemeClr>
                  </a:solidFill>
                </a:rPr>
                <a:t>顶部“开始”面板中可以对字体、字号、颜色、行距等进行修改。建议正文10号字，1.3倍字间距。</a:t>
              </a:r>
            </a:p>
          </p:txBody>
        </p:sp>
        <p:sp>
          <p:nvSpPr>
            <p:cNvPr id="54" name="文本框 8">
              <a:extLst>
                <a:ext uri="{FF2B5EF4-FFF2-40B4-BE49-F238E27FC236}">
                  <a16:creationId xmlns:a16="http://schemas.microsoft.com/office/drawing/2014/main" id="{22FCD35B-0980-42E4-9D94-ED64743C7555}"/>
                </a:ext>
              </a:extLst>
            </p:cNvPr>
            <p:cNvSpPr txBox="1"/>
            <p:nvPr/>
          </p:nvSpPr>
          <p:spPr>
            <a:xfrm>
              <a:off x="4556746" y="3054768"/>
              <a:ext cx="1764526" cy="689999"/>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en-US" lang="zh-CN" sz="900">
                  <a:solidFill>
                    <a:schemeClr val="bg1">
                      <a:lumMod val="50000"/>
                    </a:schemeClr>
                  </a:solidFill>
                </a:rPr>
                <a:t>点击此处添加标题</a:t>
              </a:r>
            </a:p>
            <a:p>
              <a:pPr>
                <a:lnSpc>
                  <a:spcPct val="130000"/>
                </a:lnSpc>
              </a:pPr>
              <a:r>
                <a:rPr altLang="en-US" lang="zh-CN" sz="900">
                  <a:solidFill>
                    <a:schemeClr val="bg1">
                      <a:lumMod val="50000"/>
                    </a:schemeClr>
                  </a:solidFill>
                </a:rPr>
                <a:t>顶部“开始”面板中可以对字体、字号、颜色、行距等进行修改。建议正文10号字，1.3倍字间距。</a:t>
              </a:r>
            </a:p>
          </p:txBody>
        </p:sp>
        <p:sp>
          <p:nvSpPr>
            <p:cNvPr id="55" name="文本框 8">
              <a:extLst>
                <a:ext uri="{FF2B5EF4-FFF2-40B4-BE49-F238E27FC236}">
                  <a16:creationId xmlns:a16="http://schemas.microsoft.com/office/drawing/2014/main" id="{9729C6B2-A55C-4D7F-9E0B-26E517B6BDCC}"/>
                </a:ext>
              </a:extLst>
            </p:cNvPr>
            <p:cNvSpPr txBox="1"/>
            <p:nvPr/>
          </p:nvSpPr>
          <p:spPr>
            <a:xfrm>
              <a:off x="6424717" y="3054768"/>
              <a:ext cx="1835056" cy="689999"/>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30000"/>
                </a:lnSpc>
              </a:pPr>
              <a:r>
                <a:rPr altLang="en-US" lang="zh-CN" sz="900">
                  <a:solidFill>
                    <a:schemeClr val="bg1">
                      <a:lumMod val="50000"/>
                    </a:schemeClr>
                  </a:solidFill>
                </a:rPr>
                <a:t>点击此处添加标题</a:t>
              </a:r>
            </a:p>
            <a:p>
              <a:pPr>
                <a:lnSpc>
                  <a:spcPct val="130000"/>
                </a:lnSpc>
              </a:pPr>
              <a:r>
                <a:rPr altLang="en-US" lang="zh-CN" sz="900">
                  <a:solidFill>
                    <a:schemeClr val="bg1">
                      <a:lumMod val="50000"/>
                    </a:schemeClr>
                  </a:solidFill>
                </a:rPr>
                <a:t>顶部“开始”面板中可以对字体、字号、颜色、行距等进行修改。建议正文10号字，1.3倍字间距。</a:t>
              </a:r>
            </a:p>
          </p:txBody>
        </p:sp>
        <p:sp>
          <p:nvSpPr>
            <p:cNvPr id="56" name="文本框 22">
              <a:extLst>
                <a:ext uri="{FF2B5EF4-FFF2-40B4-BE49-F238E27FC236}">
                  <a16:creationId xmlns:a16="http://schemas.microsoft.com/office/drawing/2014/main" id="{76E0A250-E752-48AA-8360-0F7F6E09B2E1}"/>
                </a:ext>
              </a:extLst>
            </p:cNvPr>
            <p:cNvSpPr txBox="1"/>
            <p:nvPr/>
          </p:nvSpPr>
          <p:spPr>
            <a:xfrm>
              <a:off x="1370858" y="827465"/>
              <a:ext cx="527082" cy="1019316"/>
            </a:xfrm>
            <a:prstGeom prst="rect">
              <a:avLst/>
            </a:prstGeom>
            <a:noFill/>
          </p:spPr>
          <p:txBody>
            <a:bodyPr rtlCol="0" wrap="none">
              <a:spAutoFit/>
            </a:bodyPr>
            <a:lstStyle/>
            <a:p>
              <a:pPr algn="ctr"/>
              <a:r>
                <a:rPr altLang="zh-CN" b="1" kumimoji="1" lang="en-US" sz="7200">
                  <a:solidFill>
                    <a:schemeClr val="bg1"/>
                  </a:solidFill>
                </a:rPr>
                <a:t>S</a:t>
              </a:r>
            </a:p>
          </p:txBody>
        </p:sp>
        <p:sp>
          <p:nvSpPr>
            <p:cNvPr id="57" name="文本框 23">
              <a:extLst>
                <a:ext uri="{FF2B5EF4-FFF2-40B4-BE49-F238E27FC236}">
                  <a16:creationId xmlns:a16="http://schemas.microsoft.com/office/drawing/2014/main" id="{998EB9ED-53F3-4F40-AE62-06B2D7B38C13}"/>
                </a:ext>
              </a:extLst>
            </p:cNvPr>
            <p:cNvSpPr txBox="1"/>
            <p:nvPr/>
          </p:nvSpPr>
          <p:spPr>
            <a:xfrm>
              <a:off x="3102071" y="853059"/>
              <a:ext cx="867399" cy="1019316"/>
            </a:xfrm>
            <a:prstGeom prst="rect">
              <a:avLst/>
            </a:prstGeom>
            <a:noFill/>
          </p:spPr>
          <p:txBody>
            <a:bodyPr rtlCol="0" wrap="none">
              <a:spAutoFit/>
            </a:bodyPr>
            <a:lstStyle/>
            <a:p>
              <a:pPr algn="ctr"/>
              <a:r>
                <a:rPr altLang="zh-CN" b="1" kumimoji="1" lang="en-US" sz="7200">
                  <a:solidFill>
                    <a:schemeClr val="bg1"/>
                  </a:solidFill>
                </a:rPr>
                <a:t>W</a:t>
              </a:r>
            </a:p>
          </p:txBody>
        </p:sp>
        <p:sp>
          <p:nvSpPr>
            <p:cNvPr id="58" name="文本框 24">
              <a:extLst>
                <a:ext uri="{FF2B5EF4-FFF2-40B4-BE49-F238E27FC236}">
                  <a16:creationId xmlns:a16="http://schemas.microsoft.com/office/drawing/2014/main" id="{06C53CDE-CA26-4C55-8A4F-7552A5BAD603}"/>
                </a:ext>
              </a:extLst>
            </p:cNvPr>
            <p:cNvSpPr txBox="1"/>
            <p:nvPr/>
          </p:nvSpPr>
          <p:spPr>
            <a:xfrm>
              <a:off x="5095155" y="827465"/>
              <a:ext cx="687712" cy="1019316"/>
            </a:xfrm>
            <a:prstGeom prst="rect">
              <a:avLst/>
            </a:prstGeom>
            <a:noFill/>
          </p:spPr>
          <p:txBody>
            <a:bodyPr rtlCol="0" wrap="none">
              <a:spAutoFit/>
            </a:bodyPr>
            <a:lstStyle/>
            <a:p>
              <a:pPr algn="ctr"/>
              <a:r>
                <a:rPr altLang="zh-CN" b="1" kumimoji="1" lang="en-US" sz="7200">
                  <a:solidFill>
                    <a:schemeClr val="bg1"/>
                  </a:solidFill>
                </a:rPr>
                <a:t>O</a:t>
              </a:r>
            </a:p>
          </p:txBody>
        </p:sp>
        <p:sp>
          <p:nvSpPr>
            <p:cNvPr id="59" name="文本框 25">
              <a:extLst>
                <a:ext uri="{FF2B5EF4-FFF2-40B4-BE49-F238E27FC236}">
                  <a16:creationId xmlns:a16="http://schemas.microsoft.com/office/drawing/2014/main" id="{26C98B49-42BC-40F1-BD36-6C2FEB5D1F80}"/>
                </a:ext>
              </a:extLst>
            </p:cNvPr>
            <p:cNvSpPr txBox="1"/>
            <p:nvPr/>
          </p:nvSpPr>
          <p:spPr>
            <a:xfrm>
              <a:off x="7069857" y="837261"/>
              <a:ext cx="544779" cy="1019316"/>
            </a:xfrm>
            <a:prstGeom prst="rect">
              <a:avLst/>
            </a:prstGeom>
            <a:noFill/>
          </p:spPr>
          <p:txBody>
            <a:bodyPr rtlCol="0" wrap="none">
              <a:spAutoFit/>
            </a:bodyPr>
            <a:lstStyle/>
            <a:p>
              <a:pPr algn="ctr"/>
              <a:r>
                <a:rPr altLang="zh-CN" b="1" kumimoji="1" lang="en-US" sz="7200">
                  <a:solidFill>
                    <a:schemeClr val="bg1"/>
                  </a:solidFill>
                </a:rPr>
                <a:t>T</a:t>
              </a:r>
            </a:p>
          </p:txBody>
        </p:sp>
      </p:grpSp>
    </p:spTree>
    <p:extLst>
      <p:ext uri="{BB962C8B-B14F-4D97-AF65-F5344CB8AC3E}">
        <p14:creationId val="3379557591"/>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39"/>
                                        </p:tgtEl>
                                        <p:attrNameLst>
                                          <p:attrName>style.visibility</p:attrName>
                                        </p:attrNameLst>
                                      </p:cBhvr>
                                      <p:to>
                                        <p:strVal val="visible"/>
                                      </p:to>
                                    </p:set>
                                    <p:animEffect filter="fade" transition="in">
                                      <p:cBhvr>
                                        <p:cTn dur="1000" id="13"/>
                                        <p:tgtEl>
                                          <p:spTgt spid="39"/>
                                        </p:tgtEl>
                                      </p:cBhvr>
                                    </p:animEffect>
                                    <p:anim calcmode="lin" valueType="num">
                                      <p:cBhvr>
                                        <p:cTn dur="1000" fill="hold" id="14"/>
                                        <p:tgtEl>
                                          <p:spTgt spid="39"/>
                                        </p:tgtEl>
                                        <p:attrNameLst>
                                          <p:attrName>ppt_x</p:attrName>
                                        </p:attrNameLst>
                                      </p:cBhvr>
                                      <p:tavLst>
                                        <p:tav tm="0">
                                          <p:val>
                                            <p:strVal val="#ppt_x"/>
                                          </p:val>
                                        </p:tav>
                                        <p:tav tm="100000">
                                          <p:val>
                                            <p:strVal val="#ppt_x"/>
                                          </p:val>
                                        </p:tav>
                                      </p:tavLst>
                                    </p:anim>
                                    <p:anim calcmode="lin" valueType="num">
                                      <p:cBhvr>
                                        <p:cTn dur="1000" fill="hold" id="15"/>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34" name="组合 33">
            <a:extLst>
              <a:ext uri="{FF2B5EF4-FFF2-40B4-BE49-F238E27FC236}">
                <a16:creationId xmlns:a16="http://schemas.microsoft.com/office/drawing/2014/main" id="{FFAD562C-7E48-40D0-86A0-CABFE58E1BCF}"/>
              </a:ext>
            </a:extLst>
          </p:cNvPr>
          <p:cNvGrpSpPr/>
          <p:nvPr/>
        </p:nvGrpSpPr>
        <p:grpSpPr>
          <a:xfrm>
            <a:off x="1459880" y="2161855"/>
            <a:ext cx="9256442" cy="3621814"/>
            <a:chOff x="506641" y="1264149"/>
            <a:chExt cx="8028937" cy="3141524"/>
          </a:xfrm>
        </p:grpSpPr>
        <p:grpSp>
          <p:nvGrpSpPr>
            <p:cNvPr id="35" name="Group 73">
              <a:extLst>
                <a:ext uri="{FF2B5EF4-FFF2-40B4-BE49-F238E27FC236}">
                  <a16:creationId xmlns:a16="http://schemas.microsoft.com/office/drawing/2014/main" id="{AC679242-54B7-46DD-8C44-91E55601AB0B}"/>
                </a:ext>
              </a:extLst>
            </p:cNvPr>
            <p:cNvGrpSpPr/>
            <p:nvPr/>
          </p:nvGrpSpPr>
          <p:grpSpPr>
            <a:xfrm>
              <a:off x="3088531" y="1314620"/>
              <a:ext cx="2865157" cy="2780986"/>
              <a:chOff x="4125516" y="790575"/>
              <a:chExt cx="3839766" cy="3848100"/>
            </a:xfrm>
          </p:grpSpPr>
          <p:sp>
            <p:nvSpPr>
              <p:cNvPr id="48" name="Freeform 5">
                <a:extLst>
                  <a:ext uri="{FF2B5EF4-FFF2-40B4-BE49-F238E27FC236}">
                    <a16:creationId xmlns:a16="http://schemas.microsoft.com/office/drawing/2014/main" id="{9BDFF450-6C6E-4683-9110-F51ABFF9075C}"/>
                  </a:ext>
                </a:extLst>
              </p:cNvPr>
              <p:cNvSpPr>
                <a:spLocks noEditPoints="1"/>
              </p:cNvSpPr>
              <p:nvPr/>
            </p:nvSpPr>
            <p:spPr bwMode="auto">
              <a:xfrm>
                <a:off x="5092304" y="1765697"/>
                <a:ext cx="1906190" cy="1906191"/>
              </a:xfrm>
              <a:custGeom>
                <a:gdLst>
                  <a:gd fmla="*/ 116 w 211" name="T0"/>
                  <a:gd fmla="*/ 10 h 211" name="T1"/>
                  <a:gd fmla="*/ 116 w 211" name="T2"/>
                  <a:gd fmla="*/ 0 h 211" name="T3"/>
                  <a:gd fmla="*/ 181 w 211" name="T4"/>
                  <a:gd fmla="*/ 30 h 211" name="T5"/>
                  <a:gd fmla="*/ 211 w 211" name="T6"/>
                  <a:gd fmla="*/ 95 h 211" name="T7"/>
                  <a:gd fmla="*/ 201 w 211" name="T8"/>
                  <a:gd fmla="*/ 95 h 211" name="T9"/>
                  <a:gd fmla="*/ 174 w 211" name="T10"/>
                  <a:gd fmla="*/ 37 h 211" name="T11"/>
                  <a:gd fmla="*/ 116 w 211" name="T12"/>
                  <a:gd fmla="*/ 10 h 211" name="T13"/>
                  <a:gd fmla="*/ 10 w 211" name="T14"/>
                  <a:gd fmla="*/ 115 h 211" name="T15"/>
                  <a:gd fmla="*/ 0 w 211" name="T16"/>
                  <a:gd fmla="*/ 115 h 211" name="T17"/>
                  <a:gd fmla="*/ 30 w 211" name="T18"/>
                  <a:gd fmla="*/ 180 h 211" name="T19"/>
                  <a:gd fmla="*/ 96 w 211" name="T20"/>
                  <a:gd fmla="*/ 211 h 211" name="T21"/>
                  <a:gd fmla="*/ 96 w 211" name="T22"/>
                  <a:gd fmla="*/ 201 h 211" name="T23"/>
                  <a:gd fmla="*/ 38 w 211" name="T24"/>
                  <a:gd fmla="*/ 173 h 211" name="T25"/>
                  <a:gd fmla="*/ 10 w 211" name="T26"/>
                  <a:gd fmla="*/ 115 h 211" name="T27"/>
                  <a:gd fmla="*/ 10 w 211" name="T28"/>
                  <a:gd fmla="*/ 95 h 211" name="T29"/>
                  <a:gd fmla="*/ 38 w 211" name="T30"/>
                  <a:gd fmla="*/ 37 h 211" name="T31"/>
                  <a:gd fmla="*/ 96 w 211" name="T32"/>
                  <a:gd fmla="*/ 10 h 211" name="T33"/>
                  <a:gd fmla="*/ 96 w 211" name="T34"/>
                  <a:gd fmla="*/ 0 h 211" name="T35"/>
                  <a:gd fmla="*/ 30 w 211" name="T36"/>
                  <a:gd fmla="*/ 30 h 211" name="T37"/>
                  <a:gd fmla="*/ 0 w 211" name="T38"/>
                  <a:gd fmla="*/ 95 h 211" name="T39"/>
                  <a:gd fmla="*/ 10 w 211" name="T40"/>
                  <a:gd fmla="*/ 95 h 211" name="T41"/>
                  <a:gd fmla="*/ 201 w 211" name="T42"/>
                  <a:gd fmla="*/ 115 h 211" name="T43"/>
                  <a:gd fmla="*/ 174 w 211" name="T44"/>
                  <a:gd fmla="*/ 173 h 211" name="T45"/>
                  <a:gd fmla="*/ 116 w 211" name="T46"/>
                  <a:gd fmla="*/ 201 h 211" name="T47"/>
                  <a:gd fmla="*/ 116 w 211" name="T48"/>
                  <a:gd fmla="*/ 211 h 211" name="T49"/>
                  <a:gd fmla="*/ 181 w 211" name="T50"/>
                  <a:gd fmla="*/ 180 h 211" name="T51"/>
                  <a:gd fmla="*/ 211 w 211" name="T52"/>
                  <a:gd fmla="*/ 115 h 211" name="T53"/>
                  <a:gd fmla="*/ 201 w 211" name="T54"/>
                  <a:gd fmla="*/ 115 h 211"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11" w="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rgbClr val="BBBCBB"/>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2000">
                  <a:solidFill>
                    <a:schemeClr val="bg1">
                      <a:lumMod val="50000"/>
                    </a:schemeClr>
                  </a:solidFill>
                </a:endParaRPr>
              </a:p>
            </p:txBody>
          </p:sp>
          <p:sp>
            <p:nvSpPr>
              <p:cNvPr id="49" name="Freeform 6">
                <a:extLst>
                  <a:ext uri="{FF2B5EF4-FFF2-40B4-BE49-F238E27FC236}">
                    <a16:creationId xmlns:a16="http://schemas.microsoft.com/office/drawing/2014/main" id="{D3240B2E-C200-4321-A160-ED8077492B0A}"/>
                  </a:ext>
                </a:extLst>
              </p:cNvPr>
              <p:cNvSpPr/>
              <p:nvPr/>
            </p:nvSpPr>
            <p:spPr bwMode="auto">
              <a:xfrm>
                <a:off x="4125516" y="790575"/>
                <a:ext cx="1833563" cy="1833563"/>
              </a:xfrm>
              <a:custGeom>
                <a:gdLst>
                  <a:gd fmla="*/ 95 w 203" name="T0"/>
                  <a:gd fmla="*/ 203 h 203" name="T1"/>
                  <a:gd fmla="*/ 129 w 203" name="T2"/>
                  <a:gd fmla="*/ 130 h 203" name="T3"/>
                  <a:gd fmla="*/ 203 w 203" name="T4"/>
                  <a:gd fmla="*/ 96 h 203" name="T5"/>
                  <a:gd fmla="*/ 203 w 203" name="T6"/>
                  <a:gd fmla="*/ 0 h 203" name="T7"/>
                  <a:gd fmla="*/ 77 w 203" name="T8"/>
                  <a:gd fmla="*/ 48 h 203" name="T9"/>
                  <a:gd fmla="*/ 40 w 203" name="T10"/>
                  <a:gd fmla="*/ 41 h 203" name="T11"/>
                  <a:gd fmla="*/ 48 w 203" name="T12"/>
                  <a:gd fmla="*/ 78 h 203" name="T13"/>
                  <a:gd fmla="*/ 0 w 203" name="T14"/>
                  <a:gd fmla="*/ 203 h 203" name="T15"/>
                  <a:gd fmla="*/ 95 w 203" name="T16"/>
                  <a:gd fmla="*/ 203 h 2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3" w="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rgbClr val="769867"/>
              </a:solidFill>
              <a:ln w="9525">
                <a:noFill/>
                <a:round/>
              </a:ln>
              <a:extLst/>
            </p:spPr>
            <p:txBody>
              <a:bodyPr anchor="t" anchorCtr="0" bIns="34290" compatLnSpc="1" lIns="68580" numCol="1" rIns="68580" tIns="34290" vert="horz" wrap="square">
                <a:prstTxWarp prst="textNoShape">
                  <a:avLst/>
                </a:prstTxWarp>
              </a:bodyPr>
              <a:lstStyle/>
              <a:p>
                <a:endParaRPr altLang="en-US" lang="zh-CN" sz="2000">
                  <a:solidFill>
                    <a:schemeClr val="bg1">
                      <a:lumMod val="50000"/>
                    </a:schemeClr>
                  </a:solidFill>
                </a:endParaRPr>
              </a:p>
            </p:txBody>
          </p:sp>
          <p:sp>
            <p:nvSpPr>
              <p:cNvPr id="50" name="Freeform 7">
                <a:extLst>
                  <a:ext uri="{FF2B5EF4-FFF2-40B4-BE49-F238E27FC236}">
                    <a16:creationId xmlns:a16="http://schemas.microsoft.com/office/drawing/2014/main" id="{5285FCC1-235F-4A42-982B-FE9CBA8F5E17}"/>
                  </a:ext>
                </a:extLst>
              </p:cNvPr>
              <p:cNvSpPr/>
              <p:nvPr/>
            </p:nvSpPr>
            <p:spPr bwMode="auto">
              <a:xfrm>
                <a:off x="4125516" y="2805112"/>
                <a:ext cx="1833563" cy="1833563"/>
              </a:xfrm>
              <a:custGeom>
                <a:gdLst>
                  <a:gd fmla="*/ 203 w 203" name="T0"/>
                  <a:gd fmla="*/ 108 h 203" name="T1"/>
                  <a:gd fmla="*/ 129 w 203" name="T2"/>
                  <a:gd fmla="*/ 74 h 203" name="T3"/>
                  <a:gd fmla="*/ 95 w 203" name="T4"/>
                  <a:gd fmla="*/ 0 h 203" name="T5"/>
                  <a:gd fmla="*/ 0 w 203" name="T6"/>
                  <a:gd fmla="*/ 0 h 203" name="T7"/>
                  <a:gd fmla="*/ 48 w 203" name="T8"/>
                  <a:gd fmla="*/ 126 h 203" name="T9"/>
                  <a:gd fmla="*/ 40 w 203" name="T10"/>
                  <a:gd fmla="*/ 162 h 203" name="T11"/>
                  <a:gd fmla="*/ 77 w 203" name="T12"/>
                  <a:gd fmla="*/ 155 h 203" name="T13"/>
                  <a:gd fmla="*/ 203 w 203" name="T14"/>
                  <a:gd fmla="*/ 203 h 203" name="T15"/>
                  <a:gd fmla="*/ 203 w 203" name="T16"/>
                  <a:gd fmla="*/ 108 h 2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3" w="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rgbClr val="769867"/>
              </a:solidFill>
              <a:ln w="9525">
                <a:noFill/>
                <a:round/>
              </a:ln>
              <a:extLst/>
            </p:spPr>
            <p:txBody>
              <a:bodyPr anchor="t" anchorCtr="0" bIns="34290" compatLnSpc="1" lIns="68580" numCol="1" rIns="68580" tIns="34290" vert="horz" wrap="square">
                <a:prstTxWarp prst="textNoShape">
                  <a:avLst/>
                </a:prstTxWarp>
              </a:bodyPr>
              <a:lstStyle/>
              <a:p>
                <a:endParaRPr altLang="en-US" lang="zh-CN" sz="2000">
                  <a:solidFill>
                    <a:schemeClr val="bg1">
                      <a:lumMod val="50000"/>
                    </a:schemeClr>
                  </a:solidFill>
                </a:endParaRPr>
              </a:p>
            </p:txBody>
          </p:sp>
          <p:sp>
            <p:nvSpPr>
              <p:cNvPr id="51" name="Freeform 8">
                <a:extLst>
                  <a:ext uri="{FF2B5EF4-FFF2-40B4-BE49-F238E27FC236}">
                    <a16:creationId xmlns:a16="http://schemas.microsoft.com/office/drawing/2014/main" id="{427A8700-0156-4A39-80F5-F48857FE1A1C}"/>
                  </a:ext>
                </a:extLst>
              </p:cNvPr>
              <p:cNvSpPr/>
              <p:nvPr/>
            </p:nvSpPr>
            <p:spPr bwMode="auto">
              <a:xfrm>
                <a:off x="6140054" y="790575"/>
                <a:ext cx="1825228" cy="1833563"/>
              </a:xfrm>
              <a:custGeom>
                <a:gdLst>
                  <a:gd fmla="*/ 127 w 202" name="T0"/>
                  <a:gd fmla="*/ 50 h 203" name="T1"/>
                  <a:gd fmla="*/ 0 w 202" name="T2"/>
                  <a:gd fmla="*/ 0 h 203" name="T3"/>
                  <a:gd fmla="*/ 0 w 202" name="T4"/>
                  <a:gd fmla="*/ 96 h 203" name="T5"/>
                  <a:gd fmla="*/ 73 w 202" name="T6"/>
                  <a:gd fmla="*/ 130 h 203" name="T7"/>
                  <a:gd fmla="*/ 107 w 202" name="T8"/>
                  <a:gd fmla="*/ 203 h 203" name="T9"/>
                  <a:gd fmla="*/ 202 w 202" name="T10"/>
                  <a:gd fmla="*/ 203 h 203" name="T11"/>
                  <a:gd fmla="*/ 156 w 202" name="T12"/>
                  <a:gd fmla="*/ 79 h 203" name="T13"/>
                  <a:gd fmla="*/ 163 w 202" name="T14"/>
                  <a:gd fmla="*/ 42 h 203" name="T15"/>
                  <a:gd fmla="*/ 127 w 202" name="T16"/>
                  <a:gd fmla="*/ 50 h 2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3" w="201">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rgbClr val="769867"/>
              </a:solidFill>
              <a:ln w="9525">
                <a:noFill/>
                <a:round/>
              </a:ln>
              <a:extLst/>
            </p:spPr>
            <p:txBody>
              <a:bodyPr anchor="t" anchorCtr="0" bIns="34290" compatLnSpc="1" lIns="68580" numCol="1" rIns="68580" tIns="34290" vert="horz" wrap="square">
                <a:prstTxWarp prst="textNoShape">
                  <a:avLst/>
                </a:prstTxWarp>
              </a:bodyPr>
              <a:lstStyle/>
              <a:p>
                <a:endParaRPr altLang="en-US" lang="zh-CN" sz="2000">
                  <a:solidFill>
                    <a:schemeClr val="bg1">
                      <a:lumMod val="50000"/>
                    </a:schemeClr>
                  </a:solidFill>
                </a:endParaRPr>
              </a:p>
            </p:txBody>
          </p:sp>
          <p:sp>
            <p:nvSpPr>
              <p:cNvPr id="52" name="Freeform 9">
                <a:extLst>
                  <a:ext uri="{FF2B5EF4-FFF2-40B4-BE49-F238E27FC236}">
                    <a16:creationId xmlns:a16="http://schemas.microsoft.com/office/drawing/2014/main" id="{3131BB03-41F4-451A-8F80-F1C2C1B55730}"/>
                  </a:ext>
                </a:extLst>
              </p:cNvPr>
              <p:cNvSpPr/>
              <p:nvPr/>
            </p:nvSpPr>
            <p:spPr bwMode="auto">
              <a:xfrm>
                <a:off x="6140054" y="2805112"/>
                <a:ext cx="1825228" cy="1833563"/>
              </a:xfrm>
              <a:custGeom>
                <a:gdLst>
                  <a:gd fmla="*/ 107 w 202" name="T0"/>
                  <a:gd fmla="*/ 0 h 203" name="T1"/>
                  <a:gd fmla="*/ 73 w 202" name="T2"/>
                  <a:gd fmla="*/ 74 h 203" name="T3"/>
                  <a:gd fmla="*/ 0 w 202" name="T4"/>
                  <a:gd fmla="*/ 108 h 203" name="T5"/>
                  <a:gd fmla="*/ 0 w 202" name="T6"/>
                  <a:gd fmla="*/ 203 h 203" name="T7"/>
                  <a:gd fmla="*/ 123 w 202" name="T8"/>
                  <a:gd fmla="*/ 157 h 203" name="T9"/>
                  <a:gd fmla="*/ 161 w 202" name="T10"/>
                  <a:gd fmla="*/ 164 h 203" name="T11"/>
                  <a:gd fmla="*/ 153 w 202" name="T12"/>
                  <a:gd fmla="*/ 127 h 203" name="T13"/>
                  <a:gd fmla="*/ 202 w 202" name="T14"/>
                  <a:gd fmla="*/ 0 h 203" name="T15"/>
                  <a:gd fmla="*/ 107 w 202" name="T16"/>
                  <a:gd fmla="*/ 0 h 2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3" w="201">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rgbClr val="769867"/>
              </a:solidFill>
              <a:ln w="9525">
                <a:noFill/>
                <a:round/>
              </a:ln>
              <a:extLst/>
            </p:spPr>
            <p:txBody>
              <a:bodyPr anchor="t" anchorCtr="0" bIns="34290" compatLnSpc="1" lIns="68580" numCol="1" rIns="68580" tIns="34290" vert="horz" wrap="square">
                <a:prstTxWarp prst="textNoShape">
                  <a:avLst/>
                </a:prstTxWarp>
              </a:bodyPr>
              <a:lstStyle/>
              <a:p>
                <a:endParaRPr altLang="en-US" lang="zh-CN" sz="2000">
                  <a:solidFill>
                    <a:schemeClr val="bg1">
                      <a:lumMod val="50000"/>
                    </a:schemeClr>
                  </a:solidFill>
                </a:endParaRPr>
              </a:p>
            </p:txBody>
          </p:sp>
          <p:grpSp>
            <p:nvGrpSpPr>
              <p:cNvPr id="53" name="组合 48">
                <a:extLst>
                  <a:ext uri="{FF2B5EF4-FFF2-40B4-BE49-F238E27FC236}">
                    <a16:creationId xmlns:a16="http://schemas.microsoft.com/office/drawing/2014/main" id="{744C4068-149B-40C0-A374-7AF5F7120B9E}"/>
                  </a:ext>
                </a:extLst>
              </p:cNvPr>
              <p:cNvGrpSpPr/>
              <p:nvPr/>
            </p:nvGrpSpPr>
            <p:grpSpPr>
              <a:xfrm>
                <a:off x="4611947" y="1399612"/>
                <a:ext cx="842963" cy="383381"/>
                <a:chOff x="8478838" y="1247776"/>
                <a:chExt cx="1123950" cy="511175"/>
              </a:xfrm>
              <a:solidFill>
                <a:schemeClr val="bg1"/>
              </a:solidFill>
            </p:grpSpPr>
            <p:sp>
              <p:nvSpPr>
                <p:cNvPr id="76" name="Freeform 24">
                  <a:extLst>
                    <a:ext uri="{FF2B5EF4-FFF2-40B4-BE49-F238E27FC236}">
                      <a16:creationId xmlns:a16="http://schemas.microsoft.com/office/drawing/2014/main" id="{68331D7B-58D2-4E2B-BAC8-93B3A137285D}"/>
                    </a:ext>
                  </a:extLst>
                </p:cNvPr>
                <p:cNvSpPr/>
                <p:nvPr/>
              </p:nvSpPr>
              <p:spPr bwMode="auto">
                <a:xfrm>
                  <a:off x="8478838" y="1408113"/>
                  <a:ext cx="1123950" cy="269875"/>
                </a:xfrm>
                <a:custGeom>
                  <a:gdLst>
                    <a:gd fmla="*/ 0 w 182" name="T0"/>
                    <a:gd fmla="*/ 3 h 44" name="T1"/>
                    <a:gd fmla="*/ 1 w 182" name="T2"/>
                    <a:gd fmla="*/ 3 h 44" name="T3"/>
                    <a:gd fmla="*/ 153 w 182" name="T4"/>
                    <a:gd fmla="*/ 3 h 44" name="T5"/>
                    <a:gd fmla="*/ 182 w 182" name="T6"/>
                    <a:gd fmla="*/ 41 h 44" name="T7"/>
                    <a:gd fmla="*/ 182 w 182" name="T8"/>
                    <a:gd fmla="*/ 41 h 44" name="T9"/>
                    <a:gd fmla="*/ 182 w 182" name="T10"/>
                    <a:gd fmla="*/ 41 h 44" name="T11"/>
                    <a:gd fmla="*/ 170 w 182" name="T12"/>
                    <a:gd fmla="*/ 41 h 44" name="T13"/>
                    <a:gd fmla="*/ 150 w 182" name="T14"/>
                    <a:gd fmla="*/ 22 h 44" name="T15"/>
                    <a:gd fmla="*/ 130 w 182" name="T16"/>
                    <a:gd fmla="*/ 41 h 44" name="T17"/>
                    <a:gd fmla="*/ 65 w 182" name="T18"/>
                    <a:gd fmla="*/ 41 h 44" name="T19"/>
                    <a:gd fmla="*/ 45 w 182" name="T20"/>
                    <a:gd fmla="*/ 22 h 44" name="T21"/>
                    <a:gd fmla="*/ 26 w 182" name="T22"/>
                    <a:gd fmla="*/ 41 h 44" name="T23"/>
                    <a:gd fmla="*/ 22 w 182" name="T24"/>
                    <a:gd fmla="*/ 41 h 44" name="T25"/>
                    <a:gd fmla="*/ 0 w 182" name="T26"/>
                    <a:gd fmla="*/ 3 h 44" name="T27"/>
                    <a:gd fmla="*/ 0 w 182" name="T28"/>
                    <a:gd fmla="*/ 3 h 44" name="T29"/>
                    <a:gd fmla="*/ 0 w 182" name="T30"/>
                    <a:gd fmla="*/ 3 h 44"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4" w="182">
                      <a:moveTo>
                        <a:pt x="0" y="3"/>
                      </a:moveTo>
                      <a:cubicBezTo>
                        <a:pt x="1" y="3"/>
                        <a:pt x="1" y="3"/>
                        <a:pt x="1" y="3"/>
                      </a:cubicBezTo>
                      <a:cubicBezTo>
                        <a:pt x="153" y="3"/>
                        <a:pt x="153" y="3"/>
                        <a:pt x="153" y="3"/>
                      </a:cubicBezTo>
                      <a:cubicBezTo>
                        <a:pt x="153" y="3"/>
                        <a:pt x="182" y="0"/>
                        <a:pt x="182" y="41"/>
                      </a:cubicBezTo>
                      <a:cubicBezTo>
                        <a:pt x="182" y="41"/>
                        <a:pt x="182" y="41"/>
                        <a:pt x="182" y="41"/>
                      </a:cubicBezTo>
                      <a:cubicBezTo>
                        <a:pt x="182" y="41"/>
                        <a:pt x="182" y="41"/>
                        <a:pt x="182" y="41"/>
                      </a:cubicBezTo>
                      <a:cubicBezTo>
                        <a:pt x="170" y="41"/>
                        <a:pt x="170" y="41"/>
                        <a:pt x="170" y="41"/>
                      </a:cubicBezTo>
                      <a:cubicBezTo>
                        <a:pt x="170" y="30"/>
                        <a:pt x="161" y="22"/>
                        <a:pt x="150" y="22"/>
                      </a:cubicBezTo>
                      <a:cubicBezTo>
                        <a:pt x="139" y="22"/>
                        <a:pt x="131" y="30"/>
                        <a:pt x="130" y="41"/>
                      </a:cubicBezTo>
                      <a:cubicBezTo>
                        <a:pt x="65" y="41"/>
                        <a:pt x="65" y="41"/>
                        <a:pt x="65" y="41"/>
                      </a:cubicBezTo>
                      <a:cubicBezTo>
                        <a:pt x="65" y="30"/>
                        <a:pt x="56" y="22"/>
                        <a:pt x="45" y="22"/>
                      </a:cubicBezTo>
                      <a:cubicBezTo>
                        <a:pt x="35" y="22"/>
                        <a:pt x="26" y="30"/>
                        <a:pt x="26" y="41"/>
                      </a:cubicBezTo>
                      <a:cubicBezTo>
                        <a:pt x="22" y="41"/>
                        <a:pt x="22" y="41"/>
                        <a:pt x="22" y="41"/>
                      </a:cubicBezTo>
                      <a:cubicBezTo>
                        <a:pt x="22" y="41"/>
                        <a:pt x="0" y="44"/>
                        <a:pt x="0" y="3"/>
                      </a:cubicBezTo>
                      <a:cubicBezTo>
                        <a:pt x="0" y="3"/>
                        <a:pt x="0" y="3"/>
                        <a:pt x="0" y="3"/>
                      </a:cubicBezTo>
                      <a:cubicBezTo>
                        <a:pt x="0" y="3"/>
                        <a:pt x="0" y="3"/>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7" name="Freeform 26">
                  <a:extLst>
                    <a:ext uri="{FF2B5EF4-FFF2-40B4-BE49-F238E27FC236}">
                      <a16:creationId xmlns:a16="http://schemas.microsoft.com/office/drawing/2014/main" id="{117FE987-87E5-4A3A-94A8-7D870A274FD3}"/>
                    </a:ext>
                  </a:extLst>
                </p:cNvPr>
                <p:cNvSpPr>
                  <a:spLocks noEditPoints="1"/>
                </p:cNvSpPr>
                <p:nvPr/>
              </p:nvSpPr>
              <p:spPr bwMode="auto">
                <a:xfrm>
                  <a:off x="8553450" y="1247776"/>
                  <a:ext cx="833437" cy="227013"/>
                </a:xfrm>
                <a:custGeom>
                  <a:gdLst>
                    <a:gd fmla="*/ 6 w 135" name="T0"/>
                    <a:gd fmla="*/ 29 h 37" name="T1"/>
                    <a:gd fmla="*/ 57 w 135" name="T2"/>
                    <a:gd fmla="*/ 1 h 37" name="T3"/>
                    <a:gd fmla="*/ 68 w 135" name="T4"/>
                    <a:gd fmla="*/ 0 h 37" name="T5"/>
                    <a:gd fmla="*/ 78 w 135" name="T6"/>
                    <a:gd fmla="*/ 1 h 37" name="T7"/>
                    <a:gd fmla="*/ 129 w 135" name="T8"/>
                    <a:gd fmla="*/ 29 h 37" name="T9"/>
                    <a:gd fmla="*/ 135 w 135" name="T10"/>
                    <a:gd fmla="*/ 37 h 37" name="T11"/>
                    <a:gd fmla="*/ 0 w 135" name="T12"/>
                    <a:gd fmla="*/ 37 h 37" name="T13"/>
                    <a:gd fmla="*/ 6 w 135" name="T14"/>
                    <a:gd fmla="*/ 29 h 37" name="T15"/>
                    <a:gd fmla="*/ 77 w 135" name="T16"/>
                    <a:gd fmla="*/ 10 h 37" name="T17"/>
                    <a:gd fmla="*/ 68 w 135" name="T18"/>
                    <a:gd fmla="*/ 9 h 37" name="T19"/>
                    <a:gd fmla="*/ 58 w 135" name="T20"/>
                    <a:gd fmla="*/ 10 h 37" name="T21"/>
                    <a:gd fmla="*/ 20 w 135" name="T22"/>
                    <a:gd fmla="*/ 28 h 37" name="T23"/>
                    <a:gd fmla="*/ 115 w 135" name="T24"/>
                    <a:gd fmla="*/ 28 h 37" name="T25"/>
                    <a:gd fmla="*/ 77 w 135" name="T26"/>
                    <a:gd fmla="*/ 10 h 37"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7" w="135">
                      <a:moveTo>
                        <a:pt x="6" y="29"/>
                      </a:moveTo>
                      <a:cubicBezTo>
                        <a:pt x="21" y="10"/>
                        <a:pt x="42" y="3"/>
                        <a:pt x="57" y="1"/>
                      </a:cubicBezTo>
                      <a:cubicBezTo>
                        <a:pt x="58" y="1"/>
                        <a:pt x="65" y="0"/>
                        <a:pt x="68" y="0"/>
                      </a:cubicBezTo>
                      <a:cubicBezTo>
                        <a:pt x="71" y="0"/>
                        <a:pt x="77" y="1"/>
                        <a:pt x="78" y="1"/>
                      </a:cubicBezTo>
                      <a:cubicBezTo>
                        <a:pt x="93" y="3"/>
                        <a:pt x="114" y="10"/>
                        <a:pt x="129" y="29"/>
                      </a:cubicBezTo>
                      <a:cubicBezTo>
                        <a:pt x="135" y="37"/>
                        <a:pt x="135" y="37"/>
                        <a:pt x="135" y="37"/>
                      </a:cubicBezTo>
                      <a:cubicBezTo>
                        <a:pt x="0" y="37"/>
                        <a:pt x="0" y="37"/>
                        <a:pt x="0" y="37"/>
                      </a:cubicBezTo>
                      <a:lnTo>
                        <a:pt x="6" y="29"/>
                      </a:lnTo>
                      <a:close/>
                      <a:moveTo>
                        <a:pt x="77" y="10"/>
                      </a:moveTo>
                      <a:cubicBezTo>
                        <a:pt x="75" y="10"/>
                        <a:pt x="70" y="9"/>
                        <a:pt x="68" y="9"/>
                      </a:cubicBezTo>
                      <a:cubicBezTo>
                        <a:pt x="66" y="9"/>
                        <a:pt x="60" y="10"/>
                        <a:pt x="58" y="10"/>
                      </a:cubicBezTo>
                      <a:cubicBezTo>
                        <a:pt x="47" y="12"/>
                        <a:pt x="32" y="16"/>
                        <a:pt x="20" y="28"/>
                      </a:cubicBezTo>
                      <a:cubicBezTo>
                        <a:pt x="115" y="28"/>
                        <a:pt x="115" y="28"/>
                        <a:pt x="115" y="28"/>
                      </a:cubicBezTo>
                      <a:cubicBezTo>
                        <a:pt x="103" y="16"/>
                        <a:pt x="88" y="12"/>
                        <a:pt x="77"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8" name="Rectangle 27">
                  <a:extLst>
                    <a:ext uri="{FF2B5EF4-FFF2-40B4-BE49-F238E27FC236}">
                      <a16:creationId xmlns:a16="http://schemas.microsoft.com/office/drawing/2014/main" id="{9135CF9B-18FA-4136-8856-F59C0BBDF4F9}"/>
                    </a:ext>
                  </a:extLst>
                </p:cNvPr>
                <p:cNvSpPr>
                  <a:spLocks noChangeArrowheads="1"/>
                </p:cNvSpPr>
                <p:nvPr/>
              </p:nvSpPr>
              <p:spPr bwMode="auto">
                <a:xfrm>
                  <a:off x="8953500" y="1265238"/>
                  <a:ext cx="38100" cy="1857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9" name="Freeform 28">
                  <a:extLst>
                    <a:ext uri="{FF2B5EF4-FFF2-40B4-BE49-F238E27FC236}">
                      <a16:creationId xmlns:a16="http://schemas.microsoft.com/office/drawing/2014/main" id="{195E5BA5-94CD-4CAD-A375-B45339F225AC}"/>
                    </a:ext>
                  </a:extLst>
                </p:cNvPr>
                <p:cNvSpPr/>
                <p:nvPr/>
              </p:nvSpPr>
              <p:spPr bwMode="auto">
                <a:xfrm>
                  <a:off x="9521825" y="1536701"/>
                  <a:ext cx="80962" cy="61913"/>
                </a:xfrm>
                <a:custGeom>
                  <a:gdLst>
                    <a:gd fmla="*/ 5 w 13" name="T0"/>
                    <a:gd fmla="*/ 10 h 10" name="T1"/>
                    <a:gd fmla="*/ 0 w 13" name="T2"/>
                    <a:gd fmla="*/ 5 h 10" name="T3"/>
                    <a:gd fmla="*/ 5 w 13" name="T4"/>
                    <a:gd fmla="*/ 0 h 10" name="T5"/>
                    <a:gd fmla="*/ 10 w 13" name="T6"/>
                    <a:gd fmla="*/ 0 h 10" name="T7"/>
                    <a:gd fmla="*/ 13 w 13" name="T8"/>
                    <a:gd fmla="*/ 10 h 10" name="T9"/>
                    <a:gd fmla="*/ 5 w 13" name="T10"/>
                    <a:gd fmla="*/ 10 h 10" name="T11"/>
                  </a:gdLst>
                  <a:cxnLst>
                    <a:cxn ang="0">
                      <a:pos x="T0" y="T1"/>
                    </a:cxn>
                    <a:cxn ang="0">
                      <a:pos x="T2" y="T3"/>
                    </a:cxn>
                    <a:cxn ang="0">
                      <a:pos x="T4" y="T5"/>
                    </a:cxn>
                    <a:cxn ang="0">
                      <a:pos x="T6" y="T7"/>
                    </a:cxn>
                    <a:cxn ang="0">
                      <a:pos x="T8" y="T9"/>
                    </a:cxn>
                    <a:cxn ang="0">
                      <a:pos x="T10" y="T11"/>
                    </a:cxn>
                  </a:cxnLst>
                  <a:rect b="b" l="0" r="r" t="0"/>
                  <a:pathLst>
                    <a:path h="10" w="13">
                      <a:moveTo>
                        <a:pt x="5" y="10"/>
                      </a:moveTo>
                      <a:cubicBezTo>
                        <a:pt x="3" y="10"/>
                        <a:pt x="0" y="8"/>
                        <a:pt x="0" y="5"/>
                      </a:cubicBezTo>
                      <a:cubicBezTo>
                        <a:pt x="0" y="2"/>
                        <a:pt x="3" y="0"/>
                        <a:pt x="5" y="0"/>
                      </a:cubicBezTo>
                      <a:cubicBezTo>
                        <a:pt x="6" y="0"/>
                        <a:pt x="8" y="0"/>
                        <a:pt x="10" y="0"/>
                      </a:cubicBezTo>
                      <a:cubicBezTo>
                        <a:pt x="11" y="3"/>
                        <a:pt x="12" y="6"/>
                        <a:pt x="13" y="10"/>
                      </a:cubicBezTo>
                      <a:cubicBezTo>
                        <a:pt x="11" y="10"/>
                        <a:pt x="6" y="10"/>
                        <a:pt x="5"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80" name="Oval 29">
                  <a:extLst>
                    <a:ext uri="{FF2B5EF4-FFF2-40B4-BE49-F238E27FC236}">
                      <a16:creationId xmlns:a16="http://schemas.microsoft.com/office/drawing/2014/main" id="{6C2EFF88-68FB-4B20-98D9-32F339E0B9AB}"/>
                    </a:ext>
                  </a:extLst>
                </p:cNvPr>
                <p:cNvSpPr>
                  <a:spLocks noChangeArrowheads="1"/>
                </p:cNvSpPr>
                <p:nvPr/>
              </p:nvSpPr>
              <p:spPr bwMode="auto">
                <a:xfrm>
                  <a:off x="8664575" y="1566863"/>
                  <a:ext cx="190500" cy="19208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81" name="Oval 30">
                  <a:extLst>
                    <a:ext uri="{FF2B5EF4-FFF2-40B4-BE49-F238E27FC236}">
                      <a16:creationId xmlns:a16="http://schemas.microsoft.com/office/drawing/2014/main" id="{E3FE63E4-8047-450F-AC21-A861B290084C}"/>
                    </a:ext>
                  </a:extLst>
                </p:cNvPr>
                <p:cNvSpPr>
                  <a:spLocks noChangeArrowheads="1"/>
                </p:cNvSpPr>
                <p:nvPr/>
              </p:nvSpPr>
              <p:spPr bwMode="auto">
                <a:xfrm>
                  <a:off x="9312275" y="1566863"/>
                  <a:ext cx="185737" cy="19208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82" name="Freeform 31">
                  <a:extLst>
                    <a:ext uri="{FF2B5EF4-FFF2-40B4-BE49-F238E27FC236}">
                      <a16:creationId xmlns:a16="http://schemas.microsoft.com/office/drawing/2014/main" id="{E2293582-2CEB-4424-B1AA-C11E3E82AFD6}"/>
                    </a:ext>
                  </a:extLst>
                </p:cNvPr>
                <p:cNvSpPr/>
                <p:nvPr/>
              </p:nvSpPr>
              <p:spPr bwMode="auto">
                <a:xfrm>
                  <a:off x="9361488" y="1616076"/>
                  <a:ext cx="93662" cy="93663"/>
                </a:xfrm>
                <a:custGeom>
                  <a:gdLst>
                    <a:gd fmla="*/ 0 w 15" name="T0"/>
                    <a:gd fmla="*/ 8 h 15" name="T1"/>
                    <a:gd fmla="*/ 7 w 15" name="T2"/>
                    <a:gd fmla="*/ 15 h 15" name="T3"/>
                    <a:gd fmla="*/ 15 w 15" name="T4"/>
                    <a:gd fmla="*/ 7 h 15" name="T5"/>
                    <a:gd fmla="*/ 7 w 15" name="T6"/>
                    <a:gd fmla="*/ 0 h 15" name="T7"/>
                    <a:gd fmla="*/ 0 w 15" name="T8"/>
                    <a:gd fmla="*/ 8 h 15" name="T9"/>
                  </a:gdLst>
                  <a:cxnLst>
                    <a:cxn ang="0">
                      <a:pos x="T0" y="T1"/>
                    </a:cxn>
                    <a:cxn ang="0">
                      <a:pos x="T2" y="T3"/>
                    </a:cxn>
                    <a:cxn ang="0">
                      <a:pos x="T4" y="T5"/>
                    </a:cxn>
                    <a:cxn ang="0">
                      <a:pos x="T6" y="T7"/>
                    </a:cxn>
                    <a:cxn ang="0">
                      <a:pos x="T8" y="T9"/>
                    </a:cxn>
                  </a:cxnLst>
                  <a:rect b="b" l="0" r="r" t="0"/>
                  <a:pathLst>
                    <a:path h="15" w="15">
                      <a:moveTo>
                        <a:pt x="0" y="8"/>
                      </a:moveTo>
                      <a:cubicBezTo>
                        <a:pt x="0" y="12"/>
                        <a:pt x="3" y="15"/>
                        <a:pt x="7" y="15"/>
                      </a:cubicBezTo>
                      <a:cubicBezTo>
                        <a:pt x="11" y="15"/>
                        <a:pt x="15" y="12"/>
                        <a:pt x="15" y="7"/>
                      </a:cubicBezTo>
                      <a:cubicBezTo>
                        <a:pt x="15" y="3"/>
                        <a:pt x="11" y="0"/>
                        <a:pt x="7" y="0"/>
                      </a:cubicBezTo>
                      <a:cubicBezTo>
                        <a:pt x="3" y="0"/>
                        <a:pt x="0" y="3"/>
                        <a:pt x="0" y="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83" name="Oval 32">
                  <a:extLst>
                    <a:ext uri="{FF2B5EF4-FFF2-40B4-BE49-F238E27FC236}">
                      <a16:creationId xmlns:a16="http://schemas.microsoft.com/office/drawing/2014/main" id="{59F69AEE-69C3-40AC-9AEE-8B057ACD384B}"/>
                    </a:ext>
                  </a:extLst>
                </p:cNvPr>
                <p:cNvSpPr>
                  <a:spLocks noChangeArrowheads="1"/>
                </p:cNvSpPr>
                <p:nvPr/>
              </p:nvSpPr>
              <p:spPr bwMode="auto">
                <a:xfrm>
                  <a:off x="8713788" y="1616076"/>
                  <a:ext cx="92075" cy="936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grpSp>
          <p:grpSp>
            <p:nvGrpSpPr>
              <p:cNvPr id="54" name="组合 59">
                <a:extLst>
                  <a:ext uri="{FF2B5EF4-FFF2-40B4-BE49-F238E27FC236}">
                    <a16:creationId xmlns:a16="http://schemas.microsoft.com/office/drawing/2014/main" id="{BE63C881-4BC1-4289-93F8-7866218E3D11}"/>
                  </a:ext>
                </a:extLst>
              </p:cNvPr>
              <p:cNvGrpSpPr/>
              <p:nvPr/>
            </p:nvGrpSpPr>
            <p:grpSpPr>
              <a:xfrm>
                <a:off x="6796172" y="1361681"/>
                <a:ext cx="527447" cy="531019"/>
                <a:chOff x="10121900" y="1050926"/>
                <a:chExt cx="703262" cy="708025"/>
              </a:xfrm>
              <a:solidFill>
                <a:schemeClr val="bg1"/>
              </a:solidFill>
            </p:grpSpPr>
            <p:sp>
              <p:nvSpPr>
                <p:cNvPr id="74" name="Freeform 44">
                  <a:extLst>
                    <a:ext uri="{FF2B5EF4-FFF2-40B4-BE49-F238E27FC236}">
                      <a16:creationId xmlns:a16="http://schemas.microsoft.com/office/drawing/2014/main" id="{E5F44959-1929-40E7-BB1E-A3E7EADD8C32}"/>
                    </a:ext>
                  </a:extLst>
                </p:cNvPr>
                <p:cNvSpPr/>
                <p:nvPr/>
              </p:nvSpPr>
              <p:spPr bwMode="auto">
                <a:xfrm>
                  <a:off x="10331450" y="1068388"/>
                  <a:ext cx="493712" cy="690563"/>
                </a:xfrm>
                <a:custGeom>
                  <a:gdLst>
                    <a:gd fmla="*/ 60 w 80" name="T0"/>
                    <a:gd fmla="*/ 27 h 112" name="T1"/>
                    <a:gd fmla="*/ 63 w 80" name="T2"/>
                    <a:gd fmla="*/ 43 h 112" name="T3"/>
                    <a:gd fmla="*/ 66 w 80" name="T4"/>
                    <a:gd fmla="*/ 39 h 112" name="T5"/>
                    <a:gd fmla="*/ 72 w 80" name="T6"/>
                    <a:gd fmla="*/ 44 h 112" name="T7"/>
                    <a:gd fmla="*/ 64 w 80" name="T8"/>
                    <a:gd fmla="*/ 52 h 112" name="T9"/>
                    <a:gd fmla="*/ 66 w 80" name="T10"/>
                    <a:gd fmla="*/ 65 h 112" name="T11"/>
                    <a:gd fmla="*/ 70 w 80" name="T12"/>
                    <a:gd fmla="*/ 61 h 112" name="T13"/>
                    <a:gd fmla="*/ 75 w 80" name="T14"/>
                    <a:gd fmla="*/ 66 h 112" name="T15"/>
                    <a:gd fmla="*/ 68 w 80" name="T16"/>
                    <a:gd fmla="*/ 74 h 112" name="T17"/>
                    <a:gd fmla="*/ 73 w 80" name="T18"/>
                    <a:gd fmla="*/ 108 h 112" name="T19"/>
                    <a:gd fmla="*/ 70 w 80" name="T20"/>
                    <a:gd fmla="*/ 112 h 112" name="T21"/>
                    <a:gd fmla="*/ 38 w 80" name="T22"/>
                    <a:gd fmla="*/ 51 h 112" name="T23"/>
                    <a:gd fmla="*/ 11 w 80" name="T24"/>
                    <a:gd fmla="*/ 80 h 112" name="T25"/>
                    <a:gd fmla="*/ 17 w 80" name="T26"/>
                    <a:gd fmla="*/ 104 h 112" name="T27"/>
                    <a:gd fmla="*/ 12 w 80" name="T28"/>
                    <a:gd fmla="*/ 110 h 112" name="T29"/>
                    <a:gd fmla="*/ 0 w 80" name="T30"/>
                    <a:gd fmla="*/ 86 h 112" name="T31"/>
                    <a:gd fmla="*/ 45 w 80" name="T32"/>
                    <a:gd fmla="*/ 30 h 112" name="T33"/>
                    <a:gd fmla="*/ 76 w 80" name="T34"/>
                    <a:gd fmla="*/ 0 h 112" name="T35"/>
                    <a:gd fmla="*/ 60 w 80" name="T36"/>
                    <a:gd fmla="*/ 27 h 11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12" w="80">
                      <a:moveTo>
                        <a:pt x="60" y="27"/>
                      </a:moveTo>
                      <a:cubicBezTo>
                        <a:pt x="63" y="43"/>
                        <a:pt x="63" y="43"/>
                        <a:pt x="63" y="43"/>
                      </a:cubicBezTo>
                      <a:cubicBezTo>
                        <a:pt x="66" y="39"/>
                        <a:pt x="66" y="39"/>
                        <a:pt x="66" y="39"/>
                      </a:cubicBezTo>
                      <a:cubicBezTo>
                        <a:pt x="72" y="44"/>
                        <a:pt x="72" y="44"/>
                        <a:pt x="72" y="44"/>
                      </a:cubicBezTo>
                      <a:cubicBezTo>
                        <a:pt x="64" y="52"/>
                        <a:pt x="64" y="52"/>
                        <a:pt x="64" y="52"/>
                      </a:cubicBezTo>
                      <a:cubicBezTo>
                        <a:pt x="66" y="65"/>
                        <a:pt x="66" y="65"/>
                        <a:pt x="66" y="65"/>
                      </a:cubicBezTo>
                      <a:cubicBezTo>
                        <a:pt x="70" y="61"/>
                        <a:pt x="70" y="61"/>
                        <a:pt x="70" y="61"/>
                      </a:cubicBezTo>
                      <a:cubicBezTo>
                        <a:pt x="75" y="66"/>
                        <a:pt x="75" y="66"/>
                        <a:pt x="75" y="66"/>
                      </a:cubicBezTo>
                      <a:cubicBezTo>
                        <a:pt x="68" y="74"/>
                        <a:pt x="68" y="74"/>
                        <a:pt x="68" y="74"/>
                      </a:cubicBezTo>
                      <a:cubicBezTo>
                        <a:pt x="73" y="108"/>
                        <a:pt x="73" y="108"/>
                        <a:pt x="73" y="108"/>
                      </a:cubicBezTo>
                      <a:cubicBezTo>
                        <a:pt x="70" y="112"/>
                        <a:pt x="70" y="112"/>
                        <a:pt x="70" y="112"/>
                      </a:cubicBezTo>
                      <a:cubicBezTo>
                        <a:pt x="38" y="51"/>
                        <a:pt x="38" y="51"/>
                        <a:pt x="38" y="51"/>
                      </a:cubicBezTo>
                      <a:cubicBezTo>
                        <a:pt x="11" y="80"/>
                        <a:pt x="11" y="80"/>
                        <a:pt x="11" y="80"/>
                      </a:cubicBezTo>
                      <a:cubicBezTo>
                        <a:pt x="17" y="104"/>
                        <a:pt x="17" y="104"/>
                        <a:pt x="17" y="104"/>
                      </a:cubicBezTo>
                      <a:cubicBezTo>
                        <a:pt x="12" y="110"/>
                        <a:pt x="12" y="110"/>
                        <a:pt x="12" y="110"/>
                      </a:cubicBezTo>
                      <a:cubicBezTo>
                        <a:pt x="0" y="86"/>
                        <a:pt x="0" y="86"/>
                        <a:pt x="0" y="86"/>
                      </a:cubicBezTo>
                      <a:cubicBezTo>
                        <a:pt x="45" y="30"/>
                        <a:pt x="45" y="30"/>
                        <a:pt x="45" y="30"/>
                      </a:cubicBezTo>
                      <a:cubicBezTo>
                        <a:pt x="76" y="0"/>
                        <a:pt x="76" y="0"/>
                        <a:pt x="76" y="0"/>
                      </a:cubicBezTo>
                      <a:cubicBezTo>
                        <a:pt x="76" y="0"/>
                        <a:pt x="80" y="5"/>
                        <a:pt x="60" y="2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5" name="Freeform 45">
                  <a:extLst>
                    <a:ext uri="{FF2B5EF4-FFF2-40B4-BE49-F238E27FC236}">
                      <a16:creationId xmlns:a16="http://schemas.microsoft.com/office/drawing/2014/main" id="{7C02A411-E0FF-4526-ADA0-D80E2737D8ED}"/>
                    </a:ext>
                  </a:extLst>
                </p:cNvPr>
                <p:cNvSpPr/>
                <p:nvPr/>
              </p:nvSpPr>
              <p:spPr bwMode="auto">
                <a:xfrm>
                  <a:off x="10121900" y="1050926"/>
                  <a:ext cx="677862" cy="547688"/>
                </a:xfrm>
                <a:custGeom>
                  <a:gdLst>
                    <a:gd fmla="*/ 85 w 110" name="T0"/>
                    <a:gd fmla="*/ 22 h 89" name="T1"/>
                    <a:gd fmla="*/ 69 w 110" name="T2"/>
                    <a:gd fmla="*/ 22 h 89" name="T3"/>
                    <a:gd fmla="*/ 73 w 110" name="T4"/>
                    <a:gd fmla="*/ 18 h 89" name="T5"/>
                    <a:gd fmla="*/ 67 w 110" name="T6"/>
                    <a:gd fmla="*/ 13 h 89" name="T7"/>
                    <a:gd fmla="*/ 60 w 110" name="T8"/>
                    <a:gd fmla="*/ 22 h 89" name="T9"/>
                    <a:gd fmla="*/ 47 w 110" name="T10"/>
                    <a:gd fmla="*/ 21 h 89" name="T11"/>
                    <a:gd fmla="*/ 50 w 110" name="T12"/>
                    <a:gd fmla="*/ 17 h 89" name="T13"/>
                    <a:gd fmla="*/ 45 w 110" name="T14"/>
                    <a:gd fmla="*/ 13 h 89" name="T15"/>
                    <a:gd fmla="*/ 38 w 110" name="T16"/>
                    <a:gd fmla="*/ 21 h 89" name="T17"/>
                    <a:gd fmla="*/ 4 w 110" name="T18"/>
                    <a:gd fmla="*/ 20 h 89" name="T19"/>
                    <a:gd fmla="*/ 0 w 110" name="T20"/>
                    <a:gd fmla="*/ 24 h 89" name="T21"/>
                    <a:gd fmla="*/ 64 w 110" name="T22"/>
                    <a:gd fmla="*/ 47 h 89" name="T23"/>
                    <a:gd fmla="*/ 39 w 110" name="T24"/>
                    <a:gd fmla="*/ 78 h 89" name="T25"/>
                    <a:gd fmla="*/ 15 w 110" name="T26"/>
                    <a:gd fmla="*/ 75 h 89" name="T27"/>
                    <a:gd fmla="*/ 10 w 110" name="T28"/>
                    <a:gd fmla="*/ 81 h 89" name="T29"/>
                    <a:gd fmla="*/ 34 w 110" name="T30"/>
                    <a:gd fmla="*/ 89 h 89" name="T31"/>
                    <a:gd fmla="*/ 110 w 110" name="T32"/>
                    <a:gd fmla="*/ 3 h 89" name="T33"/>
                    <a:gd fmla="*/ 85 w 110" name="T34"/>
                    <a:gd fmla="*/ 22 h 8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9" w="110">
                      <a:moveTo>
                        <a:pt x="85" y="22"/>
                      </a:moveTo>
                      <a:cubicBezTo>
                        <a:pt x="69" y="22"/>
                        <a:pt x="69" y="22"/>
                        <a:pt x="69" y="22"/>
                      </a:cubicBezTo>
                      <a:cubicBezTo>
                        <a:pt x="73" y="18"/>
                        <a:pt x="73" y="18"/>
                        <a:pt x="73" y="18"/>
                      </a:cubicBezTo>
                      <a:cubicBezTo>
                        <a:pt x="67" y="13"/>
                        <a:pt x="67" y="13"/>
                        <a:pt x="67" y="13"/>
                      </a:cubicBezTo>
                      <a:cubicBezTo>
                        <a:pt x="60" y="22"/>
                        <a:pt x="60" y="22"/>
                        <a:pt x="60" y="22"/>
                      </a:cubicBezTo>
                      <a:cubicBezTo>
                        <a:pt x="47" y="21"/>
                        <a:pt x="47" y="21"/>
                        <a:pt x="47" y="21"/>
                      </a:cubicBezTo>
                      <a:cubicBezTo>
                        <a:pt x="50" y="17"/>
                        <a:pt x="50" y="17"/>
                        <a:pt x="50" y="17"/>
                      </a:cubicBezTo>
                      <a:cubicBezTo>
                        <a:pt x="45" y="13"/>
                        <a:pt x="45" y="13"/>
                        <a:pt x="45" y="13"/>
                      </a:cubicBezTo>
                      <a:cubicBezTo>
                        <a:pt x="38" y="21"/>
                        <a:pt x="38" y="21"/>
                        <a:pt x="38" y="21"/>
                      </a:cubicBezTo>
                      <a:cubicBezTo>
                        <a:pt x="4" y="20"/>
                        <a:pt x="4" y="20"/>
                        <a:pt x="4" y="20"/>
                      </a:cubicBezTo>
                      <a:cubicBezTo>
                        <a:pt x="0" y="24"/>
                        <a:pt x="0" y="24"/>
                        <a:pt x="0" y="24"/>
                      </a:cubicBezTo>
                      <a:cubicBezTo>
                        <a:pt x="64" y="47"/>
                        <a:pt x="64" y="47"/>
                        <a:pt x="64" y="47"/>
                      </a:cubicBezTo>
                      <a:cubicBezTo>
                        <a:pt x="39" y="78"/>
                        <a:pt x="39" y="78"/>
                        <a:pt x="39" y="78"/>
                      </a:cubicBezTo>
                      <a:cubicBezTo>
                        <a:pt x="15" y="75"/>
                        <a:pt x="15" y="75"/>
                        <a:pt x="15" y="75"/>
                      </a:cubicBezTo>
                      <a:cubicBezTo>
                        <a:pt x="10" y="81"/>
                        <a:pt x="10" y="81"/>
                        <a:pt x="10" y="81"/>
                      </a:cubicBezTo>
                      <a:cubicBezTo>
                        <a:pt x="34" y="89"/>
                        <a:pt x="34" y="89"/>
                        <a:pt x="34" y="89"/>
                      </a:cubicBezTo>
                      <a:cubicBezTo>
                        <a:pt x="110" y="3"/>
                        <a:pt x="110" y="3"/>
                        <a:pt x="110" y="3"/>
                      </a:cubicBezTo>
                      <a:cubicBezTo>
                        <a:pt x="110" y="3"/>
                        <a:pt x="105" y="0"/>
                        <a:pt x="85" y="2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grpSp>
          <p:grpSp>
            <p:nvGrpSpPr>
              <p:cNvPr id="55" name="组合 63">
                <a:extLst>
                  <a:ext uri="{FF2B5EF4-FFF2-40B4-BE49-F238E27FC236}">
                    <a16:creationId xmlns:a16="http://schemas.microsoft.com/office/drawing/2014/main" id="{F8C989AD-5867-454A-9B6B-FE20ACD33682}"/>
                  </a:ext>
                </a:extLst>
              </p:cNvPr>
              <p:cNvGrpSpPr/>
              <p:nvPr/>
            </p:nvGrpSpPr>
            <p:grpSpPr>
              <a:xfrm>
                <a:off x="4605398" y="3489574"/>
                <a:ext cx="750093" cy="471488"/>
                <a:chOff x="8491538" y="3690938"/>
                <a:chExt cx="1000124" cy="628650"/>
              </a:xfrm>
              <a:solidFill>
                <a:schemeClr val="bg1"/>
              </a:solidFill>
            </p:grpSpPr>
            <p:sp>
              <p:nvSpPr>
                <p:cNvPr id="65" name="Freeform 57">
                  <a:extLst>
                    <a:ext uri="{FF2B5EF4-FFF2-40B4-BE49-F238E27FC236}">
                      <a16:creationId xmlns:a16="http://schemas.microsoft.com/office/drawing/2014/main" id="{1321FADC-EFE1-4107-B019-39DC55332563}"/>
                    </a:ext>
                  </a:extLst>
                </p:cNvPr>
                <p:cNvSpPr>
                  <a:spLocks noEditPoints="1"/>
                </p:cNvSpPr>
                <p:nvPr/>
              </p:nvSpPr>
              <p:spPr bwMode="auto">
                <a:xfrm>
                  <a:off x="8491538" y="3925888"/>
                  <a:ext cx="395287" cy="393700"/>
                </a:xfrm>
                <a:custGeom>
                  <a:gdLst>
                    <a:gd fmla="*/ 32 w 64" name="T0"/>
                    <a:gd fmla="*/ 0 h 64" name="T1"/>
                    <a:gd fmla="*/ 0 w 64" name="T2"/>
                    <a:gd fmla="*/ 32 h 64" name="T3"/>
                    <a:gd fmla="*/ 33 w 64" name="T4"/>
                    <a:gd fmla="*/ 64 h 64" name="T5"/>
                    <a:gd fmla="*/ 64 w 64" name="T6"/>
                    <a:gd fmla="*/ 32 h 64" name="T7"/>
                    <a:gd fmla="*/ 32 w 64" name="T8"/>
                    <a:gd fmla="*/ 0 h 64" name="T9"/>
                    <a:gd fmla="*/ 33 w 64" name="T10"/>
                    <a:gd fmla="*/ 56 h 64" name="T11"/>
                    <a:gd fmla="*/ 9 w 64" name="T12"/>
                    <a:gd fmla="*/ 32 h 64" name="T13"/>
                    <a:gd fmla="*/ 32 w 64" name="T14"/>
                    <a:gd fmla="*/ 9 h 64" name="T15"/>
                    <a:gd fmla="*/ 56 w 64" name="T16"/>
                    <a:gd fmla="*/ 33 h 64" name="T17"/>
                    <a:gd fmla="*/ 33 w 64" name="T18"/>
                    <a:gd fmla="*/ 56 h 6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4" w="64">
                      <a:moveTo>
                        <a:pt x="32" y="0"/>
                      </a:moveTo>
                      <a:cubicBezTo>
                        <a:pt x="14" y="0"/>
                        <a:pt x="0" y="15"/>
                        <a:pt x="0" y="32"/>
                      </a:cubicBezTo>
                      <a:cubicBezTo>
                        <a:pt x="1" y="50"/>
                        <a:pt x="15" y="64"/>
                        <a:pt x="33" y="64"/>
                      </a:cubicBezTo>
                      <a:cubicBezTo>
                        <a:pt x="50" y="64"/>
                        <a:pt x="64" y="50"/>
                        <a:pt x="64" y="32"/>
                      </a:cubicBezTo>
                      <a:cubicBezTo>
                        <a:pt x="64" y="14"/>
                        <a:pt x="50" y="0"/>
                        <a:pt x="32" y="0"/>
                      </a:cubicBezTo>
                      <a:close/>
                      <a:moveTo>
                        <a:pt x="33" y="56"/>
                      </a:moveTo>
                      <a:cubicBezTo>
                        <a:pt x="20" y="56"/>
                        <a:pt x="9" y="45"/>
                        <a:pt x="9" y="32"/>
                      </a:cubicBezTo>
                      <a:cubicBezTo>
                        <a:pt x="8" y="19"/>
                        <a:pt x="19" y="9"/>
                        <a:pt x="32" y="9"/>
                      </a:cubicBezTo>
                      <a:cubicBezTo>
                        <a:pt x="45" y="9"/>
                        <a:pt x="56" y="20"/>
                        <a:pt x="56" y="33"/>
                      </a:cubicBezTo>
                      <a:cubicBezTo>
                        <a:pt x="56" y="45"/>
                        <a:pt x="46" y="56"/>
                        <a:pt x="33" y="5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6" name="Freeform 58">
                  <a:extLst>
                    <a:ext uri="{FF2B5EF4-FFF2-40B4-BE49-F238E27FC236}">
                      <a16:creationId xmlns:a16="http://schemas.microsoft.com/office/drawing/2014/main" id="{1150B434-5C3C-4334-933D-F665DBF8E0FC}"/>
                    </a:ext>
                  </a:extLst>
                </p:cNvPr>
                <p:cNvSpPr>
                  <a:spLocks noEditPoints="1"/>
                </p:cNvSpPr>
                <p:nvPr/>
              </p:nvSpPr>
              <p:spPr bwMode="auto">
                <a:xfrm>
                  <a:off x="9096375" y="3919538"/>
                  <a:ext cx="395287" cy="400050"/>
                </a:xfrm>
                <a:custGeom>
                  <a:gdLst>
                    <a:gd fmla="*/ 32 w 64" name="T0"/>
                    <a:gd fmla="*/ 0 h 65" name="T1"/>
                    <a:gd fmla="*/ 0 w 64" name="T2"/>
                    <a:gd fmla="*/ 33 h 65" name="T3"/>
                    <a:gd fmla="*/ 32 w 64" name="T4"/>
                    <a:gd fmla="*/ 64 h 65" name="T5"/>
                    <a:gd fmla="*/ 64 w 64" name="T6"/>
                    <a:gd fmla="*/ 32 h 65" name="T7"/>
                    <a:gd fmla="*/ 32 w 64" name="T8"/>
                    <a:gd fmla="*/ 0 h 65" name="T9"/>
                    <a:gd fmla="*/ 32 w 64" name="T10"/>
                    <a:gd fmla="*/ 56 h 65" name="T11"/>
                    <a:gd fmla="*/ 8 w 64" name="T12"/>
                    <a:gd fmla="*/ 32 h 65" name="T13"/>
                    <a:gd fmla="*/ 32 w 64" name="T14"/>
                    <a:gd fmla="*/ 9 h 65" name="T15"/>
                    <a:gd fmla="*/ 55 w 64" name="T16"/>
                    <a:gd fmla="*/ 33 h 65" name="T17"/>
                    <a:gd fmla="*/ 32 w 64" name="T18"/>
                    <a:gd fmla="*/ 56 h 6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5" w="64">
                      <a:moveTo>
                        <a:pt x="32" y="0"/>
                      </a:moveTo>
                      <a:cubicBezTo>
                        <a:pt x="14" y="1"/>
                        <a:pt x="0" y="15"/>
                        <a:pt x="0" y="33"/>
                      </a:cubicBezTo>
                      <a:cubicBezTo>
                        <a:pt x="0" y="50"/>
                        <a:pt x="14" y="65"/>
                        <a:pt x="32" y="64"/>
                      </a:cubicBezTo>
                      <a:cubicBezTo>
                        <a:pt x="50" y="64"/>
                        <a:pt x="64" y="50"/>
                        <a:pt x="64" y="32"/>
                      </a:cubicBezTo>
                      <a:cubicBezTo>
                        <a:pt x="64" y="15"/>
                        <a:pt x="49" y="0"/>
                        <a:pt x="32" y="0"/>
                      </a:cubicBezTo>
                      <a:close/>
                      <a:moveTo>
                        <a:pt x="32" y="56"/>
                      </a:moveTo>
                      <a:cubicBezTo>
                        <a:pt x="19" y="56"/>
                        <a:pt x="8" y="46"/>
                        <a:pt x="8" y="32"/>
                      </a:cubicBezTo>
                      <a:cubicBezTo>
                        <a:pt x="8" y="19"/>
                        <a:pt x="19" y="9"/>
                        <a:pt x="32" y="9"/>
                      </a:cubicBezTo>
                      <a:cubicBezTo>
                        <a:pt x="44" y="10"/>
                        <a:pt x="55" y="20"/>
                        <a:pt x="55" y="33"/>
                      </a:cubicBezTo>
                      <a:cubicBezTo>
                        <a:pt x="56" y="46"/>
                        <a:pt x="45" y="56"/>
                        <a:pt x="32" y="5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7" name="Freeform 59">
                  <a:extLst>
                    <a:ext uri="{FF2B5EF4-FFF2-40B4-BE49-F238E27FC236}">
                      <a16:creationId xmlns:a16="http://schemas.microsoft.com/office/drawing/2014/main" id="{45B48399-F4B9-454D-890F-D7FE1445BC24}"/>
                    </a:ext>
                  </a:extLst>
                </p:cNvPr>
                <p:cNvSpPr/>
                <p:nvPr/>
              </p:nvSpPr>
              <p:spPr bwMode="auto">
                <a:xfrm>
                  <a:off x="9059863" y="3716338"/>
                  <a:ext cx="239712" cy="393700"/>
                </a:xfrm>
                <a:custGeom>
                  <a:gdLst>
                    <a:gd fmla="*/ 151 w 151" name="T0"/>
                    <a:gd fmla="*/ 244 h 248" name="T1"/>
                    <a:gd fmla="*/ 62 w 151" name="T2"/>
                    <a:gd fmla="*/ 0 h 248" name="T3"/>
                    <a:gd fmla="*/ 3 w 151" name="T4"/>
                    <a:gd fmla="*/ 0 h 248" name="T5"/>
                    <a:gd fmla="*/ 0 w 151" name="T6"/>
                    <a:gd fmla="*/ 15 h 248" name="T7"/>
                    <a:gd fmla="*/ 46 w 151" name="T8"/>
                    <a:gd fmla="*/ 19 h 248" name="T9"/>
                    <a:gd fmla="*/ 140 w 151" name="T10"/>
                    <a:gd fmla="*/ 248 h 248" name="T11"/>
                    <a:gd fmla="*/ 151 w 151" name="T12"/>
                    <a:gd fmla="*/ 244 h 248" name="T13"/>
                  </a:gdLst>
                  <a:cxnLst>
                    <a:cxn ang="0">
                      <a:pos x="T0" y="T1"/>
                    </a:cxn>
                    <a:cxn ang="0">
                      <a:pos x="T2" y="T3"/>
                    </a:cxn>
                    <a:cxn ang="0">
                      <a:pos x="T4" y="T5"/>
                    </a:cxn>
                    <a:cxn ang="0">
                      <a:pos x="T6" y="T7"/>
                    </a:cxn>
                    <a:cxn ang="0">
                      <a:pos x="T8" y="T9"/>
                    </a:cxn>
                    <a:cxn ang="0">
                      <a:pos x="T10" y="T11"/>
                    </a:cxn>
                    <a:cxn ang="0">
                      <a:pos x="T12" y="T13"/>
                    </a:cxn>
                  </a:cxnLst>
                  <a:rect b="b" l="0" r="r" t="0"/>
                  <a:pathLst>
                    <a:path h="248" w="151">
                      <a:moveTo>
                        <a:pt x="151" y="244"/>
                      </a:moveTo>
                      <a:lnTo>
                        <a:pt x="62" y="0"/>
                      </a:lnTo>
                      <a:lnTo>
                        <a:pt x="3" y="0"/>
                      </a:lnTo>
                      <a:lnTo>
                        <a:pt x="0" y="15"/>
                      </a:lnTo>
                      <a:lnTo>
                        <a:pt x="46" y="19"/>
                      </a:lnTo>
                      <a:lnTo>
                        <a:pt x="140" y="248"/>
                      </a:lnTo>
                      <a:lnTo>
                        <a:pt x="151" y="24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8" name="Freeform 60">
                  <a:extLst>
                    <a:ext uri="{FF2B5EF4-FFF2-40B4-BE49-F238E27FC236}">
                      <a16:creationId xmlns:a16="http://schemas.microsoft.com/office/drawing/2014/main" id="{81B3381A-7E00-425E-BE9B-676128202D2C}"/>
                    </a:ext>
                  </a:extLst>
                </p:cNvPr>
                <p:cNvSpPr>
                  <a:spLocks noEditPoints="1"/>
                </p:cNvSpPr>
                <p:nvPr/>
              </p:nvSpPr>
              <p:spPr bwMode="auto">
                <a:xfrm>
                  <a:off x="8682038" y="3740151"/>
                  <a:ext cx="512762" cy="461963"/>
                </a:xfrm>
                <a:custGeom>
                  <a:gdLst>
                    <a:gd fmla="*/ 81 w 83" name="T0"/>
                    <a:gd fmla="*/ 15 h 75" name="T1"/>
                    <a:gd fmla="*/ 27 w 83" name="T2"/>
                    <a:gd fmla="*/ 15 h 75" name="T3"/>
                    <a:gd fmla="*/ 21 w 83" name="T4"/>
                    <a:gd fmla="*/ 0 h 75" name="T5"/>
                    <a:gd fmla="*/ 18 w 83" name="T6"/>
                    <a:gd fmla="*/ 5 h 75" name="T7"/>
                    <a:gd fmla="*/ 23 w 83" name="T8"/>
                    <a:gd fmla="*/ 17 h 75" name="T9"/>
                    <a:gd fmla="*/ 0 w 83" name="T10"/>
                    <a:gd fmla="*/ 58 h 75" name="T11"/>
                    <a:gd fmla="*/ 3 w 83" name="T12"/>
                    <a:gd fmla="*/ 62 h 75" name="T13"/>
                    <a:gd fmla="*/ 4 w 83" name="T14"/>
                    <a:gd fmla="*/ 60 h 75" name="T15"/>
                    <a:gd fmla="*/ 5 w 83" name="T16"/>
                    <a:gd fmla="*/ 64 h 75" name="T17"/>
                    <a:gd fmla="*/ 45 w 83" name="T18"/>
                    <a:gd fmla="*/ 69 h 75" name="T19"/>
                    <a:gd fmla="*/ 59 w 83" name="T20"/>
                    <a:gd fmla="*/ 68 h 75" name="T21"/>
                    <a:gd fmla="*/ 57 w 83" name="T22"/>
                    <a:gd fmla="*/ 57 h 75" name="T23"/>
                    <a:gd fmla="*/ 77 w 83" name="T24"/>
                    <a:gd fmla="*/ 27 h 75" name="T25"/>
                    <a:gd fmla="*/ 83 w 83" name="T26"/>
                    <a:gd fmla="*/ 20 h 75" name="T27"/>
                    <a:gd fmla="*/ 81 w 83" name="T28"/>
                    <a:gd fmla="*/ 15 h 75" name="T29"/>
                    <a:gd fmla="*/ 5 w 83" name="T30"/>
                    <a:gd fmla="*/ 59 h 75" name="T31"/>
                    <a:gd fmla="*/ 27 w 83" name="T32"/>
                    <a:gd fmla="*/ 21 h 75" name="T33"/>
                    <a:gd fmla="*/ 44 w 83" name="T34"/>
                    <a:gd fmla="*/ 57 h 75" name="T35"/>
                    <a:gd fmla="*/ 5 w 83" name="T36"/>
                    <a:gd fmla="*/ 59 h 75" name="T37"/>
                    <a:gd fmla="*/ 53 w 83" name="T38"/>
                    <a:gd fmla="*/ 55 h 75" name="T39"/>
                    <a:gd fmla="*/ 50 w 83" name="T40"/>
                    <a:gd fmla="*/ 55 h 75" name="T41"/>
                    <a:gd fmla="*/ 31 w 83" name="T42"/>
                    <a:gd fmla="*/ 20 h 75" name="T43"/>
                    <a:gd fmla="*/ 75 w 83" name="T44"/>
                    <a:gd fmla="*/ 20 h 75" name="T45"/>
                    <a:gd fmla="*/ 53 w 83" name="T46"/>
                    <a:gd fmla="*/ 55 h 75"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5" w="83">
                      <a:moveTo>
                        <a:pt x="81" y="15"/>
                      </a:moveTo>
                      <a:cubicBezTo>
                        <a:pt x="27" y="15"/>
                        <a:pt x="27" y="15"/>
                        <a:pt x="27" y="15"/>
                      </a:cubicBezTo>
                      <a:cubicBezTo>
                        <a:pt x="21" y="0"/>
                        <a:pt x="21" y="0"/>
                        <a:pt x="21" y="0"/>
                      </a:cubicBezTo>
                      <a:cubicBezTo>
                        <a:pt x="18" y="5"/>
                        <a:pt x="18" y="5"/>
                        <a:pt x="18" y="5"/>
                      </a:cubicBezTo>
                      <a:cubicBezTo>
                        <a:pt x="23" y="17"/>
                        <a:pt x="23" y="17"/>
                        <a:pt x="23" y="17"/>
                      </a:cubicBezTo>
                      <a:cubicBezTo>
                        <a:pt x="0" y="58"/>
                        <a:pt x="0" y="58"/>
                        <a:pt x="0" y="58"/>
                      </a:cubicBezTo>
                      <a:cubicBezTo>
                        <a:pt x="3" y="62"/>
                        <a:pt x="3" y="62"/>
                        <a:pt x="3" y="62"/>
                      </a:cubicBezTo>
                      <a:cubicBezTo>
                        <a:pt x="4" y="60"/>
                        <a:pt x="4" y="60"/>
                        <a:pt x="4" y="60"/>
                      </a:cubicBezTo>
                      <a:cubicBezTo>
                        <a:pt x="5" y="64"/>
                        <a:pt x="5" y="64"/>
                        <a:pt x="5" y="64"/>
                      </a:cubicBezTo>
                      <a:cubicBezTo>
                        <a:pt x="45" y="69"/>
                        <a:pt x="45" y="69"/>
                        <a:pt x="45" y="69"/>
                      </a:cubicBezTo>
                      <a:cubicBezTo>
                        <a:pt x="45" y="69"/>
                        <a:pt x="56" y="75"/>
                        <a:pt x="59" y="68"/>
                      </a:cubicBezTo>
                      <a:cubicBezTo>
                        <a:pt x="63" y="60"/>
                        <a:pt x="57" y="57"/>
                        <a:pt x="57" y="57"/>
                      </a:cubicBezTo>
                      <a:cubicBezTo>
                        <a:pt x="57" y="57"/>
                        <a:pt x="74" y="31"/>
                        <a:pt x="77" y="27"/>
                      </a:cubicBezTo>
                      <a:cubicBezTo>
                        <a:pt x="80" y="22"/>
                        <a:pt x="83" y="20"/>
                        <a:pt x="83" y="20"/>
                      </a:cubicBezTo>
                      <a:lnTo>
                        <a:pt x="81" y="15"/>
                      </a:lnTo>
                      <a:close/>
                      <a:moveTo>
                        <a:pt x="5" y="59"/>
                      </a:moveTo>
                      <a:cubicBezTo>
                        <a:pt x="27" y="21"/>
                        <a:pt x="27" y="21"/>
                        <a:pt x="27" y="21"/>
                      </a:cubicBezTo>
                      <a:cubicBezTo>
                        <a:pt x="32" y="28"/>
                        <a:pt x="44" y="57"/>
                        <a:pt x="44" y="57"/>
                      </a:cubicBezTo>
                      <a:lnTo>
                        <a:pt x="5" y="59"/>
                      </a:lnTo>
                      <a:close/>
                      <a:moveTo>
                        <a:pt x="53" y="55"/>
                      </a:moveTo>
                      <a:cubicBezTo>
                        <a:pt x="50" y="55"/>
                        <a:pt x="50" y="55"/>
                        <a:pt x="50" y="55"/>
                      </a:cubicBezTo>
                      <a:cubicBezTo>
                        <a:pt x="31" y="20"/>
                        <a:pt x="31" y="20"/>
                        <a:pt x="31" y="20"/>
                      </a:cubicBezTo>
                      <a:cubicBezTo>
                        <a:pt x="75" y="20"/>
                        <a:pt x="75" y="20"/>
                        <a:pt x="75" y="20"/>
                      </a:cubicBezTo>
                      <a:lnTo>
                        <a:pt x="53" y="5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9" name="Freeform 61">
                  <a:extLst>
                    <a:ext uri="{FF2B5EF4-FFF2-40B4-BE49-F238E27FC236}">
                      <a16:creationId xmlns:a16="http://schemas.microsoft.com/office/drawing/2014/main" id="{4BBC6A3A-FDB4-4255-8C68-FB189D7EEF31}"/>
                    </a:ext>
                  </a:extLst>
                </p:cNvPr>
                <p:cNvSpPr/>
                <p:nvPr/>
              </p:nvSpPr>
              <p:spPr bwMode="auto">
                <a:xfrm>
                  <a:off x="8726488" y="3690938"/>
                  <a:ext cx="209550" cy="111125"/>
                </a:xfrm>
                <a:custGeom>
                  <a:gdLst>
                    <a:gd fmla="*/ 34 w 34" name="T0"/>
                    <a:gd fmla="*/ 9 h 18" name="T1"/>
                    <a:gd fmla="*/ 24 w 34" name="T2"/>
                    <a:gd fmla="*/ 4 h 18" name="T3"/>
                    <a:gd fmla="*/ 3 w 34" name="T4"/>
                    <a:gd fmla="*/ 3 h 18" name="T5"/>
                    <a:gd fmla="*/ 7 w 34" name="T6"/>
                    <a:gd fmla="*/ 15 h 18" name="T7"/>
                    <a:gd fmla="*/ 19 w 34" name="T8"/>
                    <a:gd fmla="*/ 11 h 18" name="T9"/>
                    <a:gd fmla="*/ 34 w 34" name="T10"/>
                    <a:gd fmla="*/ 9 h 18" name="T11"/>
                  </a:gdLst>
                  <a:cxnLst>
                    <a:cxn ang="0">
                      <a:pos x="T0" y="T1"/>
                    </a:cxn>
                    <a:cxn ang="0">
                      <a:pos x="T2" y="T3"/>
                    </a:cxn>
                    <a:cxn ang="0">
                      <a:pos x="T4" y="T5"/>
                    </a:cxn>
                    <a:cxn ang="0">
                      <a:pos x="T6" y="T7"/>
                    </a:cxn>
                    <a:cxn ang="0">
                      <a:pos x="T8" y="T9"/>
                    </a:cxn>
                    <a:cxn ang="0">
                      <a:pos x="T10" y="T11"/>
                    </a:cxn>
                  </a:cxnLst>
                  <a:rect b="b" l="0" r="r" t="0"/>
                  <a:pathLst>
                    <a:path h="18" w="34">
                      <a:moveTo>
                        <a:pt x="34" y="9"/>
                      </a:moveTo>
                      <a:cubicBezTo>
                        <a:pt x="34" y="9"/>
                        <a:pt x="33" y="5"/>
                        <a:pt x="24" y="4"/>
                      </a:cubicBezTo>
                      <a:cubicBezTo>
                        <a:pt x="15" y="3"/>
                        <a:pt x="5" y="0"/>
                        <a:pt x="3" y="3"/>
                      </a:cubicBezTo>
                      <a:cubicBezTo>
                        <a:pt x="0" y="6"/>
                        <a:pt x="4" y="13"/>
                        <a:pt x="7" y="15"/>
                      </a:cubicBezTo>
                      <a:cubicBezTo>
                        <a:pt x="10" y="18"/>
                        <a:pt x="16" y="11"/>
                        <a:pt x="19" y="11"/>
                      </a:cubicBezTo>
                      <a:cubicBezTo>
                        <a:pt x="22" y="11"/>
                        <a:pt x="32" y="12"/>
                        <a:pt x="34"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0" name="Freeform 62">
                  <a:extLst>
                    <a:ext uri="{FF2B5EF4-FFF2-40B4-BE49-F238E27FC236}">
                      <a16:creationId xmlns:a16="http://schemas.microsoft.com/office/drawing/2014/main" id="{6C323959-1F6C-498B-A46A-C60C57D38F72}"/>
                    </a:ext>
                  </a:extLst>
                </p:cNvPr>
                <p:cNvSpPr/>
                <p:nvPr/>
              </p:nvSpPr>
              <p:spPr bwMode="auto">
                <a:xfrm>
                  <a:off x="8645525" y="4079876"/>
                  <a:ext cx="85725" cy="85725"/>
                </a:xfrm>
                <a:custGeom>
                  <a:gdLst>
                    <a:gd fmla="*/ 14 w 14" name="T0"/>
                    <a:gd fmla="*/ 7 h 14" name="T1"/>
                    <a:gd fmla="*/ 7 w 14" name="T2"/>
                    <a:gd fmla="*/ 14 h 14" name="T3"/>
                    <a:gd fmla="*/ 0 w 14" name="T4"/>
                    <a:gd fmla="*/ 7 h 14" name="T5"/>
                    <a:gd fmla="*/ 7 w 14" name="T6"/>
                    <a:gd fmla="*/ 0 h 14" name="T7"/>
                    <a:gd fmla="*/ 14 w 14" name="T8"/>
                    <a:gd fmla="*/ 7 h 14" name="T9"/>
                  </a:gdLst>
                  <a:cxnLst>
                    <a:cxn ang="0">
                      <a:pos x="T0" y="T1"/>
                    </a:cxn>
                    <a:cxn ang="0">
                      <a:pos x="T2" y="T3"/>
                    </a:cxn>
                    <a:cxn ang="0">
                      <a:pos x="T4" y="T5"/>
                    </a:cxn>
                    <a:cxn ang="0">
                      <a:pos x="T6" y="T7"/>
                    </a:cxn>
                    <a:cxn ang="0">
                      <a:pos x="T8" y="T9"/>
                    </a:cxn>
                  </a:cxnLst>
                  <a:rect b="b" l="0" r="r" t="0"/>
                  <a:pathLst>
                    <a:path h="14" w="14">
                      <a:moveTo>
                        <a:pt x="14" y="7"/>
                      </a:moveTo>
                      <a:cubicBezTo>
                        <a:pt x="14" y="11"/>
                        <a:pt x="11" y="14"/>
                        <a:pt x="7" y="14"/>
                      </a:cubicBezTo>
                      <a:cubicBezTo>
                        <a:pt x="3" y="14"/>
                        <a:pt x="0" y="11"/>
                        <a:pt x="0" y="7"/>
                      </a:cubicBezTo>
                      <a:cubicBezTo>
                        <a:pt x="0" y="4"/>
                        <a:pt x="3" y="0"/>
                        <a:pt x="7" y="0"/>
                      </a:cubicBezTo>
                      <a:cubicBezTo>
                        <a:pt x="11" y="0"/>
                        <a:pt x="14" y="3"/>
                        <a:pt x="14" y="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1" name="Freeform 63">
                  <a:extLst>
                    <a:ext uri="{FF2B5EF4-FFF2-40B4-BE49-F238E27FC236}">
                      <a16:creationId xmlns:a16="http://schemas.microsoft.com/office/drawing/2014/main" id="{12112072-791E-40B7-A6D8-84116383BBDE}"/>
                    </a:ext>
                  </a:extLst>
                </p:cNvPr>
                <p:cNvSpPr/>
                <p:nvPr/>
              </p:nvSpPr>
              <p:spPr bwMode="auto">
                <a:xfrm>
                  <a:off x="9250363" y="4079876"/>
                  <a:ext cx="87312" cy="85725"/>
                </a:xfrm>
                <a:custGeom>
                  <a:gdLst>
                    <a:gd fmla="*/ 14 w 14" name="T0"/>
                    <a:gd fmla="*/ 7 h 14" name="T1"/>
                    <a:gd fmla="*/ 7 w 14" name="T2"/>
                    <a:gd fmla="*/ 14 h 14" name="T3"/>
                    <a:gd fmla="*/ 1 w 14" name="T4"/>
                    <a:gd fmla="*/ 7 h 14" name="T5"/>
                    <a:gd fmla="*/ 7 w 14" name="T6"/>
                    <a:gd fmla="*/ 1 h 14" name="T7"/>
                    <a:gd fmla="*/ 14 w 14" name="T8"/>
                    <a:gd fmla="*/ 7 h 14" name="T9"/>
                  </a:gdLst>
                  <a:cxnLst>
                    <a:cxn ang="0">
                      <a:pos x="T0" y="T1"/>
                    </a:cxn>
                    <a:cxn ang="0">
                      <a:pos x="T2" y="T3"/>
                    </a:cxn>
                    <a:cxn ang="0">
                      <a:pos x="T4" y="T5"/>
                    </a:cxn>
                    <a:cxn ang="0">
                      <a:pos x="T6" y="T7"/>
                    </a:cxn>
                    <a:cxn ang="0">
                      <a:pos x="T8" y="T9"/>
                    </a:cxn>
                  </a:cxnLst>
                  <a:rect b="b" l="0" r="r" t="0"/>
                  <a:pathLst>
                    <a:path h="14" w="14">
                      <a:moveTo>
                        <a:pt x="14" y="7"/>
                      </a:moveTo>
                      <a:cubicBezTo>
                        <a:pt x="14" y="11"/>
                        <a:pt x="11" y="14"/>
                        <a:pt x="7" y="14"/>
                      </a:cubicBezTo>
                      <a:cubicBezTo>
                        <a:pt x="3" y="14"/>
                        <a:pt x="1" y="11"/>
                        <a:pt x="1" y="7"/>
                      </a:cubicBezTo>
                      <a:cubicBezTo>
                        <a:pt x="0" y="3"/>
                        <a:pt x="3" y="1"/>
                        <a:pt x="7" y="1"/>
                      </a:cubicBezTo>
                      <a:cubicBezTo>
                        <a:pt x="11" y="0"/>
                        <a:pt x="13" y="3"/>
                        <a:pt x="14" y="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2" name="Freeform 64">
                  <a:extLst>
                    <a:ext uri="{FF2B5EF4-FFF2-40B4-BE49-F238E27FC236}">
                      <a16:creationId xmlns:a16="http://schemas.microsoft.com/office/drawing/2014/main" id="{E289FD01-F397-459E-A53F-00E470F7DB95}"/>
                    </a:ext>
                  </a:extLst>
                </p:cNvPr>
                <p:cNvSpPr/>
                <p:nvPr/>
              </p:nvSpPr>
              <p:spPr bwMode="auto">
                <a:xfrm>
                  <a:off x="8786813" y="3765551"/>
                  <a:ext cx="44450" cy="30163"/>
                </a:xfrm>
                <a:custGeom>
                  <a:gdLst>
                    <a:gd fmla="*/ 6 w 7" name="T0"/>
                    <a:gd fmla="*/ 0 h 5" name="T1"/>
                    <a:gd fmla="*/ 1 w 7" name="T2"/>
                    <a:gd fmla="*/ 3 h 5" name="T3"/>
                    <a:gd fmla="*/ 1 w 7" name="T4"/>
                    <a:gd fmla="*/ 5 h 5" name="T5"/>
                    <a:gd fmla="*/ 7 w 7" name="T6"/>
                    <a:gd fmla="*/ 2 h 5" name="T7"/>
                    <a:gd fmla="*/ 6 w 7" name="T8"/>
                    <a:gd fmla="*/ 0 h 5" name="T9"/>
                  </a:gdLst>
                  <a:cxnLst>
                    <a:cxn ang="0">
                      <a:pos x="T0" y="T1"/>
                    </a:cxn>
                    <a:cxn ang="0">
                      <a:pos x="T2" y="T3"/>
                    </a:cxn>
                    <a:cxn ang="0">
                      <a:pos x="T4" y="T5"/>
                    </a:cxn>
                    <a:cxn ang="0">
                      <a:pos x="T6" y="T7"/>
                    </a:cxn>
                    <a:cxn ang="0">
                      <a:pos x="T8" y="T9"/>
                    </a:cxn>
                  </a:cxnLst>
                  <a:rect b="b" l="0" r="r" t="0"/>
                  <a:pathLst>
                    <a:path h="5" w="7">
                      <a:moveTo>
                        <a:pt x="6" y="0"/>
                      </a:moveTo>
                      <a:cubicBezTo>
                        <a:pt x="6" y="0"/>
                        <a:pt x="2" y="3"/>
                        <a:pt x="1" y="3"/>
                      </a:cubicBezTo>
                      <a:cubicBezTo>
                        <a:pt x="0" y="4"/>
                        <a:pt x="1" y="5"/>
                        <a:pt x="1" y="5"/>
                      </a:cubicBezTo>
                      <a:cubicBezTo>
                        <a:pt x="7" y="2"/>
                        <a:pt x="7" y="2"/>
                        <a:pt x="7" y="2"/>
                      </a:cubicBezTo>
                      <a:lnTo>
                        <a:pt x="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73" name="Freeform 65">
                  <a:extLst>
                    <a:ext uri="{FF2B5EF4-FFF2-40B4-BE49-F238E27FC236}">
                      <a16:creationId xmlns:a16="http://schemas.microsoft.com/office/drawing/2014/main" id="{760FAA77-F531-4E4E-BF04-9B5C123129AD}"/>
                    </a:ext>
                  </a:extLst>
                </p:cNvPr>
                <p:cNvSpPr/>
                <p:nvPr/>
              </p:nvSpPr>
              <p:spPr bwMode="auto">
                <a:xfrm>
                  <a:off x="9053513" y="3697288"/>
                  <a:ext cx="73025" cy="61913"/>
                </a:xfrm>
                <a:custGeom>
                  <a:gdLst>
                    <a:gd fmla="*/ 46 w 46" name="T0"/>
                    <a:gd fmla="*/ 39 h 39" name="T1"/>
                    <a:gd fmla="*/ 46 w 46" name="T2"/>
                    <a:gd fmla="*/ 0 h 39" name="T3"/>
                    <a:gd fmla="*/ 0 w 46" name="T4"/>
                    <a:gd fmla="*/ 8 h 39" name="T5"/>
                    <a:gd fmla="*/ 0 w 46" name="T6"/>
                    <a:gd fmla="*/ 35 h 39" name="T7"/>
                    <a:gd fmla="*/ 46 w 46" name="T8"/>
                    <a:gd fmla="*/ 39 h 39" name="T9"/>
                  </a:gdLst>
                  <a:cxnLst>
                    <a:cxn ang="0">
                      <a:pos x="T0" y="T1"/>
                    </a:cxn>
                    <a:cxn ang="0">
                      <a:pos x="T2" y="T3"/>
                    </a:cxn>
                    <a:cxn ang="0">
                      <a:pos x="T4" y="T5"/>
                    </a:cxn>
                    <a:cxn ang="0">
                      <a:pos x="T6" y="T7"/>
                    </a:cxn>
                    <a:cxn ang="0">
                      <a:pos x="T8" y="T9"/>
                    </a:cxn>
                  </a:cxnLst>
                  <a:rect b="b" l="0" r="r" t="0"/>
                  <a:pathLst>
                    <a:path h="39" w="46">
                      <a:moveTo>
                        <a:pt x="46" y="39"/>
                      </a:moveTo>
                      <a:lnTo>
                        <a:pt x="46" y="0"/>
                      </a:lnTo>
                      <a:lnTo>
                        <a:pt x="0" y="8"/>
                      </a:lnTo>
                      <a:lnTo>
                        <a:pt x="0" y="35"/>
                      </a:lnTo>
                      <a:lnTo>
                        <a:pt x="46" y="3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grpSp>
          <p:grpSp>
            <p:nvGrpSpPr>
              <p:cNvPr id="56" name="组合 75">
                <a:extLst>
                  <a:ext uri="{FF2B5EF4-FFF2-40B4-BE49-F238E27FC236}">
                    <a16:creationId xmlns:a16="http://schemas.microsoft.com/office/drawing/2014/main" id="{C2FE6B4C-6ED8-4FB7-A82C-48B78314B851}"/>
                  </a:ext>
                </a:extLst>
              </p:cNvPr>
              <p:cNvGrpSpPr/>
              <p:nvPr/>
            </p:nvGrpSpPr>
            <p:grpSpPr>
              <a:xfrm>
                <a:off x="6909793" y="3360455"/>
                <a:ext cx="453628" cy="678657"/>
                <a:chOff x="10158413" y="3421063"/>
                <a:chExt cx="604837" cy="904876"/>
              </a:xfrm>
              <a:solidFill>
                <a:schemeClr val="bg1"/>
              </a:solidFill>
            </p:grpSpPr>
            <p:sp>
              <p:nvSpPr>
                <p:cNvPr id="57" name="Freeform 5">
                  <a:extLst>
                    <a:ext uri="{FF2B5EF4-FFF2-40B4-BE49-F238E27FC236}">
                      <a16:creationId xmlns:a16="http://schemas.microsoft.com/office/drawing/2014/main" id="{9BD96991-C19B-49CE-9211-4525A3A87126}"/>
                    </a:ext>
                  </a:extLst>
                </p:cNvPr>
                <p:cNvSpPr>
                  <a:spLocks noEditPoints="1"/>
                </p:cNvSpPr>
                <p:nvPr/>
              </p:nvSpPr>
              <p:spPr bwMode="auto">
                <a:xfrm>
                  <a:off x="10158413" y="3981451"/>
                  <a:ext cx="604837" cy="301625"/>
                </a:xfrm>
                <a:custGeom>
                  <a:gdLst>
                    <a:gd fmla="*/ 0 w 98" name="T0"/>
                    <a:gd fmla="*/ 0 h 49" name="T1"/>
                    <a:gd fmla="*/ 49 w 98" name="T2"/>
                    <a:gd fmla="*/ 49 h 49" name="T3"/>
                    <a:gd fmla="*/ 98 w 98" name="T4"/>
                    <a:gd fmla="*/ 0 h 49" name="T5"/>
                    <a:gd fmla="*/ 0 w 98" name="T6"/>
                    <a:gd fmla="*/ 0 h 49" name="T7"/>
                    <a:gd fmla="*/ 21 w 98" name="T8"/>
                    <a:gd fmla="*/ 18 h 49" name="T9"/>
                    <a:gd fmla="*/ 16 w 98" name="T10"/>
                    <a:gd fmla="*/ 14 h 49" name="T11"/>
                    <a:gd fmla="*/ 21 w 98" name="T12"/>
                    <a:gd fmla="*/ 9 h 49" name="T13"/>
                    <a:gd fmla="*/ 26 w 98" name="T14"/>
                    <a:gd fmla="*/ 14 h 49" name="T15"/>
                    <a:gd fmla="*/ 21 w 98" name="T16"/>
                    <a:gd fmla="*/ 18 h 49" name="T17"/>
                    <a:gd fmla="*/ 40 w 98" name="T18"/>
                    <a:gd fmla="*/ 18 h 49" name="T19"/>
                    <a:gd fmla="*/ 35 w 98" name="T20"/>
                    <a:gd fmla="*/ 14 h 49" name="T21"/>
                    <a:gd fmla="*/ 40 w 98" name="T22"/>
                    <a:gd fmla="*/ 9 h 49" name="T23"/>
                    <a:gd fmla="*/ 45 w 98" name="T24"/>
                    <a:gd fmla="*/ 14 h 49" name="T25"/>
                    <a:gd fmla="*/ 40 w 98" name="T26"/>
                    <a:gd fmla="*/ 18 h 49" name="T27"/>
                    <a:gd fmla="*/ 59 w 98" name="T28"/>
                    <a:gd fmla="*/ 18 h 49" name="T29"/>
                    <a:gd fmla="*/ 54 w 98" name="T30"/>
                    <a:gd fmla="*/ 14 h 49" name="T31"/>
                    <a:gd fmla="*/ 59 w 98" name="T32"/>
                    <a:gd fmla="*/ 9 h 49" name="T33"/>
                    <a:gd fmla="*/ 64 w 98" name="T34"/>
                    <a:gd fmla="*/ 14 h 49" name="T35"/>
                    <a:gd fmla="*/ 59 w 98" name="T36"/>
                    <a:gd fmla="*/ 18 h 49" name="T37"/>
                    <a:gd fmla="*/ 78 w 98" name="T38"/>
                    <a:gd fmla="*/ 18 h 49" name="T39"/>
                    <a:gd fmla="*/ 73 w 98" name="T40"/>
                    <a:gd fmla="*/ 14 h 49" name="T41"/>
                    <a:gd fmla="*/ 78 w 98" name="T42"/>
                    <a:gd fmla="*/ 9 h 49" name="T43"/>
                    <a:gd fmla="*/ 83 w 98" name="T44"/>
                    <a:gd fmla="*/ 14 h 49" name="T45"/>
                    <a:gd fmla="*/ 78 w 98" name="T46"/>
                    <a:gd fmla="*/ 18 h 49"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9" w="98">
                      <a:moveTo>
                        <a:pt x="0" y="0"/>
                      </a:moveTo>
                      <a:cubicBezTo>
                        <a:pt x="0" y="27"/>
                        <a:pt x="22" y="49"/>
                        <a:pt x="49" y="49"/>
                      </a:cubicBezTo>
                      <a:cubicBezTo>
                        <a:pt x="76" y="49"/>
                        <a:pt x="98" y="27"/>
                        <a:pt x="98" y="0"/>
                      </a:cubicBezTo>
                      <a:lnTo>
                        <a:pt x="0" y="0"/>
                      </a:lnTo>
                      <a:close/>
                      <a:moveTo>
                        <a:pt x="21" y="18"/>
                      </a:moveTo>
                      <a:cubicBezTo>
                        <a:pt x="18" y="18"/>
                        <a:pt x="16" y="16"/>
                        <a:pt x="16" y="14"/>
                      </a:cubicBezTo>
                      <a:cubicBezTo>
                        <a:pt x="16" y="11"/>
                        <a:pt x="18" y="9"/>
                        <a:pt x="21" y="9"/>
                      </a:cubicBezTo>
                      <a:cubicBezTo>
                        <a:pt x="23" y="9"/>
                        <a:pt x="26" y="11"/>
                        <a:pt x="26" y="14"/>
                      </a:cubicBezTo>
                      <a:cubicBezTo>
                        <a:pt x="26" y="16"/>
                        <a:pt x="23" y="18"/>
                        <a:pt x="21" y="18"/>
                      </a:cubicBezTo>
                      <a:close/>
                      <a:moveTo>
                        <a:pt x="40" y="18"/>
                      </a:moveTo>
                      <a:cubicBezTo>
                        <a:pt x="37" y="18"/>
                        <a:pt x="35" y="16"/>
                        <a:pt x="35" y="14"/>
                      </a:cubicBezTo>
                      <a:cubicBezTo>
                        <a:pt x="35" y="11"/>
                        <a:pt x="37" y="9"/>
                        <a:pt x="40" y="9"/>
                      </a:cubicBezTo>
                      <a:cubicBezTo>
                        <a:pt x="42" y="9"/>
                        <a:pt x="45" y="11"/>
                        <a:pt x="45" y="14"/>
                      </a:cubicBezTo>
                      <a:cubicBezTo>
                        <a:pt x="45" y="16"/>
                        <a:pt x="42" y="18"/>
                        <a:pt x="40" y="18"/>
                      </a:cubicBezTo>
                      <a:close/>
                      <a:moveTo>
                        <a:pt x="59" y="18"/>
                      </a:moveTo>
                      <a:cubicBezTo>
                        <a:pt x="56" y="18"/>
                        <a:pt x="54" y="16"/>
                        <a:pt x="54" y="14"/>
                      </a:cubicBezTo>
                      <a:cubicBezTo>
                        <a:pt x="54" y="11"/>
                        <a:pt x="56" y="9"/>
                        <a:pt x="59" y="9"/>
                      </a:cubicBezTo>
                      <a:cubicBezTo>
                        <a:pt x="61" y="9"/>
                        <a:pt x="64" y="11"/>
                        <a:pt x="64" y="14"/>
                      </a:cubicBezTo>
                      <a:cubicBezTo>
                        <a:pt x="64" y="16"/>
                        <a:pt x="61" y="18"/>
                        <a:pt x="59" y="18"/>
                      </a:cubicBezTo>
                      <a:close/>
                      <a:moveTo>
                        <a:pt x="78" y="18"/>
                      </a:moveTo>
                      <a:cubicBezTo>
                        <a:pt x="75" y="18"/>
                        <a:pt x="73" y="16"/>
                        <a:pt x="73" y="14"/>
                      </a:cubicBezTo>
                      <a:cubicBezTo>
                        <a:pt x="73" y="11"/>
                        <a:pt x="75" y="9"/>
                        <a:pt x="78" y="9"/>
                      </a:cubicBezTo>
                      <a:cubicBezTo>
                        <a:pt x="81" y="9"/>
                        <a:pt x="83" y="11"/>
                        <a:pt x="83" y="14"/>
                      </a:cubicBezTo>
                      <a:cubicBezTo>
                        <a:pt x="83" y="16"/>
                        <a:pt x="81" y="18"/>
                        <a:pt x="78"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58" name="Freeform 6">
                  <a:extLst>
                    <a:ext uri="{FF2B5EF4-FFF2-40B4-BE49-F238E27FC236}">
                      <a16:creationId xmlns:a16="http://schemas.microsoft.com/office/drawing/2014/main" id="{956B177E-82FE-4D37-ABC8-A5DF02A4C5C6}"/>
                    </a:ext>
                  </a:extLst>
                </p:cNvPr>
                <p:cNvSpPr/>
                <p:nvPr/>
              </p:nvSpPr>
              <p:spPr bwMode="auto">
                <a:xfrm>
                  <a:off x="10171113" y="3532188"/>
                  <a:ext cx="307975" cy="387350"/>
                </a:xfrm>
                <a:custGeom>
                  <a:gdLst>
                    <a:gd fmla="*/ 183 w 194" name="T0"/>
                    <a:gd fmla="*/ 0 h 244" name="T1"/>
                    <a:gd fmla="*/ 0 w 194" name="T2"/>
                    <a:gd fmla="*/ 244 h 244" name="T3"/>
                    <a:gd fmla="*/ 194 w 194" name="T4"/>
                    <a:gd fmla="*/ 244 h 244" name="T5"/>
                    <a:gd fmla="*/ 183 w 194" name="T6"/>
                    <a:gd fmla="*/ 0 h 244" name="T7"/>
                  </a:gdLst>
                  <a:cxnLst>
                    <a:cxn ang="0">
                      <a:pos x="T0" y="T1"/>
                    </a:cxn>
                    <a:cxn ang="0">
                      <a:pos x="T2" y="T3"/>
                    </a:cxn>
                    <a:cxn ang="0">
                      <a:pos x="T4" y="T5"/>
                    </a:cxn>
                    <a:cxn ang="0">
                      <a:pos x="T6" y="T7"/>
                    </a:cxn>
                  </a:cxnLst>
                  <a:rect b="b" l="0" r="r" t="0"/>
                  <a:pathLst>
                    <a:path h="244" w="194">
                      <a:moveTo>
                        <a:pt x="183" y="0"/>
                      </a:moveTo>
                      <a:lnTo>
                        <a:pt x="0" y="244"/>
                      </a:lnTo>
                      <a:lnTo>
                        <a:pt x="194" y="244"/>
                      </a:lnTo>
                      <a:lnTo>
                        <a:pt x="183" y="0"/>
                      </a:lnTo>
                      <a:close/>
                    </a:path>
                  </a:pathLst>
                </a:custGeom>
                <a:solidFill>
                  <a:srgbClr val="F8F8F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59" name="Freeform 7">
                  <a:extLst>
                    <a:ext uri="{FF2B5EF4-FFF2-40B4-BE49-F238E27FC236}">
                      <a16:creationId xmlns:a16="http://schemas.microsoft.com/office/drawing/2014/main" id="{66CA9FF3-B198-4B4E-A363-DD47CAB9F632}"/>
                    </a:ext>
                  </a:extLst>
                </p:cNvPr>
                <p:cNvSpPr/>
                <p:nvPr/>
              </p:nvSpPr>
              <p:spPr bwMode="auto">
                <a:xfrm>
                  <a:off x="10461625" y="3532188"/>
                  <a:ext cx="301625" cy="387350"/>
                </a:xfrm>
                <a:custGeom>
                  <a:gdLst>
                    <a:gd fmla="*/ 11 w 190" name="T0"/>
                    <a:gd fmla="*/ 0 h 244" name="T1"/>
                    <a:gd fmla="*/ 190 w 190" name="T2"/>
                    <a:gd fmla="*/ 244 h 244" name="T3"/>
                    <a:gd fmla="*/ 0 w 190" name="T4"/>
                    <a:gd fmla="*/ 244 h 244" name="T5"/>
                    <a:gd fmla="*/ 11 w 190" name="T6"/>
                    <a:gd fmla="*/ 0 h 244" name="T7"/>
                  </a:gdLst>
                  <a:cxnLst>
                    <a:cxn ang="0">
                      <a:pos x="T0" y="T1"/>
                    </a:cxn>
                    <a:cxn ang="0">
                      <a:pos x="T2" y="T3"/>
                    </a:cxn>
                    <a:cxn ang="0">
                      <a:pos x="T4" y="T5"/>
                    </a:cxn>
                    <a:cxn ang="0">
                      <a:pos x="T6" y="T7"/>
                    </a:cxn>
                  </a:cxnLst>
                  <a:rect b="b" l="0" r="r" t="0"/>
                  <a:pathLst>
                    <a:path h="244" w="190">
                      <a:moveTo>
                        <a:pt x="11" y="0"/>
                      </a:moveTo>
                      <a:lnTo>
                        <a:pt x="190" y="244"/>
                      </a:lnTo>
                      <a:lnTo>
                        <a:pt x="0" y="244"/>
                      </a:lnTo>
                      <a:lnTo>
                        <a:pt x="1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0" name="Rectangle 8">
                  <a:extLst>
                    <a:ext uri="{FF2B5EF4-FFF2-40B4-BE49-F238E27FC236}">
                      <a16:creationId xmlns:a16="http://schemas.microsoft.com/office/drawing/2014/main" id="{368CA781-B30A-47F9-AA75-61766ADD27BB}"/>
                    </a:ext>
                  </a:extLst>
                </p:cNvPr>
                <p:cNvSpPr>
                  <a:spLocks noChangeArrowheads="1"/>
                </p:cNvSpPr>
                <p:nvPr/>
              </p:nvSpPr>
              <p:spPr bwMode="auto">
                <a:xfrm>
                  <a:off x="10448925" y="3421063"/>
                  <a:ext cx="36512" cy="5603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1" name="Freeform 9">
                  <a:extLst>
                    <a:ext uri="{FF2B5EF4-FFF2-40B4-BE49-F238E27FC236}">
                      <a16:creationId xmlns:a16="http://schemas.microsoft.com/office/drawing/2014/main" id="{5C3D259A-17BD-462F-ABDF-B1E188CAFAEF}"/>
                    </a:ext>
                  </a:extLst>
                </p:cNvPr>
                <p:cNvSpPr/>
                <p:nvPr/>
              </p:nvSpPr>
              <p:spPr bwMode="auto">
                <a:xfrm>
                  <a:off x="10250488" y="4178301"/>
                  <a:ext cx="149225" cy="141288"/>
                </a:xfrm>
                <a:custGeom>
                  <a:gdLst>
                    <a:gd fmla="*/ 15 w 24" name="T0"/>
                    <a:gd fmla="*/ 5 h 23" name="T1"/>
                    <a:gd fmla="*/ 6 w 24" name="T2"/>
                    <a:gd fmla="*/ 14 h 23" name="T3"/>
                    <a:gd fmla="*/ 6 w 24" name="T4"/>
                    <a:gd fmla="*/ 23 h 23" name="T5"/>
                    <a:gd fmla="*/ 24 w 24" name="T6"/>
                    <a:gd fmla="*/ 5 h 23" name="T7"/>
                    <a:gd fmla="*/ 15 w 24" name="T8"/>
                    <a:gd fmla="*/ 5 h 23" name="T9"/>
                  </a:gdLst>
                  <a:cxnLst>
                    <a:cxn ang="0">
                      <a:pos x="T0" y="T1"/>
                    </a:cxn>
                    <a:cxn ang="0">
                      <a:pos x="T2" y="T3"/>
                    </a:cxn>
                    <a:cxn ang="0">
                      <a:pos x="T4" y="T5"/>
                    </a:cxn>
                    <a:cxn ang="0">
                      <a:pos x="T6" y="T7"/>
                    </a:cxn>
                    <a:cxn ang="0">
                      <a:pos x="T8" y="T9"/>
                    </a:cxn>
                  </a:cxnLst>
                  <a:rect b="b" l="0" r="r" t="0"/>
                  <a:pathLst>
                    <a:path h="23" w="24">
                      <a:moveTo>
                        <a:pt x="15" y="5"/>
                      </a:moveTo>
                      <a:cubicBezTo>
                        <a:pt x="15" y="10"/>
                        <a:pt x="11" y="14"/>
                        <a:pt x="6" y="14"/>
                      </a:cubicBezTo>
                      <a:cubicBezTo>
                        <a:pt x="0" y="14"/>
                        <a:pt x="0" y="23"/>
                        <a:pt x="6" y="23"/>
                      </a:cubicBezTo>
                      <a:cubicBezTo>
                        <a:pt x="16" y="23"/>
                        <a:pt x="23" y="15"/>
                        <a:pt x="24" y="5"/>
                      </a:cubicBezTo>
                      <a:cubicBezTo>
                        <a:pt x="24" y="0"/>
                        <a:pt x="15" y="0"/>
                        <a:pt x="15"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2" name="Freeform 10">
                  <a:extLst>
                    <a:ext uri="{FF2B5EF4-FFF2-40B4-BE49-F238E27FC236}">
                      <a16:creationId xmlns:a16="http://schemas.microsoft.com/office/drawing/2014/main" id="{584E8429-A3A7-490F-A9CF-C61CA6B10D76}"/>
                    </a:ext>
                  </a:extLst>
                </p:cNvPr>
                <p:cNvSpPr/>
                <p:nvPr/>
              </p:nvSpPr>
              <p:spPr bwMode="auto">
                <a:xfrm>
                  <a:off x="10344150" y="4178301"/>
                  <a:ext cx="215900" cy="147638"/>
                </a:xfrm>
                <a:custGeom>
                  <a:gdLst>
                    <a:gd fmla="*/ 26 w 35" name="T0"/>
                    <a:gd fmla="*/ 5 h 24" name="T1"/>
                    <a:gd fmla="*/ 9 w 35" name="T2"/>
                    <a:gd fmla="*/ 5 h 24" name="T3"/>
                    <a:gd fmla="*/ 0 w 35" name="T4"/>
                    <a:gd fmla="*/ 5 h 24" name="T5"/>
                    <a:gd fmla="*/ 18 w 35" name="T6"/>
                    <a:gd fmla="*/ 23 h 24" name="T7"/>
                    <a:gd fmla="*/ 35 w 35" name="T8"/>
                    <a:gd fmla="*/ 5 h 24" name="T9"/>
                    <a:gd fmla="*/ 26 w 35" name="T10"/>
                    <a:gd fmla="*/ 5 h 24" name="T11"/>
                  </a:gdLst>
                  <a:cxnLst>
                    <a:cxn ang="0">
                      <a:pos x="T0" y="T1"/>
                    </a:cxn>
                    <a:cxn ang="0">
                      <a:pos x="T2" y="T3"/>
                    </a:cxn>
                    <a:cxn ang="0">
                      <a:pos x="T4" y="T5"/>
                    </a:cxn>
                    <a:cxn ang="0">
                      <a:pos x="T6" y="T7"/>
                    </a:cxn>
                    <a:cxn ang="0">
                      <a:pos x="T8" y="T9"/>
                    </a:cxn>
                    <a:cxn ang="0">
                      <a:pos x="T10" y="T11"/>
                    </a:cxn>
                  </a:cxnLst>
                  <a:rect b="b" l="0" r="r" t="0"/>
                  <a:pathLst>
                    <a:path h="24" w="35">
                      <a:moveTo>
                        <a:pt x="26" y="5"/>
                      </a:moveTo>
                      <a:cubicBezTo>
                        <a:pt x="26" y="17"/>
                        <a:pt x="9" y="17"/>
                        <a:pt x="9" y="5"/>
                      </a:cubicBezTo>
                      <a:cubicBezTo>
                        <a:pt x="8" y="0"/>
                        <a:pt x="0" y="0"/>
                        <a:pt x="0" y="5"/>
                      </a:cubicBezTo>
                      <a:cubicBezTo>
                        <a:pt x="0" y="15"/>
                        <a:pt x="8" y="23"/>
                        <a:pt x="18" y="23"/>
                      </a:cubicBezTo>
                      <a:cubicBezTo>
                        <a:pt x="27" y="24"/>
                        <a:pt x="35" y="15"/>
                        <a:pt x="35" y="5"/>
                      </a:cubicBezTo>
                      <a:cubicBezTo>
                        <a:pt x="35" y="0"/>
                        <a:pt x="27" y="0"/>
                        <a:pt x="26"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3" name="Freeform 11">
                  <a:extLst>
                    <a:ext uri="{FF2B5EF4-FFF2-40B4-BE49-F238E27FC236}">
                      <a16:creationId xmlns:a16="http://schemas.microsoft.com/office/drawing/2014/main" id="{052CA272-EA01-4C89-AFD7-34C7DB6DDEEB}"/>
                    </a:ext>
                  </a:extLst>
                </p:cNvPr>
                <p:cNvSpPr/>
                <p:nvPr/>
              </p:nvSpPr>
              <p:spPr bwMode="auto">
                <a:xfrm>
                  <a:off x="10504488" y="4178301"/>
                  <a:ext cx="147637" cy="141288"/>
                </a:xfrm>
                <a:custGeom>
                  <a:gdLst>
                    <a:gd fmla="*/ 18 w 24" name="T0"/>
                    <a:gd fmla="*/ 14 h 23" name="T1"/>
                    <a:gd fmla="*/ 9 w 24" name="T2"/>
                    <a:gd fmla="*/ 5 h 23" name="T3"/>
                    <a:gd fmla="*/ 0 w 24" name="T4"/>
                    <a:gd fmla="*/ 5 h 23" name="T5"/>
                    <a:gd fmla="*/ 18 w 24" name="T6"/>
                    <a:gd fmla="*/ 23 h 23" name="T7"/>
                    <a:gd fmla="*/ 18 w 24" name="T8"/>
                    <a:gd fmla="*/ 14 h 23" name="T9"/>
                  </a:gdLst>
                  <a:cxnLst>
                    <a:cxn ang="0">
                      <a:pos x="T0" y="T1"/>
                    </a:cxn>
                    <a:cxn ang="0">
                      <a:pos x="T2" y="T3"/>
                    </a:cxn>
                    <a:cxn ang="0">
                      <a:pos x="T4" y="T5"/>
                    </a:cxn>
                    <a:cxn ang="0">
                      <a:pos x="T6" y="T7"/>
                    </a:cxn>
                    <a:cxn ang="0">
                      <a:pos x="T8" y="T9"/>
                    </a:cxn>
                  </a:cxnLst>
                  <a:rect b="b" l="0" r="r" t="0"/>
                  <a:pathLst>
                    <a:path h="23" w="24">
                      <a:moveTo>
                        <a:pt x="18" y="14"/>
                      </a:moveTo>
                      <a:cubicBezTo>
                        <a:pt x="13" y="14"/>
                        <a:pt x="9" y="10"/>
                        <a:pt x="9" y="5"/>
                      </a:cubicBezTo>
                      <a:cubicBezTo>
                        <a:pt x="9" y="0"/>
                        <a:pt x="0" y="0"/>
                        <a:pt x="0" y="5"/>
                      </a:cubicBezTo>
                      <a:cubicBezTo>
                        <a:pt x="1" y="15"/>
                        <a:pt x="8" y="23"/>
                        <a:pt x="18" y="23"/>
                      </a:cubicBezTo>
                      <a:cubicBezTo>
                        <a:pt x="24" y="23"/>
                        <a:pt x="24" y="14"/>
                        <a:pt x="18"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sp>
              <p:nvSpPr>
                <p:cNvPr id="64" name="Freeform 12">
                  <a:extLst>
                    <a:ext uri="{FF2B5EF4-FFF2-40B4-BE49-F238E27FC236}">
                      <a16:creationId xmlns:a16="http://schemas.microsoft.com/office/drawing/2014/main" id="{6A333E9E-BE7D-4F7D-94C9-34439A634CBC}"/>
                    </a:ext>
                  </a:extLst>
                </p:cNvPr>
                <p:cNvSpPr/>
                <p:nvPr/>
              </p:nvSpPr>
              <p:spPr bwMode="auto">
                <a:xfrm>
                  <a:off x="10479088" y="3427413"/>
                  <a:ext cx="130175" cy="98425"/>
                </a:xfrm>
                <a:custGeom>
                  <a:gdLst>
                    <a:gd fmla="*/ 0 w 82" name="T0"/>
                    <a:gd fmla="*/ 0 h 62" name="T1"/>
                    <a:gd fmla="*/ 82 w 82" name="T2"/>
                    <a:gd fmla="*/ 31 h 62" name="T3"/>
                    <a:gd fmla="*/ 0 w 82" name="T4"/>
                    <a:gd fmla="*/ 62 h 62" name="T5"/>
                    <a:gd fmla="*/ 0 w 82" name="T6"/>
                    <a:gd fmla="*/ 0 h 62" name="T7"/>
                  </a:gdLst>
                  <a:cxnLst>
                    <a:cxn ang="0">
                      <a:pos x="T0" y="T1"/>
                    </a:cxn>
                    <a:cxn ang="0">
                      <a:pos x="T2" y="T3"/>
                    </a:cxn>
                    <a:cxn ang="0">
                      <a:pos x="T4" y="T5"/>
                    </a:cxn>
                    <a:cxn ang="0">
                      <a:pos x="T6" y="T7"/>
                    </a:cxn>
                  </a:cxnLst>
                  <a:rect b="b" l="0" r="r" t="0"/>
                  <a:pathLst>
                    <a:path h="62" w="82">
                      <a:moveTo>
                        <a:pt x="0" y="0"/>
                      </a:moveTo>
                      <a:lnTo>
                        <a:pt x="82" y="31"/>
                      </a:lnTo>
                      <a:lnTo>
                        <a:pt x="0" y="62"/>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50000"/>
                      </a:schemeClr>
                    </a:solidFill>
                  </a:endParaRPr>
                </a:p>
              </p:txBody>
            </p:sp>
          </p:grpSp>
        </p:grpSp>
        <p:grpSp>
          <p:nvGrpSpPr>
            <p:cNvPr id="36" name="Group 74">
              <a:extLst>
                <a:ext uri="{FF2B5EF4-FFF2-40B4-BE49-F238E27FC236}">
                  <a16:creationId xmlns:a16="http://schemas.microsoft.com/office/drawing/2014/main" id="{C25B6ECF-5C35-4327-8170-889DA8B37031}"/>
                </a:ext>
              </a:extLst>
            </p:cNvPr>
            <p:cNvGrpSpPr/>
            <p:nvPr/>
          </p:nvGrpSpPr>
          <p:grpSpPr>
            <a:xfrm>
              <a:off x="5953688" y="1264149"/>
              <a:ext cx="2581890" cy="843975"/>
              <a:chOff x="336640" y="2982432"/>
              <a:chExt cx="2581890" cy="843975"/>
            </a:xfrm>
          </p:grpSpPr>
          <p:sp>
            <p:nvSpPr>
              <p:cNvPr id="46" name="文本框 11">
                <a:extLst>
                  <a:ext uri="{FF2B5EF4-FFF2-40B4-BE49-F238E27FC236}">
                    <a16:creationId xmlns:a16="http://schemas.microsoft.com/office/drawing/2014/main" id="{01D43681-802C-47E2-BB0D-0049A2C66BA3}"/>
                  </a:ext>
                </a:extLst>
              </p:cNvPr>
              <p:cNvSpPr txBox="1"/>
              <p:nvPr/>
            </p:nvSpPr>
            <p:spPr>
              <a:xfrm>
                <a:off x="398741" y="2982431"/>
                <a:ext cx="1216149" cy="290818"/>
              </a:xfrm>
              <a:prstGeom prst="rect">
                <a:avLst/>
              </a:prstGeom>
              <a:noFill/>
            </p:spPr>
            <p:txBody>
              <a:bodyPr rtlCol="0" wrap="none">
                <a:spAutoFit/>
              </a:bodyPr>
              <a:lstStyle/>
              <a:p>
                <a:pPr algn="l"/>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点击添加标题</a:t>
                </a:r>
              </a:p>
            </p:txBody>
          </p:sp>
          <p:sp>
            <p:nvSpPr>
              <p:cNvPr id="47" name="矩形 9">
                <a:extLst>
                  <a:ext uri="{FF2B5EF4-FFF2-40B4-BE49-F238E27FC236}">
                    <a16:creationId xmlns:a16="http://schemas.microsoft.com/office/drawing/2014/main" id="{D44D20DA-4176-42D4-8D1B-6792EED99B6D}"/>
                  </a:ext>
                </a:extLst>
              </p:cNvPr>
              <p:cNvSpPr/>
              <p:nvPr/>
            </p:nvSpPr>
            <p:spPr>
              <a:xfrm>
                <a:off x="336640" y="3290209"/>
                <a:ext cx="2581890" cy="554009"/>
              </a:xfrm>
              <a:prstGeom prst="rect">
                <a:avLst/>
              </a:prstGeom>
            </p:spPr>
            <p:txBody>
              <a:bodyPr wrap="square">
                <a:spAutoFit/>
              </a:bodyPr>
              <a:lstStyle/>
              <a:p>
                <a:pPr algn="just">
                  <a:lnSpc>
                    <a:spcPct val="114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轻点此处输入文字内容，PPT模板所有文字图片都可编辑，数据图表都可以修改颜色大小形状轻点此处输入文字内容</a:t>
                </a:r>
              </a:p>
            </p:txBody>
          </p:sp>
        </p:grpSp>
        <p:grpSp>
          <p:nvGrpSpPr>
            <p:cNvPr id="37" name="Group 77">
              <a:extLst>
                <a:ext uri="{FF2B5EF4-FFF2-40B4-BE49-F238E27FC236}">
                  <a16:creationId xmlns:a16="http://schemas.microsoft.com/office/drawing/2014/main" id="{7C7752F5-155E-4065-A831-7EF55C5CC569}"/>
                </a:ext>
              </a:extLst>
            </p:cNvPr>
            <p:cNvGrpSpPr/>
            <p:nvPr/>
          </p:nvGrpSpPr>
          <p:grpSpPr>
            <a:xfrm>
              <a:off x="5953688" y="3561698"/>
              <a:ext cx="2581890" cy="843975"/>
              <a:chOff x="336640" y="2982432"/>
              <a:chExt cx="2581890" cy="843975"/>
            </a:xfrm>
          </p:grpSpPr>
          <p:sp>
            <p:nvSpPr>
              <p:cNvPr id="44" name="文本框 11">
                <a:extLst>
                  <a:ext uri="{FF2B5EF4-FFF2-40B4-BE49-F238E27FC236}">
                    <a16:creationId xmlns:a16="http://schemas.microsoft.com/office/drawing/2014/main" id="{C3D0F7B8-73E8-468A-909A-9BE2AFE8F2DE}"/>
                  </a:ext>
                </a:extLst>
              </p:cNvPr>
              <p:cNvSpPr txBox="1"/>
              <p:nvPr/>
            </p:nvSpPr>
            <p:spPr>
              <a:xfrm>
                <a:off x="398742" y="2982432"/>
                <a:ext cx="1216149" cy="290818"/>
              </a:xfrm>
              <a:prstGeom prst="rect">
                <a:avLst/>
              </a:prstGeom>
              <a:noFill/>
            </p:spPr>
            <p:txBody>
              <a:bodyPr rtlCol="0" wrap="none">
                <a:spAutoFit/>
              </a:bodyPr>
              <a:lstStyle/>
              <a:p>
                <a:pPr algn="l"/>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点击添加标题</a:t>
                </a:r>
              </a:p>
            </p:txBody>
          </p:sp>
          <p:sp>
            <p:nvSpPr>
              <p:cNvPr id="45" name="矩形 9">
                <a:extLst>
                  <a:ext uri="{FF2B5EF4-FFF2-40B4-BE49-F238E27FC236}">
                    <a16:creationId xmlns:a16="http://schemas.microsoft.com/office/drawing/2014/main" id="{463F0D01-E411-4305-8D8E-F265B98EA438}"/>
                  </a:ext>
                </a:extLst>
              </p:cNvPr>
              <p:cNvSpPr/>
              <p:nvPr/>
            </p:nvSpPr>
            <p:spPr>
              <a:xfrm>
                <a:off x="336641" y="3290208"/>
                <a:ext cx="2581890" cy="554009"/>
              </a:xfrm>
              <a:prstGeom prst="rect">
                <a:avLst/>
              </a:prstGeom>
            </p:spPr>
            <p:txBody>
              <a:bodyPr wrap="square">
                <a:spAutoFit/>
              </a:bodyPr>
              <a:lstStyle/>
              <a:p>
                <a:pPr algn="just">
                  <a:lnSpc>
                    <a:spcPct val="114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轻点此处输入文字内容，PPT模板所有文字图片都可编辑，数据图表都可以修改颜色大小形状轻点此处输入文字内容</a:t>
                </a:r>
              </a:p>
            </p:txBody>
          </p:sp>
        </p:grpSp>
        <p:grpSp>
          <p:nvGrpSpPr>
            <p:cNvPr id="38" name="Group 80">
              <a:extLst>
                <a:ext uri="{FF2B5EF4-FFF2-40B4-BE49-F238E27FC236}">
                  <a16:creationId xmlns:a16="http://schemas.microsoft.com/office/drawing/2014/main" id="{08F8D9AD-F064-40F6-B6DF-2E130F911DCE}"/>
                </a:ext>
              </a:extLst>
            </p:cNvPr>
            <p:cNvGrpSpPr/>
            <p:nvPr/>
          </p:nvGrpSpPr>
          <p:grpSpPr>
            <a:xfrm>
              <a:off x="506641" y="1314620"/>
              <a:ext cx="2581890" cy="830381"/>
              <a:chOff x="336640" y="2996026"/>
              <a:chExt cx="2581890" cy="830381"/>
            </a:xfrm>
          </p:grpSpPr>
          <p:sp>
            <p:nvSpPr>
              <p:cNvPr id="42" name="文本框 11">
                <a:extLst>
                  <a:ext uri="{FF2B5EF4-FFF2-40B4-BE49-F238E27FC236}">
                    <a16:creationId xmlns:a16="http://schemas.microsoft.com/office/drawing/2014/main" id="{556AE0DA-8475-40BD-91E7-F4E87208B359}"/>
                  </a:ext>
                </a:extLst>
              </p:cNvPr>
              <p:cNvSpPr txBox="1"/>
              <p:nvPr/>
            </p:nvSpPr>
            <p:spPr>
              <a:xfrm>
                <a:off x="1609021" y="2996026"/>
                <a:ext cx="1216149" cy="290818"/>
              </a:xfrm>
              <a:prstGeom prst="rect">
                <a:avLst/>
              </a:prstGeom>
              <a:noFill/>
            </p:spPr>
            <p:txBody>
              <a:bodyPr rtlCol="0" wrap="none">
                <a:spAutoFit/>
              </a:bodyPr>
              <a:lstStyle/>
              <a:p>
                <a:pPr algn="l"/>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点击添加标题</a:t>
                </a:r>
              </a:p>
            </p:txBody>
          </p:sp>
          <p:sp>
            <p:nvSpPr>
              <p:cNvPr id="43" name="矩形 9">
                <a:extLst>
                  <a:ext uri="{FF2B5EF4-FFF2-40B4-BE49-F238E27FC236}">
                    <a16:creationId xmlns:a16="http://schemas.microsoft.com/office/drawing/2014/main" id="{E5521715-C5F0-470C-9832-F04EA0673158}"/>
                  </a:ext>
                </a:extLst>
              </p:cNvPr>
              <p:cNvSpPr/>
              <p:nvPr/>
            </p:nvSpPr>
            <p:spPr>
              <a:xfrm>
                <a:off x="336640" y="3290209"/>
                <a:ext cx="2581890" cy="554009"/>
              </a:xfrm>
              <a:prstGeom prst="rect">
                <a:avLst/>
              </a:prstGeom>
            </p:spPr>
            <p:txBody>
              <a:bodyPr wrap="square">
                <a:spAutoFit/>
              </a:bodyPr>
              <a:lstStyle/>
              <a:p>
                <a:pPr algn="just">
                  <a:lnSpc>
                    <a:spcPct val="114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轻点此处输入文字内容，PPT模板所有文字图片都可编辑，数据图表都可以修改颜色大小形状轻点此处输入文字内容</a:t>
                </a:r>
              </a:p>
            </p:txBody>
          </p:sp>
        </p:grpSp>
        <p:grpSp>
          <p:nvGrpSpPr>
            <p:cNvPr id="39" name="Group 83">
              <a:extLst>
                <a:ext uri="{FF2B5EF4-FFF2-40B4-BE49-F238E27FC236}">
                  <a16:creationId xmlns:a16="http://schemas.microsoft.com/office/drawing/2014/main" id="{BFAC7408-C8D0-4B95-862A-759D1320C159}"/>
                </a:ext>
              </a:extLst>
            </p:cNvPr>
            <p:cNvGrpSpPr/>
            <p:nvPr/>
          </p:nvGrpSpPr>
          <p:grpSpPr>
            <a:xfrm>
              <a:off x="506641" y="3530421"/>
              <a:ext cx="2581890" cy="830381"/>
              <a:chOff x="336640" y="2996026"/>
              <a:chExt cx="2581890" cy="830381"/>
            </a:xfrm>
          </p:grpSpPr>
          <p:sp>
            <p:nvSpPr>
              <p:cNvPr id="40" name="文本框 11">
                <a:extLst>
                  <a:ext uri="{FF2B5EF4-FFF2-40B4-BE49-F238E27FC236}">
                    <a16:creationId xmlns:a16="http://schemas.microsoft.com/office/drawing/2014/main" id="{BCFDED1A-7F0E-4383-ADE7-CB4CD25AD125}"/>
                  </a:ext>
                </a:extLst>
              </p:cNvPr>
              <p:cNvSpPr txBox="1"/>
              <p:nvPr/>
            </p:nvSpPr>
            <p:spPr>
              <a:xfrm>
                <a:off x="1609021" y="2996026"/>
                <a:ext cx="1216149" cy="290818"/>
              </a:xfrm>
              <a:prstGeom prst="rect">
                <a:avLst/>
              </a:prstGeom>
              <a:noFill/>
            </p:spPr>
            <p:txBody>
              <a:bodyPr rtlCol="0" wrap="none">
                <a:spAutoFit/>
              </a:bodyPr>
              <a:lstStyle/>
              <a:p>
                <a:pPr algn="l"/>
                <a:r>
                  <a:rPr altLang="en-US" lang="zh-CN" sz="1600">
                    <a:solidFill>
                      <a:schemeClr val="bg1">
                        <a:lumMod val="50000"/>
                      </a:schemeClr>
                    </a:solidFill>
                    <a:latin charset="-122" panose="020b0503020204020204" pitchFamily="34" typeface="微软雅黑"/>
                    <a:ea charset="-122" panose="020b0503020204020204" pitchFamily="34" typeface="微软雅黑"/>
                  </a:rPr>
                  <a:t>点击添加标题</a:t>
                </a:r>
              </a:p>
            </p:txBody>
          </p:sp>
          <p:sp>
            <p:nvSpPr>
              <p:cNvPr id="41" name="矩形 9">
                <a:extLst>
                  <a:ext uri="{FF2B5EF4-FFF2-40B4-BE49-F238E27FC236}">
                    <a16:creationId xmlns:a16="http://schemas.microsoft.com/office/drawing/2014/main" id="{D4D7273D-D301-4452-AF8D-B89E01AA79A9}"/>
                  </a:ext>
                </a:extLst>
              </p:cNvPr>
              <p:cNvSpPr/>
              <p:nvPr/>
            </p:nvSpPr>
            <p:spPr>
              <a:xfrm>
                <a:off x="336640" y="3290208"/>
                <a:ext cx="2581890" cy="554009"/>
              </a:xfrm>
              <a:prstGeom prst="rect">
                <a:avLst/>
              </a:prstGeom>
            </p:spPr>
            <p:txBody>
              <a:bodyPr wrap="square">
                <a:spAutoFit/>
              </a:bodyPr>
              <a:lstStyle/>
              <a:p>
                <a:pPr algn="just">
                  <a:lnSpc>
                    <a:spcPct val="114000"/>
                  </a:lnSpc>
                </a:pPr>
                <a:r>
                  <a:rPr altLang="en-US" lang="zh-CN" sz="1050">
                    <a:solidFill>
                      <a:schemeClr val="bg1">
                        <a:lumMod val="50000"/>
                      </a:schemeClr>
                    </a:solidFill>
                    <a:latin charset="-122" panose="020b0503020204020204" pitchFamily="34" typeface="微软雅黑"/>
                    <a:ea charset="-122" panose="020b0503020204020204" pitchFamily="34" typeface="微软雅黑"/>
                  </a:rPr>
                  <a:t>轻点此处输入文字内容，PPT模板所有文字图片都可编辑，数据图表都可以修改颜色大小形状轻点此处输入文字内容</a:t>
                </a:r>
              </a:p>
            </p:txBody>
          </p:sp>
        </p:grpSp>
      </p:grpSp>
    </p:spTree>
    <p:extLst>
      <p:ext uri="{BB962C8B-B14F-4D97-AF65-F5344CB8AC3E}">
        <p14:creationId val="5030552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42" presetSubtype="0">
                                  <p:stCondLst>
                                    <p:cond delay="0"/>
                                  </p:stCondLst>
                                  <p:childTnLst>
                                    <p:set>
                                      <p:cBhvr>
                                        <p:cTn dur="1" fill="hold" id="12">
                                          <p:stCondLst>
                                            <p:cond delay="0"/>
                                          </p:stCondLst>
                                        </p:cTn>
                                        <p:tgtEl>
                                          <p:spTgt spid="34"/>
                                        </p:tgtEl>
                                        <p:attrNameLst>
                                          <p:attrName>style.visibility</p:attrName>
                                        </p:attrNameLst>
                                      </p:cBhvr>
                                      <p:to>
                                        <p:strVal val="visible"/>
                                      </p:to>
                                    </p:set>
                                    <p:animEffect filter="fade" transition="in">
                                      <p:cBhvr>
                                        <p:cTn dur="1000" id="13"/>
                                        <p:tgtEl>
                                          <p:spTgt spid="34"/>
                                        </p:tgtEl>
                                      </p:cBhvr>
                                    </p:animEffect>
                                    <p:anim calcmode="lin" valueType="num">
                                      <p:cBhvr>
                                        <p:cTn dur="1000" fill="hold" id="14"/>
                                        <p:tgtEl>
                                          <p:spTgt spid="34"/>
                                        </p:tgtEl>
                                        <p:attrNameLst>
                                          <p:attrName>ppt_x</p:attrName>
                                        </p:attrNameLst>
                                      </p:cBhvr>
                                      <p:tavLst>
                                        <p:tav tm="0">
                                          <p:val>
                                            <p:strVal val="#ppt_x"/>
                                          </p:val>
                                        </p:tav>
                                        <p:tav tm="100000">
                                          <p:val>
                                            <p:strVal val="#ppt_x"/>
                                          </p:val>
                                        </p:tav>
                                      </p:tavLst>
                                    </p:anim>
                                    <p:anim calcmode="lin" valueType="num">
                                      <p:cBhvr>
                                        <p:cTn dur="1000" fill="hold" id="15"/>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椭圆 44">
            <a:extLst>
              <a:ext uri="{FF2B5EF4-FFF2-40B4-BE49-F238E27FC236}">
                <a16:creationId xmlns:a16="http://schemas.microsoft.com/office/drawing/2014/main" id="{D89919E9-1F37-4753-B4E5-117ADFFADF06}"/>
              </a:ext>
            </a:extLst>
          </p:cNvPr>
          <p:cNvSpPr>
            <a:spLocks noChangeArrowheads="1"/>
          </p:cNvSpPr>
          <p:nvPr/>
        </p:nvSpPr>
        <p:spPr bwMode="auto">
          <a:xfrm>
            <a:off x="1263190" y="2165789"/>
            <a:ext cx="1420004" cy="1420004"/>
          </a:xfrm>
          <a:prstGeom prst="ellipse">
            <a:avLst/>
          </a:prstGeom>
          <a:solidFill>
            <a:srgbClr val="769867"/>
          </a:solidFill>
          <a:ln>
            <a:noFill/>
          </a:ln>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grpSp>
        <p:nvGrpSpPr>
          <p:cNvPr id="9" name="Group 8">
            <a:extLst>
              <a:ext uri="{FF2B5EF4-FFF2-40B4-BE49-F238E27FC236}">
                <a16:creationId xmlns:a16="http://schemas.microsoft.com/office/drawing/2014/main" id="{2835D7BC-4E26-400B-926A-84A86F9EB17D}"/>
              </a:ext>
            </a:extLst>
          </p:cNvPr>
          <p:cNvGrpSpPr/>
          <p:nvPr/>
        </p:nvGrpSpPr>
        <p:grpSpPr>
          <a:xfrm>
            <a:off x="1791592" y="2617059"/>
            <a:ext cx="340680" cy="517464"/>
            <a:chExt cx="293688" cy="446088"/>
          </a:xfrm>
        </p:grpSpPr>
        <p:sp>
          <p:nvSpPr>
            <p:cNvPr id="10" name="Freeform 1016">
              <a:extLst>
                <a:ext uri="{FF2B5EF4-FFF2-40B4-BE49-F238E27FC236}">
                  <a16:creationId xmlns:a16="http://schemas.microsoft.com/office/drawing/2014/main" id="{DCB6B8E1-C3E3-44CE-A8D6-3C2C7930A84B}"/>
                </a:ext>
              </a:extLst>
            </p:cNvPr>
            <p:cNvSpPr>
              <a:spLocks noChangeArrowheads="1"/>
            </p:cNvSpPr>
            <p:nvPr/>
          </p:nvSpPr>
          <p:spPr bwMode="auto">
            <a:xfrm>
              <a:off x="0" y="0"/>
              <a:ext cx="293688" cy="352425"/>
            </a:xfrm>
            <a:custGeom>
              <a:gdLst>
                <a:gd fmla="*/ 50 w 50" name="T0"/>
                <a:gd fmla="*/ 23 h 60" name="T1"/>
                <a:gd fmla="*/ 25 w 50" name="T2"/>
                <a:gd fmla="*/ 0 h 60" name="T3"/>
                <a:gd fmla="*/ 0 w 50" name="T4"/>
                <a:gd fmla="*/ 23 h 60" name="T5"/>
                <a:gd fmla="*/ 2 w 50" name="T6"/>
                <a:gd fmla="*/ 32 h 60" name="T7"/>
                <a:gd fmla="*/ 2 w 50" name="T8"/>
                <a:gd fmla="*/ 32 h 60" name="T9"/>
                <a:gd fmla="*/ 5 w 50" name="T10"/>
                <a:gd fmla="*/ 36 h 60" name="T11"/>
                <a:gd fmla="*/ 13 w 50" name="T12"/>
                <a:gd fmla="*/ 58 h 60" name="T13"/>
                <a:gd fmla="*/ 17 w 50" name="T14"/>
                <a:gd fmla="*/ 60 h 60" name="T15"/>
                <a:gd fmla="*/ 33 w 50" name="T16"/>
                <a:gd fmla="*/ 60 h 60" name="T17"/>
                <a:gd fmla="*/ 37 w 50" name="T18"/>
                <a:gd fmla="*/ 58 h 60" name="T19"/>
                <a:gd fmla="*/ 45 w 50" name="T20"/>
                <a:gd fmla="*/ 36 h 60" name="T21"/>
                <a:gd fmla="*/ 48 w 50" name="T22"/>
                <a:gd fmla="*/ 32 h 60" name="T23"/>
                <a:gd fmla="*/ 48 w 50" name="T24"/>
                <a:gd fmla="*/ 32 h 60" name="T25"/>
                <a:gd fmla="*/ 48 w 50" name="T26"/>
                <a:gd fmla="*/ 32 h 60" name="T27"/>
                <a:gd fmla="*/ 50 w 50" name="T28"/>
                <a:gd fmla="*/ 23 h 60"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50" name="T45"/>
                <a:gd fmla="*/ 0 h 60" name="T46"/>
                <a:gd fmla="*/ 50 w 50" name="T47"/>
                <a:gd fmla="*/ 60 h 60"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60" w="50">
                  <a:moveTo>
                    <a:pt x="50" y="23"/>
                  </a:moveTo>
                  <a:cubicBezTo>
                    <a:pt x="50" y="10"/>
                    <a:pt x="39" y="0"/>
                    <a:pt x="25" y="0"/>
                  </a:cubicBezTo>
                  <a:cubicBezTo>
                    <a:pt x="11" y="0"/>
                    <a:pt x="0" y="10"/>
                    <a:pt x="0" y="23"/>
                  </a:cubicBezTo>
                  <a:cubicBezTo>
                    <a:pt x="0" y="26"/>
                    <a:pt x="1" y="29"/>
                    <a:pt x="2" y="32"/>
                  </a:cubicBezTo>
                  <a:cubicBezTo>
                    <a:pt x="2" y="32"/>
                    <a:pt x="2" y="32"/>
                    <a:pt x="2" y="32"/>
                  </a:cubicBezTo>
                  <a:cubicBezTo>
                    <a:pt x="3" y="33"/>
                    <a:pt x="4" y="35"/>
                    <a:pt x="5" y="36"/>
                  </a:cubicBezTo>
                  <a:cubicBezTo>
                    <a:pt x="9" y="43"/>
                    <a:pt x="13" y="55"/>
                    <a:pt x="13" y="58"/>
                  </a:cubicBezTo>
                  <a:cubicBezTo>
                    <a:pt x="13" y="59"/>
                    <a:pt x="15" y="60"/>
                    <a:pt x="17" y="60"/>
                  </a:cubicBezTo>
                  <a:cubicBezTo>
                    <a:pt x="33" y="60"/>
                    <a:pt x="33" y="60"/>
                    <a:pt x="33" y="60"/>
                  </a:cubicBezTo>
                  <a:cubicBezTo>
                    <a:pt x="35" y="60"/>
                    <a:pt x="37" y="59"/>
                    <a:pt x="37" y="58"/>
                  </a:cubicBezTo>
                  <a:cubicBezTo>
                    <a:pt x="37" y="55"/>
                    <a:pt x="41" y="43"/>
                    <a:pt x="45" y="36"/>
                  </a:cubicBezTo>
                  <a:cubicBezTo>
                    <a:pt x="46" y="35"/>
                    <a:pt x="47" y="33"/>
                    <a:pt x="48" y="32"/>
                  </a:cubicBezTo>
                  <a:cubicBezTo>
                    <a:pt x="48" y="32"/>
                    <a:pt x="48" y="32"/>
                    <a:pt x="48" y="32"/>
                  </a:cubicBezTo>
                  <a:cubicBezTo>
                    <a:pt x="48" y="32"/>
                    <a:pt x="48" y="32"/>
                    <a:pt x="48" y="32"/>
                  </a:cubicBezTo>
                  <a:cubicBezTo>
                    <a:pt x="49" y="29"/>
                    <a:pt x="50" y="26"/>
                    <a:pt x="50" y="23"/>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sp>
          <p:nvSpPr>
            <p:cNvPr id="11" name="Freeform 1017">
              <a:extLst>
                <a:ext uri="{FF2B5EF4-FFF2-40B4-BE49-F238E27FC236}">
                  <a16:creationId xmlns:a16="http://schemas.microsoft.com/office/drawing/2014/main" id="{08BA98BA-3826-42A5-AD99-B8AEB2F0DDE2}"/>
                </a:ext>
              </a:extLst>
            </p:cNvPr>
            <p:cNvSpPr>
              <a:spLocks noChangeArrowheads="1"/>
            </p:cNvSpPr>
            <p:nvPr/>
          </p:nvSpPr>
          <p:spPr bwMode="auto">
            <a:xfrm>
              <a:off x="76200" y="376237"/>
              <a:ext cx="141288" cy="22225"/>
            </a:xfrm>
            <a:custGeom>
              <a:gdLst>
                <a:gd fmla="*/ 24 w 24" name="T0"/>
                <a:gd fmla="*/ 2 h 4" name="T1"/>
                <a:gd fmla="*/ 21 w 24" name="T2"/>
                <a:gd fmla="*/ 0 h 4" name="T3"/>
                <a:gd fmla="*/ 3 w 24" name="T4"/>
                <a:gd fmla="*/ 0 h 4" name="T5"/>
                <a:gd fmla="*/ 0 w 24" name="T6"/>
                <a:gd fmla="*/ 2 h 4" name="T7"/>
                <a:gd fmla="*/ 0 w 24" name="T8"/>
                <a:gd fmla="*/ 2 h 4" name="T9"/>
                <a:gd fmla="*/ 3 w 24" name="T10"/>
                <a:gd fmla="*/ 4 h 4" name="T11"/>
                <a:gd fmla="*/ 21 w 24" name="T12"/>
                <a:gd fmla="*/ 4 h 4" name="T13"/>
                <a:gd fmla="*/ 24 w 24" name="T14"/>
                <a:gd fmla="*/ 2 h 4"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4" name="T25"/>
                <a:gd fmla="*/ 24 w 24" name="T26"/>
                <a:gd fmla="*/ 4 h 4"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4" w="24">
                  <a:moveTo>
                    <a:pt x="24" y="2"/>
                  </a:moveTo>
                  <a:cubicBezTo>
                    <a:pt x="24" y="1"/>
                    <a:pt x="22" y="0"/>
                    <a:pt x="21" y="0"/>
                  </a:cubicBezTo>
                  <a:cubicBezTo>
                    <a:pt x="3" y="0"/>
                    <a:pt x="3" y="0"/>
                    <a:pt x="3" y="0"/>
                  </a:cubicBezTo>
                  <a:cubicBezTo>
                    <a:pt x="1" y="0"/>
                    <a:pt x="0" y="1"/>
                    <a:pt x="0" y="2"/>
                  </a:cubicBezTo>
                  <a:cubicBezTo>
                    <a:pt x="0" y="2"/>
                    <a:pt x="0" y="2"/>
                    <a:pt x="0" y="2"/>
                  </a:cubicBezTo>
                  <a:cubicBezTo>
                    <a:pt x="0" y="3"/>
                    <a:pt x="1" y="4"/>
                    <a:pt x="3" y="4"/>
                  </a:cubicBezTo>
                  <a:cubicBezTo>
                    <a:pt x="21" y="4"/>
                    <a:pt x="21" y="4"/>
                    <a:pt x="21" y="4"/>
                  </a:cubicBezTo>
                  <a:cubicBezTo>
                    <a:pt x="22" y="4"/>
                    <a:pt x="24" y="3"/>
                    <a:pt x="24" y="2"/>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sp>
          <p:nvSpPr>
            <p:cNvPr id="12" name="Freeform 1018">
              <a:extLst>
                <a:ext uri="{FF2B5EF4-FFF2-40B4-BE49-F238E27FC236}">
                  <a16:creationId xmlns:a16="http://schemas.microsoft.com/office/drawing/2014/main" id="{319DA84C-2A9F-4FE2-8E26-45760A6A2830}"/>
                </a:ext>
              </a:extLst>
            </p:cNvPr>
            <p:cNvSpPr>
              <a:spLocks noChangeArrowheads="1"/>
            </p:cNvSpPr>
            <p:nvPr/>
          </p:nvSpPr>
          <p:spPr bwMode="auto">
            <a:xfrm>
              <a:off x="76200" y="415925"/>
              <a:ext cx="141288" cy="30163"/>
            </a:xfrm>
            <a:custGeom>
              <a:gdLst>
                <a:gd fmla="*/ 24 w 24" name="T0"/>
                <a:gd fmla="*/ 2 h 5" name="T1"/>
                <a:gd fmla="*/ 21 w 24" name="T2"/>
                <a:gd fmla="*/ 0 h 5" name="T3"/>
                <a:gd fmla="*/ 3 w 24" name="T4"/>
                <a:gd fmla="*/ 0 h 5" name="T5"/>
                <a:gd fmla="*/ 0 w 24" name="T6"/>
                <a:gd fmla="*/ 2 h 5" name="T7"/>
                <a:gd fmla="*/ 0 w 24" name="T8"/>
                <a:gd fmla="*/ 2 h 5" name="T9"/>
                <a:gd fmla="*/ 3 w 24" name="T10"/>
                <a:gd fmla="*/ 5 h 5" name="T11"/>
                <a:gd fmla="*/ 21 w 24" name="T12"/>
                <a:gd fmla="*/ 5 h 5" name="T13"/>
                <a:gd fmla="*/ 24 w 24" name="T14"/>
                <a:gd fmla="*/ 2 h 5" name="T15"/>
                <a:gd fmla="*/ 0 60000 65536" name="T16"/>
                <a:gd fmla="*/ 0 60000 65536" name="T17"/>
                <a:gd fmla="*/ 0 60000 65536" name="T18"/>
                <a:gd fmla="*/ 0 60000 65536" name="T19"/>
                <a:gd fmla="*/ 0 60000 65536" name="T20"/>
                <a:gd fmla="*/ 0 60000 65536" name="T21"/>
                <a:gd fmla="*/ 0 60000 65536" name="T22"/>
                <a:gd fmla="*/ 0 60000 65536" name="T23"/>
                <a:gd fmla="*/ 0 w 24" name="T24"/>
                <a:gd fmla="*/ 0 h 5" name="T25"/>
                <a:gd fmla="*/ 24 w 24" name="T26"/>
                <a:gd fmla="*/ 5 h 5"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5" w="24">
                  <a:moveTo>
                    <a:pt x="24" y="2"/>
                  </a:moveTo>
                  <a:cubicBezTo>
                    <a:pt x="24" y="1"/>
                    <a:pt x="22" y="0"/>
                    <a:pt x="21" y="0"/>
                  </a:cubicBezTo>
                  <a:cubicBezTo>
                    <a:pt x="3" y="0"/>
                    <a:pt x="3" y="0"/>
                    <a:pt x="3" y="0"/>
                  </a:cubicBezTo>
                  <a:cubicBezTo>
                    <a:pt x="1" y="0"/>
                    <a:pt x="0" y="1"/>
                    <a:pt x="0" y="2"/>
                  </a:cubicBezTo>
                  <a:cubicBezTo>
                    <a:pt x="0" y="2"/>
                    <a:pt x="0" y="2"/>
                    <a:pt x="0" y="2"/>
                  </a:cubicBezTo>
                  <a:cubicBezTo>
                    <a:pt x="0" y="4"/>
                    <a:pt x="1" y="5"/>
                    <a:pt x="3" y="5"/>
                  </a:cubicBezTo>
                  <a:cubicBezTo>
                    <a:pt x="21" y="5"/>
                    <a:pt x="21" y="5"/>
                    <a:pt x="21" y="5"/>
                  </a:cubicBezTo>
                  <a:cubicBezTo>
                    <a:pt x="22" y="5"/>
                    <a:pt x="24" y="4"/>
                    <a:pt x="24" y="2"/>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grpSp>
      <p:sp>
        <p:nvSpPr>
          <p:cNvPr id="13" name="椭圆 50">
            <a:extLst>
              <a:ext uri="{FF2B5EF4-FFF2-40B4-BE49-F238E27FC236}">
                <a16:creationId xmlns:a16="http://schemas.microsoft.com/office/drawing/2014/main" id="{5C234037-D573-4E5A-8208-F8D9784864E4}"/>
              </a:ext>
            </a:extLst>
          </p:cNvPr>
          <p:cNvSpPr>
            <a:spLocks noChangeArrowheads="1"/>
          </p:cNvSpPr>
          <p:nvPr/>
        </p:nvSpPr>
        <p:spPr bwMode="auto">
          <a:xfrm>
            <a:off x="3309394" y="2165789"/>
            <a:ext cx="1420004" cy="1420004"/>
          </a:xfrm>
          <a:prstGeom prst="ellipse">
            <a:avLst/>
          </a:prstGeom>
          <a:solidFill>
            <a:srgbClr val="769867"/>
          </a:solidFill>
          <a:ln>
            <a:noFill/>
          </a:ln>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14" name="Freeform 1001">
            <a:extLst>
              <a:ext uri="{FF2B5EF4-FFF2-40B4-BE49-F238E27FC236}">
                <a16:creationId xmlns:a16="http://schemas.microsoft.com/office/drawing/2014/main" id="{4199F90E-39B4-4652-BF49-DFA8B9BEFFBB}"/>
              </a:ext>
            </a:extLst>
          </p:cNvPr>
          <p:cNvSpPr>
            <a:spLocks noChangeArrowheads="1" noEditPoints="1"/>
          </p:cNvSpPr>
          <p:nvPr/>
        </p:nvSpPr>
        <p:spPr bwMode="auto">
          <a:xfrm>
            <a:off x="3724875" y="2527778"/>
            <a:ext cx="570868" cy="633479"/>
          </a:xfrm>
          <a:custGeom>
            <a:gdLst>
              <a:gd fmla="*/ 56 w 84" name="T0"/>
              <a:gd fmla="*/ 32 h 93" name="T1"/>
              <a:gd fmla="*/ 64 w 84" name="T2"/>
              <a:gd fmla="*/ 14 h 93" name="T3"/>
              <a:gd fmla="*/ 67 w 84" name="T4"/>
              <a:gd fmla="*/ 12 h 93" name="T5"/>
              <a:gd fmla="*/ 65 w 84" name="T6"/>
              <a:gd fmla="*/ 10 h 93" name="T7"/>
              <a:gd fmla="*/ 65 w 84" name="T8"/>
              <a:gd fmla="*/ 10 h 93" name="T9"/>
              <a:gd fmla="*/ 64 w 84" name="T10"/>
              <a:gd fmla="*/ 10 h 93" name="T11"/>
              <a:gd fmla="*/ 63 w 84" name="T12"/>
              <a:gd fmla="*/ 12 h 93" name="T13"/>
              <a:gd fmla="*/ 45 w 84" name="T14"/>
              <a:gd fmla="*/ 28 h 93" name="T15"/>
              <a:gd fmla="*/ 41 w 84" name="T16"/>
              <a:gd fmla="*/ 28 h 93" name="T17"/>
              <a:gd fmla="*/ 40 w 84" name="T18"/>
              <a:gd fmla="*/ 28 h 93" name="T19"/>
              <a:gd fmla="*/ 19 w 84" name="T20"/>
              <a:gd fmla="*/ 2 h 93" name="T21"/>
              <a:gd fmla="*/ 15 w 84" name="T22"/>
              <a:gd fmla="*/ 2 h 93" name="T23"/>
              <a:gd fmla="*/ 17 w 84" name="T24"/>
              <a:gd fmla="*/ 4 h 93" name="T25"/>
              <a:gd fmla="*/ 34 w 84" name="T26"/>
              <a:gd fmla="*/ 29 h 93" name="T27"/>
              <a:gd fmla="*/ 5 w 84" name="T28"/>
              <a:gd fmla="*/ 32 h 93" name="T29"/>
              <a:gd fmla="*/ 0 w 84" name="T30"/>
              <a:gd fmla="*/ 87 h 93" name="T31"/>
              <a:gd fmla="*/ 7 w 84" name="T32"/>
              <a:gd fmla="*/ 92 h 93" name="T33"/>
              <a:gd fmla="*/ 17 w 84" name="T34"/>
              <a:gd fmla="*/ 93 h 93" name="T35"/>
              <a:gd fmla="*/ 67 w 84" name="T36"/>
              <a:gd fmla="*/ 92 h 93" name="T37"/>
              <a:gd fmla="*/ 78 w 84" name="T38"/>
              <a:gd fmla="*/ 93 h 93" name="T39"/>
              <a:gd fmla="*/ 79 w 84" name="T40"/>
              <a:gd fmla="*/ 92 h 93" name="T41"/>
              <a:gd fmla="*/ 84 w 84" name="T42"/>
              <a:gd fmla="*/ 37 h 93" name="T43"/>
              <a:gd fmla="*/ 71 w 84" name="T44"/>
              <a:gd fmla="*/ 80 h 93" name="T45"/>
              <a:gd fmla="*/ 13 w 84" name="T46"/>
              <a:gd fmla="*/ 88 h 93" name="T47"/>
              <a:gd fmla="*/ 4 w 84" name="T48"/>
              <a:gd fmla="*/ 44 h 93" name="T49"/>
              <a:gd fmla="*/ 63 w 84" name="T50"/>
              <a:gd fmla="*/ 36 h 93" name="T51"/>
              <a:gd fmla="*/ 71 w 84" name="T52"/>
              <a:gd fmla="*/ 80 h 93" name="T53"/>
              <a:gd fmla="*/ 74 w 84" name="T54"/>
              <a:gd fmla="*/ 51 h 93" name="T55"/>
              <a:gd fmla="*/ 80 w 84" name="T56"/>
              <a:gd fmla="*/ 51 h 93" name="T57"/>
              <a:gd fmla="*/ 77 w 84" name="T58"/>
              <a:gd fmla="*/ 46 h 93" name="T59"/>
              <a:gd fmla="*/ 77 w 84" name="T60"/>
              <a:gd fmla="*/ 39 h 93" name="T61"/>
              <a:gd fmla="*/ 77 w 84" name="T62"/>
              <a:gd fmla="*/ 46 h 93"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84" name="T96"/>
              <a:gd fmla="*/ 0 h 93" name="T97"/>
              <a:gd fmla="*/ 84 w 84" name="T98"/>
              <a:gd fmla="*/ 93 h 93"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93" w="84">
                <a:moveTo>
                  <a:pt x="79" y="32"/>
                </a:moveTo>
                <a:cubicBezTo>
                  <a:pt x="56" y="32"/>
                  <a:pt x="56" y="32"/>
                  <a:pt x="56" y="32"/>
                </a:cubicBezTo>
                <a:cubicBezTo>
                  <a:pt x="54" y="31"/>
                  <a:pt x="51" y="29"/>
                  <a:pt x="47" y="28"/>
                </a:cubicBezTo>
                <a:cubicBezTo>
                  <a:pt x="64" y="14"/>
                  <a:pt x="64" y="14"/>
                  <a:pt x="64" y="14"/>
                </a:cubicBezTo>
                <a:cubicBezTo>
                  <a:pt x="64" y="14"/>
                  <a:pt x="64" y="14"/>
                  <a:pt x="65" y="14"/>
                </a:cubicBezTo>
                <a:cubicBezTo>
                  <a:pt x="66" y="14"/>
                  <a:pt x="67" y="13"/>
                  <a:pt x="67" y="12"/>
                </a:cubicBezTo>
                <a:cubicBezTo>
                  <a:pt x="67" y="11"/>
                  <a:pt x="66" y="10"/>
                  <a:pt x="65" y="10"/>
                </a:cubicBezTo>
                <a:cubicBezTo>
                  <a:pt x="65" y="10"/>
                  <a:pt x="65" y="10"/>
                  <a:pt x="65" y="10"/>
                </a:cubicBezTo>
                <a:cubicBezTo>
                  <a:pt x="65" y="10"/>
                  <a:pt x="65" y="10"/>
                  <a:pt x="65" y="10"/>
                </a:cubicBezTo>
                <a:cubicBezTo>
                  <a:pt x="65" y="10"/>
                  <a:pt x="65" y="10"/>
                  <a:pt x="65" y="10"/>
                </a:cubicBezTo>
                <a:cubicBezTo>
                  <a:pt x="65" y="10"/>
                  <a:pt x="64" y="10"/>
                  <a:pt x="64" y="10"/>
                </a:cubicBezTo>
                <a:cubicBezTo>
                  <a:pt x="64" y="10"/>
                  <a:pt x="64" y="10"/>
                  <a:pt x="64" y="10"/>
                </a:cubicBezTo>
                <a:cubicBezTo>
                  <a:pt x="64" y="10"/>
                  <a:pt x="64" y="10"/>
                  <a:pt x="64" y="10"/>
                </a:cubicBezTo>
                <a:cubicBezTo>
                  <a:pt x="63" y="11"/>
                  <a:pt x="63" y="11"/>
                  <a:pt x="63" y="12"/>
                </a:cubicBezTo>
                <a:cubicBezTo>
                  <a:pt x="63" y="12"/>
                  <a:pt x="63" y="13"/>
                  <a:pt x="63" y="13"/>
                </a:cubicBezTo>
                <a:cubicBezTo>
                  <a:pt x="45" y="28"/>
                  <a:pt x="45" y="28"/>
                  <a:pt x="45" y="28"/>
                </a:cubicBezTo>
                <a:cubicBezTo>
                  <a:pt x="44" y="28"/>
                  <a:pt x="43" y="28"/>
                  <a:pt x="41" y="28"/>
                </a:cubicBezTo>
                <a:cubicBezTo>
                  <a:pt x="41" y="28"/>
                  <a:pt x="41" y="28"/>
                  <a:pt x="41" y="28"/>
                </a:cubicBezTo>
                <a:cubicBezTo>
                  <a:pt x="41" y="28"/>
                  <a:pt x="41" y="28"/>
                  <a:pt x="40" y="28"/>
                </a:cubicBezTo>
                <a:cubicBezTo>
                  <a:pt x="40" y="28"/>
                  <a:pt x="40" y="28"/>
                  <a:pt x="40" y="28"/>
                </a:cubicBezTo>
                <a:cubicBezTo>
                  <a:pt x="18" y="3"/>
                  <a:pt x="18" y="3"/>
                  <a:pt x="18" y="3"/>
                </a:cubicBezTo>
                <a:cubicBezTo>
                  <a:pt x="18" y="3"/>
                  <a:pt x="19" y="3"/>
                  <a:pt x="19" y="2"/>
                </a:cubicBezTo>
                <a:cubicBezTo>
                  <a:pt x="19" y="1"/>
                  <a:pt x="18" y="0"/>
                  <a:pt x="17" y="0"/>
                </a:cubicBezTo>
                <a:cubicBezTo>
                  <a:pt x="16" y="0"/>
                  <a:pt x="15" y="1"/>
                  <a:pt x="15" y="2"/>
                </a:cubicBezTo>
                <a:cubicBezTo>
                  <a:pt x="15" y="3"/>
                  <a:pt x="16" y="4"/>
                  <a:pt x="17" y="4"/>
                </a:cubicBezTo>
                <a:cubicBezTo>
                  <a:pt x="17" y="4"/>
                  <a:pt x="17" y="4"/>
                  <a:pt x="17" y="4"/>
                </a:cubicBezTo>
                <a:cubicBezTo>
                  <a:pt x="38" y="28"/>
                  <a:pt x="38" y="28"/>
                  <a:pt x="38" y="28"/>
                </a:cubicBezTo>
                <a:cubicBezTo>
                  <a:pt x="36" y="28"/>
                  <a:pt x="35" y="28"/>
                  <a:pt x="34" y="29"/>
                </a:cubicBezTo>
                <a:cubicBezTo>
                  <a:pt x="31" y="30"/>
                  <a:pt x="28" y="31"/>
                  <a:pt x="27" y="32"/>
                </a:cubicBezTo>
                <a:cubicBezTo>
                  <a:pt x="5" y="32"/>
                  <a:pt x="5" y="32"/>
                  <a:pt x="5" y="32"/>
                </a:cubicBezTo>
                <a:cubicBezTo>
                  <a:pt x="3" y="32"/>
                  <a:pt x="0" y="34"/>
                  <a:pt x="0" y="37"/>
                </a:cubicBezTo>
                <a:cubicBezTo>
                  <a:pt x="0" y="87"/>
                  <a:pt x="0" y="87"/>
                  <a:pt x="0" y="87"/>
                </a:cubicBezTo>
                <a:cubicBezTo>
                  <a:pt x="0" y="90"/>
                  <a:pt x="3" y="92"/>
                  <a:pt x="5" y="92"/>
                </a:cubicBezTo>
                <a:cubicBezTo>
                  <a:pt x="7" y="92"/>
                  <a:pt x="7" y="92"/>
                  <a:pt x="7" y="92"/>
                </a:cubicBezTo>
                <a:cubicBezTo>
                  <a:pt x="7" y="93"/>
                  <a:pt x="7" y="93"/>
                  <a:pt x="7" y="93"/>
                </a:cubicBezTo>
                <a:cubicBezTo>
                  <a:pt x="17" y="93"/>
                  <a:pt x="17" y="93"/>
                  <a:pt x="17" y="93"/>
                </a:cubicBezTo>
                <a:cubicBezTo>
                  <a:pt x="17" y="92"/>
                  <a:pt x="17" y="92"/>
                  <a:pt x="17" y="92"/>
                </a:cubicBezTo>
                <a:cubicBezTo>
                  <a:pt x="67" y="92"/>
                  <a:pt x="67" y="92"/>
                  <a:pt x="67" y="92"/>
                </a:cubicBezTo>
                <a:cubicBezTo>
                  <a:pt x="67" y="93"/>
                  <a:pt x="67" y="93"/>
                  <a:pt x="67" y="93"/>
                </a:cubicBezTo>
                <a:cubicBezTo>
                  <a:pt x="78" y="93"/>
                  <a:pt x="78" y="93"/>
                  <a:pt x="78" y="93"/>
                </a:cubicBezTo>
                <a:cubicBezTo>
                  <a:pt x="78" y="92"/>
                  <a:pt x="78" y="92"/>
                  <a:pt x="78" y="92"/>
                </a:cubicBezTo>
                <a:cubicBezTo>
                  <a:pt x="79" y="92"/>
                  <a:pt x="79" y="92"/>
                  <a:pt x="79" y="92"/>
                </a:cubicBezTo>
                <a:cubicBezTo>
                  <a:pt x="82" y="92"/>
                  <a:pt x="84" y="90"/>
                  <a:pt x="84" y="87"/>
                </a:cubicBezTo>
                <a:cubicBezTo>
                  <a:pt x="84" y="37"/>
                  <a:pt x="84" y="37"/>
                  <a:pt x="84" y="37"/>
                </a:cubicBezTo>
                <a:cubicBezTo>
                  <a:pt x="84" y="34"/>
                  <a:pt x="82" y="32"/>
                  <a:pt x="79" y="32"/>
                </a:cubicBezTo>
                <a:close/>
                <a:moveTo>
                  <a:pt x="71" y="80"/>
                </a:moveTo>
                <a:cubicBezTo>
                  <a:pt x="71" y="84"/>
                  <a:pt x="67" y="88"/>
                  <a:pt x="63" y="88"/>
                </a:cubicBezTo>
                <a:cubicBezTo>
                  <a:pt x="13" y="88"/>
                  <a:pt x="13" y="88"/>
                  <a:pt x="13" y="88"/>
                </a:cubicBezTo>
                <a:cubicBezTo>
                  <a:pt x="8" y="88"/>
                  <a:pt x="4" y="84"/>
                  <a:pt x="4" y="80"/>
                </a:cubicBezTo>
                <a:cubicBezTo>
                  <a:pt x="4" y="44"/>
                  <a:pt x="4" y="44"/>
                  <a:pt x="4" y="44"/>
                </a:cubicBezTo>
                <a:cubicBezTo>
                  <a:pt x="4" y="39"/>
                  <a:pt x="8" y="36"/>
                  <a:pt x="13" y="36"/>
                </a:cubicBezTo>
                <a:cubicBezTo>
                  <a:pt x="63" y="36"/>
                  <a:pt x="63" y="36"/>
                  <a:pt x="63" y="36"/>
                </a:cubicBezTo>
                <a:cubicBezTo>
                  <a:pt x="67" y="36"/>
                  <a:pt x="71" y="39"/>
                  <a:pt x="71" y="44"/>
                </a:cubicBezTo>
                <a:lnTo>
                  <a:pt x="71" y="80"/>
                </a:lnTo>
                <a:close/>
                <a:moveTo>
                  <a:pt x="77" y="54"/>
                </a:moveTo>
                <a:cubicBezTo>
                  <a:pt x="75" y="54"/>
                  <a:pt x="74" y="52"/>
                  <a:pt x="74" y="51"/>
                </a:cubicBezTo>
                <a:cubicBezTo>
                  <a:pt x="74" y="49"/>
                  <a:pt x="75" y="47"/>
                  <a:pt x="77" y="47"/>
                </a:cubicBezTo>
                <a:cubicBezTo>
                  <a:pt x="79" y="47"/>
                  <a:pt x="80" y="49"/>
                  <a:pt x="80" y="51"/>
                </a:cubicBezTo>
                <a:cubicBezTo>
                  <a:pt x="80" y="52"/>
                  <a:pt x="79" y="54"/>
                  <a:pt x="77" y="54"/>
                </a:cubicBezTo>
                <a:close/>
                <a:moveTo>
                  <a:pt x="77" y="46"/>
                </a:moveTo>
                <a:cubicBezTo>
                  <a:pt x="75" y="46"/>
                  <a:pt x="74" y="44"/>
                  <a:pt x="74" y="43"/>
                </a:cubicBezTo>
                <a:cubicBezTo>
                  <a:pt x="74" y="41"/>
                  <a:pt x="75" y="39"/>
                  <a:pt x="77" y="39"/>
                </a:cubicBezTo>
                <a:cubicBezTo>
                  <a:pt x="79" y="39"/>
                  <a:pt x="80" y="41"/>
                  <a:pt x="80" y="43"/>
                </a:cubicBezTo>
                <a:cubicBezTo>
                  <a:pt x="80" y="44"/>
                  <a:pt x="79" y="46"/>
                  <a:pt x="77" y="46"/>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900">
              <a:solidFill>
                <a:schemeClr val="tx1">
                  <a:lumMod val="65000"/>
                  <a:lumOff val="35000"/>
                </a:schemeClr>
              </a:solidFill>
              <a:latin charset="0" pitchFamily="34" typeface="Calibri"/>
              <a:sym charset="-122" pitchFamily="2" typeface="宋体"/>
            </a:endParaRPr>
          </a:p>
        </p:txBody>
      </p:sp>
      <p:sp>
        <p:nvSpPr>
          <p:cNvPr id="15" name="椭圆 53">
            <a:extLst>
              <a:ext uri="{FF2B5EF4-FFF2-40B4-BE49-F238E27FC236}">
                <a16:creationId xmlns:a16="http://schemas.microsoft.com/office/drawing/2014/main" id="{3B8403F8-EC9E-40A0-AF6A-B0517B3F6DB7}"/>
              </a:ext>
            </a:extLst>
          </p:cNvPr>
          <p:cNvSpPr>
            <a:spLocks noChangeArrowheads="1"/>
          </p:cNvSpPr>
          <p:nvPr/>
        </p:nvSpPr>
        <p:spPr bwMode="auto">
          <a:xfrm>
            <a:off x="5355598" y="2165789"/>
            <a:ext cx="1421846" cy="1420004"/>
          </a:xfrm>
          <a:prstGeom prst="ellipse">
            <a:avLst/>
          </a:prstGeom>
          <a:solidFill>
            <a:srgbClr val="769867"/>
          </a:solidFill>
          <a:ln>
            <a:noFill/>
          </a:ln>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grpSp>
        <p:nvGrpSpPr>
          <p:cNvPr id="16" name="Group 17">
            <a:extLst>
              <a:ext uri="{FF2B5EF4-FFF2-40B4-BE49-F238E27FC236}">
                <a16:creationId xmlns:a16="http://schemas.microsoft.com/office/drawing/2014/main" id="{1BDD6D6F-397D-4F4F-9478-73D7434E1A03}"/>
              </a:ext>
            </a:extLst>
          </p:cNvPr>
          <p:cNvGrpSpPr/>
          <p:nvPr/>
        </p:nvGrpSpPr>
        <p:grpSpPr>
          <a:xfrm>
            <a:off x="5772376" y="2617059"/>
            <a:ext cx="442535" cy="570869"/>
            <a:chExt cx="381000" cy="492126"/>
          </a:xfrm>
        </p:grpSpPr>
        <p:sp>
          <p:nvSpPr>
            <p:cNvPr id="17" name="Freeform 1011">
              <a:extLst>
                <a:ext uri="{FF2B5EF4-FFF2-40B4-BE49-F238E27FC236}">
                  <a16:creationId xmlns:a16="http://schemas.microsoft.com/office/drawing/2014/main" id="{6060B4DD-0DD0-4871-BB50-9745E1857D4F}"/>
                </a:ext>
              </a:extLst>
            </p:cNvPr>
            <p:cNvSpPr>
              <a:spLocks noChangeArrowheads="1"/>
            </p:cNvSpPr>
            <p:nvPr/>
          </p:nvSpPr>
          <p:spPr bwMode="auto">
            <a:xfrm>
              <a:off x="182562" y="0"/>
              <a:ext cx="46038" cy="111125"/>
            </a:xfrm>
            <a:custGeom>
              <a:gdLst>
                <a:gd fmla="*/ 8 w 8" name="T0"/>
                <a:gd fmla="*/ 15 h 19" name="T1"/>
                <a:gd fmla="*/ 4 w 8" name="T2"/>
                <a:gd fmla="*/ 19 h 19" name="T3"/>
                <a:gd fmla="*/ 4 w 8" name="T4"/>
                <a:gd fmla="*/ 19 h 19" name="T5"/>
                <a:gd fmla="*/ 0 w 8" name="T6"/>
                <a:gd fmla="*/ 15 h 19" name="T7"/>
                <a:gd fmla="*/ 0 w 8" name="T8"/>
                <a:gd fmla="*/ 5 h 19" name="T9"/>
                <a:gd fmla="*/ 4 w 8" name="T10"/>
                <a:gd fmla="*/ 0 h 19" name="T11"/>
                <a:gd fmla="*/ 4 w 8" name="T12"/>
                <a:gd fmla="*/ 0 h 19" name="T13"/>
                <a:gd fmla="*/ 8 w 8" name="T14"/>
                <a:gd fmla="*/ 5 h 19" name="T15"/>
                <a:gd fmla="*/ 8 w 8" name="T16"/>
                <a:gd fmla="*/ 15 h 1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8" name="T27"/>
                <a:gd fmla="*/ 0 h 19" name="T28"/>
                <a:gd fmla="*/ 8 w 8" name="T29"/>
                <a:gd fmla="*/ 19 h 19"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9" w="8">
                  <a:moveTo>
                    <a:pt x="8" y="15"/>
                  </a:moveTo>
                  <a:cubicBezTo>
                    <a:pt x="8" y="17"/>
                    <a:pt x="6"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6" y="0"/>
                    <a:pt x="8" y="2"/>
                    <a:pt x="8" y="5"/>
                  </a:cubicBezTo>
                  <a:lnTo>
                    <a:pt x="8" y="15"/>
                  </a:ln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900">
                <a:solidFill>
                  <a:schemeClr val="tx1">
                    <a:lumMod val="65000"/>
                    <a:lumOff val="35000"/>
                  </a:schemeClr>
                </a:solidFill>
                <a:latin charset="0" pitchFamily="34" typeface="Calibri"/>
                <a:sym charset="-122" pitchFamily="2" typeface="宋体"/>
              </a:endParaRPr>
            </a:p>
          </p:txBody>
        </p:sp>
        <p:sp>
          <p:nvSpPr>
            <p:cNvPr id="18" name="Freeform 1012">
              <a:extLst>
                <a:ext uri="{FF2B5EF4-FFF2-40B4-BE49-F238E27FC236}">
                  <a16:creationId xmlns:a16="http://schemas.microsoft.com/office/drawing/2014/main" id="{96C59707-9507-4BAE-9AB5-D899BA56933A}"/>
                </a:ext>
              </a:extLst>
            </p:cNvPr>
            <p:cNvSpPr>
              <a:spLocks noChangeArrowheads="1"/>
            </p:cNvSpPr>
            <p:nvPr/>
          </p:nvSpPr>
          <p:spPr bwMode="auto">
            <a:xfrm>
              <a:off x="293687" y="0"/>
              <a:ext cx="52388" cy="111125"/>
            </a:xfrm>
            <a:custGeom>
              <a:gdLst>
                <a:gd fmla="*/ 9 w 9" name="T0"/>
                <a:gd fmla="*/ 15 h 19" name="T1"/>
                <a:gd fmla="*/ 4 w 9" name="T2"/>
                <a:gd fmla="*/ 19 h 19" name="T3"/>
                <a:gd fmla="*/ 4 w 9" name="T4"/>
                <a:gd fmla="*/ 19 h 19" name="T5"/>
                <a:gd fmla="*/ 0 w 9" name="T6"/>
                <a:gd fmla="*/ 15 h 19" name="T7"/>
                <a:gd fmla="*/ 0 w 9" name="T8"/>
                <a:gd fmla="*/ 5 h 19" name="T9"/>
                <a:gd fmla="*/ 4 w 9" name="T10"/>
                <a:gd fmla="*/ 0 h 19" name="T11"/>
                <a:gd fmla="*/ 4 w 9" name="T12"/>
                <a:gd fmla="*/ 0 h 19" name="T13"/>
                <a:gd fmla="*/ 9 w 9" name="T14"/>
                <a:gd fmla="*/ 5 h 19" name="T15"/>
                <a:gd fmla="*/ 9 w 9" name="T16"/>
                <a:gd fmla="*/ 15 h 19"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9" name="T27"/>
                <a:gd fmla="*/ 0 h 19" name="T28"/>
                <a:gd fmla="*/ 9 w 9" name="T29"/>
                <a:gd fmla="*/ 19 h 19"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9" w="9">
                  <a:moveTo>
                    <a:pt x="9" y="15"/>
                  </a:moveTo>
                  <a:cubicBezTo>
                    <a:pt x="9" y="17"/>
                    <a:pt x="7"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7" y="0"/>
                    <a:pt x="9" y="2"/>
                    <a:pt x="9" y="5"/>
                  </a:cubicBezTo>
                  <a:lnTo>
                    <a:pt x="9" y="15"/>
                  </a:ln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900">
                <a:solidFill>
                  <a:schemeClr val="tx1">
                    <a:lumMod val="65000"/>
                    <a:lumOff val="35000"/>
                  </a:schemeClr>
                </a:solidFill>
                <a:latin charset="0" pitchFamily="34" typeface="Calibri"/>
                <a:sym charset="-122" pitchFamily="2" typeface="宋体"/>
              </a:endParaRPr>
            </a:p>
          </p:txBody>
        </p:sp>
        <p:sp>
          <p:nvSpPr>
            <p:cNvPr id="19" name="Freeform 1013">
              <a:extLst>
                <a:ext uri="{FF2B5EF4-FFF2-40B4-BE49-F238E27FC236}">
                  <a16:creationId xmlns:a16="http://schemas.microsoft.com/office/drawing/2014/main" id="{B94EE32F-4038-49F3-B117-D44B9990B5DD}"/>
                </a:ext>
              </a:extLst>
            </p:cNvPr>
            <p:cNvSpPr>
              <a:spLocks noChangeArrowheads="1"/>
            </p:cNvSpPr>
            <p:nvPr/>
          </p:nvSpPr>
          <p:spPr bwMode="auto">
            <a:xfrm>
              <a:off x="147637" y="134938"/>
              <a:ext cx="233363" cy="204788"/>
            </a:xfrm>
            <a:custGeom>
              <a:gdLst>
                <a:gd fmla="*/ 35 w 40" name="T0"/>
                <a:gd fmla="*/ 0 h 35" name="T1"/>
                <a:gd fmla="*/ 5 w 40" name="T2"/>
                <a:gd fmla="*/ 0 h 35" name="T3"/>
                <a:gd fmla="*/ 0 w 40" name="T4"/>
                <a:gd fmla="*/ 0 h 35" name="T5"/>
                <a:gd fmla="*/ 0 w 40" name="T6"/>
                <a:gd fmla="*/ 4 h 35" name="T7"/>
                <a:gd fmla="*/ 0 w 40" name="T8"/>
                <a:gd fmla="*/ 10 h 35" name="T9"/>
                <a:gd fmla="*/ 0 w 40" name="T10"/>
                <a:gd fmla="*/ 27 h 35" name="T11"/>
                <a:gd fmla="*/ 5 w 40" name="T12"/>
                <a:gd fmla="*/ 31 h 35" name="T13"/>
                <a:gd fmla="*/ 12 w 40" name="T14"/>
                <a:gd fmla="*/ 31 h 35" name="T15"/>
                <a:gd fmla="*/ 16 w 40" name="T16"/>
                <a:gd fmla="*/ 35 h 35" name="T17"/>
                <a:gd fmla="*/ 25 w 40" name="T18"/>
                <a:gd fmla="*/ 35 h 35" name="T19"/>
                <a:gd fmla="*/ 29 w 40" name="T20"/>
                <a:gd fmla="*/ 31 h 35" name="T21"/>
                <a:gd fmla="*/ 35 w 40" name="T22"/>
                <a:gd fmla="*/ 31 h 35" name="T23"/>
                <a:gd fmla="*/ 40 w 40" name="T24"/>
                <a:gd fmla="*/ 27 h 35" name="T25"/>
                <a:gd fmla="*/ 40 w 40" name="T26"/>
                <a:gd fmla="*/ 10 h 35" name="T27"/>
                <a:gd fmla="*/ 40 w 40" name="T28"/>
                <a:gd fmla="*/ 4 h 35" name="T29"/>
                <a:gd fmla="*/ 40 w 40" name="T30"/>
                <a:gd fmla="*/ 0 h 35" name="T31"/>
                <a:gd fmla="*/ 35 w 40" name="T32"/>
                <a:gd fmla="*/ 0 h 35"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40" name="T51"/>
                <a:gd fmla="*/ 0 h 35" name="T52"/>
                <a:gd fmla="*/ 40 w 40" name="T53"/>
                <a:gd fmla="*/ 35 h 35"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35" w="40">
                  <a:moveTo>
                    <a:pt x="35" y="0"/>
                  </a:moveTo>
                  <a:cubicBezTo>
                    <a:pt x="5" y="0"/>
                    <a:pt x="5" y="0"/>
                    <a:pt x="5" y="0"/>
                  </a:cubicBezTo>
                  <a:cubicBezTo>
                    <a:pt x="0" y="0"/>
                    <a:pt x="0" y="0"/>
                    <a:pt x="0" y="0"/>
                  </a:cubicBezTo>
                  <a:cubicBezTo>
                    <a:pt x="0" y="4"/>
                    <a:pt x="0" y="4"/>
                    <a:pt x="0" y="4"/>
                  </a:cubicBezTo>
                  <a:cubicBezTo>
                    <a:pt x="0" y="10"/>
                    <a:pt x="0" y="10"/>
                    <a:pt x="0" y="10"/>
                  </a:cubicBezTo>
                  <a:cubicBezTo>
                    <a:pt x="0" y="27"/>
                    <a:pt x="0" y="27"/>
                    <a:pt x="0" y="27"/>
                  </a:cubicBezTo>
                  <a:cubicBezTo>
                    <a:pt x="0" y="29"/>
                    <a:pt x="2" y="31"/>
                    <a:pt x="5" y="31"/>
                  </a:cubicBezTo>
                  <a:cubicBezTo>
                    <a:pt x="12" y="31"/>
                    <a:pt x="12" y="31"/>
                    <a:pt x="12" y="31"/>
                  </a:cubicBezTo>
                  <a:cubicBezTo>
                    <a:pt x="12" y="33"/>
                    <a:pt x="14" y="35"/>
                    <a:pt x="16" y="35"/>
                  </a:cubicBezTo>
                  <a:cubicBezTo>
                    <a:pt x="25" y="35"/>
                    <a:pt x="25" y="35"/>
                    <a:pt x="25" y="35"/>
                  </a:cubicBezTo>
                  <a:cubicBezTo>
                    <a:pt x="27" y="35"/>
                    <a:pt x="29" y="33"/>
                    <a:pt x="29" y="31"/>
                  </a:cubicBezTo>
                  <a:cubicBezTo>
                    <a:pt x="35" y="31"/>
                    <a:pt x="35" y="31"/>
                    <a:pt x="35" y="31"/>
                  </a:cubicBezTo>
                  <a:cubicBezTo>
                    <a:pt x="38" y="31"/>
                    <a:pt x="40" y="29"/>
                    <a:pt x="40" y="27"/>
                  </a:cubicBezTo>
                  <a:cubicBezTo>
                    <a:pt x="40" y="10"/>
                    <a:pt x="40" y="10"/>
                    <a:pt x="40" y="10"/>
                  </a:cubicBezTo>
                  <a:cubicBezTo>
                    <a:pt x="40" y="4"/>
                    <a:pt x="40" y="4"/>
                    <a:pt x="40" y="4"/>
                  </a:cubicBezTo>
                  <a:cubicBezTo>
                    <a:pt x="40" y="0"/>
                    <a:pt x="40" y="0"/>
                    <a:pt x="40" y="0"/>
                  </a:cubicBezTo>
                  <a:lnTo>
                    <a:pt x="35" y="0"/>
                  </a:ln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900">
                <a:solidFill>
                  <a:schemeClr val="tx1">
                    <a:lumMod val="65000"/>
                    <a:lumOff val="35000"/>
                  </a:schemeClr>
                </a:solidFill>
                <a:latin charset="0" pitchFamily="34" typeface="Calibri"/>
                <a:sym charset="-122" pitchFamily="2" typeface="宋体"/>
              </a:endParaRPr>
            </a:p>
          </p:txBody>
        </p:sp>
        <p:sp>
          <p:nvSpPr>
            <p:cNvPr id="20" name="Freeform 1014">
              <a:extLst>
                <a:ext uri="{FF2B5EF4-FFF2-40B4-BE49-F238E27FC236}">
                  <a16:creationId xmlns:a16="http://schemas.microsoft.com/office/drawing/2014/main" id="{89F02855-390D-404D-82EC-D23D7E1CCE94}"/>
                </a:ext>
              </a:extLst>
            </p:cNvPr>
            <p:cNvSpPr>
              <a:spLocks noChangeArrowheads="1"/>
            </p:cNvSpPr>
            <p:nvPr/>
          </p:nvSpPr>
          <p:spPr bwMode="auto">
            <a:xfrm>
              <a:off x="0" y="334963"/>
              <a:ext cx="280988" cy="157163"/>
            </a:xfrm>
            <a:custGeom>
              <a:gdLst>
                <a:gd fmla="*/ 45 w 48" name="T0"/>
                <a:gd fmla="*/ 2 h 27" name="T1"/>
                <a:gd fmla="*/ 43 w 48" name="T2"/>
                <a:gd fmla="*/ 5 h 27" name="T3"/>
                <a:gd fmla="*/ 43 w 48" name="T4"/>
                <a:gd fmla="*/ 13 h 27" name="T5"/>
                <a:gd fmla="*/ 35 w 48" name="T6"/>
                <a:gd fmla="*/ 21 h 27" name="T7"/>
                <a:gd fmla="*/ 27 w 48" name="T8"/>
                <a:gd fmla="*/ 13 h 27" name="T9"/>
                <a:gd fmla="*/ 13 w 48" name="T10"/>
                <a:gd fmla="*/ 0 h 27" name="T11"/>
                <a:gd fmla="*/ 0 w 48" name="T12"/>
                <a:gd fmla="*/ 13 h 27" name="T13"/>
                <a:gd fmla="*/ 3 w 48" name="T14"/>
                <a:gd fmla="*/ 16 h 27" name="T15"/>
                <a:gd fmla="*/ 6 w 48" name="T16"/>
                <a:gd fmla="*/ 13 h 27" name="T17"/>
                <a:gd fmla="*/ 13 w 48" name="T18"/>
                <a:gd fmla="*/ 5 h 27" name="T19"/>
                <a:gd fmla="*/ 21 w 48" name="T20"/>
                <a:gd fmla="*/ 13 h 27" name="T21"/>
                <a:gd fmla="*/ 35 w 48" name="T22"/>
                <a:gd fmla="*/ 27 h 27" name="T23"/>
                <a:gd fmla="*/ 48 w 48" name="T24"/>
                <a:gd fmla="*/ 13 h 27" name="T25"/>
                <a:gd fmla="*/ 48 w 48" name="T26"/>
                <a:gd fmla="*/ 5 h 27" name="T27"/>
                <a:gd fmla="*/ 45 w 48" name="T28"/>
                <a:gd fmla="*/ 2 h 27"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48" name="T45"/>
                <a:gd fmla="*/ 0 h 27" name="T46"/>
                <a:gd fmla="*/ 48 w 48" name="T47"/>
                <a:gd fmla="*/ 27 h 27"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27" w="48">
                  <a:moveTo>
                    <a:pt x="45" y="2"/>
                  </a:moveTo>
                  <a:cubicBezTo>
                    <a:pt x="44" y="2"/>
                    <a:pt x="43" y="3"/>
                    <a:pt x="43" y="5"/>
                  </a:cubicBezTo>
                  <a:cubicBezTo>
                    <a:pt x="43" y="13"/>
                    <a:pt x="43" y="13"/>
                    <a:pt x="43" y="13"/>
                  </a:cubicBezTo>
                  <a:cubicBezTo>
                    <a:pt x="43" y="18"/>
                    <a:pt x="39" y="21"/>
                    <a:pt x="35" y="21"/>
                  </a:cubicBezTo>
                  <a:cubicBezTo>
                    <a:pt x="30" y="21"/>
                    <a:pt x="27" y="18"/>
                    <a:pt x="27" y="13"/>
                  </a:cubicBezTo>
                  <a:cubicBezTo>
                    <a:pt x="27" y="6"/>
                    <a:pt x="21" y="0"/>
                    <a:pt x="13" y="0"/>
                  </a:cubicBezTo>
                  <a:cubicBezTo>
                    <a:pt x="6" y="0"/>
                    <a:pt x="0" y="6"/>
                    <a:pt x="0" y="13"/>
                  </a:cubicBezTo>
                  <a:cubicBezTo>
                    <a:pt x="0" y="15"/>
                    <a:pt x="1" y="16"/>
                    <a:pt x="3" y="16"/>
                  </a:cubicBezTo>
                  <a:cubicBezTo>
                    <a:pt x="4" y="16"/>
                    <a:pt x="6" y="15"/>
                    <a:pt x="6" y="13"/>
                  </a:cubicBezTo>
                  <a:cubicBezTo>
                    <a:pt x="6" y="9"/>
                    <a:pt x="9" y="5"/>
                    <a:pt x="13" y="5"/>
                  </a:cubicBezTo>
                  <a:cubicBezTo>
                    <a:pt x="18" y="5"/>
                    <a:pt x="21" y="9"/>
                    <a:pt x="21" y="13"/>
                  </a:cubicBezTo>
                  <a:cubicBezTo>
                    <a:pt x="21" y="21"/>
                    <a:pt x="27" y="27"/>
                    <a:pt x="35" y="27"/>
                  </a:cubicBezTo>
                  <a:cubicBezTo>
                    <a:pt x="42" y="27"/>
                    <a:pt x="48" y="21"/>
                    <a:pt x="48" y="13"/>
                  </a:cubicBezTo>
                  <a:cubicBezTo>
                    <a:pt x="48" y="5"/>
                    <a:pt x="48" y="5"/>
                    <a:pt x="48" y="5"/>
                  </a:cubicBezTo>
                  <a:cubicBezTo>
                    <a:pt x="48" y="3"/>
                    <a:pt x="47" y="2"/>
                    <a:pt x="45" y="2"/>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900">
                <a:solidFill>
                  <a:schemeClr val="tx1">
                    <a:lumMod val="65000"/>
                    <a:lumOff val="35000"/>
                  </a:schemeClr>
                </a:solidFill>
                <a:latin charset="0" pitchFamily="34" typeface="Calibri"/>
                <a:sym charset="-122" pitchFamily="2" typeface="宋体"/>
              </a:endParaRPr>
            </a:p>
          </p:txBody>
        </p:sp>
      </p:grpSp>
      <p:sp>
        <p:nvSpPr>
          <p:cNvPr id="21" name="椭圆 60">
            <a:extLst>
              <a:ext uri="{FF2B5EF4-FFF2-40B4-BE49-F238E27FC236}">
                <a16:creationId xmlns:a16="http://schemas.microsoft.com/office/drawing/2014/main" id="{8D60B64C-C65F-40B6-9405-0A5469DD55A5}"/>
              </a:ext>
            </a:extLst>
          </p:cNvPr>
          <p:cNvSpPr>
            <a:spLocks noChangeArrowheads="1"/>
          </p:cNvSpPr>
          <p:nvPr/>
        </p:nvSpPr>
        <p:spPr bwMode="auto">
          <a:xfrm>
            <a:off x="7403646" y="2145528"/>
            <a:ext cx="1420004" cy="1420004"/>
          </a:xfrm>
          <a:prstGeom prst="ellipse">
            <a:avLst/>
          </a:prstGeom>
          <a:solidFill>
            <a:srgbClr val="769867"/>
          </a:solidFill>
          <a:ln>
            <a:noFill/>
          </a:ln>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22" name="Freeform 1015">
            <a:extLst>
              <a:ext uri="{FF2B5EF4-FFF2-40B4-BE49-F238E27FC236}">
                <a16:creationId xmlns:a16="http://schemas.microsoft.com/office/drawing/2014/main" id="{9DC44A68-AAC8-4413-8022-C5B39F0A47CD}"/>
              </a:ext>
            </a:extLst>
          </p:cNvPr>
          <p:cNvSpPr>
            <a:spLocks noChangeArrowheads="1"/>
          </p:cNvSpPr>
          <p:nvPr/>
        </p:nvSpPr>
        <p:spPr bwMode="auto">
          <a:xfrm>
            <a:off x="7841747" y="2680525"/>
            <a:ext cx="530354" cy="482475"/>
          </a:xfrm>
          <a:custGeom>
            <a:gdLst>
              <a:gd fmla="*/ 1 w 78" name="T0"/>
              <a:gd fmla="*/ 69 h 71" name="T1"/>
              <a:gd fmla="*/ 5 w 78" name="T2"/>
              <a:gd fmla="*/ 70 h 71" name="T3"/>
              <a:gd fmla="*/ 14 w 78" name="T4"/>
              <a:gd fmla="*/ 55 h 71" name="T5"/>
              <a:gd fmla="*/ 49 w 78" name="T6"/>
              <a:gd fmla="*/ 48 h 71" name="T7"/>
              <a:gd fmla="*/ 78 w 78" name="T8"/>
              <a:gd fmla="*/ 0 h 71" name="T9"/>
              <a:gd fmla="*/ 10 w 78" name="T10"/>
              <a:gd fmla="*/ 53 h 71" name="T11"/>
              <a:gd fmla="*/ 42 w 78" name="T12"/>
              <a:gd fmla="*/ 21 h 71" name="T13"/>
              <a:gd fmla="*/ 1 w 78" name="T14"/>
              <a:gd fmla="*/ 69 h 71" name="T15"/>
              <a:gd fmla="*/ 0 60000 65536" name="T16"/>
              <a:gd fmla="*/ 0 60000 65536" name="T17"/>
              <a:gd fmla="*/ 0 60000 65536" name="T18"/>
              <a:gd fmla="*/ 0 60000 65536" name="T19"/>
              <a:gd fmla="*/ 0 60000 65536" name="T20"/>
              <a:gd fmla="*/ 0 60000 65536" name="T21"/>
              <a:gd fmla="*/ 0 60000 65536" name="T22"/>
              <a:gd fmla="*/ 0 60000 65536" name="T23"/>
              <a:gd fmla="*/ 0 w 78" name="T24"/>
              <a:gd fmla="*/ 0 h 71" name="T25"/>
              <a:gd fmla="*/ 78 w 78" name="T26"/>
              <a:gd fmla="*/ 71 h 71"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71" w="78">
                <a:moveTo>
                  <a:pt x="1" y="69"/>
                </a:moveTo>
                <a:cubicBezTo>
                  <a:pt x="1" y="69"/>
                  <a:pt x="0" y="71"/>
                  <a:pt x="5" y="70"/>
                </a:cubicBezTo>
                <a:cubicBezTo>
                  <a:pt x="4" y="67"/>
                  <a:pt x="14" y="55"/>
                  <a:pt x="14" y="55"/>
                </a:cubicBezTo>
                <a:cubicBezTo>
                  <a:pt x="14" y="55"/>
                  <a:pt x="32" y="67"/>
                  <a:pt x="49" y="48"/>
                </a:cubicBezTo>
                <a:cubicBezTo>
                  <a:pt x="66" y="29"/>
                  <a:pt x="54" y="13"/>
                  <a:pt x="78" y="0"/>
                </a:cubicBezTo>
                <a:cubicBezTo>
                  <a:pt x="21" y="12"/>
                  <a:pt x="9" y="30"/>
                  <a:pt x="10" y="53"/>
                </a:cubicBezTo>
                <a:cubicBezTo>
                  <a:pt x="15" y="42"/>
                  <a:pt x="29" y="27"/>
                  <a:pt x="42" y="21"/>
                </a:cubicBezTo>
                <a:cubicBezTo>
                  <a:pt x="21" y="36"/>
                  <a:pt x="7" y="58"/>
                  <a:pt x="1" y="69"/>
                </a:cubicBez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sp>
        <p:nvSpPr>
          <p:cNvPr id="23" name="椭圆 22">
            <a:extLst>
              <a:ext uri="{FF2B5EF4-FFF2-40B4-BE49-F238E27FC236}">
                <a16:creationId xmlns:a16="http://schemas.microsoft.com/office/drawing/2014/main" id="{A803C9EA-CF1B-41C4-A48D-8F306C2B167F}"/>
              </a:ext>
            </a:extLst>
          </p:cNvPr>
          <p:cNvSpPr>
            <a:spLocks noChangeArrowheads="1"/>
          </p:cNvSpPr>
          <p:nvPr/>
        </p:nvSpPr>
        <p:spPr bwMode="auto">
          <a:xfrm>
            <a:off x="9449849" y="2165789"/>
            <a:ext cx="1420004" cy="1420004"/>
          </a:xfrm>
          <a:prstGeom prst="ellipse">
            <a:avLst/>
          </a:prstGeom>
          <a:solidFill>
            <a:srgbClr val="769867"/>
          </a:solidFill>
          <a:ln>
            <a:noFill/>
          </a:ln>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grpSp>
        <p:nvGrpSpPr>
          <p:cNvPr id="24" name="Group 27">
            <a:extLst>
              <a:ext uri="{FF2B5EF4-FFF2-40B4-BE49-F238E27FC236}">
                <a16:creationId xmlns:a16="http://schemas.microsoft.com/office/drawing/2014/main" id="{BEA9EE58-6DB8-4C56-B659-62366C85FD18}"/>
              </a:ext>
            </a:extLst>
          </p:cNvPr>
          <p:cNvGrpSpPr/>
          <p:nvPr/>
        </p:nvGrpSpPr>
        <p:grpSpPr>
          <a:xfrm>
            <a:off x="9916176" y="2702514"/>
            <a:ext cx="481864" cy="352005"/>
            <a:chExt cx="685800" cy="400050"/>
          </a:xfrm>
        </p:grpSpPr>
        <p:sp>
          <p:nvSpPr>
            <p:cNvPr id="25" name="Freeform 8">
              <a:extLst>
                <a:ext uri="{FF2B5EF4-FFF2-40B4-BE49-F238E27FC236}">
                  <a16:creationId xmlns:a16="http://schemas.microsoft.com/office/drawing/2014/main" id="{48A18798-C9A0-4D8F-919F-321E6BE55465}"/>
                </a:ext>
              </a:extLst>
            </p:cNvPr>
            <p:cNvSpPr>
              <a:spLocks noChangeArrowheads="1"/>
            </p:cNvSpPr>
            <p:nvPr/>
          </p:nvSpPr>
          <p:spPr bwMode="auto">
            <a:xfrm>
              <a:off x="0" y="365125"/>
              <a:ext cx="685800" cy="34925"/>
            </a:xfrm>
            <a:custGeom>
              <a:gdLst>
                <a:gd fmla="*/ 117 w 117" name="T0"/>
                <a:gd fmla="*/ 5 h 6" name="T1"/>
                <a:gd fmla="*/ 115 w 117" name="T2"/>
                <a:gd fmla="*/ 6 h 6" name="T3"/>
                <a:gd fmla="*/ 2 w 117" name="T4"/>
                <a:gd fmla="*/ 6 h 6" name="T5"/>
                <a:gd fmla="*/ 0 w 117" name="T6"/>
                <a:gd fmla="*/ 5 h 6" name="T7"/>
                <a:gd fmla="*/ 0 w 117" name="T8"/>
                <a:gd fmla="*/ 1 h 6" name="T9"/>
                <a:gd fmla="*/ 2 w 117" name="T10"/>
                <a:gd fmla="*/ 0 h 6" name="T11"/>
                <a:gd fmla="*/ 115 w 117" name="T12"/>
                <a:gd fmla="*/ 0 h 6" name="T13"/>
                <a:gd fmla="*/ 117 w 117" name="T14"/>
                <a:gd fmla="*/ 1 h 6" name="T15"/>
                <a:gd fmla="*/ 117 w 117" name="T16"/>
                <a:gd fmla="*/ 5 h 6"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17" name="T27"/>
                <a:gd fmla="*/ 0 h 6" name="T28"/>
                <a:gd fmla="*/ 117 w 117" name="T29"/>
                <a:gd fmla="*/ 6 h 6"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6" w="117">
                  <a:moveTo>
                    <a:pt x="117" y="5"/>
                  </a:moveTo>
                  <a:cubicBezTo>
                    <a:pt x="117" y="6"/>
                    <a:pt x="116" y="6"/>
                    <a:pt x="115" y="6"/>
                  </a:cubicBezTo>
                  <a:cubicBezTo>
                    <a:pt x="2" y="6"/>
                    <a:pt x="2" y="6"/>
                    <a:pt x="2" y="6"/>
                  </a:cubicBezTo>
                  <a:cubicBezTo>
                    <a:pt x="1" y="6"/>
                    <a:pt x="0" y="6"/>
                    <a:pt x="0" y="5"/>
                  </a:cubicBezTo>
                  <a:cubicBezTo>
                    <a:pt x="0" y="1"/>
                    <a:pt x="0" y="1"/>
                    <a:pt x="0" y="1"/>
                  </a:cubicBezTo>
                  <a:cubicBezTo>
                    <a:pt x="0" y="0"/>
                    <a:pt x="1" y="0"/>
                    <a:pt x="2" y="0"/>
                  </a:cubicBezTo>
                  <a:cubicBezTo>
                    <a:pt x="115" y="0"/>
                    <a:pt x="115" y="0"/>
                    <a:pt x="115" y="0"/>
                  </a:cubicBezTo>
                  <a:cubicBezTo>
                    <a:pt x="116" y="0"/>
                    <a:pt x="117" y="0"/>
                    <a:pt x="117" y="1"/>
                  </a:cubicBezTo>
                  <a:lnTo>
                    <a:pt x="117" y="5"/>
                  </a:ln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sp>
          <p:nvSpPr>
            <p:cNvPr id="26" name="Freeform 9">
              <a:extLst>
                <a:ext uri="{FF2B5EF4-FFF2-40B4-BE49-F238E27FC236}">
                  <a16:creationId xmlns:a16="http://schemas.microsoft.com/office/drawing/2014/main" id="{3E5FF1FC-8819-4E1C-B55B-C4F1AFABFF23}"/>
                </a:ext>
              </a:extLst>
            </p:cNvPr>
            <p:cNvSpPr>
              <a:spLocks noChangeArrowheads="1" noEditPoints="1"/>
            </p:cNvSpPr>
            <p:nvPr/>
          </p:nvSpPr>
          <p:spPr bwMode="auto">
            <a:xfrm>
              <a:off x="41275" y="0"/>
              <a:ext cx="603250" cy="346075"/>
            </a:xfrm>
            <a:custGeom>
              <a:gdLst>
                <a:gd fmla="*/ 99 w 103" name="T0"/>
                <a:gd fmla="*/ 0 h 59" name="T1"/>
                <a:gd fmla="*/ 5 w 103" name="T2"/>
                <a:gd fmla="*/ 0 h 59" name="T3"/>
                <a:gd fmla="*/ 0 w 103" name="T4"/>
                <a:gd fmla="*/ 5 h 59" name="T5"/>
                <a:gd fmla="*/ 0 w 103" name="T6"/>
                <a:gd fmla="*/ 54 h 59" name="T7"/>
                <a:gd fmla="*/ 5 w 103" name="T8"/>
                <a:gd fmla="*/ 59 h 59" name="T9"/>
                <a:gd fmla="*/ 99 w 103" name="T10"/>
                <a:gd fmla="*/ 59 h 59" name="T11"/>
                <a:gd fmla="*/ 103 w 103" name="T12"/>
                <a:gd fmla="*/ 54 h 59" name="T13"/>
                <a:gd fmla="*/ 103 w 103" name="T14"/>
                <a:gd fmla="*/ 5 h 59" name="T15"/>
                <a:gd fmla="*/ 99 w 103" name="T16"/>
                <a:gd fmla="*/ 0 h 59" name="T17"/>
                <a:gd fmla="*/ 99 w 103" name="T18"/>
                <a:gd fmla="*/ 55 h 59" name="T19"/>
                <a:gd fmla="*/ 5 w 103" name="T20"/>
                <a:gd fmla="*/ 55 h 59" name="T21"/>
                <a:gd fmla="*/ 5 w 103" name="T22"/>
                <a:gd fmla="*/ 6 h 59" name="T23"/>
                <a:gd fmla="*/ 99 w 103" name="T24"/>
                <a:gd fmla="*/ 6 h 59" name="T25"/>
                <a:gd fmla="*/ 99 w 103" name="T26"/>
                <a:gd fmla="*/ 55 h 59" name="T27"/>
                <a:gd fmla="*/ 0 60000 65536" name="T28"/>
                <a:gd fmla="*/ 0 60000 6553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w 103" name="T42"/>
                <a:gd fmla="*/ 0 h 59" name="T43"/>
                <a:gd fmla="*/ 103 w 103" name="T44"/>
                <a:gd fmla="*/ 59 h 59" name="T45"/>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b="T45" l="T42" r="T44" t="T43"/>
              <a:pathLst>
                <a:path h="59" w="103">
                  <a:moveTo>
                    <a:pt x="99" y="0"/>
                  </a:moveTo>
                  <a:cubicBezTo>
                    <a:pt x="5" y="0"/>
                    <a:pt x="5" y="0"/>
                    <a:pt x="5" y="0"/>
                  </a:cubicBezTo>
                  <a:cubicBezTo>
                    <a:pt x="2" y="0"/>
                    <a:pt x="0" y="2"/>
                    <a:pt x="0" y="5"/>
                  </a:cubicBezTo>
                  <a:cubicBezTo>
                    <a:pt x="0" y="54"/>
                    <a:pt x="0" y="54"/>
                    <a:pt x="0" y="54"/>
                  </a:cubicBezTo>
                  <a:cubicBezTo>
                    <a:pt x="0" y="57"/>
                    <a:pt x="2" y="59"/>
                    <a:pt x="5" y="59"/>
                  </a:cubicBezTo>
                  <a:cubicBezTo>
                    <a:pt x="99" y="59"/>
                    <a:pt x="99" y="59"/>
                    <a:pt x="99" y="59"/>
                  </a:cubicBezTo>
                  <a:cubicBezTo>
                    <a:pt x="101" y="59"/>
                    <a:pt x="103" y="57"/>
                    <a:pt x="103" y="54"/>
                  </a:cubicBezTo>
                  <a:cubicBezTo>
                    <a:pt x="103" y="5"/>
                    <a:pt x="103" y="5"/>
                    <a:pt x="103" y="5"/>
                  </a:cubicBezTo>
                  <a:cubicBezTo>
                    <a:pt x="103" y="2"/>
                    <a:pt x="101" y="0"/>
                    <a:pt x="99" y="0"/>
                  </a:cubicBezTo>
                  <a:close/>
                  <a:moveTo>
                    <a:pt x="99" y="55"/>
                  </a:moveTo>
                  <a:cubicBezTo>
                    <a:pt x="5" y="55"/>
                    <a:pt x="5" y="55"/>
                    <a:pt x="5" y="55"/>
                  </a:cubicBezTo>
                  <a:cubicBezTo>
                    <a:pt x="5" y="6"/>
                    <a:pt x="5" y="6"/>
                    <a:pt x="5" y="6"/>
                  </a:cubicBezTo>
                  <a:cubicBezTo>
                    <a:pt x="99" y="6"/>
                    <a:pt x="99" y="6"/>
                    <a:pt x="99" y="6"/>
                  </a:cubicBezTo>
                  <a:lnTo>
                    <a:pt x="99" y="55"/>
                  </a:lnTo>
                  <a:close/>
                </a:path>
              </a:pathLst>
            </a:custGeom>
            <a:solidFill>
              <a:schemeClr val="bg1"/>
            </a:solidFill>
            <a:ln>
              <a:noFill/>
            </a:ln>
            <a:extLst>
              <a:ext uri="{91240B29-F687-4F45-9708-019B960494DF}">
                <a14:hiddenLine cmpd="sng" w="9525">
                  <a:solidFill>
                    <a:srgbClr val="000000"/>
                  </a:solidFill>
                  <a:bevel/>
                  <a:headEnd/>
                  <a:tailEnd/>
                </a14:hiddenLine>
              </a:ext>
            </a:extLst>
          </p:spPr>
          <p:txBody>
            <a:bodyPr/>
            <a:lstStyle/>
            <a:p>
              <a:endParaRPr altLang="zh-CN" lang="zh-CN" sz="1100">
                <a:solidFill>
                  <a:schemeClr val="tx1">
                    <a:lumMod val="65000"/>
                    <a:lumOff val="35000"/>
                  </a:schemeClr>
                </a:solidFill>
                <a:latin charset="0" pitchFamily="34" typeface="Calibri"/>
                <a:sym charset="-122" pitchFamily="2" typeface="宋体"/>
              </a:endParaRPr>
            </a:p>
          </p:txBody>
        </p:sp>
      </p:grpSp>
      <p:sp>
        <p:nvSpPr>
          <p:cNvPr id="27" name="文本框 68">
            <a:extLst>
              <a:ext uri="{FF2B5EF4-FFF2-40B4-BE49-F238E27FC236}">
                <a16:creationId xmlns:a16="http://schemas.microsoft.com/office/drawing/2014/main" id="{E54E2CC4-572D-4C3B-A0F9-E3118DE50095}"/>
              </a:ext>
            </a:extLst>
          </p:cNvPr>
          <p:cNvSpPr>
            <a:spLocks noChangeArrowheads="1"/>
          </p:cNvSpPr>
          <p:nvPr/>
        </p:nvSpPr>
        <p:spPr bwMode="auto">
          <a:xfrm>
            <a:off x="1480752" y="3842959"/>
            <a:ext cx="1300567"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单击输入标题</a:t>
            </a:r>
          </a:p>
        </p:txBody>
      </p:sp>
      <p:sp>
        <p:nvSpPr>
          <p:cNvPr id="28" name="文本框 69">
            <a:extLst>
              <a:ext uri="{FF2B5EF4-FFF2-40B4-BE49-F238E27FC236}">
                <a16:creationId xmlns:a16="http://schemas.microsoft.com/office/drawing/2014/main" id="{D4E80BC9-59AD-4D62-AC11-BFB94026666B}"/>
              </a:ext>
            </a:extLst>
          </p:cNvPr>
          <p:cNvSpPr>
            <a:spLocks noChangeArrowheads="1"/>
          </p:cNvSpPr>
          <p:nvPr/>
        </p:nvSpPr>
        <p:spPr bwMode="auto">
          <a:xfrm>
            <a:off x="3481097" y="3842959"/>
            <a:ext cx="1300567"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单击输入标题</a:t>
            </a:r>
          </a:p>
        </p:txBody>
      </p:sp>
      <p:sp>
        <p:nvSpPr>
          <p:cNvPr id="29" name="文本框 70">
            <a:extLst>
              <a:ext uri="{FF2B5EF4-FFF2-40B4-BE49-F238E27FC236}">
                <a16:creationId xmlns:a16="http://schemas.microsoft.com/office/drawing/2014/main" id="{EEE37111-140E-486F-9189-A045578A67A3}"/>
              </a:ext>
            </a:extLst>
          </p:cNvPr>
          <p:cNvSpPr>
            <a:spLocks noChangeArrowheads="1"/>
          </p:cNvSpPr>
          <p:nvPr/>
        </p:nvSpPr>
        <p:spPr bwMode="auto">
          <a:xfrm>
            <a:off x="5603226" y="3842959"/>
            <a:ext cx="1300567"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单击输入标题</a:t>
            </a:r>
          </a:p>
        </p:txBody>
      </p:sp>
      <p:sp>
        <p:nvSpPr>
          <p:cNvPr id="30" name="文本框 71">
            <a:extLst>
              <a:ext uri="{FF2B5EF4-FFF2-40B4-BE49-F238E27FC236}">
                <a16:creationId xmlns:a16="http://schemas.microsoft.com/office/drawing/2014/main" id="{C41E9B2C-E8A6-4532-97CE-6B89EB4E5B21}"/>
              </a:ext>
            </a:extLst>
          </p:cNvPr>
          <p:cNvSpPr>
            <a:spLocks noChangeArrowheads="1"/>
          </p:cNvSpPr>
          <p:nvPr/>
        </p:nvSpPr>
        <p:spPr bwMode="auto">
          <a:xfrm>
            <a:off x="7603572" y="3842959"/>
            <a:ext cx="1300567"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单击输入标题</a:t>
            </a:r>
          </a:p>
        </p:txBody>
      </p:sp>
      <p:sp>
        <p:nvSpPr>
          <p:cNvPr id="31" name="文本框 72">
            <a:extLst>
              <a:ext uri="{FF2B5EF4-FFF2-40B4-BE49-F238E27FC236}">
                <a16:creationId xmlns:a16="http://schemas.microsoft.com/office/drawing/2014/main" id="{17174D60-E5D1-4BD3-9B69-C02F82449BF1}"/>
              </a:ext>
            </a:extLst>
          </p:cNvPr>
          <p:cNvSpPr>
            <a:spLocks noChangeArrowheads="1"/>
          </p:cNvSpPr>
          <p:nvPr/>
        </p:nvSpPr>
        <p:spPr bwMode="auto">
          <a:xfrm>
            <a:off x="9669645" y="3842959"/>
            <a:ext cx="1300567" cy="2514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105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单击输入标题</a:t>
            </a:r>
          </a:p>
        </p:txBody>
      </p:sp>
      <p:sp>
        <p:nvSpPr>
          <p:cNvPr id="32" name="燕尾形 73">
            <a:extLst>
              <a:ext uri="{FF2B5EF4-FFF2-40B4-BE49-F238E27FC236}">
                <a16:creationId xmlns:a16="http://schemas.microsoft.com/office/drawing/2014/main" id="{D6BE80EC-98A6-4ADA-88E3-F95D48857B64}"/>
              </a:ext>
            </a:extLst>
          </p:cNvPr>
          <p:cNvSpPr>
            <a:spLocks noChangeArrowheads="1"/>
          </p:cNvSpPr>
          <p:nvPr/>
        </p:nvSpPr>
        <p:spPr bwMode="auto">
          <a:xfrm>
            <a:off x="2854476" y="2806724"/>
            <a:ext cx="250481" cy="250481"/>
          </a:xfrm>
          <a:prstGeom prst="chevron">
            <a:avLst>
              <a:gd fmla="val 50000" name="adj"/>
            </a:avLst>
          </a:prstGeom>
          <a:solidFill>
            <a:srgbClr val="769867"/>
          </a:solidFill>
          <a:ln>
            <a:noFill/>
          </a:ln>
          <a:extLst/>
        </p:spPr>
        <p:txBody>
          <a:bodyPr anchor="ctr" bIns="34290" lIns="68580" rIns="68580" tIns="34290"/>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33" name="燕尾形 74">
            <a:extLst>
              <a:ext uri="{FF2B5EF4-FFF2-40B4-BE49-F238E27FC236}">
                <a16:creationId xmlns:a16="http://schemas.microsoft.com/office/drawing/2014/main" id="{92478659-F3B8-46EA-9096-869786259ADA}"/>
              </a:ext>
            </a:extLst>
          </p:cNvPr>
          <p:cNvSpPr>
            <a:spLocks noChangeArrowheads="1"/>
          </p:cNvSpPr>
          <p:nvPr/>
        </p:nvSpPr>
        <p:spPr bwMode="auto">
          <a:xfrm>
            <a:off x="4931991" y="2806724"/>
            <a:ext cx="250481" cy="250481"/>
          </a:xfrm>
          <a:prstGeom prst="chevron">
            <a:avLst>
              <a:gd fmla="val 50000" name="adj"/>
            </a:avLst>
          </a:prstGeom>
          <a:solidFill>
            <a:srgbClr val="769867"/>
          </a:solidFill>
          <a:ln>
            <a:noFill/>
          </a:ln>
          <a:extLst/>
        </p:spPr>
        <p:txBody>
          <a:bodyPr anchor="ctr" bIns="34290" lIns="68580" rIns="68580" tIns="34290"/>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34" name="燕尾形 75">
            <a:extLst>
              <a:ext uri="{FF2B5EF4-FFF2-40B4-BE49-F238E27FC236}">
                <a16:creationId xmlns:a16="http://schemas.microsoft.com/office/drawing/2014/main" id="{5B98E3E6-175B-45CD-990F-7F9DC0FA6702}"/>
              </a:ext>
            </a:extLst>
          </p:cNvPr>
          <p:cNvSpPr>
            <a:spLocks noChangeArrowheads="1"/>
          </p:cNvSpPr>
          <p:nvPr/>
        </p:nvSpPr>
        <p:spPr bwMode="auto">
          <a:xfrm>
            <a:off x="6968988" y="2806724"/>
            <a:ext cx="250481" cy="250481"/>
          </a:xfrm>
          <a:prstGeom prst="chevron">
            <a:avLst>
              <a:gd fmla="val 50000" name="adj"/>
            </a:avLst>
          </a:prstGeom>
          <a:solidFill>
            <a:srgbClr val="769867"/>
          </a:solidFill>
          <a:ln>
            <a:noFill/>
          </a:ln>
          <a:extLst/>
        </p:spPr>
        <p:txBody>
          <a:bodyPr anchor="ctr" bIns="34290" lIns="68580" rIns="68580" tIns="34290"/>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35" name="燕尾形 76">
            <a:extLst>
              <a:ext uri="{FF2B5EF4-FFF2-40B4-BE49-F238E27FC236}">
                <a16:creationId xmlns:a16="http://schemas.microsoft.com/office/drawing/2014/main" id="{C6DB23BB-995B-4FE4-BE62-97AE35EEE7A6}"/>
              </a:ext>
            </a:extLst>
          </p:cNvPr>
          <p:cNvSpPr>
            <a:spLocks noChangeArrowheads="1"/>
          </p:cNvSpPr>
          <p:nvPr/>
        </p:nvSpPr>
        <p:spPr bwMode="auto">
          <a:xfrm>
            <a:off x="9035452" y="2828824"/>
            <a:ext cx="250481" cy="250481"/>
          </a:xfrm>
          <a:prstGeom prst="chevron">
            <a:avLst>
              <a:gd fmla="val 50000" name="adj"/>
            </a:avLst>
          </a:prstGeom>
          <a:solidFill>
            <a:srgbClr val="769867"/>
          </a:solidFill>
          <a:ln>
            <a:noFill/>
          </a:ln>
          <a:extLst/>
        </p:spPr>
        <p:txBody>
          <a:bodyPr anchor="ctr" bIns="34290" lIns="68580" rIns="68580" tIns="34290"/>
          <a:lstStyle/>
          <a:p>
            <a:pPr algn="ctr"/>
            <a:endParaRPr altLang="zh-CN" lang="zh-CN" sz="1100">
              <a:solidFill>
                <a:schemeClr val="tx1">
                  <a:lumMod val="65000"/>
                  <a:lumOff val="35000"/>
                </a:schemeClr>
              </a:solidFill>
              <a:latin charset="-122" pitchFamily="2" typeface="宋体"/>
              <a:sym charset="-122" pitchFamily="2" typeface="宋体"/>
            </a:endParaRPr>
          </a:p>
        </p:txBody>
      </p:sp>
      <p:grpSp>
        <p:nvGrpSpPr>
          <p:cNvPr id="36" name="Group 46">
            <a:extLst>
              <a:ext uri="{FF2B5EF4-FFF2-40B4-BE49-F238E27FC236}">
                <a16:creationId xmlns:a16="http://schemas.microsoft.com/office/drawing/2014/main" id="{C01F6ED6-7A36-4315-A5F4-119B30BEDBB4}"/>
              </a:ext>
            </a:extLst>
          </p:cNvPr>
          <p:cNvGrpSpPr/>
          <p:nvPr/>
        </p:nvGrpSpPr>
        <p:grpSpPr>
          <a:xfrm>
            <a:off x="1191897" y="4379595"/>
            <a:ext cx="9847129" cy="357303"/>
            <a:chExt cx="8487614" cy="309189"/>
          </a:xfrm>
        </p:grpSpPr>
        <p:sp>
          <p:nvSpPr>
            <p:cNvPr id="37" name="矩形 84">
              <a:extLst>
                <a:ext uri="{FF2B5EF4-FFF2-40B4-BE49-F238E27FC236}">
                  <a16:creationId xmlns:a16="http://schemas.microsoft.com/office/drawing/2014/main" id="{5F5F2671-FFCF-469F-BC26-8DBC0373194E}"/>
                </a:ext>
              </a:extLst>
            </p:cNvPr>
            <p:cNvSpPr>
              <a:spLocks noChangeArrowheads="1"/>
            </p:cNvSpPr>
            <p:nvPr/>
          </p:nvSpPr>
          <p:spPr bwMode="auto">
            <a:xfrm>
              <a:off x="0" y="0"/>
              <a:ext cx="8487614" cy="309189"/>
            </a:xfrm>
            <a:prstGeom prst="rect">
              <a:avLst/>
            </a:prstGeom>
            <a:solidFill>
              <a:srgbClr val="769867"/>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38" name="燕尾形 85">
              <a:extLst>
                <a:ext uri="{FF2B5EF4-FFF2-40B4-BE49-F238E27FC236}">
                  <a16:creationId xmlns:a16="http://schemas.microsoft.com/office/drawing/2014/main" id="{C8351A16-F573-4ECF-B20B-AC722290223B}"/>
                </a:ext>
              </a:extLst>
            </p:cNvPr>
            <p:cNvSpPr>
              <a:spLocks noChangeArrowheads="1"/>
            </p:cNvSpPr>
            <p:nvPr/>
          </p:nvSpPr>
          <p:spPr bwMode="auto">
            <a:xfrm rot="5400000">
              <a:off x="447875" y="45803"/>
              <a:ext cx="237581" cy="237581"/>
            </a:xfrm>
            <a:prstGeom prst="chevron">
              <a:avLst>
                <a:gd fmla="val 50000" name="adj"/>
              </a:avLst>
            </a:prstGeom>
            <a:solidFill>
              <a:schemeClr val="bg1"/>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39" name="燕尾形 86">
              <a:extLst>
                <a:ext uri="{FF2B5EF4-FFF2-40B4-BE49-F238E27FC236}">
                  <a16:creationId xmlns:a16="http://schemas.microsoft.com/office/drawing/2014/main" id="{C316A171-7C17-49D9-9B63-49A3192AD405}"/>
                </a:ext>
              </a:extLst>
            </p:cNvPr>
            <p:cNvSpPr>
              <a:spLocks noChangeArrowheads="1"/>
            </p:cNvSpPr>
            <p:nvPr/>
          </p:nvSpPr>
          <p:spPr bwMode="auto">
            <a:xfrm rot="5400000">
              <a:off x="2193724" y="45802"/>
              <a:ext cx="237581" cy="237581"/>
            </a:xfrm>
            <a:prstGeom prst="chevron">
              <a:avLst>
                <a:gd fmla="val 50000" name="adj"/>
              </a:avLst>
            </a:prstGeom>
            <a:solidFill>
              <a:schemeClr val="bg1"/>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40" name="燕尾形 87">
              <a:extLst>
                <a:ext uri="{FF2B5EF4-FFF2-40B4-BE49-F238E27FC236}">
                  <a16:creationId xmlns:a16="http://schemas.microsoft.com/office/drawing/2014/main" id="{E5198205-532D-4DF5-A07E-6D44783EE4E9}"/>
                </a:ext>
              </a:extLst>
            </p:cNvPr>
            <p:cNvSpPr>
              <a:spLocks noChangeArrowheads="1"/>
            </p:cNvSpPr>
            <p:nvPr/>
          </p:nvSpPr>
          <p:spPr bwMode="auto">
            <a:xfrm rot="5400000">
              <a:off x="4024557" y="51518"/>
              <a:ext cx="237581" cy="237581"/>
            </a:xfrm>
            <a:prstGeom prst="chevron">
              <a:avLst>
                <a:gd fmla="val 50000" name="adj"/>
              </a:avLst>
            </a:prstGeom>
            <a:solidFill>
              <a:schemeClr val="bg1"/>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41" name="燕尾形 88">
              <a:extLst>
                <a:ext uri="{FF2B5EF4-FFF2-40B4-BE49-F238E27FC236}">
                  <a16:creationId xmlns:a16="http://schemas.microsoft.com/office/drawing/2014/main" id="{943061A0-E19C-4A8F-A093-3D2195187636}"/>
                </a:ext>
              </a:extLst>
            </p:cNvPr>
            <p:cNvSpPr>
              <a:spLocks noChangeArrowheads="1"/>
            </p:cNvSpPr>
            <p:nvPr/>
          </p:nvSpPr>
          <p:spPr bwMode="auto">
            <a:xfrm rot="5400000">
              <a:off x="5716320" y="40380"/>
              <a:ext cx="237581" cy="237581"/>
            </a:xfrm>
            <a:prstGeom prst="chevron">
              <a:avLst>
                <a:gd fmla="val 50000" name="adj"/>
              </a:avLst>
            </a:prstGeom>
            <a:solidFill>
              <a:schemeClr val="bg1"/>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sp>
          <p:nvSpPr>
            <p:cNvPr id="42" name="燕尾形 89">
              <a:extLst>
                <a:ext uri="{FF2B5EF4-FFF2-40B4-BE49-F238E27FC236}">
                  <a16:creationId xmlns:a16="http://schemas.microsoft.com/office/drawing/2014/main" id="{3E58CDC5-C110-46E1-A2E6-49D561A6E80D}"/>
                </a:ext>
              </a:extLst>
            </p:cNvPr>
            <p:cNvSpPr>
              <a:spLocks noChangeArrowheads="1"/>
            </p:cNvSpPr>
            <p:nvPr/>
          </p:nvSpPr>
          <p:spPr bwMode="auto">
            <a:xfrm rot="5400000">
              <a:off x="7540696" y="51082"/>
              <a:ext cx="237581" cy="237581"/>
            </a:xfrm>
            <a:prstGeom prst="chevron">
              <a:avLst>
                <a:gd fmla="val 50000" name="adj"/>
              </a:avLst>
            </a:prstGeom>
            <a:solidFill>
              <a:schemeClr val="bg1"/>
            </a:solid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1100">
                <a:solidFill>
                  <a:schemeClr val="tx1">
                    <a:lumMod val="65000"/>
                    <a:lumOff val="35000"/>
                  </a:schemeClr>
                </a:solidFill>
                <a:latin charset="-122" pitchFamily="2" typeface="宋体"/>
                <a:sym charset="-122" pitchFamily="2" typeface="宋体"/>
              </a:endParaRPr>
            </a:p>
          </p:txBody>
        </p:sp>
      </p:grpSp>
      <p:sp>
        <p:nvSpPr>
          <p:cNvPr id="43" name="Content Placeholder 2">
            <a:extLst>
              <a:ext uri="{FF2B5EF4-FFF2-40B4-BE49-F238E27FC236}">
                <a16:creationId xmlns:a16="http://schemas.microsoft.com/office/drawing/2014/main" id="{B6CD6B08-AB19-4745-BA53-BCE32DD9D45F}"/>
              </a:ext>
            </a:extLst>
          </p:cNvPr>
          <p:cNvSpPr txBox="1"/>
          <p:nvPr/>
        </p:nvSpPr>
        <p:spPr>
          <a:xfrm>
            <a:off x="1058382" y="4964165"/>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900">
                <a:solidFill>
                  <a:schemeClr val="bg1">
                    <a:lumMod val="50000"/>
                  </a:schemeClr>
                </a:solidFill>
                <a:cs typeface="+mn-ea"/>
                <a:sym typeface="+mn-lt"/>
              </a:rPr>
              <a:t>请在这里添加文字内容请在这里添加文字内容请在这里添加文字内容请在这里添加文字内容</a:t>
            </a:r>
          </a:p>
        </p:txBody>
      </p:sp>
      <p:sp>
        <p:nvSpPr>
          <p:cNvPr id="44" name="Content Placeholder 2">
            <a:extLst>
              <a:ext uri="{FF2B5EF4-FFF2-40B4-BE49-F238E27FC236}">
                <a16:creationId xmlns:a16="http://schemas.microsoft.com/office/drawing/2014/main" id="{7DD41980-1D30-416B-B49E-7A025240ACE6}"/>
              </a:ext>
            </a:extLst>
          </p:cNvPr>
          <p:cNvSpPr txBox="1"/>
          <p:nvPr/>
        </p:nvSpPr>
        <p:spPr>
          <a:xfrm>
            <a:off x="3019352" y="4964165"/>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900">
                <a:solidFill>
                  <a:schemeClr val="bg1">
                    <a:lumMod val="50000"/>
                  </a:schemeClr>
                </a:solidFill>
                <a:cs typeface="+mn-ea"/>
                <a:sym typeface="+mn-lt"/>
              </a:rPr>
              <a:t>请在这里添加文字内容请在这里添加文字内容请在这里添加文字内容请在这里添加文字内容</a:t>
            </a:r>
          </a:p>
        </p:txBody>
      </p:sp>
      <p:sp>
        <p:nvSpPr>
          <p:cNvPr id="45" name="Content Placeholder 2">
            <a:extLst>
              <a:ext uri="{FF2B5EF4-FFF2-40B4-BE49-F238E27FC236}">
                <a16:creationId xmlns:a16="http://schemas.microsoft.com/office/drawing/2014/main" id="{48CCE340-102A-4E63-AC1F-484B2910B8AE}"/>
              </a:ext>
            </a:extLst>
          </p:cNvPr>
          <p:cNvSpPr txBox="1"/>
          <p:nvPr/>
        </p:nvSpPr>
        <p:spPr>
          <a:xfrm>
            <a:off x="5070146" y="4964165"/>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900">
                <a:solidFill>
                  <a:schemeClr val="bg1">
                    <a:lumMod val="50000"/>
                  </a:schemeClr>
                </a:solidFill>
                <a:cs typeface="+mn-ea"/>
                <a:sym typeface="+mn-lt"/>
              </a:rPr>
              <a:t>请在这里添加文字内容请在这里添加文字内容请在这里添加文字内容请在这里添加文字内容</a:t>
            </a:r>
          </a:p>
        </p:txBody>
      </p:sp>
      <p:sp>
        <p:nvSpPr>
          <p:cNvPr id="46" name="Content Placeholder 2">
            <a:extLst>
              <a:ext uri="{FF2B5EF4-FFF2-40B4-BE49-F238E27FC236}">
                <a16:creationId xmlns:a16="http://schemas.microsoft.com/office/drawing/2014/main" id="{4CBFC56F-7447-4282-8064-3AE8EEC03C5C}"/>
              </a:ext>
            </a:extLst>
          </p:cNvPr>
          <p:cNvSpPr txBox="1"/>
          <p:nvPr/>
        </p:nvSpPr>
        <p:spPr>
          <a:xfrm>
            <a:off x="7032889" y="4964165"/>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900">
                <a:solidFill>
                  <a:schemeClr val="bg1">
                    <a:lumMod val="50000"/>
                  </a:schemeClr>
                </a:solidFill>
                <a:cs typeface="+mn-ea"/>
                <a:sym typeface="+mn-lt"/>
              </a:rPr>
              <a:t>请在这里添加文字内容请在这里添加文字内容请在这里添加文字内容请在这里添加文字内容</a:t>
            </a:r>
          </a:p>
        </p:txBody>
      </p:sp>
      <p:sp>
        <p:nvSpPr>
          <p:cNvPr id="47" name="Content Placeholder 2">
            <a:extLst>
              <a:ext uri="{FF2B5EF4-FFF2-40B4-BE49-F238E27FC236}">
                <a16:creationId xmlns:a16="http://schemas.microsoft.com/office/drawing/2014/main" id="{F5BE40B3-3B73-4FB2-8C6D-7A38E5963289}"/>
              </a:ext>
            </a:extLst>
          </p:cNvPr>
          <p:cNvSpPr txBox="1"/>
          <p:nvPr/>
        </p:nvSpPr>
        <p:spPr>
          <a:xfrm>
            <a:off x="9181496" y="4964165"/>
            <a:ext cx="1857530" cy="79253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lvl="0" marL="0">
              <a:lnSpc>
                <a:spcPct val="150000"/>
              </a:lnSpc>
              <a:buNone/>
              <a:defRPr/>
            </a:pPr>
            <a:r>
              <a:rPr altLang="en-US" lang="zh-CN" sz="900">
                <a:solidFill>
                  <a:schemeClr val="bg1">
                    <a:lumMod val="50000"/>
                  </a:schemeClr>
                </a:solidFill>
                <a:cs typeface="+mn-ea"/>
                <a:sym typeface="+mn-lt"/>
              </a:rPr>
              <a:t>请在这里添加文字内容请在这里添加文字内容请在这里添加文字内容请在这里添加文字内容</a:t>
            </a:r>
          </a:p>
        </p:txBody>
      </p:sp>
    </p:spTree>
    <p:extLst>
      <p:ext uri="{BB962C8B-B14F-4D97-AF65-F5344CB8AC3E}">
        <p14:creationId val="3038080957"/>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43"/>
                                        </p:tgtEl>
                                        <p:attrNameLst>
                                          <p:attrName>style.visibility</p:attrName>
                                        </p:attrNameLst>
                                      </p:cBhvr>
                                      <p:to>
                                        <p:strVal val="visible"/>
                                      </p:to>
                                    </p:set>
                                    <p:animEffect filter="fade" transition="in">
                                      <p:cBhvr>
                                        <p:cTn dur="1000" id="13"/>
                                        <p:tgtEl>
                                          <p:spTgt spid="43"/>
                                        </p:tgtEl>
                                      </p:cBhvr>
                                    </p:animEffect>
                                    <p:anim calcmode="lin" valueType="num">
                                      <p:cBhvr>
                                        <p:cTn dur="1000" fill="hold" id="14"/>
                                        <p:tgtEl>
                                          <p:spTgt spid="43"/>
                                        </p:tgtEl>
                                        <p:attrNameLst>
                                          <p:attrName>ppt_x</p:attrName>
                                        </p:attrNameLst>
                                      </p:cBhvr>
                                      <p:tavLst>
                                        <p:tav tm="0">
                                          <p:val>
                                            <p:strVal val="#ppt_x"/>
                                          </p:val>
                                        </p:tav>
                                        <p:tav tm="100000">
                                          <p:val>
                                            <p:strVal val="#ppt_x"/>
                                          </p:val>
                                        </p:tav>
                                      </p:tavLst>
                                    </p:anim>
                                    <p:anim calcmode="lin" valueType="num">
                                      <p:cBhvr>
                                        <p:cTn dur="1000" fill="hold" id="15"/>
                                        <p:tgtEl>
                                          <p:spTgt spid="43"/>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44"/>
                                        </p:tgtEl>
                                        <p:attrNameLst>
                                          <p:attrName>style.visibility</p:attrName>
                                        </p:attrNameLst>
                                      </p:cBhvr>
                                      <p:to>
                                        <p:strVal val="visible"/>
                                      </p:to>
                                    </p:set>
                                    <p:animEffect filter="fade" transition="in">
                                      <p:cBhvr>
                                        <p:cTn dur="1000" id="18"/>
                                        <p:tgtEl>
                                          <p:spTgt spid="44"/>
                                        </p:tgtEl>
                                      </p:cBhvr>
                                    </p:animEffect>
                                    <p:anim calcmode="lin" valueType="num">
                                      <p:cBhvr>
                                        <p:cTn dur="1000" fill="hold" id="19"/>
                                        <p:tgtEl>
                                          <p:spTgt spid="44"/>
                                        </p:tgtEl>
                                        <p:attrNameLst>
                                          <p:attrName>ppt_x</p:attrName>
                                        </p:attrNameLst>
                                      </p:cBhvr>
                                      <p:tavLst>
                                        <p:tav tm="0">
                                          <p:val>
                                            <p:strVal val="#ppt_x"/>
                                          </p:val>
                                        </p:tav>
                                        <p:tav tm="100000">
                                          <p:val>
                                            <p:strVal val="#ppt_x"/>
                                          </p:val>
                                        </p:tav>
                                      </p:tavLst>
                                    </p:anim>
                                    <p:anim calcmode="lin" valueType="num">
                                      <p:cBhvr>
                                        <p:cTn dur="1000" fill="hold" id="20"/>
                                        <p:tgtEl>
                                          <p:spTgt spid="44"/>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45"/>
                                        </p:tgtEl>
                                        <p:attrNameLst>
                                          <p:attrName>style.visibility</p:attrName>
                                        </p:attrNameLst>
                                      </p:cBhvr>
                                      <p:to>
                                        <p:strVal val="visible"/>
                                      </p:to>
                                    </p:set>
                                    <p:animEffect filter="fade" transition="in">
                                      <p:cBhvr>
                                        <p:cTn dur="1000" id="23"/>
                                        <p:tgtEl>
                                          <p:spTgt spid="45"/>
                                        </p:tgtEl>
                                      </p:cBhvr>
                                    </p:animEffect>
                                    <p:anim calcmode="lin" valueType="num">
                                      <p:cBhvr>
                                        <p:cTn dur="1000" fill="hold" id="24"/>
                                        <p:tgtEl>
                                          <p:spTgt spid="45"/>
                                        </p:tgtEl>
                                        <p:attrNameLst>
                                          <p:attrName>ppt_x</p:attrName>
                                        </p:attrNameLst>
                                      </p:cBhvr>
                                      <p:tavLst>
                                        <p:tav tm="0">
                                          <p:val>
                                            <p:strVal val="#ppt_x"/>
                                          </p:val>
                                        </p:tav>
                                        <p:tav tm="100000">
                                          <p:val>
                                            <p:strVal val="#ppt_x"/>
                                          </p:val>
                                        </p:tav>
                                      </p:tavLst>
                                    </p:anim>
                                    <p:anim calcmode="lin" valueType="num">
                                      <p:cBhvr>
                                        <p:cTn dur="1000" fill="hold" id="25"/>
                                        <p:tgtEl>
                                          <p:spTgt spid="45"/>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46"/>
                                        </p:tgtEl>
                                        <p:attrNameLst>
                                          <p:attrName>style.visibility</p:attrName>
                                        </p:attrNameLst>
                                      </p:cBhvr>
                                      <p:to>
                                        <p:strVal val="visible"/>
                                      </p:to>
                                    </p:set>
                                    <p:animEffect filter="fade" transition="in">
                                      <p:cBhvr>
                                        <p:cTn dur="1000" id="28"/>
                                        <p:tgtEl>
                                          <p:spTgt spid="46"/>
                                        </p:tgtEl>
                                      </p:cBhvr>
                                    </p:animEffect>
                                    <p:anim calcmode="lin" valueType="num">
                                      <p:cBhvr>
                                        <p:cTn dur="1000" fill="hold" id="29"/>
                                        <p:tgtEl>
                                          <p:spTgt spid="46"/>
                                        </p:tgtEl>
                                        <p:attrNameLst>
                                          <p:attrName>ppt_x</p:attrName>
                                        </p:attrNameLst>
                                      </p:cBhvr>
                                      <p:tavLst>
                                        <p:tav tm="0">
                                          <p:val>
                                            <p:strVal val="#ppt_x"/>
                                          </p:val>
                                        </p:tav>
                                        <p:tav tm="100000">
                                          <p:val>
                                            <p:strVal val="#ppt_x"/>
                                          </p:val>
                                        </p:tav>
                                      </p:tavLst>
                                    </p:anim>
                                    <p:anim calcmode="lin" valueType="num">
                                      <p:cBhvr>
                                        <p:cTn dur="1000" fill="hold" id="30"/>
                                        <p:tgtEl>
                                          <p:spTgt spid="46"/>
                                        </p:tgtEl>
                                        <p:attrNameLst>
                                          <p:attrName>ppt_y</p:attrName>
                                        </p:attrNameLst>
                                      </p:cBhvr>
                                      <p:tavLst>
                                        <p:tav tm="0">
                                          <p:val>
                                            <p:strVal val="#ppt_y+.1"/>
                                          </p:val>
                                        </p:tav>
                                        <p:tav tm="100000">
                                          <p:val>
                                            <p:strVal val="#ppt_y"/>
                                          </p:val>
                                        </p:tav>
                                      </p:tavLst>
                                    </p:anim>
                                  </p:childTnLst>
                                </p:cTn>
                              </p:par>
                              <p:par>
                                <p:cTn fill="hold" grpId="0" id="31" nodeType="withEffect" presetClass="entr" presetID="42" presetSubtype="0">
                                  <p:stCondLst>
                                    <p:cond delay="0"/>
                                  </p:stCondLst>
                                  <p:childTnLst>
                                    <p:set>
                                      <p:cBhvr>
                                        <p:cTn dur="1" fill="hold" id="32">
                                          <p:stCondLst>
                                            <p:cond delay="0"/>
                                          </p:stCondLst>
                                        </p:cTn>
                                        <p:tgtEl>
                                          <p:spTgt spid="47"/>
                                        </p:tgtEl>
                                        <p:attrNameLst>
                                          <p:attrName>style.visibility</p:attrName>
                                        </p:attrNameLst>
                                      </p:cBhvr>
                                      <p:to>
                                        <p:strVal val="visible"/>
                                      </p:to>
                                    </p:set>
                                    <p:animEffect filter="fade" transition="in">
                                      <p:cBhvr>
                                        <p:cTn dur="1000" id="33"/>
                                        <p:tgtEl>
                                          <p:spTgt spid="47"/>
                                        </p:tgtEl>
                                      </p:cBhvr>
                                    </p:animEffect>
                                    <p:anim calcmode="lin" valueType="num">
                                      <p:cBhvr>
                                        <p:cTn dur="1000" fill="hold" id="34"/>
                                        <p:tgtEl>
                                          <p:spTgt spid="47"/>
                                        </p:tgtEl>
                                        <p:attrNameLst>
                                          <p:attrName>ppt_x</p:attrName>
                                        </p:attrNameLst>
                                      </p:cBhvr>
                                      <p:tavLst>
                                        <p:tav tm="0">
                                          <p:val>
                                            <p:strVal val="#ppt_x"/>
                                          </p:val>
                                        </p:tav>
                                        <p:tav tm="100000">
                                          <p:val>
                                            <p:strVal val="#ppt_x"/>
                                          </p:val>
                                        </p:tav>
                                      </p:tavLst>
                                    </p:anim>
                                    <p:anim calcmode="lin" valueType="num">
                                      <p:cBhvr>
                                        <p:cTn dur="1000" fill="hold" id="35"/>
                                        <p:tgtEl>
                                          <p:spTgt spid="47"/>
                                        </p:tgtEl>
                                        <p:attrNameLst>
                                          <p:attrName>ppt_y</p:attrName>
                                        </p:attrNameLst>
                                      </p:cBhvr>
                                      <p:tavLst>
                                        <p:tav tm="0">
                                          <p:val>
                                            <p:strVal val="#ppt_y+.1"/>
                                          </p:val>
                                        </p:tav>
                                        <p:tav tm="100000">
                                          <p:val>
                                            <p:strVal val="#ppt_y"/>
                                          </p:val>
                                        </p:tav>
                                      </p:tavLst>
                                    </p:anim>
                                  </p:childTnLst>
                                </p:cTn>
                              </p:par>
                              <p:par>
                                <p:cTn fill="hold" grpId="0" id="36" nodeType="withEffect" presetClass="entr" presetID="42" presetSubtype="0">
                                  <p:stCondLst>
                                    <p:cond delay="0"/>
                                  </p:stCondLst>
                                  <p:childTnLst>
                                    <p:set>
                                      <p:cBhvr>
                                        <p:cTn dur="1" fill="hold" id="37">
                                          <p:stCondLst>
                                            <p:cond delay="0"/>
                                          </p:stCondLst>
                                        </p:cTn>
                                        <p:tgtEl>
                                          <p:spTgt spid="7"/>
                                        </p:tgtEl>
                                        <p:attrNameLst>
                                          <p:attrName>style.visibility</p:attrName>
                                        </p:attrNameLst>
                                      </p:cBhvr>
                                      <p:to>
                                        <p:strVal val="visible"/>
                                      </p:to>
                                    </p:set>
                                    <p:animEffect filter="fade" transition="in">
                                      <p:cBhvr>
                                        <p:cTn dur="1000" id="38"/>
                                        <p:tgtEl>
                                          <p:spTgt spid="7"/>
                                        </p:tgtEl>
                                      </p:cBhvr>
                                    </p:animEffect>
                                    <p:anim calcmode="lin" valueType="num">
                                      <p:cBhvr>
                                        <p:cTn dur="1000" fill="hold" id="39"/>
                                        <p:tgtEl>
                                          <p:spTgt spid="7"/>
                                        </p:tgtEl>
                                        <p:attrNameLst>
                                          <p:attrName>ppt_x</p:attrName>
                                        </p:attrNameLst>
                                      </p:cBhvr>
                                      <p:tavLst>
                                        <p:tav tm="0">
                                          <p:val>
                                            <p:strVal val="#ppt_x"/>
                                          </p:val>
                                        </p:tav>
                                        <p:tav tm="100000">
                                          <p:val>
                                            <p:strVal val="#ppt_x"/>
                                          </p:val>
                                        </p:tav>
                                      </p:tavLst>
                                    </p:anim>
                                    <p:anim calcmode="lin" valueType="num">
                                      <p:cBhvr>
                                        <p:cTn dur="1000" fill="hold" id="40"/>
                                        <p:tgtEl>
                                          <p:spTgt spid="7"/>
                                        </p:tgtEl>
                                        <p:attrNameLst>
                                          <p:attrName>ppt_y</p:attrName>
                                        </p:attrNameLst>
                                      </p:cBhvr>
                                      <p:tavLst>
                                        <p:tav tm="0">
                                          <p:val>
                                            <p:strVal val="#ppt_y+.1"/>
                                          </p:val>
                                        </p:tav>
                                        <p:tav tm="100000">
                                          <p:val>
                                            <p:strVal val="#ppt_y"/>
                                          </p:val>
                                        </p:tav>
                                      </p:tavLst>
                                    </p:anim>
                                  </p:childTnLst>
                                </p:cTn>
                              </p:par>
                              <p:par>
                                <p:cTn fill="hold" id="41" nodeType="withEffect" presetClass="entr" presetID="42" presetSubtype="0">
                                  <p:stCondLst>
                                    <p:cond delay="0"/>
                                  </p:stCondLst>
                                  <p:childTnLst>
                                    <p:set>
                                      <p:cBhvr>
                                        <p:cTn dur="1" fill="hold" id="42">
                                          <p:stCondLst>
                                            <p:cond delay="0"/>
                                          </p:stCondLst>
                                        </p:cTn>
                                        <p:tgtEl>
                                          <p:spTgt spid="9"/>
                                        </p:tgtEl>
                                        <p:attrNameLst>
                                          <p:attrName>style.visibility</p:attrName>
                                        </p:attrNameLst>
                                      </p:cBhvr>
                                      <p:to>
                                        <p:strVal val="visible"/>
                                      </p:to>
                                    </p:set>
                                    <p:animEffect filter="fade" transition="in">
                                      <p:cBhvr>
                                        <p:cTn dur="1000" id="43"/>
                                        <p:tgtEl>
                                          <p:spTgt spid="9"/>
                                        </p:tgtEl>
                                      </p:cBhvr>
                                    </p:animEffect>
                                    <p:anim calcmode="lin" valueType="num">
                                      <p:cBhvr>
                                        <p:cTn dur="1000" fill="hold" id="44"/>
                                        <p:tgtEl>
                                          <p:spTgt spid="9"/>
                                        </p:tgtEl>
                                        <p:attrNameLst>
                                          <p:attrName>ppt_x</p:attrName>
                                        </p:attrNameLst>
                                      </p:cBhvr>
                                      <p:tavLst>
                                        <p:tav tm="0">
                                          <p:val>
                                            <p:strVal val="#ppt_x"/>
                                          </p:val>
                                        </p:tav>
                                        <p:tav tm="100000">
                                          <p:val>
                                            <p:strVal val="#ppt_x"/>
                                          </p:val>
                                        </p:tav>
                                      </p:tavLst>
                                    </p:anim>
                                    <p:anim calcmode="lin" valueType="num">
                                      <p:cBhvr>
                                        <p:cTn dur="1000" fill="hold" id="45"/>
                                        <p:tgtEl>
                                          <p:spTgt spid="9"/>
                                        </p:tgtEl>
                                        <p:attrNameLst>
                                          <p:attrName>ppt_y</p:attrName>
                                        </p:attrNameLst>
                                      </p:cBhvr>
                                      <p:tavLst>
                                        <p:tav tm="0">
                                          <p:val>
                                            <p:strVal val="#ppt_y+.1"/>
                                          </p:val>
                                        </p:tav>
                                        <p:tav tm="100000">
                                          <p:val>
                                            <p:strVal val="#ppt_y"/>
                                          </p:val>
                                        </p:tav>
                                      </p:tavLst>
                                    </p:anim>
                                  </p:childTnLst>
                                </p:cTn>
                              </p:par>
                              <p:par>
                                <p:cTn fill="hold" grpId="0" id="46" nodeType="withEffect" presetClass="entr" presetID="42" presetSubtype="0">
                                  <p:stCondLst>
                                    <p:cond delay="0"/>
                                  </p:stCondLst>
                                  <p:childTnLst>
                                    <p:set>
                                      <p:cBhvr>
                                        <p:cTn dur="1" fill="hold" id="47">
                                          <p:stCondLst>
                                            <p:cond delay="0"/>
                                          </p:stCondLst>
                                        </p:cTn>
                                        <p:tgtEl>
                                          <p:spTgt spid="13"/>
                                        </p:tgtEl>
                                        <p:attrNameLst>
                                          <p:attrName>style.visibility</p:attrName>
                                        </p:attrNameLst>
                                      </p:cBhvr>
                                      <p:to>
                                        <p:strVal val="visible"/>
                                      </p:to>
                                    </p:set>
                                    <p:animEffect filter="fade" transition="in">
                                      <p:cBhvr>
                                        <p:cTn dur="1000" id="48"/>
                                        <p:tgtEl>
                                          <p:spTgt spid="13"/>
                                        </p:tgtEl>
                                      </p:cBhvr>
                                    </p:animEffect>
                                    <p:anim calcmode="lin" valueType="num">
                                      <p:cBhvr>
                                        <p:cTn dur="1000" fill="hold" id="49"/>
                                        <p:tgtEl>
                                          <p:spTgt spid="13"/>
                                        </p:tgtEl>
                                        <p:attrNameLst>
                                          <p:attrName>ppt_x</p:attrName>
                                        </p:attrNameLst>
                                      </p:cBhvr>
                                      <p:tavLst>
                                        <p:tav tm="0">
                                          <p:val>
                                            <p:strVal val="#ppt_x"/>
                                          </p:val>
                                        </p:tav>
                                        <p:tav tm="100000">
                                          <p:val>
                                            <p:strVal val="#ppt_x"/>
                                          </p:val>
                                        </p:tav>
                                      </p:tavLst>
                                    </p:anim>
                                    <p:anim calcmode="lin" valueType="num">
                                      <p:cBhvr>
                                        <p:cTn dur="1000" fill="hold" id="50"/>
                                        <p:tgtEl>
                                          <p:spTgt spid="13"/>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0"/>
                                  </p:stCondLst>
                                  <p:childTnLst>
                                    <p:set>
                                      <p:cBhvr>
                                        <p:cTn dur="1" fill="hold" id="52">
                                          <p:stCondLst>
                                            <p:cond delay="0"/>
                                          </p:stCondLst>
                                        </p:cTn>
                                        <p:tgtEl>
                                          <p:spTgt spid="14"/>
                                        </p:tgtEl>
                                        <p:attrNameLst>
                                          <p:attrName>style.visibility</p:attrName>
                                        </p:attrNameLst>
                                      </p:cBhvr>
                                      <p:to>
                                        <p:strVal val="visible"/>
                                      </p:to>
                                    </p:set>
                                    <p:animEffect filter="fade" transition="in">
                                      <p:cBhvr>
                                        <p:cTn dur="1000" id="53"/>
                                        <p:tgtEl>
                                          <p:spTgt spid="14"/>
                                        </p:tgtEl>
                                      </p:cBhvr>
                                    </p:animEffect>
                                    <p:anim calcmode="lin" valueType="num">
                                      <p:cBhvr>
                                        <p:cTn dur="1000" fill="hold" id="54"/>
                                        <p:tgtEl>
                                          <p:spTgt spid="14"/>
                                        </p:tgtEl>
                                        <p:attrNameLst>
                                          <p:attrName>ppt_x</p:attrName>
                                        </p:attrNameLst>
                                      </p:cBhvr>
                                      <p:tavLst>
                                        <p:tav tm="0">
                                          <p:val>
                                            <p:strVal val="#ppt_x"/>
                                          </p:val>
                                        </p:tav>
                                        <p:tav tm="100000">
                                          <p:val>
                                            <p:strVal val="#ppt_x"/>
                                          </p:val>
                                        </p:tav>
                                      </p:tavLst>
                                    </p:anim>
                                    <p:anim calcmode="lin" valueType="num">
                                      <p:cBhvr>
                                        <p:cTn dur="1000" fill="hold" id="55"/>
                                        <p:tgtEl>
                                          <p:spTgt spid="14"/>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5"/>
                                        </p:tgtEl>
                                        <p:attrNameLst>
                                          <p:attrName>style.visibility</p:attrName>
                                        </p:attrNameLst>
                                      </p:cBhvr>
                                      <p:to>
                                        <p:strVal val="visible"/>
                                      </p:to>
                                    </p:set>
                                    <p:animEffect filter="fade" transition="in">
                                      <p:cBhvr>
                                        <p:cTn dur="1000" id="58"/>
                                        <p:tgtEl>
                                          <p:spTgt spid="15"/>
                                        </p:tgtEl>
                                      </p:cBhvr>
                                    </p:animEffect>
                                    <p:anim calcmode="lin" valueType="num">
                                      <p:cBhvr>
                                        <p:cTn dur="1000" fill="hold" id="59"/>
                                        <p:tgtEl>
                                          <p:spTgt spid="15"/>
                                        </p:tgtEl>
                                        <p:attrNameLst>
                                          <p:attrName>ppt_x</p:attrName>
                                        </p:attrNameLst>
                                      </p:cBhvr>
                                      <p:tavLst>
                                        <p:tav tm="0">
                                          <p:val>
                                            <p:strVal val="#ppt_x"/>
                                          </p:val>
                                        </p:tav>
                                        <p:tav tm="100000">
                                          <p:val>
                                            <p:strVal val="#ppt_x"/>
                                          </p:val>
                                        </p:tav>
                                      </p:tavLst>
                                    </p:anim>
                                    <p:anim calcmode="lin" valueType="num">
                                      <p:cBhvr>
                                        <p:cTn dur="1000" fill="hold" id="60"/>
                                        <p:tgtEl>
                                          <p:spTgt spid="15"/>
                                        </p:tgtEl>
                                        <p:attrNameLst>
                                          <p:attrName>ppt_y</p:attrName>
                                        </p:attrNameLst>
                                      </p:cBhvr>
                                      <p:tavLst>
                                        <p:tav tm="0">
                                          <p:val>
                                            <p:strVal val="#ppt_y+.1"/>
                                          </p:val>
                                        </p:tav>
                                        <p:tav tm="100000">
                                          <p:val>
                                            <p:strVal val="#ppt_y"/>
                                          </p:val>
                                        </p:tav>
                                      </p:tavLst>
                                    </p:anim>
                                  </p:childTnLst>
                                </p:cTn>
                              </p:par>
                              <p:par>
                                <p:cTn fill="hold" id="61" nodeType="withEffect" presetClass="entr" presetID="42" presetSubtype="0">
                                  <p:stCondLst>
                                    <p:cond delay="0"/>
                                  </p:stCondLst>
                                  <p:childTnLst>
                                    <p:set>
                                      <p:cBhvr>
                                        <p:cTn dur="1" fill="hold" id="62">
                                          <p:stCondLst>
                                            <p:cond delay="0"/>
                                          </p:stCondLst>
                                        </p:cTn>
                                        <p:tgtEl>
                                          <p:spTgt spid="16"/>
                                        </p:tgtEl>
                                        <p:attrNameLst>
                                          <p:attrName>style.visibility</p:attrName>
                                        </p:attrNameLst>
                                      </p:cBhvr>
                                      <p:to>
                                        <p:strVal val="visible"/>
                                      </p:to>
                                    </p:set>
                                    <p:animEffect filter="fade" transition="in">
                                      <p:cBhvr>
                                        <p:cTn dur="1000" id="63"/>
                                        <p:tgtEl>
                                          <p:spTgt spid="16"/>
                                        </p:tgtEl>
                                      </p:cBhvr>
                                    </p:animEffect>
                                    <p:anim calcmode="lin" valueType="num">
                                      <p:cBhvr>
                                        <p:cTn dur="1000" fill="hold" id="64"/>
                                        <p:tgtEl>
                                          <p:spTgt spid="16"/>
                                        </p:tgtEl>
                                        <p:attrNameLst>
                                          <p:attrName>ppt_x</p:attrName>
                                        </p:attrNameLst>
                                      </p:cBhvr>
                                      <p:tavLst>
                                        <p:tav tm="0">
                                          <p:val>
                                            <p:strVal val="#ppt_x"/>
                                          </p:val>
                                        </p:tav>
                                        <p:tav tm="100000">
                                          <p:val>
                                            <p:strVal val="#ppt_x"/>
                                          </p:val>
                                        </p:tav>
                                      </p:tavLst>
                                    </p:anim>
                                    <p:anim calcmode="lin" valueType="num">
                                      <p:cBhvr>
                                        <p:cTn dur="1000" fill="hold" id="65"/>
                                        <p:tgtEl>
                                          <p:spTgt spid="16"/>
                                        </p:tgtEl>
                                        <p:attrNameLst>
                                          <p:attrName>ppt_y</p:attrName>
                                        </p:attrNameLst>
                                      </p:cBhvr>
                                      <p:tavLst>
                                        <p:tav tm="0">
                                          <p:val>
                                            <p:strVal val="#ppt_y+.1"/>
                                          </p:val>
                                        </p:tav>
                                        <p:tav tm="100000">
                                          <p:val>
                                            <p:strVal val="#ppt_y"/>
                                          </p:val>
                                        </p:tav>
                                      </p:tavLst>
                                    </p:anim>
                                  </p:childTnLst>
                                </p:cTn>
                              </p:par>
                              <p:par>
                                <p:cTn fill="hold" grpId="0" id="66" nodeType="withEffect" presetClass="entr" presetID="42" presetSubtype="0">
                                  <p:stCondLst>
                                    <p:cond delay="0"/>
                                  </p:stCondLst>
                                  <p:childTnLst>
                                    <p:set>
                                      <p:cBhvr>
                                        <p:cTn dur="1" fill="hold" id="67">
                                          <p:stCondLst>
                                            <p:cond delay="0"/>
                                          </p:stCondLst>
                                        </p:cTn>
                                        <p:tgtEl>
                                          <p:spTgt spid="21"/>
                                        </p:tgtEl>
                                        <p:attrNameLst>
                                          <p:attrName>style.visibility</p:attrName>
                                        </p:attrNameLst>
                                      </p:cBhvr>
                                      <p:to>
                                        <p:strVal val="visible"/>
                                      </p:to>
                                    </p:set>
                                    <p:animEffect filter="fade" transition="in">
                                      <p:cBhvr>
                                        <p:cTn dur="1000" id="68"/>
                                        <p:tgtEl>
                                          <p:spTgt spid="21"/>
                                        </p:tgtEl>
                                      </p:cBhvr>
                                    </p:animEffect>
                                    <p:anim calcmode="lin" valueType="num">
                                      <p:cBhvr>
                                        <p:cTn dur="1000" fill="hold" id="69"/>
                                        <p:tgtEl>
                                          <p:spTgt spid="21"/>
                                        </p:tgtEl>
                                        <p:attrNameLst>
                                          <p:attrName>ppt_x</p:attrName>
                                        </p:attrNameLst>
                                      </p:cBhvr>
                                      <p:tavLst>
                                        <p:tav tm="0">
                                          <p:val>
                                            <p:strVal val="#ppt_x"/>
                                          </p:val>
                                        </p:tav>
                                        <p:tav tm="100000">
                                          <p:val>
                                            <p:strVal val="#ppt_x"/>
                                          </p:val>
                                        </p:tav>
                                      </p:tavLst>
                                    </p:anim>
                                    <p:anim calcmode="lin" valueType="num">
                                      <p:cBhvr>
                                        <p:cTn dur="1000" fill="hold" id="70"/>
                                        <p:tgtEl>
                                          <p:spTgt spid="21"/>
                                        </p:tgtEl>
                                        <p:attrNameLst>
                                          <p:attrName>ppt_y</p:attrName>
                                        </p:attrNameLst>
                                      </p:cBhvr>
                                      <p:tavLst>
                                        <p:tav tm="0">
                                          <p:val>
                                            <p:strVal val="#ppt_y+.1"/>
                                          </p:val>
                                        </p:tav>
                                        <p:tav tm="100000">
                                          <p:val>
                                            <p:strVal val="#ppt_y"/>
                                          </p:val>
                                        </p:tav>
                                      </p:tavLst>
                                    </p:anim>
                                  </p:childTnLst>
                                </p:cTn>
                              </p:par>
                              <p:par>
                                <p:cTn fill="hold" grpId="0" id="71" nodeType="withEffect" presetClass="entr" presetID="42" presetSubtype="0">
                                  <p:stCondLst>
                                    <p:cond delay="0"/>
                                  </p:stCondLst>
                                  <p:childTnLst>
                                    <p:set>
                                      <p:cBhvr>
                                        <p:cTn dur="1" fill="hold" id="72">
                                          <p:stCondLst>
                                            <p:cond delay="0"/>
                                          </p:stCondLst>
                                        </p:cTn>
                                        <p:tgtEl>
                                          <p:spTgt spid="22"/>
                                        </p:tgtEl>
                                        <p:attrNameLst>
                                          <p:attrName>style.visibility</p:attrName>
                                        </p:attrNameLst>
                                      </p:cBhvr>
                                      <p:to>
                                        <p:strVal val="visible"/>
                                      </p:to>
                                    </p:set>
                                    <p:animEffect filter="fade" transition="in">
                                      <p:cBhvr>
                                        <p:cTn dur="1000" id="73"/>
                                        <p:tgtEl>
                                          <p:spTgt spid="22"/>
                                        </p:tgtEl>
                                      </p:cBhvr>
                                    </p:animEffect>
                                    <p:anim calcmode="lin" valueType="num">
                                      <p:cBhvr>
                                        <p:cTn dur="1000" fill="hold" id="74"/>
                                        <p:tgtEl>
                                          <p:spTgt spid="22"/>
                                        </p:tgtEl>
                                        <p:attrNameLst>
                                          <p:attrName>ppt_x</p:attrName>
                                        </p:attrNameLst>
                                      </p:cBhvr>
                                      <p:tavLst>
                                        <p:tav tm="0">
                                          <p:val>
                                            <p:strVal val="#ppt_x"/>
                                          </p:val>
                                        </p:tav>
                                        <p:tav tm="100000">
                                          <p:val>
                                            <p:strVal val="#ppt_x"/>
                                          </p:val>
                                        </p:tav>
                                      </p:tavLst>
                                    </p:anim>
                                    <p:anim calcmode="lin" valueType="num">
                                      <p:cBhvr>
                                        <p:cTn dur="1000" fill="hold" id="75"/>
                                        <p:tgtEl>
                                          <p:spTgt spid="22"/>
                                        </p:tgtEl>
                                        <p:attrNameLst>
                                          <p:attrName>ppt_y</p:attrName>
                                        </p:attrNameLst>
                                      </p:cBhvr>
                                      <p:tavLst>
                                        <p:tav tm="0">
                                          <p:val>
                                            <p:strVal val="#ppt_y+.1"/>
                                          </p:val>
                                        </p:tav>
                                        <p:tav tm="100000">
                                          <p:val>
                                            <p:strVal val="#ppt_y"/>
                                          </p:val>
                                        </p:tav>
                                      </p:tavLst>
                                    </p:anim>
                                  </p:childTnLst>
                                </p:cTn>
                              </p:par>
                              <p:par>
                                <p:cTn fill="hold" grpId="0" id="76" nodeType="withEffect" presetClass="entr" presetID="42" presetSubtype="0">
                                  <p:stCondLst>
                                    <p:cond delay="0"/>
                                  </p:stCondLst>
                                  <p:childTnLst>
                                    <p:set>
                                      <p:cBhvr>
                                        <p:cTn dur="1" fill="hold" id="77">
                                          <p:stCondLst>
                                            <p:cond delay="0"/>
                                          </p:stCondLst>
                                        </p:cTn>
                                        <p:tgtEl>
                                          <p:spTgt spid="23"/>
                                        </p:tgtEl>
                                        <p:attrNameLst>
                                          <p:attrName>style.visibility</p:attrName>
                                        </p:attrNameLst>
                                      </p:cBhvr>
                                      <p:to>
                                        <p:strVal val="visible"/>
                                      </p:to>
                                    </p:set>
                                    <p:animEffect filter="fade" transition="in">
                                      <p:cBhvr>
                                        <p:cTn dur="1000" id="78"/>
                                        <p:tgtEl>
                                          <p:spTgt spid="23"/>
                                        </p:tgtEl>
                                      </p:cBhvr>
                                    </p:animEffect>
                                    <p:anim calcmode="lin" valueType="num">
                                      <p:cBhvr>
                                        <p:cTn dur="1000" fill="hold" id="79"/>
                                        <p:tgtEl>
                                          <p:spTgt spid="23"/>
                                        </p:tgtEl>
                                        <p:attrNameLst>
                                          <p:attrName>ppt_x</p:attrName>
                                        </p:attrNameLst>
                                      </p:cBhvr>
                                      <p:tavLst>
                                        <p:tav tm="0">
                                          <p:val>
                                            <p:strVal val="#ppt_x"/>
                                          </p:val>
                                        </p:tav>
                                        <p:tav tm="100000">
                                          <p:val>
                                            <p:strVal val="#ppt_x"/>
                                          </p:val>
                                        </p:tav>
                                      </p:tavLst>
                                    </p:anim>
                                    <p:anim calcmode="lin" valueType="num">
                                      <p:cBhvr>
                                        <p:cTn dur="1000" fill="hold" id="80"/>
                                        <p:tgtEl>
                                          <p:spTgt spid="23"/>
                                        </p:tgtEl>
                                        <p:attrNameLst>
                                          <p:attrName>ppt_y</p:attrName>
                                        </p:attrNameLst>
                                      </p:cBhvr>
                                      <p:tavLst>
                                        <p:tav tm="0">
                                          <p:val>
                                            <p:strVal val="#ppt_y+.1"/>
                                          </p:val>
                                        </p:tav>
                                        <p:tav tm="100000">
                                          <p:val>
                                            <p:strVal val="#ppt_y"/>
                                          </p:val>
                                        </p:tav>
                                      </p:tavLst>
                                    </p:anim>
                                  </p:childTnLst>
                                </p:cTn>
                              </p:par>
                              <p:par>
                                <p:cTn fill="hold" id="81" nodeType="withEffect" presetClass="entr" presetID="42" presetSubtype="0">
                                  <p:stCondLst>
                                    <p:cond delay="0"/>
                                  </p:stCondLst>
                                  <p:childTnLst>
                                    <p:set>
                                      <p:cBhvr>
                                        <p:cTn dur="1" fill="hold" id="82">
                                          <p:stCondLst>
                                            <p:cond delay="0"/>
                                          </p:stCondLst>
                                        </p:cTn>
                                        <p:tgtEl>
                                          <p:spTgt spid="24"/>
                                        </p:tgtEl>
                                        <p:attrNameLst>
                                          <p:attrName>style.visibility</p:attrName>
                                        </p:attrNameLst>
                                      </p:cBhvr>
                                      <p:to>
                                        <p:strVal val="visible"/>
                                      </p:to>
                                    </p:set>
                                    <p:animEffect filter="fade" transition="in">
                                      <p:cBhvr>
                                        <p:cTn dur="1000" id="83"/>
                                        <p:tgtEl>
                                          <p:spTgt spid="24"/>
                                        </p:tgtEl>
                                      </p:cBhvr>
                                    </p:animEffect>
                                    <p:anim calcmode="lin" valueType="num">
                                      <p:cBhvr>
                                        <p:cTn dur="1000" fill="hold" id="84"/>
                                        <p:tgtEl>
                                          <p:spTgt spid="24"/>
                                        </p:tgtEl>
                                        <p:attrNameLst>
                                          <p:attrName>ppt_x</p:attrName>
                                        </p:attrNameLst>
                                      </p:cBhvr>
                                      <p:tavLst>
                                        <p:tav tm="0">
                                          <p:val>
                                            <p:strVal val="#ppt_x"/>
                                          </p:val>
                                        </p:tav>
                                        <p:tav tm="100000">
                                          <p:val>
                                            <p:strVal val="#ppt_x"/>
                                          </p:val>
                                        </p:tav>
                                      </p:tavLst>
                                    </p:anim>
                                    <p:anim calcmode="lin" valueType="num">
                                      <p:cBhvr>
                                        <p:cTn dur="1000" fill="hold" id="85"/>
                                        <p:tgtEl>
                                          <p:spTgt spid="24"/>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27"/>
                                        </p:tgtEl>
                                        <p:attrNameLst>
                                          <p:attrName>style.visibility</p:attrName>
                                        </p:attrNameLst>
                                      </p:cBhvr>
                                      <p:to>
                                        <p:strVal val="visible"/>
                                      </p:to>
                                    </p:set>
                                    <p:animEffect filter="fade" transition="in">
                                      <p:cBhvr>
                                        <p:cTn dur="1000" id="88"/>
                                        <p:tgtEl>
                                          <p:spTgt spid="27"/>
                                        </p:tgtEl>
                                      </p:cBhvr>
                                    </p:animEffect>
                                    <p:anim calcmode="lin" valueType="num">
                                      <p:cBhvr>
                                        <p:cTn dur="1000" fill="hold" id="89"/>
                                        <p:tgtEl>
                                          <p:spTgt spid="27"/>
                                        </p:tgtEl>
                                        <p:attrNameLst>
                                          <p:attrName>ppt_x</p:attrName>
                                        </p:attrNameLst>
                                      </p:cBhvr>
                                      <p:tavLst>
                                        <p:tav tm="0">
                                          <p:val>
                                            <p:strVal val="#ppt_x"/>
                                          </p:val>
                                        </p:tav>
                                        <p:tav tm="100000">
                                          <p:val>
                                            <p:strVal val="#ppt_x"/>
                                          </p:val>
                                        </p:tav>
                                      </p:tavLst>
                                    </p:anim>
                                    <p:anim calcmode="lin" valueType="num">
                                      <p:cBhvr>
                                        <p:cTn dur="1000" fill="hold" id="90"/>
                                        <p:tgtEl>
                                          <p:spTgt spid="27"/>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0"/>
                                  </p:stCondLst>
                                  <p:childTnLst>
                                    <p:set>
                                      <p:cBhvr>
                                        <p:cTn dur="1" fill="hold" id="92">
                                          <p:stCondLst>
                                            <p:cond delay="0"/>
                                          </p:stCondLst>
                                        </p:cTn>
                                        <p:tgtEl>
                                          <p:spTgt spid="28"/>
                                        </p:tgtEl>
                                        <p:attrNameLst>
                                          <p:attrName>style.visibility</p:attrName>
                                        </p:attrNameLst>
                                      </p:cBhvr>
                                      <p:to>
                                        <p:strVal val="visible"/>
                                      </p:to>
                                    </p:set>
                                    <p:animEffect filter="fade" transition="in">
                                      <p:cBhvr>
                                        <p:cTn dur="1000" id="93"/>
                                        <p:tgtEl>
                                          <p:spTgt spid="28"/>
                                        </p:tgtEl>
                                      </p:cBhvr>
                                    </p:animEffect>
                                    <p:anim calcmode="lin" valueType="num">
                                      <p:cBhvr>
                                        <p:cTn dur="1000" fill="hold" id="94"/>
                                        <p:tgtEl>
                                          <p:spTgt spid="28"/>
                                        </p:tgtEl>
                                        <p:attrNameLst>
                                          <p:attrName>ppt_x</p:attrName>
                                        </p:attrNameLst>
                                      </p:cBhvr>
                                      <p:tavLst>
                                        <p:tav tm="0">
                                          <p:val>
                                            <p:strVal val="#ppt_x"/>
                                          </p:val>
                                        </p:tav>
                                        <p:tav tm="100000">
                                          <p:val>
                                            <p:strVal val="#ppt_x"/>
                                          </p:val>
                                        </p:tav>
                                      </p:tavLst>
                                    </p:anim>
                                    <p:anim calcmode="lin" valueType="num">
                                      <p:cBhvr>
                                        <p:cTn dur="1000" fill="hold" id="95"/>
                                        <p:tgtEl>
                                          <p:spTgt spid="28"/>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29"/>
                                        </p:tgtEl>
                                        <p:attrNameLst>
                                          <p:attrName>style.visibility</p:attrName>
                                        </p:attrNameLst>
                                      </p:cBhvr>
                                      <p:to>
                                        <p:strVal val="visible"/>
                                      </p:to>
                                    </p:set>
                                    <p:animEffect filter="fade" transition="in">
                                      <p:cBhvr>
                                        <p:cTn dur="1000" id="98"/>
                                        <p:tgtEl>
                                          <p:spTgt spid="29"/>
                                        </p:tgtEl>
                                      </p:cBhvr>
                                    </p:animEffect>
                                    <p:anim calcmode="lin" valueType="num">
                                      <p:cBhvr>
                                        <p:cTn dur="1000" fill="hold" id="99"/>
                                        <p:tgtEl>
                                          <p:spTgt spid="29"/>
                                        </p:tgtEl>
                                        <p:attrNameLst>
                                          <p:attrName>ppt_x</p:attrName>
                                        </p:attrNameLst>
                                      </p:cBhvr>
                                      <p:tavLst>
                                        <p:tav tm="0">
                                          <p:val>
                                            <p:strVal val="#ppt_x"/>
                                          </p:val>
                                        </p:tav>
                                        <p:tav tm="100000">
                                          <p:val>
                                            <p:strVal val="#ppt_x"/>
                                          </p:val>
                                        </p:tav>
                                      </p:tavLst>
                                    </p:anim>
                                    <p:anim calcmode="lin" valueType="num">
                                      <p:cBhvr>
                                        <p:cTn dur="1000" fill="hold" id="100"/>
                                        <p:tgtEl>
                                          <p:spTgt spid="29"/>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30"/>
                                        </p:tgtEl>
                                        <p:attrNameLst>
                                          <p:attrName>style.visibility</p:attrName>
                                        </p:attrNameLst>
                                      </p:cBhvr>
                                      <p:to>
                                        <p:strVal val="visible"/>
                                      </p:to>
                                    </p:set>
                                    <p:animEffect filter="fade" transition="in">
                                      <p:cBhvr>
                                        <p:cTn dur="1000" id="103"/>
                                        <p:tgtEl>
                                          <p:spTgt spid="30"/>
                                        </p:tgtEl>
                                      </p:cBhvr>
                                    </p:animEffect>
                                    <p:anim calcmode="lin" valueType="num">
                                      <p:cBhvr>
                                        <p:cTn dur="1000" fill="hold" id="104"/>
                                        <p:tgtEl>
                                          <p:spTgt spid="30"/>
                                        </p:tgtEl>
                                        <p:attrNameLst>
                                          <p:attrName>ppt_x</p:attrName>
                                        </p:attrNameLst>
                                      </p:cBhvr>
                                      <p:tavLst>
                                        <p:tav tm="0">
                                          <p:val>
                                            <p:strVal val="#ppt_x"/>
                                          </p:val>
                                        </p:tav>
                                        <p:tav tm="100000">
                                          <p:val>
                                            <p:strVal val="#ppt_x"/>
                                          </p:val>
                                        </p:tav>
                                      </p:tavLst>
                                    </p:anim>
                                    <p:anim calcmode="lin" valueType="num">
                                      <p:cBhvr>
                                        <p:cTn dur="1000" fill="hold" id="105"/>
                                        <p:tgtEl>
                                          <p:spTgt spid="30"/>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0"/>
                                  </p:stCondLst>
                                  <p:childTnLst>
                                    <p:set>
                                      <p:cBhvr>
                                        <p:cTn dur="1" fill="hold" id="107">
                                          <p:stCondLst>
                                            <p:cond delay="0"/>
                                          </p:stCondLst>
                                        </p:cTn>
                                        <p:tgtEl>
                                          <p:spTgt spid="31"/>
                                        </p:tgtEl>
                                        <p:attrNameLst>
                                          <p:attrName>style.visibility</p:attrName>
                                        </p:attrNameLst>
                                      </p:cBhvr>
                                      <p:to>
                                        <p:strVal val="visible"/>
                                      </p:to>
                                    </p:set>
                                    <p:animEffect filter="fade" transition="in">
                                      <p:cBhvr>
                                        <p:cTn dur="1000" id="108"/>
                                        <p:tgtEl>
                                          <p:spTgt spid="31"/>
                                        </p:tgtEl>
                                      </p:cBhvr>
                                    </p:animEffect>
                                    <p:anim calcmode="lin" valueType="num">
                                      <p:cBhvr>
                                        <p:cTn dur="1000" fill="hold" id="109"/>
                                        <p:tgtEl>
                                          <p:spTgt spid="31"/>
                                        </p:tgtEl>
                                        <p:attrNameLst>
                                          <p:attrName>ppt_x</p:attrName>
                                        </p:attrNameLst>
                                      </p:cBhvr>
                                      <p:tavLst>
                                        <p:tav tm="0">
                                          <p:val>
                                            <p:strVal val="#ppt_x"/>
                                          </p:val>
                                        </p:tav>
                                        <p:tav tm="100000">
                                          <p:val>
                                            <p:strVal val="#ppt_x"/>
                                          </p:val>
                                        </p:tav>
                                      </p:tavLst>
                                    </p:anim>
                                    <p:anim calcmode="lin" valueType="num">
                                      <p:cBhvr>
                                        <p:cTn dur="1000" fill="hold" id="110"/>
                                        <p:tgtEl>
                                          <p:spTgt spid="31"/>
                                        </p:tgtEl>
                                        <p:attrNameLst>
                                          <p:attrName>ppt_y</p:attrName>
                                        </p:attrNameLst>
                                      </p:cBhvr>
                                      <p:tavLst>
                                        <p:tav tm="0">
                                          <p:val>
                                            <p:strVal val="#ppt_y+.1"/>
                                          </p:val>
                                        </p:tav>
                                        <p:tav tm="100000">
                                          <p:val>
                                            <p:strVal val="#ppt_y"/>
                                          </p:val>
                                        </p:tav>
                                      </p:tavLst>
                                    </p:anim>
                                  </p:childTnLst>
                                </p:cTn>
                              </p:par>
                              <p:par>
                                <p:cTn fill="hold" grpId="0" id="111" nodeType="withEffect" presetClass="entr" presetID="42" presetSubtype="0">
                                  <p:stCondLst>
                                    <p:cond delay="0"/>
                                  </p:stCondLst>
                                  <p:childTnLst>
                                    <p:set>
                                      <p:cBhvr>
                                        <p:cTn dur="1" fill="hold" id="112">
                                          <p:stCondLst>
                                            <p:cond delay="0"/>
                                          </p:stCondLst>
                                        </p:cTn>
                                        <p:tgtEl>
                                          <p:spTgt spid="32"/>
                                        </p:tgtEl>
                                        <p:attrNameLst>
                                          <p:attrName>style.visibility</p:attrName>
                                        </p:attrNameLst>
                                      </p:cBhvr>
                                      <p:to>
                                        <p:strVal val="visible"/>
                                      </p:to>
                                    </p:set>
                                    <p:animEffect filter="fade" transition="in">
                                      <p:cBhvr>
                                        <p:cTn dur="1000" id="113"/>
                                        <p:tgtEl>
                                          <p:spTgt spid="32"/>
                                        </p:tgtEl>
                                      </p:cBhvr>
                                    </p:animEffect>
                                    <p:anim calcmode="lin" valueType="num">
                                      <p:cBhvr>
                                        <p:cTn dur="1000" fill="hold" id="114"/>
                                        <p:tgtEl>
                                          <p:spTgt spid="32"/>
                                        </p:tgtEl>
                                        <p:attrNameLst>
                                          <p:attrName>ppt_x</p:attrName>
                                        </p:attrNameLst>
                                      </p:cBhvr>
                                      <p:tavLst>
                                        <p:tav tm="0">
                                          <p:val>
                                            <p:strVal val="#ppt_x"/>
                                          </p:val>
                                        </p:tav>
                                        <p:tav tm="100000">
                                          <p:val>
                                            <p:strVal val="#ppt_x"/>
                                          </p:val>
                                        </p:tav>
                                      </p:tavLst>
                                    </p:anim>
                                    <p:anim calcmode="lin" valueType="num">
                                      <p:cBhvr>
                                        <p:cTn dur="1000" fill="hold" id="115"/>
                                        <p:tgtEl>
                                          <p:spTgt spid="32"/>
                                        </p:tgtEl>
                                        <p:attrNameLst>
                                          <p:attrName>ppt_y</p:attrName>
                                        </p:attrNameLst>
                                      </p:cBhvr>
                                      <p:tavLst>
                                        <p:tav tm="0">
                                          <p:val>
                                            <p:strVal val="#ppt_y+.1"/>
                                          </p:val>
                                        </p:tav>
                                        <p:tav tm="100000">
                                          <p:val>
                                            <p:strVal val="#ppt_y"/>
                                          </p:val>
                                        </p:tav>
                                      </p:tavLst>
                                    </p:anim>
                                  </p:childTnLst>
                                </p:cTn>
                              </p:par>
                              <p:par>
                                <p:cTn fill="hold" grpId="0" id="116" nodeType="withEffect" presetClass="entr" presetID="42" presetSubtype="0">
                                  <p:stCondLst>
                                    <p:cond delay="0"/>
                                  </p:stCondLst>
                                  <p:childTnLst>
                                    <p:set>
                                      <p:cBhvr>
                                        <p:cTn dur="1" fill="hold" id="117">
                                          <p:stCondLst>
                                            <p:cond delay="0"/>
                                          </p:stCondLst>
                                        </p:cTn>
                                        <p:tgtEl>
                                          <p:spTgt spid="33"/>
                                        </p:tgtEl>
                                        <p:attrNameLst>
                                          <p:attrName>style.visibility</p:attrName>
                                        </p:attrNameLst>
                                      </p:cBhvr>
                                      <p:to>
                                        <p:strVal val="visible"/>
                                      </p:to>
                                    </p:set>
                                    <p:animEffect filter="fade" transition="in">
                                      <p:cBhvr>
                                        <p:cTn dur="1000" id="118"/>
                                        <p:tgtEl>
                                          <p:spTgt spid="33"/>
                                        </p:tgtEl>
                                      </p:cBhvr>
                                    </p:animEffect>
                                    <p:anim calcmode="lin" valueType="num">
                                      <p:cBhvr>
                                        <p:cTn dur="1000" fill="hold" id="119"/>
                                        <p:tgtEl>
                                          <p:spTgt spid="33"/>
                                        </p:tgtEl>
                                        <p:attrNameLst>
                                          <p:attrName>ppt_x</p:attrName>
                                        </p:attrNameLst>
                                      </p:cBhvr>
                                      <p:tavLst>
                                        <p:tav tm="0">
                                          <p:val>
                                            <p:strVal val="#ppt_x"/>
                                          </p:val>
                                        </p:tav>
                                        <p:tav tm="100000">
                                          <p:val>
                                            <p:strVal val="#ppt_x"/>
                                          </p:val>
                                        </p:tav>
                                      </p:tavLst>
                                    </p:anim>
                                    <p:anim calcmode="lin" valueType="num">
                                      <p:cBhvr>
                                        <p:cTn dur="1000" fill="hold" id="120"/>
                                        <p:tgtEl>
                                          <p:spTgt spid="33"/>
                                        </p:tgtEl>
                                        <p:attrNameLst>
                                          <p:attrName>ppt_y</p:attrName>
                                        </p:attrNameLst>
                                      </p:cBhvr>
                                      <p:tavLst>
                                        <p:tav tm="0">
                                          <p:val>
                                            <p:strVal val="#ppt_y+.1"/>
                                          </p:val>
                                        </p:tav>
                                        <p:tav tm="100000">
                                          <p:val>
                                            <p:strVal val="#ppt_y"/>
                                          </p:val>
                                        </p:tav>
                                      </p:tavLst>
                                    </p:anim>
                                  </p:childTnLst>
                                </p:cTn>
                              </p:par>
                              <p:par>
                                <p:cTn fill="hold" grpId="0" id="121" nodeType="withEffect" presetClass="entr" presetID="42" presetSubtype="0">
                                  <p:stCondLst>
                                    <p:cond delay="0"/>
                                  </p:stCondLst>
                                  <p:childTnLst>
                                    <p:set>
                                      <p:cBhvr>
                                        <p:cTn dur="1" fill="hold" id="122">
                                          <p:stCondLst>
                                            <p:cond delay="0"/>
                                          </p:stCondLst>
                                        </p:cTn>
                                        <p:tgtEl>
                                          <p:spTgt spid="34"/>
                                        </p:tgtEl>
                                        <p:attrNameLst>
                                          <p:attrName>style.visibility</p:attrName>
                                        </p:attrNameLst>
                                      </p:cBhvr>
                                      <p:to>
                                        <p:strVal val="visible"/>
                                      </p:to>
                                    </p:set>
                                    <p:animEffect filter="fade" transition="in">
                                      <p:cBhvr>
                                        <p:cTn dur="1000" id="123"/>
                                        <p:tgtEl>
                                          <p:spTgt spid="34"/>
                                        </p:tgtEl>
                                      </p:cBhvr>
                                    </p:animEffect>
                                    <p:anim calcmode="lin" valueType="num">
                                      <p:cBhvr>
                                        <p:cTn dur="1000" fill="hold" id="124"/>
                                        <p:tgtEl>
                                          <p:spTgt spid="34"/>
                                        </p:tgtEl>
                                        <p:attrNameLst>
                                          <p:attrName>ppt_x</p:attrName>
                                        </p:attrNameLst>
                                      </p:cBhvr>
                                      <p:tavLst>
                                        <p:tav tm="0">
                                          <p:val>
                                            <p:strVal val="#ppt_x"/>
                                          </p:val>
                                        </p:tav>
                                        <p:tav tm="100000">
                                          <p:val>
                                            <p:strVal val="#ppt_x"/>
                                          </p:val>
                                        </p:tav>
                                      </p:tavLst>
                                    </p:anim>
                                    <p:anim calcmode="lin" valueType="num">
                                      <p:cBhvr>
                                        <p:cTn dur="1000" fill="hold" id="125"/>
                                        <p:tgtEl>
                                          <p:spTgt spid="34"/>
                                        </p:tgtEl>
                                        <p:attrNameLst>
                                          <p:attrName>ppt_y</p:attrName>
                                        </p:attrNameLst>
                                      </p:cBhvr>
                                      <p:tavLst>
                                        <p:tav tm="0">
                                          <p:val>
                                            <p:strVal val="#ppt_y+.1"/>
                                          </p:val>
                                        </p:tav>
                                        <p:tav tm="100000">
                                          <p:val>
                                            <p:strVal val="#ppt_y"/>
                                          </p:val>
                                        </p:tav>
                                      </p:tavLst>
                                    </p:anim>
                                  </p:childTnLst>
                                </p:cTn>
                              </p:par>
                              <p:par>
                                <p:cTn fill="hold" grpId="0" id="126" nodeType="withEffect" presetClass="entr" presetID="42" presetSubtype="0">
                                  <p:stCondLst>
                                    <p:cond delay="0"/>
                                  </p:stCondLst>
                                  <p:childTnLst>
                                    <p:set>
                                      <p:cBhvr>
                                        <p:cTn dur="1" fill="hold" id="127">
                                          <p:stCondLst>
                                            <p:cond delay="0"/>
                                          </p:stCondLst>
                                        </p:cTn>
                                        <p:tgtEl>
                                          <p:spTgt spid="35"/>
                                        </p:tgtEl>
                                        <p:attrNameLst>
                                          <p:attrName>style.visibility</p:attrName>
                                        </p:attrNameLst>
                                      </p:cBhvr>
                                      <p:to>
                                        <p:strVal val="visible"/>
                                      </p:to>
                                    </p:set>
                                    <p:animEffect filter="fade" transition="in">
                                      <p:cBhvr>
                                        <p:cTn dur="1000" id="128"/>
                                        <p:tgtEl>
                                          <p:spTgt spid="35"/>
                                        </p:tgtEl>
                                      </p:cBhvr>
                                    </p:animEffect>
                                    <p:anim calcmode="lin" valueType="num">
                                      <p:cBhvr>
                                        <p:cTn dur="1000" fill="hold" id="129"/>
                                        <p:tgtEl>
                                          <p:spTgt spid="35"/>
                                        </p:tgtEl>
                                        <p:attrNameLst>
                                          <p:attrName>ppt_x</p:attrName>
                                        </p:attrNameLst>
                                      </p:cBhvr>
                                      <p:tavLst>
                                        <p:tav tm="0">
                                          <p:val>
                                            <p:strVal val="#ppt_x"/>
                                          </p:val>
                                        </p:tav>
                                        <p:tav tm="100000">
                                          <p:val>
                                            <p:strVal val="#ppt_x"/>
                                          </p:val>
                                        </p:tav>
                                      </p:tavLst>
                                    </p:anim>
                                    <p:anim calcmode="lin" valueType="num">
                                      <p:cBhvr>
                                        <p:cTn dur="1000" fill="hold" id="130"/>
                                        <p:tgtEl>
                                          <p:spTgt spid="35"/>
                                        </p:tgtEl>
                                        <p:attrNameLst>
                                          <p:attrName>ppt_y</p:attrName>
                                        </p:attrNameLst>
                                      </p:cBhvr>
                                      <p:tavLst>
                                        <p:tav tm="0">
                                          <p:val>
                                            <p:strVal val="#ppt_y+.1"/>
                                          </p:val>
                                        </p:tav>
                                        <p:tav tm="100000">
                                          <p:val>
                                            <p:strVal val="#ppt_y"/>
                                          </p:val>
                                        </p:tav>
                                      </p:tavLst>
                                    </p:anim>
                                  </p:childTnLst>
                                </p:cTn>
                              </p:par>
                              <p:par>
                                <p:cTn fill="hold" id="131" nodeType="withEffect" presetClass="entr" presetID="42" presetSubtype="0">
                                  <p:stCondLst>
                                    <p:cond delay="0"/>
                                  </p:stCondLst>
                                  <p:childTnLst>
                                    <p:set>
                                      <p:cBhvr>
                                        <p:cTn dur="1" fill="hold" id="132">
                                          <p:stCondLst>
                                            <p:cond delay="0"/>
                                          </p:stCondLst>
                                        </p:cTn>
                                        <p:tgtEl>
                                          <p:spTgt spid="36"/>
                                        </p:tgtEl>
                                        <p:attrNameLst>
                                          <p:attrName>style.visibility</p:attrName>
                                        </p:attrNameLst>
                                      </p:cBhvr>
                                      <p:to>
                                        <p:strVal val="visible"/>
                                      </p:to>
                                    </p:set>
                                    <p:animEffect filter="fade" transition="in">
                                      <p:cBhvr>
                                        <p:cTn dur="1000" id="133"/>
                                        <p:tgtEl>
                                          <p:spTgt spid="36"/>
                                        </p:tgtEl>
                                      </p:cBhvr>
                                    </p:animEffect>
                                    <p:anim calcmode="lin" valueType="num">
                                      <p:cBhvr>
                                        <p:cTn dur="1000" fill="hold" id="134"/>
                                        <p:tgtEl>
                                          <p:spTgt spid="36"/>
                                        </p:tgtEl>
                                        <p:attrNameLst>
                                          <p:attrName>ppt_x</p:attrName>
                                        </p:attrNameLst>
                                      </p:cBhvr>
                                      <p:tavLst>
                                        <p:tav tm="0">
                                          <p:val>
                                            <p:strVal val="#ppt_x"/>
                                          </p:val>
                                        </p:tav>
                                        <p:tav tm="100000">
                                          <p:val>
                                            <p:strVal val="#ppt_x"/>
                                          </p:val>
                                        </p:tav>
                                      </p:tavLst>
                                    </p:anim>
                                    <p:anim calcmode="lin" valueType="num">
                                      <p:cBhvr>
                                        <p:cTn dur="1000" fill="hold" id="135"/>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P grpId="0" spid="14"/>
      <p:bldP grpId="0" spid="15"/>
      <p:bldP grpId="0" spid="21"/>
      <p:bldP grpId="0" spid="22"/>
      <p:bldP grpId="0" spid="23"/>
      <p:bldP grpId="0" spid="27"/>
      <p:bldP grpId="0" spid="28"/>
      <p:bldP grpId="0" spid="29"/>
      <p:bldP grpId="0" spid="30"/>
      <p:bldP grpId="0" spid="31"/>
      <p:bldP grpId="0" spid="32"/>
      <p:bldP grpId="0" spid="33"/>
      <p:bldP grpId="0" spid="34"/>
      <p:bldP grpId="0" spid="35"/>
      <p:bldP grpId="0" spid="43"/>
      <p:bldP grpId="0" spid="44"/>
      <p:bldP grpId="0" spid="45"/>
      <p:bldP grpId="0" spid="46"/>
      <p:bldP grpId="0" spid="47"/>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2" name="图片 21">
            <a:extLst>
              <a:ext uri="{FF2B5EF4-FFF2-40B4-BE49-F238E27FC236}">
                <a16:creationId xmlns:a16="http://schemas.microsoft.com/office/drawing/2014/main" id="{3D55C0A8-CB76-41AD-B9D3-81A427DA49FF}"/>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grpSp>
        <p:nvGrpSpPr>
          <p:cNvPr id="24" name="组合 23">
            <a:extLst>
              <a:ext uri="{FF2B5EF4-FFF2-40B4-BE49-F238E27FC236}">
                <a16:creationId xmlns:a16="http://schemas.microsoft.com/office/drawing/2014/main" id="{B1B7DECE-C8D7-4347-8204-F66814D9503B}"/>
              </a:ext>
            </a:extLst>
          </p:cNvPr>
          <p:cNvGrpSpPr/>
          <p:nvPr/>
        </p:nvGrpSpPr>
        <p:grpSpPr>
          <a:xfrm flipH="1">
            <a:off x="5776786" y="1716158"/>
            <a:ext cx="1898326" cy="3590060"/>
            <a:chOff x="4383047" y="1309664"/>
            <a:chExt cx="1888896" cy="3590060"/>
          </a:xfrm>
          <a:effectLst>
            <a:outerShdw algn="ctr" blurRad="25400" dir="7080000" dist="38100" rotWithShape="0">
              <a:srgbClr val="000000">
                <a:alpha val="0"/>
              </a:srgbClr>
            </a:outerShdw>
          </a:effectLst>
        </p:grpSpPr>
        <p:grpSp>
          <p:nvGrpSpPr>
            <p:cNvPr id="25" name="组合 24">
              <a:extLst>
                <a:ext uri="{FF2B5EF4-FFF2-40B4-BE49-F238E27FC236}">
                  <a16:creationId xmlns:a16="http://schemas.microsoft.com/office/drawing/2014/main" id="{44467641-9A15-40B3-8F9C-0ECCE0476E41}"/>
                </a:ext>
              </a:extLst>
            </p:cNvPr>
            <p:cNvGrpSpPr/>
            <p:nvPr/>
          </p:nvGrpSpPr>
          <p:grpSpPr>
            <a:xfrm>
              <a:off x="4383047" y="1309664"/>
              <a:ext cx="1888896" cy="3590060"/>
              <a:chOff x="4383047" y="1309664"/>
              <a:chExt cx="1888896" cy="3590060"/>
            </a:xfrm>
          </p:grpSpPr>
          <p:sp>
            <p:nvSpPr>
              <p:cNvPr id="27" name="18">
                <a:extLst>
                  <a:ext uri="{FF2B5EF4-FFF2-40B4-BE49-F238E27FC236}">
                    <a16:creationId xmlns:a16="http://schemas.microsoft.com/office/drawing/2014/main" id="{0CE6BDD4-19FB-4BB0-84F9-B4119A92DF75}"/>
                  </a:ext>
                </a:extLst>
              </p:cNvPr>
              <p:cNvSpPr>
                <a:spLocks noChangeArrowheads="1"/>
              </p:cNvSpPr>
              <p:nvPr>
                <p:custDataLst>
                  <p:tags r:id="rId4"/>
                </p:custDataLst>
              </p:nvPr>
            </p:nvSpPr>
            <p:spPr bwMode="auto">
              <a:xfrm>
                <a:off x="4383046" y="1309664"/>
                <a:ext cx="1180022" cy="1463040"/>
              </a:xfrm>
              <a:prstGeom prst="rect">
                <a:avLst/>
              </a:prstGeom>
              <a:noFill/>
              <a:ln w="12700">
                <a:noFill/>
                <a:miter lim="800000"/>
              </a:ln>
              <a:extLst>
                <a:ext uri="{909E8E84-426E-40DD-AFC4-6F175D3DCCD1}">
                  <a14:hiddenFill>
                    <a:solidFill>
                      <a:srgbClr val="FFFFFF"/>
                    </a:solidFill>
                  </a14:hiddenFill>
                </a:ext>
              </a:extLst>
            </p:spPr>
            <p:txBody>
              <a:bodyPr bIns="0" lIns="0" rIns="0" tIns="0" wrap="square">
                <a:spAutoFit/>
              </a:bodyPr>
              <a:lstStyle/>
              <a:p>
                <a:pPr algn="ctr" fontAlgn="base">
                  <a:spcBef>
                    <a:spcPct val="0"/>
                  </a:spcBef>
                  <a:spcAft>
                    <a:spcPct val="0"/>
                  </a:spcAft>
                </a:pPr>
                <a:r>
                  <a:rPr altLang="en-US" lang="zh-CN" sz="9600">
                    <a:solidFill>
                      <a:srgbClr val="769867"/>
                    </a:solidFill>
                    <a:latin charset="-122" panose="02000000000000000000" pitchFamily="2" typeface="方正细谭黑简体"/>
                    <a:ea charset="-122" panose="02000000000000000000" pitchFamily="2" typeface="方正细谭黑简体"/>
                    <a:cs charset="-122" pitchFamily="2" typeface="宋体"/>
                  </a:rPr>
                  <a:t>谢</a:t>
                </a:r>
              </a:p>
            </p:txBody>
          </p:sp>
          <p:sp>
            <p:nvSpPr>
              <p:cNvPr id="28" name="18">
                <a:extLst>
                  <a:ext uri="{FF2B5EF4-FFF2-40B4-BE49-F238E27FC236}">
                    <a16:creationId xmlns:a16="http://schemas.microsoft.com/office/drawing/2014/main" id="{47F062EB-C01D-47CE-ACDF-9F3FF06DD74D}"/>
                  </a:ext>
                </a:extLst>
              </p:cNvPr>
              <p:cNvSpPr>
                <a:spLocks noChangeArrowheads="1"/>
              </p:cNvSpPr>
              <p:nvPr>
                <p:custDataLst>
                  <p:tags r:id="rId5"/>
                </p:custDataLst>
              </p:nvPr>
            </p:nvSpPr>
            <p:spPr bwMode="auto">
              <a:xfrm>
                <a:off x="4915838" y="2379836"/>
                <a:ext cx="1180022" cy="1097280"/>
              </a:xfrm>
              <a:prstGeom prst="rect">
                <a:avLst/>
              </a:prstGeom>
              <a:noFill/>
              <a:ln w="12700">
                <a:noFill/>
                <a:miter lim="800000"/>
              </a:ln>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谢</a:t>
                </a:r>
              </a:p>
            </p:txBody>
          </p:sp>
          <p:sp>
            <p:nvSpPr>
              <p:cNvPr id="29" name="18">
                <a:extLst>
                  <a:ext uri="{FF2B5EF4-FFF2-40B4-BE49-F238E27FC236}">
                    <a16:creationId xmlns:a16="http://schemas.microsoft.com/office/drawing/2014/main" id="{8659F312-F2AC-4C62-AD0E-C553A0E9E491}"/>
                  </a:ext>
                </a:extLst>
              </p:cNvPr>
              <p:cNvSpPr>
                <a:spLocks noChangeArrowheads="1"/>
              </p:cNvSpPr>
              <p:nvPr>
                <p:custDataLst>
                  <p:tags r:id="rId6"/>
                </p:custDataLst>
              </p:nvPr>
            </p:nvSpPr>
            <p:spPr bwMode="auto">
              <a:xfrm>
                <a:off x="4508783" y="3145668"/>
                <a:ext cx="1180022" cy="1097280"/>
              </a:xfrm>
              <a:prstGeom prst="rect">
                <a:avLst/>
              </a:prstGeom>
              <a:noFill/>
              <a:ln w="12700">
                <a:noFill/>
                <a:miter lim="800000"/>
              </a:ln>
              <a:extLst>
                <a:ext uri="{909E8E84-426E-40DD-AFC4-6F175D3DCCD1}">
                  <a14:hiddenFill>
                    <a:solidFill>
                      <a:srgbClr val="FFFFFF"/>
                    </a:solidFill>
                  </a14:hiddenFill>
                </a:ext>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观</a:t>
                </a:r>
              </a:p>
            </p:txBody>
          </p:sp>
          <p:sp>
            <p:nvSpPr>
              <p:cNvPr id="30" name="18">
                <a:extLst>
                  <a:ext uri="{FF2B5EF4-FFF2-40B4-BE49-F238E27FC236}">
                    <a16:creationId xmlns:a16="http://schemas.microsoft.com/office/drawing/2014/main" id="{86AB1749-3FFA-4C1C-8A39-E867A5A615C3}"/>
                  </a:ext>
                </a:extLst>
              </p:cNvPr>
              <p:cNvSpPr>
                <a:spLocks noChangeArrowheads="1"/>
              </p:cNvSpPr>
              <p:nvPr>
                <p:custDataLst>
                  <p:tags r:id="rId7"/>
                </p:custDataLst>
              </p:nvPr>
            </p:nvSpPr>
            <p:spPr bwMode="auto">
              <a:xfrm>
                <a:off x="5091921" y="3791728"/>
                <a:ext cx="1180022" cy="1097280"/>
              </a:xfrm>
              <a:prstGeom prst="rect">
                <a:avLst/>
              </a:prstGeom>
              <a:noFill/>
              <a:ln w="12700">
                <a:noFill/>
                <a:miter lim="800000"/>
              </a:ln>
              <a:extLst/>
            </p:spPr>
            <p:txBody>
              <a:bodyPr bIns="0" lIns="0" rIns="0" tIns="0" wrap="square">
                <a:spAutoFit/>
              </a:bodyPr>
              <a:lstStyle/>
              <a:p>
                <a:pPr algn="ctr" fontAlgn="base">
                  <a:spcBef>
                    <a:spcPct val="0"/>
                  </a:spcBef>
                  <a:spcAft>
                    <a:spcPct val="0"/>
                  </a:spcAft>
                </a:pPr>
                <a:r>
                  <a:rPr altLang="en-US" lang="zh-CN" sz="7200">
                    <a:solidFill>
                      <a:srgbClr val="769867"/>
                    </a:solidFill>
                    <a:latin charset="-122" panose="02000000000000000000" pitchFamily="2" typeface="方正细谭黑简体"/>
                    <a:ea charset="-122" panose="02000000000000000000" pitchFamily="2" typeface="方正细谭黑简体"/>
                    <a:cs charset="-122" pitchFamily="2" typeface="宋体"/>
                  </a:rPr>
                  <a:t>看</a:t>
                </a:r>
              </a:p>
            </p:txBody>
          </p:sp>
        </p:grpSp>
        <p:sp>
          <p:nvSpPr>
            <p:cNvPr id="26" name="18">
              <a:extLst>
                <a:ext uri="{FF2B5EF4-FFF2-40B4-BE49-F238E27FC236}">
                  <a16:creationId xmlns:a16="http://schemas.microsoft.com/office/drawing/2014/main" id="{879824E9-E22F-4D8C-A42C-702DD2283039}"/>
                </a:ext>
              </a:extLst>
            </p:cNvPr>
            <p:cNvSpPr>
              <a:spLocks noChangeArrowheads="1"/>
            </p:cNvSpPr>
            <p:nvPr>
              <p:custDataLst>
                <p:tags r:id="rId8"/>
              </p:custDataLst>
            </p:nvPr>
          </p:nvSpPr>
          <p:spPr bwMode="auto">
            <a:xfrm>
              <a:off x="5582257" y="1463049"/>
              <a:ext cx="363943" cy="1151161"/>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algn="ctr" fontAlgn="base">
                <a:spcBef>
                  <a:spcPct val="0"/>
                </a:spcBef>
                <a:spcAft>
                  <a:spcPct val="0"/>
                </a:spcAft>
              </a:pPr>
              <a:r>
                <a:rPr altLang="zh-CN" b="1" lang="en-US" sz="2400">
                  <a:solidFill>
                    <a:srgbClr val="769867"/>
                  </a:solidFill>
                  <a:latin charset="-122" panose="02000000000000000000" pitchFamily="2" typeface="方正细谭黑简体"/>
                  <a:ea charset="-122" panose="02000000000000000000" pitchFamily="2" typeface="方正细谭黑简体"/>
                  <a:cs charset="-122" pitchFamily="2" typeface="宋体"/>
                </a:rPr>
                <a:t>REPORT</a:t>
              </a:r>
            </a:p>
          </p:txBody>
        </p:sp>
      </p:grpSp>
      <p:grpSp>
        <p:nvGrpSpPr>
          <p:cNvPr id="31" name="组合 30">
            <a:extLst>
              <a:ext uri="{FF2B5EF4-FFF2-40B4-BE49-F238E27FC236}">
                <a16:creationId xmlns:a16="http://schemas.microsoft.com/office/drawing/2014/main" id="{E147B4B2-CA78-4821-89CA-B0CF27567336}"/>
              </a:ext>
            </a:extLst>
          </p:cNvPr>
          <p:cNvGrpSpPr/>
          <p:nvPr/>
        </p:nvGrpSpPr>
        <p:grpSpPr>
          <a:xfrm flipH="1">
            <a:off x="3950261" y="1940383"/>
            <a:ext cx="1449132" cy="3895393"/>
            <a:chOff x="6576060" y="1798320"/>
            <a:chExt cx="1449132" cy="3895393"/>
          </a:xfrm>
        </p:grpSpPr>
        <p:grpSp>
          <p:nvGrpSpPr>
            <p:cNvPr id="32" name="组合 31">
              <a:extLst>
                <a:ext uri="{FF2B5EF4-FFF2-40B4-BE49-F238E27FC236}">
                  <a16:creationId xmlns:a16="http://schemas.microsoft.com/office/drawing/2014/main" id="{F5025CD4-810E-46DB-8550-4DA9BEEB71FE}"/>
                </a:ext>
              </a:extLst>
            </p:cNvPr>
            <p:cNvGrpSpPr/>
            <p:nvPr/>
          </p:nvGrpSpPr>
          <p:grpSpPr>
            <a:xfrm>
              <a:off x="6576060" y="1798320"/>
              <a:ext cx="396240" cy="2302322"/>
              <a:chOff x="6576060" y="1798320"/>
              <a:chExt cx="396240" cy="2302322"/>
            </a:xfrm>
          </p:grpSpPr>
          <p:sp>
            <p:nvSpPr>
              <p:cNvPr id="34" name="矩形 33">
                <a:extLst>
                  <a:ext uri="{FF2B5EF4-FFF2-40B4-BE49-F238E27FC236}">
                    <a16:creationId xmlns:a16="http://schemas.microsoft.com/office/drawing/2014/main" id="{49D8FFC0-2108-4FDF-8BEE-97A0EBDF0325}"/>
                  </a:ext>
                </a:extLst>
              </p:cNvPr>
              <p:cNvSpPr/>
              <p:nvPr/>
            </p:nvSpPr>
            <p:spPr>
              <a:xfrm>
                <a:off x="6576060" y="1798320"/>
                <a:ext cx="396240" cy="2302322"/>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18">
                <a:extLst>
                  <a:ext uri="{FF2B5EF4-FFF2-40B4-BE49-F238E27FC236}">
                    <a16:creationId xmlns:a16="http://schemas.microsoft.com/office/drawing/2014/main" id="{CA04FC11-76AD-475E-AC68-D11FA89E4939}"/>
                  </a:ext>
                </a:extLst>
              </p:cNvPr>
              <p:cNvSpPr>
                <a:spLocks noChangeArrowheads="1"/>
              </p:cNvSpPr>
              <p:nvPr>
                <p:custDataLst>
                  <p:tags r:id="rId9"/>
                </p:custDataLst>
              </p:nvPr>
            </p:nvSpPr>
            <p:spPr bwMode="auto">
              <a:xfrm>
                <a:off x="6649805" y="1798321"/>
                <a:ext cx="259080" cy="2302321"/>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algn="ctr" fontAlgn="base">
                  <a:spcBef>
                    <a:spcPct val="0"/>
                  </a:spcBef>
                  <a:spcAft>
                    <a:spcPct val="0"/>
                  </a:spcAft>
                </a:pPr>
                <a:r>
                  <a:rPr altLang="en-US" lang="zh-CN" sz="1700">
                    <a:solidFill>
                      <a:schemeClr val="bg1"/>
                    </a:solidFill>
                    <a:latin charset="-122" panose="02000000000000000000" pitchFamily="2" typeface="方正细谭黑简体"/>
                    <a:ea charset="-122" panose="02000000000000000000" pitchFamily="2" typeface="方正细谭黑简体"/>
                    <a:cs charset="-122" pitchFamily="2" typeface="宋体"/>
                  </a:rPr>
                  <a:t>企业公司商务通用模板</a:t>
                </a:r>
              </a:p>
            </p:txBody>
          </p:sp>
        </p:grpSp>
        <p:sp>
          <p:nvSpPr>
            <p:cNvPr id="33" name="18">
              <a:extLst>
                <a:ext uri="{FF2B5EF4-FFF2-40B4-BE49-F238E27FC236}">
                  <a16:creationId xmlns:a16="http://schemas.microsoft.com/office/drawing/2014/main" id="{29D97A07-CBC1-4916-A6DC-B7CDEE81A79C}"/>
                </a:ext>
              </a:extLst>
            </p:cNvPr>
            <p:cNvSpPr>
              <a:spLocks noChangeArrowheads="1"/>
            </p:cNvSpPr>
            <p:nvPr>
              <p:custDataLst>
                <p:tags r:id="rId10"/>
              </p:custDataLst>
            </p:nvPr>
          </p:nvSpPr>
          <p:spPr bwMode="auto">
            <a:xfrm>
              <a:off x="7163419" y="1798320"/>
              <a:ext cx="853440" cy="3895393"/>
            </a:xfrm>
            <a:prstGeom prst="rect">
              <a:avLst/>
            </a:prstGeom>
            <a:noFill/>
            <a:ln w="12700">
              <a:noFill/>
              <a:miter lim="800000"/>
            </a:ln>
            <a:extLst>
              <a:ext uri="{909E8E84-426E-40DD-AFC4-6F175D3DCCD1}">
                <a14:hiddenFill>
                  <a:solidFill>
                    <a:srgbClr val="FFFFFF"/>
                  </a:solidFill>
                </a14:hiddenFill>
              </a:ext>
            </a:extLst>
          </p:spPr>
          <p:txBody>
            <a:bodyPr bIns="0" lIns="0" rIns="0" tIns="0" vert="eaVert" wrap="square">
              <a:spAutoFit/>
            </a:bodyPr>
            <a:lstStyle/>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我们热爱音乐 / 关注娱乐 / 钟爱设计，</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我们用更专业、更专注，</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夏天热力邀请你各我们一起，</a:t>
              </a:r>
            </a:p>
            <a:p>
              <a:pPr fontAlgn="base">
                <a:spcBef>
                  <a:spcPct val="0"/>
                </a:spcBef>
                <a:spcAft>
                  <a:spcPct val="0"/>
                </a:spcAft>
              </a:pPr>
              <a:r>
                <a:rPr altLang="en-US" lang="zh-CN" sz="1400">
                  <a:solidFill>
                    <a:srgbClr val="769867"/>
                  </a:solidFill>
                  <a:latin charset="-122" panose="02010509060101010101" pitchFamily="49" typeface="幼圆"/>
                  <a:ea charset="-122" panose="02010509060101010101" pitchFamily="49" typeface="幼圆"/>
                  <a:cs charset="-122" pitchFamily="2" typeface="宋体"/>
                </a:rPr>
                <a:t>缔造感官世界中独一无二的完美设计……</a:t>
              </a:r>
            </a:p>
          </p:txBody>
        </p:sp>
      </p:grpSp>
      <p:sp>
        <p:nvSpPr>
          <p:cNvPr id="49" name="矩形 48">
            <a:extLst>
              <a:ext uri="{FF2B5EF4-FFF2-40B4-BE49-F238E27FC236}">
                <a16:creationId xmlns:a16="http://schemas.microsoft.com/office/drawing/2014/main" id="{DECBC6C4-BAAF-4B2F-B5A1-B9DFB78A1219}"/>
              </a:ext>
            </a:extLst>
          </p:cNvPr>
          <p:cNvSpPr/>
          <p:nvPr/>
        </p:nvSpPr>
        <p:spPr>
          <a:xfrm flipH="1" rot="10800000">
            <a:off x="5621399" y="1940383"/>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endParaRPr>
          </a:p>
        </p:txBody>
      </p:sp>
      <p:pic>
        <p:nvPicPr>
          <p:cNvPr id="50" name="图片 49">
            <a:extLst>
              <a:ext uri="{FF2B5EF4-FFF2-40B4-BE49-F238E27FC236}">
                <a16:creationId xmlns:a16="http://schemas.microsoft.com/office/drawing/2014/main" id="{B64ABDCB-83D8-4959-8B6E-77B3BC572EA9}"/>
              </a:ext>
            </a:extLst>
          </p:cNvPr>
          <p:cNvPicPr>
            <a:picLocks noChangeAspect="1"/>
          </p:cNvPicPr>
          <p:nvPr/>
        </p:nvPicPr>
        <p:blipFill>
          <a:blip r:embed="rId11">
            <a:extLst>
              <a:ext uri="{28A0092B-C50C-407E-A947-70E740481C1C}">
                <a14:useLocalDpi val="0"/>
              </a:ext>
            </a:extLst>
          </a:blip>
          <a:stretch>
            <a:fillRect/>
          </a:stretch>
        </p:blipFill>
        <p:spPr>
          <a:xfrm>
            <a:off x="7222675" y="2423525"/>
            <a:ext cx="1695238" cy="1866667"/>
          </a:xfrm>
          <a:prstGeom prst="rect">
            <a:avLst/>
          </a:prstGeom>
        </p:spPr>
      </p:pic>
    </p:spTree>
    <p:extLst>
      <p:ext uri="{BB962C8B-B14F-4D97-AF65-F5344CB8AC3E}">
        <p14:creationId val="389240425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21">
                                  <p:stCondLst>
                                    <p:cond delay="0"/>
                                  </p:stCondLst>
                                  <p:childTnLst>
                                    <p:set>
                                      <p:cBhvr>
                                        <p:cTn dur="1" fill="hold" id="6">
                                          <p:stCondLst>
                                            <p:cond delay="0"/>
                                          </p:stCondLst>
                                        </p:cTn>
                                        <p:tgtEl>
                                          <p:spTgt spid="22"/>
                                        </p:tgtEl>
                                        <p:attrNameLst>
                                          <p:attrName>style.visibility</p:attrName>
                                        </p:attrNameLst>
                                      </p:cBhvr>
                                      <p:to>
                                        <p:strVal val="visible"/>
                                      </p:to>
                                    </p:set>
                                    <p:animEffect filter="barn(inVertical)" transition="in">
                                      <p:cBhvr>
                                        <p:cTn dur="750" id="7"/>
                                        <p:tgtEl>
                                          <p:spTgt spid="22"/>
                                        </p:tgtEl>
                                      </p:cBhvr>
                                    </p:animEffect>
                                  </p:childTnLst>
                                </p:cTn>
                              </p:par>
                            </p:childTnLst>
                          </p:cTn>
                        </p:par>
                        <p:par>
                          <p:cTn fill="hold" id="8" nodeType="afterGroup">
                            <p:stCondLst>
                              <p:cond delay="750"/>
                            </p:stCondLst>
                            <p:childTnLst>
                              <p:par>
                                <p:cTn fill="hold" grpId="0" id="9" nodeType="afterEffect" presetClass="entr" presetID="22" presetSubtype="1">
                                  <p:stCondLst>
                                    <p:cond delay="0"/>
                                  </p:stCondLst>
                                  <p:childTnLst>
                                    <p:set>
                                      <p:cBhvr>
                                        <p:cTn dur="1" fill="hold" id="10">
                                          <p:stCondLst>
                                            <p:cond delay="0"/>
                                          </p:stCondLst>
                                        </p:cTn>
                                        <p:tgtEl>
                                          <p:spTgt spid="49"/>
                                        </p:tgtEl>
                                        <p:attrNameLst>
                                          <p:attrName>style.visibility</p:attrName>
                                        </p:attrNameLst>
                                      </p:cBhvr>
                                      <p:to>
                                        <p:strVal val="visible"/>
                                      </p:to>
                                    </p:set>
                                    <p:animEffect filter="wipe(up)" transition="in">
                                      <p:cBhvr>
                                        <p:cTn dur="500" id="11"/>
                                        <p:tgtEl>
                                          <p:spTgt spid="49"/>
                                        </p:tgtEl>
                                      </p:cBhvr>
                                    </p:animEffect>
                                  </p:childTnLst>
                                </p:cTn>
                              </p:par>
                            </p:childTnLst>
                          </p:cTn>
                        </p:par>
                        <p:par>
                          <p:cTn fill="hold" id="12" nodeType="afterGroup">
                            <p:stCondLst>
                              <p:cond delay="1250"/>
                            </p:stCondLst>
                            <p:childTnLst>
                              <p:par>
                                <p:cTn accel="68000" fill="hold" id="13" nodeType="afterEffect" presetClass="entr" presetID="2" presetSubtype="1">
                                  <p:stCondLst>
                                    <p:cond delay="0"/>
                                  </p:stCondLst>
                                  <p:childTnLst>
                                    <p:set>
                                      <p:cBhvr>
                                        <p:cTn dur="1" fill="hold" id="14">
                                          <p:stCondLst>
                                            <p:cond delay="0"/>
                                          </p:stCondLst>
                                        </p:cTn>
                                        <p:tgtEl>
                                          <p:spTgt spid="24"/>
                                        </p:tgtEl>
                                        <p:attrNameLst>
                                          <p:attrName>style.visibility</p:attrName>
                                        </p:attrNameLst>
                                      </p:cBhvr>
                                      <p:to>
                                        <p:strVal val="visible"/>
                                      </p:to>
                                    </p:set>
                                    <p:anim calcmode="lin" valueType="num">
                                      <p:cBhvr additive="base">
                                        <p:cTn dur="1500" fill="hold" id="15"/>
                                        <p:tgtEl>
                                          <p:spTgt spid="24"/>
                                        </p:tgtEl>
                                        <p:attrNameLst>
                                          <p:attrName>ppt_x</p:attrName>
                                        </p:attrNameLst>
                                      </p:cBhvr>
                                      <p:tavLst>
                                        <p:tav tm="0">
                                          <p:val>
                                            <p:strVal val="#ppt_x"/>
                                          </p:val>
                                        </p:tav>
                                        <p:tav tm="100000">
                                          <p:val>
                                            <p:strVal val="#ppt_x"/>
                                          </p:val>
                                        </p:tav>
                                      </p:tavLst>
                                    </p:anim>
                                    <p:anim calcmode="lin" valueType="num">
                                      <p:cBhvr additive="base">
                                        <p:cTn dur="1500" fill="hold" id="16"/>
                                        <p:tgtEl>
                                          <p:spTgt spid="24"/>
                                        </p:tgtEl>
                                        <p:attrNameLst>
                                          <p:attrName>ppt_y</p:attrName>
                                        </p:attrNameLst>
                                      </p:cBhvr>
                                      <p:tavLst>
                                        <p:tav tm="0">
                                          <p:val>
                                            <p:strVal val="0-#ppt_h/2"/>
                                          </p:val>
                                        </p:tav>
                                        <p:tav tm="100000">
                                          <p:val>
                                            <p:strVal val="#ppt_y"/>
                                          </p:val>
                                        </p:tav>
                                      </p:tavLst>
                                    </p:anim>
                                  </p:childTnLst>
                                </p:cTn>
                              </p:par>
                              <p:par>
                                <p:cTn accel="68000" fill="hold" id="17" nodeType="withEffect" presetClass="entr" presetID="2" presetSubtype="4">
                                  <p:stCondLst>
                                    <p:cond delay="0"/>
                                  </p:stCondLst>
                                  <p:childTnLst>
                                    <p:set>
                                      <p:cBhvr>
                                        <p:cTn dur="1" fill="hold" id="18">
                                          <p:stCondLst>
                                            <p:cond delay="0"/>
                                          </p:stCondLst>
                                        </p:cTn>
                                        <p:tgtEl>
                                          <p:spTgt spid="31"/>
                                        </p:tgtEl>
                                        <p:attrNameLst>
                                          <p:attrName>style.visibility</p:attrName>
                                        </p:attrNameLst>
                                      </p:cBhvr>
                                      <p:to>
                                        <p:strVal val="visible"/>
                                      </p:to>
                                    </p:set>
                                    <p:anim calcmode="lin" valueType="num">
                                      <p:cBhvr additive="base">
                                        <p:cTn dur="1500" fill="hold" id="19"/>
                                        <p:tgtEl>
                                          <p:spTgt spid="31"/>
                                        </p:tgtEl>
                                        <p:attrNameLst>
                                          <p:attrName>ppt_x</p:attrName>
                                        </p:attrNameLst>
                                      </p:cBhvr>
                                      <p:tavLst>
                                        <p:tav tm="0">
                                          <p:val>
                                            <p:strVal val="#ppt_x"/>
                                          </p:val>
                                        </p:tav>
                                        <p:tav tm="100000">
                                          <p:val>
                                            <p:strVal val="#ppt_x"/>
                                          </p:val>
                                        </p:tav>
                                      </p:tavLst>
                                    </p:anim>
                                    <p:anim calcmode="lin" valueType="num">
                                      <p:cBhvr additive="base">
                                        <p:cTn dur="1500" fill="hold" id="20"/>
                                        <p:tgtEl>
                                          <p:spTgt spid="31"/>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3">
                                  <p:stCondLst>
                                    <p:cond delay="1250"/>
                                  </p:stCondLst>
                                  <p:childTnLst>
                                    <p:set>
                                      <p:cBhvr>
                                        <p:cTn dur="1" fill="hold" id="22">
                                          <p:stCondLst>
                                            <p:cond delay="0"/>
                                          </p:stCondLst>
                                        </p:cTn>
                                        <p:tgtEl>
                                          <p:spTgt spid="50"/>
                                        </p:tgtEl>
                                        <p:attrNameLst>
                                          <p:attrName>style.visibility</p:attrName>
                                        </p:attrNameLst>
                                      </p:cBhvr>
                                      <p:to>
                                        <p:strVal val="visible"/>
                                      </p:to>
                                    </p:set>
                                    <p:anim calcmode="lin" valueType="num">
                                      <p:cBhvr additive="base">
                                        <p:cTn dur="1250" fill="hold" id="23"/>
                                        <p:tgtEl>
                                          <p:spTgt spid="50"/>
                                        </p:tgtEl>
                                        <p:attrNameLst>
                                          <p:attrName>ppt_x</p:attrName>
                                        </p:attrNameLst>
                                      </p:cBhvr>
                                      <p:tavLst>
                                        <p:tav tm="0">
                                          <p:val>
                                            <p:strVal val="1+#ppt_w/2"/>
                                          </p:val>
                                        </p:tav>
                                        <p:tav tm="100000">
                                          <p:val>
                                            <p:strVal val="#ppt_x"/>
                                          </p:val>
                                        </p:tav>
                                      </p:tavLst>
                                    </p:anim>
                                    <p:anim calcmode="lin" valueType="num">
                                      <p:cBhvr additive="base">
                                        <p:cTn dur="1250" fill="hold" id="24"/>
                                        <p:tgtEl>
                                          <p:spTgt spid="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a:extLst>
              <a:ext uri="{FF2B5EF4-FFF2-40B4-BE49-F238E27FC236}">
                <a16:creationId xmlns:a16="http://schemas.microsoft.com/office/drawing/2014/main" id="{D9EBA4CF-147A-40C1-BF1F-96780E47EB45}"/>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sp>
        <p:nvSpPr>
          <p:cNvPr id="14" name="矩形 13">
            <a:extLst>
              <a:ext uri="{FF2B5EF4-FFF2-40B4-BE49-F238E27FC236}">
                <a16:creationId xmlns:a16="http://schemas.microsoft.com/office/drawing/2014/main" id="{9C90E54D-086A-4B90-B749-95CB2AA62271}"/>
              </a:ext>
            </a:extLst>
          </p:cNvPr>
          <p:cNvSpPr/>
          <p:nvPr/>
        </p:nvSpPr>
        <p:spPr>
          <a:xfrm flipH="1" rot="10800000">
            <a:off x="4944504" y="1869625"/>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latin charset="-122" panose="02000000000000000000" pitchFamily="2" typeface="方正细谭黑简体"/>
              <a:ea charset="-122" panose="02000000000000000000" pitchFamily="2" typeface="方正细谭黑简体"/>
            </a:endParaRPr>
          </a:p>
        </p:txBody>
      </p:sp>
      <p:sp>
        <p:nvSpPr>
          <p:cNvPr id="16" name="矩形 15">
            <a:extLst>
              <a:ext uri="{FF2B5EF4-FFF2-40B4-BE49-F238E27FC236}">
                <a16:creationId xmlns:a16="http://schemas.microsoft.com/office/drawing/2014/main" id="{9F531010-F48F-47A0-B46E-B403298D8286}"/>
              </a:ext>
            </a:extLst>
          </p:cNvPr>
          <p:cNvSpPr/>
          <p:nvPr/>
        </p:nvSpPr>
        <p:spPr>
          <a:xfrm>
            <a:off x="5269363" y="2692243"/>
            <a:ext cx="3865562" cy="731520"/>
          </a:xfrm>
          <a:prstGeom prst="rect">
            <a:avLst/>
          </a:prstGeom>
        </p:spPr>
        <p:txBody>
          <a:bodyPr bIns="0" lIns="0" rIns="0" tIns="0">
            <a:spAutoFit/>
          </a:bodyPr>
          <a:lstStyle/>
          <a:p>
            <a:pPr algn="ctr" eaLnBrk="1" hangingPunct="1">
              <a:defRPr/>
            </a:pPr>
            <a:r>
              <a:rPr altLang="en-US" lang="zh-CN" noProof="1" sz="4800">
                <a:solidFill>
                  <a:srgbClr val="769867"/>
                </a:solidFill>
                <a:latin charset="-122" panose="02000000000000000000" pitchFamily="2" typeface="方正细谭黑简体"/>
                <a:ea charset="-122" panose="02000000000000000000" pitchFamily="2" typeface="方正细谭黑简体"/>
                <a:cs typeface="+mn-ea"/>
                <a:sym charset="0" pitchFamily="34" typeface="Arial"/>
              </a:rPr>
              <a:t>加入标题描述</a:t>
            </a:r>
          </a:p>
        </p:txBody>
      </p:sp>
      <p:sp>
        <p:nvSpPr>
          <p:cNvPr id="17" name="TextBox 11">
            <a:extLst>
              <a:ext uri="{FF2B5EF4-FFF2-40B4-BE49-F238E27FC236}">
                <a16:creationId xmlns:a16="http://schemas.microsoft.com/office/drawing/2014/main" id="{556CDB89-9B45-4258-8936-2450BF31A863}"/>
              </a:ext>
            </a:extLst>
          </p:cNvPr>
          <p:cNvSpPr txBox="1"/>
          <p:nvPr/>
        </p:nvSpPr>
        <p:spPr>
          <a:xfrm>
            <a:off x="5311089" y="3450159"/>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8" name="TextBox 11">
            <a:extLst>
              <a:ext uri="{FF2B5EF4-FFF2-40B4-BE49-F238E27FC236}">
                <a16:creationId xmlns:a16="http://schemas.microsoft.com/office/drawing/2014/main" id="{48753FE9-30E6-4403-B46D-B507C137D075}"/>
              </a:ext>
            </a:extLst>
          </p:cNvPr>
          <p:cNvSpPr txBox="1"/>
          <p:nvPr/>
        </p:nvSpPr>
        <p:spPr>
          <a:xfrm>
            <a:off x="5311089" y="3765845"/>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9" name="椭圆 18">
            <a:extLst>
              <a:ext uri="{FF2B5EF4-FFF2-40B4-BE49-F238E27FC236}">
                <a16:creationId xmlns:a16="http://schemas.microsoft.com/office/drawing/2014/main" id="{6B7C0333-060E-4886-A52E-AE7A0634489A}"/>
              </a:ext>
            </a:extLst>
          </p:cNvPr>
          <p:cNvSpPr/>
          <p:nvPr/>
        </p:nvSpPr>
        <p:spPr>
          <a:xfrm>
            <a:off x="2880372" y="2597634"/>
            <a:ext cx="1668768" cy="1663076"/>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6600">
                <a:latin charset="-122" panose="02000000000000000000" pitchFamily="2" typeface="方正细谭黑简体"/>
                <a:ea charset="-122" panose="02000000000000000000" pitchFamily="2" typeface="方正细谭黑简体"/>
              </a:rPr>
              <a:t>壹</a:t>
            </a:r>
          </a:p>
        </p:txBody>
      </p:sp>
    </p:spTree>
    <p:extLst>
      <p:ext uri="{BB962C8B-B14F-4D97-AF65-F5344CB8AC3E}">
        <p14:creationId val="751631942"/>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750" id="7"/>
                                        <p:tgtEl>
                                          <p:spTgt spid="10"/>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500"/>
                            </p:stCondLst>
                            <p:childTnLst>
                              <p:par>
                                <p:cTn fill="hold" grpId="0" id="14" nodeType="afterEffect" presetClass="entr" presetID="22" presetSubtype="1">
                                  <p:stCondLst>
                                    <p:cond delay="0"/>
                                  </p:stCondLst>
                                  <p:childTnLst>
                                    <p:set>
                                      <p:cBhvr>
                                        <p:cTn dur="1" fill="hold" id="15">
                                          <p:stCondLst>
                                            <p:cond delay="0"/>
                                          </p:stCondLst>
                                        </p:cTn>
                                        <p:tgtEl>
                                          <p:spTgt spid="14"/>
                                        </p:tgtEl>
                                        <p:attrNameLst>
                                          <p:attrName>style.visibility</p:attrName>
                                        </p:attrNameLst>
                                      </p:cBhvr>
                                      <p:to>
                                        <p:strVal val="visible"/>
                                      </p:to>
                                    </p:set>
                                    <p:animEffect filter="wipe(up)" transition="in">
                                      <p:cBhvr>
                                        <p:cTn dur="500" id="16"/>
                                        <p:tgtEl>
                                          <p:spTgt spid="14"/>
                                        </p:tgtEl>
                                      </p:cBhvr>
                                    </p:animEffect>
                                  </p:childTnLst>
                                </p:cTn>
                              </p:par>
                            </p:childTnLst>
                          </p:cTn>
                        </p:par>
                        <p:par>
                          <p:cTn fill="hold" id="17" nodeType="afterGroup">
                            <p:stCondLst>
                              <p:cond delay="2000"/>
                            </p:stCondLst>
                            <p:childTnLst>
                              <p:par>
                                <p:cTn fill="hold" grpId="0" id="18" nodeType="afterEffect" presetClass="entr" presetID="23" presetSubtype="32">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p:cTn dur="500" fill="hold" id="20"/>
                                        <p:tgtEl>
                                          <p:spTgt spid="16"/>
                                        </p:tgtEl>
                                        <p:attrNameLst>
                                          <p:attrName>ppt_w</p:attrName>
                                        </p:attrNameLst>
                                      </p:cBhvr>
                                      <p:tavLst>
                                        <p:tav tm="0">
                                          <p:val>
                                            <p:strVal val="4*#ppt_w"/>
                                          </p:val>
                                        </p:tav>
                                        <p:tav tm="100000">
                                          <p:val>
                                            <p:strVal val="#ppt_w"/>
                                          </p:val>
                                        </p:tav>
                                      </p:tavLst>
                                    </p:anim>
                                    <p:anim calcmode="lin" valueType="num">
                                      <p:cBhvr>
                                        <p:cTn dur="500" fill="hold" id="21"/>
                                        <p:tgtEl>
                                          <p:spTgt spid="16"/>
                                        </p:tgtEl>
                                        <p:attrNameLst>
                                          <p:attrName>ppt_h</p:attrName>
                                        </p:attrNameLst>
                                      </p:cBhvr>
                                      <p:tavLst>
                                        <p:tav tm="0">
                                          <p:val>
                                            <p:strVal val="4*#ppt_h"/>
                                          </p:val>
                                        </p:tav>
                                        <p:tav tm="100000">
                                          <p:val>
                                            <p:strVal val="#ppt_h"/>
                                          </p:val>
                                        </p:tav>
                                      </p:tavLst>
                                    </p:anim>
                                  </p:childTnLst>
                                </p:cTn>
                              </p:par>
                            </p:childTnLst>
                          </p:cTn>
                        </p:par>
                        <p:par>
                          <p:cTn fill="hold" id="22" nodeType="afterGroup">
                            <p:stCondLst>
                              <p:cond delay="2500"/>
                            </p:stCondLst>
                            <p:childTnLst>
                              <p:par>
                                <p:cTn fill="hold" grpId="0" id="23" nodeType="afterEffect" presetClass="entr" presetID="12" presetSubtype="8">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id="25"/>
                                        <p:tgtEl>
                                          <p:spTgt spid="17"/>
                                        </p:tgtEl>
                                        <p:attrNameLst>
                                          <p:attrName>ppt_x</p:attrName>
                                        </p:attrNameLst>
                                      </p:cBhvr>
                                      <p:tavLst>
                                        <p:tav tm="0">
                                          <p:val>
                                            <p:strVal val="#ppt_x-#ppt_w*1.125000"/>
                                          </p:val>
                                        </p:tav>
                                        <p:tav tm="100000">
                                          <p:val>
                                            <p:strVal val="#ppt_x"/>
                                          </p:val>
                                        </p:tav>
                                      </p:tavLst>
                                    </p:anim>
                                    <p:animEffect filter="wipe(right)" transition="in">
                                      <p:cBhvr>
                                        <p:cTn dur="500" id="26"/>
                                        <p:tgtEl>
                                          <p:spTgt spid="17"/>
                                        </p:tgtEl>
                                      </p:cBhvr>
                                    </p:animEffect>
                                  </p:childTnLst>
                                </p:cTn>
                              </p:par>
                            </p:childTnLst>
                          </p:cTn>
                        </p:par>
                        <p:par>
                          <p:cTn fill="hold" id="27" nodeType="afterGroup">
                            <p:stCondLst>
                              <p:cond delay="3000"/>
                            </p:stCondLst>
                            <p:childTnLst>
                              <p:par>
                                <p:cTn fill="hold" grpId="0" id="28" nodeType="afterEffect" presetClass="entr" presetID="12" presetSubtype="8">
                                  <p:stCondLst>
                                    <p:cond delay="0"/>
                                  </p:stCondLst>
                                  <p:childTnLst>
                                    <p:set>
                                      <p:cBhvr>
                                        <p:cTn dur="1" fill="hold" id="29">
                                          <p:stCondLst>
                                            <p:cond delay="0"/>
                                          </p:stCondLst>
                                        </p:cTn>
                                        <p:tgtEl>
                                          <p:spTgt spid="18"/>
                                        </p:tgtEl>
                                        <p:attrNameLst>
                                          <p:attrName>style.visibility</p:attrName>
                                        </p:attrNameLst>
                                      </p:cBhvr>
                                      <p:to>
                                        <p:strVal val="visible"/>
                                      </p:to>
                                    </p:set>
                                    <p:anim calcmode="lin" valueType="num">
                                      <p:cBhvr>
                                        <p:cTn dur="500" id="30"/>
                                        <p:tgtEl>
                                          <p:spTgt spid="18"/>
                                        </p:tgtEl>
                                        <p:attrNameLst>
                                          <p:attrName>ppt_x</p:attrName>
                                        </p:attrNameLst>
                                      </p:cBhvr>
                                      <p:tavLst>
                                        <p:tav tm="0">
                                          <p:val>
                                            <p:strVal val="#ppt_x-#ppt_w*1.125000"/>
                                          </p:val>
                                        </p:tav>
                                        <p:tav tm="100000">
                                          <p:val>
                                            <p:strVal val="#ppt_x"/>
                                          </p:val>
                                        </p:tav>
                                      </p:tavLst>
                                    </p:anim>
                                    <p:animEffect filter="wipe(right)" transition="in">
                                      <p:cBhvr>
                                        <p:cTn dur="500" id="3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6"/>
      <p:bldP grpId="0" spid="17"/>
      <p:bldP grpId="0" spid="18"/>
      <p:bldP grpId="0" spid="1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926E0AD4-AB8F-4858-921B-2114D2C90683}"/>
              </a:ext>
            </a:extLst>
          </p:cNvPr>
          <p:cNvGrpSpPr/>
          <p:nvPr/>
        </p:nvGrpSpPr>
        <p:grpSpPr>
          <a:xfrm>
            <a:off x="979379" y="2333014"/>
            <a:ext cx="10149538" cy="2799192"/>
            <a:chOff x="385410" y="2154974"/>
            <a:chExt cx="11359778" cy="3132970"/>
          </a:xfrm>
        </p:grpSpPr>
        <p:sp>
          <p:nvSpPr>
            <p:cNvPr id="9" name="椭圆 8">
              <a:extLst>
                <a:ext uri="{FF2B5EF4-FFF2-40B4-BE49-F238E27FC236}">
                  <a16:creationId xmlns:a16="http://schemas.microsoft.com/office/drawing/2014/main" id="{1E74D3D9-C930-4C17-9027-8F7572093476}"/>
                </a:ext>
              </a:extLst>
            </p:cNvPr>
            <p:cNvSpPr/>
            <p:nvPr/>
          </p:nvSpPr>
          <p:spPr>
            <a:xfrm>
              <a:off x="903170" y="2910114"/>
              <a:ext cx="1494972" cy="1494972"/>
            </a:xfrm>
            <a:prstGeom prst="ellipse">
              <a:avLst/>
            </a:prstGeom>
            <a:solidFill>
              <a:srgbClr val="769867"/>
            </a:solidFill>
            <a:ln algn="ctr" cap="flat" cmpd="sng" w="12700">
              <a:no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200" u="none">
                <a:ln>
                  <a:noFill/>
                </a:ln>
                <a:solidFill>
                  <a:schemeClr val="accent1"/>
                </a:solidFill>
                <a:effectLst/>
                <a:uLnTx/>
                <a:uFillTx/>
                <a:latin charset="-122" panose="020b0503020204020204" pitchFamily="34" typeface="微软雅黑"/>
                <a:ea charset="-122" panose="020b0503020204020204" pitchFamily="34" typeface="微软雅黑"/>
                <a:cs typeface="+mn-ea"/>
                <a:sym typeface="+mn-lt"/>
              </a:endParaRPr>
            </a:p>
          </p:txBody>
        </p:sp>
        <p:sp>
          <p:nvSpPr>
            <p:cNvPr id="10" name="椭圆 9">
              <a:extLst>
                <a:ext uri="{FF2B5EF4-FFF2-40B4-BE49-F238E27FC236}">
                  <a16:creationId xmlns:a16="http://schemas.microsoft.com/office/drawing/2014/main" id="{C2BB0913-7B26-4705-B89B-C7509A287C81}"/>
                </a:ext>
              </a:extLst>
            </p:cNvPr>
            <p:cNvSpPr/>
            <p:nvPr/>
          </p:nvSpPr>
          <p:spPr>
            <a:xfrm>
              <a:off x="3761828" y="2910114"/>
              <a:ext cx="1494972" cy="1494972"/>
            </a:xfrm>
            <a:prstGeom prst="ellipse">
              <a:avLst/>
            </a:prstGeom>
            <a:solidFill>
              <a:srgbClr val="769867"/>
            </a:solidFill>
            <a:ln algn="ctr" cap="flat" cmpd="sng" w="12700">
              <a:noFill/>
              <a:prstDash val="solid"/>
              <a:miter lim="800000"/>
            </a:ln>
            <a:effectLst/>
          </p:spPr>
          <p:txBody>
            <a:bodyPr anchor="ctr" rtlCol="0"/>
            <a:lstStyle/>
            <a:p>
              <a:pPr algn="ctr"/>
              <a:endParaRPr altLang="en-US" kern="0"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11" name="椭圆 10">
              <a:extLst>
                <a:ext uri="{FF2B5EF4-FFF2-40B4-BE49-F238E27FC236}">
                  <a16:creationId xmlns:a16="http://schemas.microsoft.com/office/drawing/2014/main" id="{FCB695BB-A6B2-4610-9764-AFA443ED9D2D}"/>
                </a:ext>
              </a:extLst>
            </p:cNvPr>
            <p:cNvSpPr/>
            <p:nvPr/>
          </p:nvSpPr>
          <p:spPr>
            <a:xfrm>
              <a:off x="6862005" y="2910114"/>
              <a:ext cx="1494972" cy="1494972"/>
            </a:xfrm>
            <a:prstGeom prst="ellipse">
              <a:avLst/>
            </a:prstGeom>
            <a:solidFill>
              <a:srgbClr val="769867"/>
            </a:solidFill>
            <a:ln algn="ctr" cap="flat" cmpd="sng" w="12700">
              <a:noFill/>
              <a:prstDash val="solid"/>
              <a:miter lim="800000"/>
            </a:ln>
            <a:effectLst/>
          </p:spPr>
          <p:txBody>
            <a:bodyPr anchor="ctr" rtlCol="0"/>
            <a:lstStyle/>
            <a:p>
              <a:pPr algn="ctr"/>
              <a:endParaRPr altLang="en-US" kern="0"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12" name="椭圆 11">
              <a:extLst>
                <a:ext uri="{FF2B5EF4-FFF2-40B4-BE49-F238E27FC236}">
                  <a16:creationId xmlns:a16="http://schemas.microsoft.com/office/drawing/2014/main" id="{3E27B76C-3C6C-4ABE-9089-476142A4B562}"/>
                </a:ext>
              </a:extLst>
            </p:cNvPr>
            <p:cNvSpPr/>
            <p:nvPr/>
          </p:nvSpPr>
          <p:spPr>
            <a:xfrm>
              <a:off x="9732456" y="2910114"/>
              <a:ext cx="1494972" cy="1494972"/>
            </a:xfrm>
            <a:prstGeom prst="ellipse">
              <a:avLst/>
            </a:prstGeom>
            <a:solidFill>
              <a:srgbClr val="769867"/>
            </a:solidFill>
            <a:ln algn="ctr" cap="flat" cmpd="sng" w="12700">
              <a:noFill/>
              <a:prstDash val="solid"/>
              <a:miter lim="800000"/>
            </a:ln>
            <a:effectLst/>
          </p:spPr>
          <p:txBody>
            <a:bodyPr anchor="ctr" rtlCol="0"/>
            <a:lstStyle/>
            <a:p>
              <a:pPr algn="ctr"/>
              <a:endParaRPr altLang="en-US" kern="0"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13" name="文本框 12">
              <a:extLst>
                <a:ext uri="{FF2B5EF4-FFF2-40B4-BE49-F238E27FC236}">
                  <a16:creationId xmlns:a16="http://schemas.microsoft.com/office/drawing/2014/main" id="{91A13506-7A4F-4E26-ABAB-498E20217048}"/>
                </a:ext>
              </a:extLst>
            </p:cNvPr>
            <p:cNvSpPr txBox="1"/>
            <p:nvPr/>
          </p:nvSpPr>
          <p:spPr>
            <a:xfrm>
              <a:off x="385410" y="4549279"/>
              <a:ext cx="2530492" cy="716404"/>
            </a:xfrm>
            <a:prstGeom prst="rect">
              <a:avLst/>
            </a:prstGeom>
            <a:noFill/>
          </p:spPr>
          <p:txBody>
            <a:bodyPr rtlCol="0" wrap="square">
              <a:spAutoFit/>
            </a:bodyPr>
            <a:lstStyle/>
            <a:p>
              <a:pPr algn="ctr">
                <a:lnSpc>
                  <a:spcPct val="150000"/>
                </a:lnSpc>
              </a:pPr>
              <a:r>
                <a:rPr altLang="en-US" lang="zh-CN" sz="12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请在这里添加相应的文字内容请在这里添加相应的文字内容</a:t>
              </a:r>
            </a:p>
          </p:txBody>
        </p:sp>
        <p:sp>
          <p:nvSpPr>
            <p:cNvPr id="14" name="文本框 13">
              <a:extLst>
                <a:ext uri="{FF2B5EF4-FFF2-40B4-BE49-F238E27FC236}">
                  <a16:creationId xmlns:a16="http://schemas.microsoft.com/office/drawing/2014/main" id="{632C0A84-5D8B-40EB-B721-CFB1C614CB9B}"/>
                </a:ext>
              </a:extLst>
            </p:cNvPr>
            <p:cNvSpPr txBox="1"/>
            <p:nvPr/>
          </p:nvSpPr>
          <p:spPr>
            <a:xfrm>
              <a:off x="3255861" y="4549279"/>
              <a:ext cx="2530492" cy="716404"/>
            </a:xfrm>
            <a:prstGeom prst="rect">
              <a:avLst/>
            </a:prstGeom>
            <a:noFill/>
          </p:spPr>
          <p:txBody>
            <a:bodyPr rtlCol="0" wrap="square">
              <a:spAutoFit/>
            </a:bodyPr>
            <a:lstStyle/>
            <a:p>
              <a:pPr algn="ctr">
                <a:lnSpc>
                  <a:spcPct val="150000"/>
                </a:lnSpc>
              </a:pPr>
              <a:r>
                <a:rPr altLang="en-US" lang="zh-CN" sz="12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请在这里添加相应的文字内容请在这里添加相应的文字内容</a:t>
              </a:r>
            </a:p>
          </p:txBody>
        </p:sp>
        <p:sp>
          <p:nvSpPr>
            <p:cNvPr id="15" name="文本框 14">
              <a:extLst>
                <a:ext uri="{FF2B5EF4-FFF2-40B4-BE49-F238E27FC236}">
                  <a16:creationId xmlns:a16="http://schemas.microsoft.com/office/drawing/2014/main" id="{A054F245-A36B-4661-9B19-55B07152B98D}"/>
                </a:ext>
              </a:extLst>
            </p:cNvPr>
            <p:cNvSpPr txBox="1"/>
            <p:nvPr/>
          </p:nvSpPr>
          <p:spPr>
            <a:xfrm>
              <a:off x="6344245" y="4549279"/>
              <a:ext cx="2530492" cy="716404"/>
            </a:xfrm>
            <a:prstGeom prst="rect">
              <a:avLst/>
            </a:prstGeom>
            <a:noFill/>
          </p:spPr>
          <p:txBody>
            <a:bodyPr rtlCol="0" wrap="square">
              <a:spAutoFit/>
            </a:bodyPr>
            <a:lstStyle/>
            <a:p>
              <a:pPr algn="ctr">
                <a:lnSpc>
                  <a:spcPct val="150000"/>
                </a:lnSpc>
              </a:pPr>
              <a:r>
                <a:rPr altLang="en-US" lang="zh-CN" sz="12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请在这里添加相应的文字内容请在这里添加相应的文字内容</a:t>
              </a:r>
            </a:p>
          </p:txBody>
        </p:sp>
        <p:sp>
          <p:nvSpPr>
            <p:cNvPr id="16" name="文本框 15">
              <a:extLst>
                <a:ext uri="{FF2B5EF4-FFF2-40B4-BE49-F238E27FC236}">
                  <a16:creationId xmlns:a16="http://schemas.microsoft.com/office/drawing/2014/main" id="{5889D7FE-2C02-4E06-A9EE-808BE5B357D0}"/>
                </a:ext>
              </a:extLst>
            </p:cNvPr>
            <p:cNvSpPr txBox="1"/>
            <p:nvPr/>
          </p:nvSpPr>
          <p:spPr>
            <a:xfrm>
              <a:off x="9214695" y="4549279"/>
              <a:ext cx="2530492" cy="716404"/>
            </a:xfrm>
            <a:prstGeom prst="rect">
              <a:avLst/>
            </a:prstGeom>
            <a:noFill/>
          </p:spPr>
          <p:txBody>
            <a:bodyPr rtlCol="0" wrap="square">
              <a:spAutoFit/>
            </a:bodyPr>
            <a:lstStyle/>
            <a:p>
              <a:pPr algn="ctr">
                <a:lnSpc>
                  <a:spcPct val="150000"/>
                </a:lnSpc>
              </a:pPr>
              <a:r>
                <a:rPr altLang="en-US" lang="zh-CN" sz="12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请在这里添加相应的文字内容请在这里添加相应的文字内容</a:t>
              </a:r>
            </a:p>
          </p:txBody>
        </p:sp>
        <p:cxnSp>
          <p:nvCxnSpPr>
            <p:cNvPr id="17" name="直接连接符 16">
              <a:extLst>
                <a:ext uri="{FF2B5EF4-FFF2-40B4-BE49-F238E27FC236}">
                  <a16:creationId xmlns:a16="http://schemas.microsoft.com/office/drawing/2014/main" id="{18AC64E6-9D2A-4A30-8402-F67CDD649ACC}"/>
                </a:ext>
              </a:extLst>
            </p:cNvPr>
            <p:cNvCxnSpPr/>
            <p:nvPr/>
          </p:nvCxnSpPr>
          <p:spPr>
            <a:xfrm>
              <a:off x="563680" y="2632571"/>
              <a:ext cx="2199822" cy="0"/>
            </a:xfrm>
            <a:prstGeom prst="line">
              <a:avLst/>
            </a:prstGeom>
            <a:noFill/>
            <a:ln algn="ctr" cap="flat" cmpd="sng" w="6350">
              <a:solidFill>
                <a:schemeClr val="bg1">
                  <a:lumMod val="65000"/>
                </a:schemeClr>
              </a:solidFill>
              <a:prstDash val="solid"/>
              <a:miter lim="800000"/>
              <a:headEnd type="oval"/>
              <a:tailEnd type="oval"/>
            </a:ln>
            <a:effectLst/>
          </p:spPr>
        </p:cxnSp>
        <p:cxnSp>
          <p:nvCxnSpPr>
            <p:cNvPr id="18" name="直接连接符 17">
              <a:extLst>
                <a:ext uri="{FF2B5EF4-FFF2-40B4-BE49-F238E27FC236}">
                  <a16:creationId xmlns:a16="http://schemas.microsoft.com/office/drawing/2014/main" id="{D44AF2C1-41D1-4A54-82A2-7A3ED393DE4A}"/>
                </a:ext>
              </a:extLst>
            </p:cNvPr>
            <p:cNvCxnSpPr/>
            <p:nvPr/>
          </p:nvCxnSpPr>
          <p:spPr>
            <a:xfrm>
              <a:off x="3402130" y="2632571"/>
              <a:ext cx="2199822" cy="0"/>
            </a:xfrm>
            <a:prstGeom prst="line">
              <a:avLst/>
            </a:prstGeom>
            <a:noFill/>
            <a:ln algn="ctr" cap="flat" cmpd="sng" w="6350">
              <a:solidFill>
                <a:schemeClr val="bg1">
                  <a:lumMod val="65000"/>
                </a:schemeClr>
              </a:solidFill>
              <a:prstDash val="solid"/>
              <a:miter lim="800000"/>
              <a:headEnd type="oval"/>
              <a:tailEnd type="oval"/>
            </a:ln>
            <a:effectLst/>
          </p:spPr>
        </p:cxnSp>
        <p:cxnSp>
          <p:nvCxnSpPr>
            <p:cNvPr id="19" name="直接连接符 18">
              <a:extLst>
                <a:ext uri="{FF2B5EF4-FFF2-40B4-BE49-F238E27FC236}">
                  <a16:creationId xmlns:a16="http://schemas.microsoft.com/office/drawing/2014/main" id="{87714787-43E3-4C71-8994-DDA606A59974}"/>
                </a:ext>
              </a:extLst>
            </p:cNvPr>
            <p:cNvCxnSpPr/>
            <p:nvPr/>
          </p:nvCxnSpPr>
          <p:spPr>
            <a:xfrm>
              <a:off x="6507280" y="2632571"/>
              <a:ext cx="2199822" cy="0"/>
            </a:xfrm>
            <a:prstGeom prst="line">
              <a:avLst/>
            </a:prstGeom>
            <a:noFill/>
            <a:ln algn="ctr" cap="flat" cmpd="sng" w="6350">
              <a:solidFill>
                <a:schemeClr val="bg1">
                  <a:lumMod val="65000"/>
                </a:schemeClr>
              </a:solidFill>
              <a:prstDash val="solid"/>
              <a:miter lim="800000"/>
              <a:headEnd type="oval"/>
              <a:tailEnd type="oval"/>
            </a:ln>
            <a:effectLst/>
          </p:spPr>
        </p:cxnSp>
        <p:cxnSp>
          <p:nvCxnSpPr>
            <p:cNvPr id="20" name="直接连接符 19">
              <a:extLst>
                <a:ext uri="{FF2B5EF4-FFF2-40B4-BE49-F238E27FC236}">
                  <a16:creationId xmlns:a16="http://schemas.microsoft.com/office/drawing/2014/main" id="{3EAA91D7-1463-47CE-8825-1FB67DB3A8DC}"/>
                </a:ext>
              </a:extLst>
            </p:cNvPr>
            <p:cNvCxnSpPr/>
            <p:nvPr/>
          </p:nvCxnSpPr>
          <p:spPr>
            <a:xfrm>
              <a:off x="9383830" y="2632571"/>
              <a:ext cx="2199822" cy="0"/>
            </a:xfrm>
            <a:prstGeom prst="line">
              <a:avLst/>
            </a:prstGeom>
            <a:noFill/>
            <a:ln algn="ctr" cap="flat" cmpd="sng" w="6350">
              <a:solidFill>
                <a:schemeClr val="bg1">
                  <a:lumMod val="65000"/>
                </a:schemeClr>
              </a:solidFill>
              <a:prstDash val="solid"/>
              <a:miter lim="800000"/>
              <a:headEnd type="oval"/>
              <a:tailEnd type="oval"/>
            </a:ln>
            <a:effectLst/>
          </p:spPr>
        </p:cxnSp>
        <p:sp>
          <p:nvSpPr>
            <p:cNvPr id="21" name="KSO_Shape">
              <a:extLst>
                <a:ext uri="{FF2B5EF4-FFF2-40B4-BE49-F238E27FC236}">
                  <a16:creationId xmlns:a16="http://schemas.microsoft.com/office/drawing/2014/main" id="{AB5325C2-F76C-4540-A501-DFAF14273523}"/>
                </a:ext>
              </a:extLst>
            </p:cNvPr>
            <p:cNvSpPr/>
            <p:nvPr/>
          </p:nvSpPr>
          <p:spPr>
            <a:xfrm>
              <a:off x="1310026" y="3214998"/>
              <a:ext cx="681260" cy="819150"/>
            </a:xfrm>
            <a:custGeom>
              <a:gdLst>
                <a:gd fmla="*/ 331068 w 1208088" name="connsiteX0"/>
                <a:gd fmla="*/ 665573 h 1452563" name="connsiteY0"/>
                <a:gd fmla="*/ 508820 w 1208088" name="connsiteX1"/>
                <a:gd fmla="*/ 932822 h 1452563" name="connsiteY1"/>
                <a:gd fmla="*/ 369158 w 1208088" name="connsiteX2"/>
                <a:gd fmla="*/ 932822 h 1452563" name="connsiteY2"/>
                <a:gd fmla="*/ 369158 w 1208088" name="connsiteX3"/>
                <a:gd fmla="*/ 983727 h 1452563" name="connsiteY3"/>
                <a:gd fmla="*/ 534213 w 1208088" name="connsiteX4"/>
                <a:gd fmla="*/ 983727 h 1452563" name="connsiteY4"/>
                <a:gd fmla="*/ 534213 w 1208088" name="connsiteX5"/>
                <a:gd fmla="*/ 1034632 h 1452563" name="connsiteY5"/>
                <a:gd fmla="*/ 369158 w 1208088" name="connsiteX6"/>
                <a:gd fmla="*/ 1034632 h 1452563" name="connsiteY6"/>
                <a:gd fmla="*/ 369158 w 1208088" name="connsiteX7"/>
                <a:gd fmla="*/ 1085536 h 1452563" name="connsiteY7"/>
                <a:gd fmla="*/ 534213 w 1208088" name="connsiteX8"/>
                <a:gd fmla="*/ 1085536 h 1452563" name="connsiteY8"/>
                <a:gd fmla="*/ 534213 w 1208088" name="connsiteX9"/>
                <a:gd fmla="*/ 1238250 h 1452563" name="connsiteY9"/>
                <a:gd fmla="*/ 673875 w 1208088" name="connsiteX10"/>
                <a:gd fmla="*/ 1238250 h 1452563" name="connsiteY10"/>
                <a:gd fmla="*/ 673875 w 1208088" name="connsiteX11"/>
                <a:gd fmla="*/ 1085536 h 1452563" name="connsiteY11"/>
                <a:gd fmla="*/ 864324 w 1208088" name="connsiteX12"/>
                <a:gd fmla="*/ 1085536 h 1452563" name="connsiteY12"/>
                <a:gd fmla="*/ 864324 w 1208088" name="connsiteX13"/>
                <a:gd fmla="*/ 1034632 h 1452563" name="connsiteY13"/>
                <a:gd fmla="*/ 673875 w 1208088" name="connsiteX14"/>
                <a:gd fmla="*/ 1034632 h 1452563" name="connsiteY14"/>
                <a:gd fmla="*/ 673875 w 1208088" name="connsiteX15"/>
                <a:gd fmla="*/ 983727 h 1452563" name="connsiteY15"/>
                <a:gd fmla="*/ 864324 w 1208088" name="connsiteX16"/>
                <a:gd fmla="*/ 983727 h 1452563" name="connsiteY16"/>
                <a:gd fmla="*/ 864324 w 1208088" name="connsiteX17"/>
                <a:gd fmla="*/ 932822 h 1452563" name="connsiteY17"/>
                <a:gd fmla="*/ 699268 w 1208088" name="connsiteX18"/>
                <a:gd fmla="*/ 932822 h 1452563" name="connsiteY18"/>
                <a:gd fmla="*/ 877020 w 1208088" name="connsiteX19"/>
                <a:gd fmla="*/ 665573 h 1452563" name="connsiteY19"/>
                <a:gd fmla="*/ 737358 w 1208088" name="connsiteX20"/>
                <a:gd fmla="*/ 665573 h 1452563" name="connsiteY20"/>
                <a:gd fmla="*/ 597696 w 1208088" name="connsiteX21"/>
                <a:gd fmla="*/ 881918 h 1452563" name="connsiteY21"/>
                <a:gd fmla="*/ 458034 w 1208088" name="connsiteX22"/>
                <a:gd fmla="*/ 665573 h 1452563" name="connsiteY22"/>
                <a:gd fmla="*/ 331068 w 1208088" name="connsiteX23"/>
                <a:gd fmla="*/ 665573 h 1452563" name="connsiteY23"/>
                <a:gd fmla="*/ 719206 w 1208088" name="connsiteX24"/>
                <a:gd fmla="*/ 0 h 1452563" name="connsiteY24"/>
                <a:gd fmla="*/ 727454 w 1208088" name="connsiteX25"/>
                <a:gd fmla="*/ 317 h 1452563" name="connsiteY25"/>
                <a:gd fmla="*/ 736654 w 1208088" name="connsiteX26"/>
                <a:gd fmla="*/ 952 h 1452563" name="connsiteY26"/>
                <a:gd fmla="*/ 746172 w 1208088" name="connsiteX27"/>
                <a:gd fmla="*/ 2538 h 1452563" name="connsiteY27"/>
                <a:gd fmla="*/ 756641 w 1208088" name="connsiteX28"/>
                <a:gd fmla="*/ 4125 h 1452563" name="connsiteY28"/>
                <a:gd fmla="*/ 767428 w 1208088" name="connsiteX29"/>
                <a:gd fmla="*/ 6028 h 1452563" name="connsiteY29"/>
                <a:gd fmla="*/ 778849 w 1208088" name="connsiteX30"/>
                <a:gd fmla="*/ 8567 h 1452563" name="connsiteY30"/>
                <a:gd fmla="*/ 791222 w 1208088" name="connsiteX31"/>
                <a:gd fmla="*/ 11422 h 1452563" name="connsiteY31"/>
                <a:gd fmla="*/ 804546 w 1208088" name="connsiteX32"/>
                <a:gd fmla="*/ 14913 h 1452563" name="connsiteY32"/>
                <a:gd fmla="*/ 818822 w 1208088" name="connsiteX33"/>
                <a:gd fmla="*/ 18720 h 1452563" name="connsiteY33"/>
                <a:gd fmla="*/ 833416 w 1208088" name="connsiteX34"/>
                <a:gd fmla="*/ 23480 h 1452563" name="connsiteY34"/>
                <a:gd fmla="*/ 829609 w 1208088" name="connsiteX35"/>
                <a:gd fmla="*/ 36171 h 1452563" name="connsiteY35"/>
                <a:gd fmla="*/ 825802 w 1208088" name="connsiteX36"/>
                <a:gd fmla="*/ 48228 h 1452563" name="connsiteY36"/>
                <a:gd fmla="*/ 818188 w 1208088" name="connsiteX37"/>
                <a:gd fmla="*/ 70439 h 1452563" name="connsiteY37"/>
                <a:gd fmla="*/ 810256 w 1208088" name="connsiteX38"/>
                <a:gd fmla="*/ 91063 h 1452563" name="connsiteY38"/>
                <a:gd fmla="*/ 802960 w 1208088" name="connsiteX39"/>
                <a:gd fmla="*/ 108831 h 1452563" name="connsiteY39"/>
                <a:gd fmla="*/ 795663 w 1208088" name="connsiteX40"/>
                <a:gd fmla="*/ 125013 h 1452563" name="connsiteY40"/>
                <a:gd fmla="*/ 788684 w 1208088" name="connsiteX41"/>
                <a:gd fmla="*/ 138974 h 1452563" name="connsiteY41"/>
                <a:gd fmla="*/ 782021 w 1208088" name="connsiteX42"/>
                <a:gd fmla="*/ 151983 h 1452563" name="connsiteY42"/>
                <a:gd fmla="*/ 775994 w 1208088" name="connsiteX43"/>
                <a:gd fmla="*/ 163405 h 1452563" name="connsiteY43"/>
                <a:gd fmla="*/ 764572 w 1208088" name="connsiteX44"/>
                <a:gd fmla="*/ 183077 h 1452563" name="connsiteY44"/>
                <a:gd fmla="*/ 760131 w 1208088" name="connsiteX45"/>
                <a:gd fmla="*/ 191644 h 1452563" name="connsiteY45"/>
                <a:gd fmla="*/ 756007 w 1208088" name="connsiteX46"/>
                <a:gd fmla="*/ 200211 h 1452563" name="connsiteY46"/>
                <a:gd fmla="*/ 752517 w 1208088" name="connsiteX47"/>
                <a:gd fmla="*/ 207826 h 1452563" name="connsiteY47"/>
                <a:gd fmla="*/ 749662 w 1208088" name="connsiteX48"/>
                <a:gd fmla="*/ 215759 h 1452563" name="connsiteY48"/>
                <a:gd fmla="*/ 748393 w 1208088" name="connsiteX49"/>
                <a:gd fmla="*/ 219566 h 1452563" name="connsiteY49"/>
                <a:gd fmla="*/ 747441 w 1208088" name="connsiteX50"/>
                <a:gd fmla="*/ 223374 h 1452563" name="connsiteY50"/>
                <a:gd fmla="*/ 746806 w 1208088" name="connsiteX51"/>
                <a:gd fmla="*/ 227181 h 1452563" name="connsiteY51"/>
                <a:gd fmla="*/ 746489 w 1208088" name="connsiteX52"/>
                <a:gd fmla="*/ 231623 h 1452563" name="connsiteY52"/>
                <a:gd fmla="*/ 748076 w 1208088" name="connsiteX53"/>
                <a:gd fmla="*/ 231623 h 1452563" name="connsiteY53"/>
                <a:gd fmla="*/ 750931 w 1208088" name="connsiteX54"/>
                <a:gd fmla="*/ 231623 h 1452563" name="connsiteY54"/>
                <a:gd fmla="*/ 753786 w 1208088" name="connsiteX55"/>
                <a:gd fmla="*/ 231940 h 1452563" name="connsiteY55"/>
                <a:gd fmla="*/ 756324 w 1208088" name="connsiteX56"/>
                <a:gd fmla="*/ 232258 h 1452563" name="connsiteY56"/>
                <a:gd fmla="*/ 758862 w 1208088" name="connsiteX57"/>
                <a:gd fmla="*/ 233210 h 1452563" name="connsiteY57"/>
                <a:gd fmla="*/ 761400 w 1208088" name="connsiteX58"/>
                <a:gd fmla="*/ 233844 h 1452563" name="connsiteY58"/>
                <a:gd fmla="*/ 763621 w 1208088" name="connsiteX59"/>
                <a:gd fmla="*/ 234796 h 1452563" name="connsiteY59"/>
                <a:gd fmla="*/ 765842 w 1208088" name="connsiteX60"/>
                <a:gd fmla="*/ 236065 h 1452563" name="connsiteY60"/>
                <a:gd fmla="*/ 768062 w 1208088" name="connsiteX61"/>
                <a:gd fmla="*/ 237334 h 1452563" name="connsiteY61"/>
                <a:gd fmla="*/ 769966 w 1208088" name="connsiteX62"/>
                <a:gd fmla="*/ 238921 h 1452563" name="connsiteY62"/>
                <a:gd fmla="*/ 771552 w 1208088" name="connsiteX63"/>
                <a:gd fmla="*/ 240190 h 1452563" name="connsiteY63"/>
                <a:gd fmla="*/ 772821 w 1208088" name="connsiteX64"/>
                <a:gd fmla="*/ 242094 h 1452563" name="connsiteY64"/>
                <a:gd fmla="*/ 774090 w 1208088" name="connsiteX65"/>
                <a:gd fmla="*/ 243680 h 1452563" name="connsiteY65"/>
                <a:gd fmla="*/ 775042 w 1208088" name="connsiteX66"/>
                <a:gd fmla="*/ 245901 h 1452563" name="connsiteY66"/>
                <a:gd fmla="*/ 775676 w 1208088" name="connsiteX67"/>
                <a:gd fmla="*/ 247805 h 1452563" name="connsiteY67"/>
                <a:gd fmla="*/ 775994 w 1208088" name="connsiteX68"/>
                <a:gd fmla="*/ 249709 h 1452563" name="connsiteY68"/>
                <a:gd fmla="*/ 776311 w 1208088" name="connsiteX69"/>
                <a:gd fmla="*/ 251930 h 1452563" name="connsiteY69"/>
                <a:gd fmla="*/ 776311 w 1208088" name="connsiteX70"/>
                <a:gd fmla="*/ 253834 h 1452563" name="connsiteY70"/>
                <a:gd fmla="*/ 775676 w 1208088" name="connsiteX71"/>
                <a:gd fmla="*/ 255420 h 1452563" name="connsiteY71"/>
                <a:gd fmla="*/ 775359 w 1208088" name="connsiteX72"/>
                <a:gd fmla="*/ 257324 h 1452563" name="connsiteY72"/>
                <a:gd fmla="*/ 774407 w 1208088" name="connsiteX73"/>
                <a:gd fmla="*/ 258910 h 1452563" name="connsiteY73"/>
                <a:gd fmla="*/ 773456 w 1208088" name="connsiteX74"/>
                <a:gd fmla="*/ 260497 h 1452563" name="connsiteY74"/>
                <a:gd fmla="*/ 772186 w 1208088" name="connsiteX75"/>
                <a:gd fmla="*/ 262083 h 1452563" name="connsiteY75"/>
                <a:gd fmla="*/ 769331 w 1208088" name="connsiteX76"/>
                <a:gd fmla="*/ 265256 h 1452563" name="connsiteY76"/>
                <a:gd fmla="*/ 765524 w 1208088" name="connsiteX77"/>
                <a:gd fmla="*/ 267794 h 1452563" name="connsiteY77"/>
                <a:gd fmla="*/ 761717 w 1208088" name="connsiteX78"/>
                <a:gd fmla="*/ 269698 h 1452563" name="connsiteY78"/>
                <a:gd fmla="*/ 756958 w 1208088" name="connsiteX79"/>
                <a:gd fmla="*/ 270967 h 1452563" name="connsiteY79"/>
                <a:gd fmla="*/ 752200 w 1208088" name="connsiteX80"/>
                <a:gd fmla="*/ 271919 h 1452563" name="connsiteY80"/>
                <a:gd fmla="*/ 756324 w 1208088" name="connsiteX81"/>
                <a:gd fmla="*/ 284611 h 1452563" name="connsiteY81"/>
                <a:gd fmla="*/ 757910 w 1208088" name="connsiteX82"/>
                <a:gd fmla="*/ 289053 h 1452563" name="connsiteY82"/>
                <a:gd fmla="*/ 760448 w 1208088" name="connsiteX83"/>
                <a:gd fmla="*/ 293812 h 1452563" name="connsiteY83"/>
                <a:gd fmla="*/ 763621 w 1208088" name="connsiteX84"/>
                <a:gd fmla="*/ 299206 h 1452563" name="connsiteY84"/>
                <a:gd fmla="*/ 768062 w 1208088" name="connsiteX85"/>
                <a:gd fmla="*/ 304283 h 1452563" name="connsiteY85"/>
                <a:gd fmla="*/ 772504 w 1208088" name="connsiteX86"/>
                <a:gd fmla="*/ 309677 h 1452563" name="connsiteY86"/>
                <a:gd fmla="*/ 777580 w 1208088" name="connsiteX87"/>
                <a:gd fmla="*/ 315706 h 1452563" name="connsiteY87"/>
                <a:gd fmla="*/ 783608 w 1208088" name="connsiteX88"/>
                <a:gd fmla="*/ 321417 h 1452563" name="connsiteY88"/>
                <a:gd fmla="*/ 789952 w 1208088" name="connsiteX89"/>
                <a:gd fmla="*/ 327445 h 1452563" name="connsiteY89"/>
                <a:gd fmla="*/ 796615 w 1208088" name="connsiteX90"/>
                <a:gd fmla="*/ 333791 h 1452563" name="connsiteY90"/>
                <a:gd fmla="*/ 803912 w 1208088" name="connsiteX91"/>
                <a:gd fmla="*/ 339820 h 1452563" name="connsiteY91"/>
                <a:gd fmla="*/ 819774 w 1208088" name="connsiteX92"/>
                <a:gd fmla="*/ 353146 h 1452563" name="connsiteY92"/>
                <a:gd fmla="*/ 836588 w 1208088" name="connsiteX93"/>
                <a:gd fmla="*/ 366155 h 1452563" name="connsiteY93"/>
                <a:gd fmla="*/ 854672 w 1208088" name="connsiteX94"/>
                <a:gd fmla="*/ 379798 h 1452563" name="connsiteY94"/>
                <a:gd fmla="*/ 891472 w 1208088" name="connsiteX95"/>
                <a:gd fmla="*/ 407720 h 1452563" name="connsiteY95"/>
                <a:gd fmla="*/ 928274 w 1208088" name="connsiteX96"/>
                <a:gd fmla="*/ 435008 h 1452563" name="connsiteY96"/>
                <a:gd fmla="*/ 945405 w 1208088" name="connsiteX97"/>
                <a:gd fmla="*/ 448334 h 1452563" name="connsiteY97"/>
                <a:gd fmla="*/ 961902 w 1208088" name="connsiteX98"/>
                <a:gd fmla="*/ 461343 h 1452563" name="connsiteY98"/>
                <a:gd fmla="*/ 976496 w 1208088" name="connsiteX99"/>
                <a:gd fmla="*/ 474034 h 1452563" name="connsiteY99"/>
                <a:gd fmla="*/ 983158 w 1208088" name="connsiteX100"/>
                <a:gd fmla="*/ 479746 h 1452563" name="connsiteY100"/>
                <a:gd fmla="*/ 989186 w 1208088" name="connsiteX101"/>
                <a:gd fmla="*/ 485457 h 1452563" name="connsiteY101"/>
                <a:gd fmla="*/ 996482 w 1208088" name="connsiteX102"/>
                <a:gd fmla="*/ 493072 h 1452563" name="connsiteY102"/>
                <a:gd fmla="*/ 1003779 w 1208088" name="connsiteX103"/>
                <a:gd fmla="*/ 501004 h 1452563" name="connsiteY103"/>
                <a:gd fmla="*/ 1011393 w 1208088" name="connsiteX104"/>
                <a:gd fmla="*/ 510206 h 1452563" name="connsiteY104"/>
                <a:gd fmla="*/ 1019007 w 1208088" name="connsiteX105"/>
                <a:gd fmla="*/ 519725 h 1452563" name="connsiteY105"/>
                <a:gd fmla="*/ 1026938 w 1208088" name="connsiteX106"/>
                <a:gd fmla="*/ 530830 h 1452563" name="connsiteY106"/>
                <a:gd fmla="*/ 1034552 w 1208088" name="connsiteX107"/>
                <a:gd fmla="*/ 542252 h 1452563" name="connsiteY107"/>
                <a:gd fmla="*/ 1042801 w 1208088" name="connsiteX108"/>
                <a:gd fmla="*/ 554309 h 1452563" name="connsiteY108"/>
                <a:gd fmla="*/ 1050732 w 1208088" name="connsiteX109"/>
                <a:gd fmla="*/ 567318 h 1452563" name="connsiteY109"/>
                <a:gd fmla="*/ 1058663 w 1208088" name="connsiteX110"/>
                <a:gd fmla="*/ 581279 h 1452563" name="connsiteY110"/>
                <a:gd fmla="*/ 1066912 w 1208088" name="connsiteX111"/>
                <a:gd fmla="*/ 595557 h 1452563" name="connsiteY111"/>
                <a:gd fmla="*/ 1074843 w 1208088" name="connsiteX112"/>
                <a:gd fmla="*/ 610153 h 1452563" name="connsiteY112"/>
                <a:gd fmla="*/ 1083092 w 1208088" name="connsiteX113"/>
                <a:gd fmla="*/ 626017 h 1452563" name="connsiteY113"/>
                <a:gd fmla="*/ 1091023 w 1208088" name="connsiteX114"/>
                <a:gd fmla="*/ 641882 h 1452563" name="connsiteY114"/>
                <a:gd fmla="*/ 1098954 w 1208088" name="connsiteX115"/>
                <a:gd fmla="*/ 658698 h 1452563" name="connsiteY115"/>
                <a:gd fmla="*/ 1106568 w 1208088" name="connsiteX116"/>
                <a:gd fmla="*/ 675832 h 1452563" name="connsiteY116"/>
                <a:gd fmla="*/ 1114499 w 1208088" name="connsiteX117"/>
                <a:gd fmla="*/ 693283 h 1452563" name="connsiteY117"/>
                <a:gd fmla="*/ 1122113 w 1208088" name="connsiteX118"/>
                <a:gd fmla="*/ 711369 h 1452563" name="connsiteY118"/>
                <a:gd fmla="*/ 1129727 w 1208088" name="connsiteX119"/>
                <a:gd fmla="*/ 729772 h 1452563" name="connsiteY119"/>
                <a:gd fmla="*/ 1136707 w 1208088" name="connsiteX120"/>
                <a:gd fmla="*/ 748492 h 1452563" name="connsiteY120"/>
                <a:gd fmla="*/ 1143686 w 1208088" name="connsiteX121"/>
                <a:gd fmla="*/ 768164 h 1452563" name="connsiteY121"/>
                <a:gd fmla="*/ 1150348 w 1208088" name="connsiteX122"/>
                <a:gd fmla="*/ 787519 h 1452563" name="connsiteY122"/>
                <a:gd fmla="*/ 1157011 w 1208088" name="connsiteX123"/>
                <a:gd fmla="*/ 807191 h 1452563" name="connsiteY123"/>
                <a:gd fmla="*/ 1163038 w 1208088" name="connsiteX124"/>
                <a:gd fmla="*/ 826863 h 1452563" name="connsiteY124"/>
                <a:gd fmla="*/ 1169066 w 1208088" name="connsiteX125"/>
                <a:gd fmla="*/ 847170 h 1452563" name="connsiteY125"/>
                <a:gd fmla="*/ 1174460 w 1208088" name="connsiteX126"/>
                <a:gd fmla="*/ 867477 h 1452563" name="connsiteY126"/>
                <a:gd fmla="*/ 1179853 w 1208088" name="connsiteX127"/>
                <a:gd fmla="*/ 887783 h 1452563" name="connsiteY127"/>
                <a:gd fmla="*/ 1184929 w 1208088" name="connsiteX128"/>
                <a:gd fmla="*/ 908407 h 1452563" name="connsiteY128"/>
                <a:gd fmla="*/ 1189370 w 1208088" name="connsiteX129"/>
                <a:gd fmla="*/ 929031 h 1452563" name="connsiteY129"/>
                <a:gd fmla="*/ 1193177 w 1208088" name="connsiteX130"/>
                <a:gd fmla="*/ 949655 h 1452563" name="connsiteY130"/>
                <a:gd fmla="*/ 1196667 w 1208088" name="connsiteX131"/>
                <a:gd fmla="*/ 970279 h 1452563" name="connsiteY131"/>
                <a:gd fmla="*/ 1200157 w 1208088" name="connsiteX132"/>
                <a:gd fmla="*/ 990903 h 1452563" name="connsiteY132"/>
                <a:gd fmla="*/ 1202695 w 1208088" name="connsiteX133"/>
                <a:gd fmla="*/ 1011845 h 1452563" name="connsiteY133"/>
                <a:gd fmla="*/ 1204916 w 1208088" name="connsiteX134"/>
                <a:gd fmla="*/ 1032151 h 1452563" name="connsiteY134"/>
                <a:gd fmla="*/ 1206502 w 1208088" name="connsiteX135"/>
                <a:gd fmla="*/ 1052458 h 1452563" name="connsiteY135"/>
                <a:gd fmla="*/ 1207454 w 1208088" name="connsiteX136"/>
                <a:gd fmla="*/ 1072447 h 1452563" name="connsiteY136"/>
                <a:gd fmla="*/ 1208088 w 1208088" name="connsiteX137"/>
                <a:gd fmla="*/ 1092437 h 1452563" name="connsiteY137"/>
                <a:gd fmla="*/ 1207771 w 1208088" name="connsiteX138"/>
                <a:gd fmla="*/ 1112426 h 1452563" name="connsiteY138"/>
                <a:gd fmla="*/ 1207136 w 1208088" name="connsiteX139"/>
                <a:gd fmla="*/ 1131781 h 1452563" name="connsiteY139"/>
                <a:gd fmla="*/ 1205867 w 1208088" name="connsiteX140"/>
                <a:gd fmla="*/ 1151453 h 1452563" name="connsiteY140"/>
                <a:gd fmla="*/ 1203646 w 1208088" name="connsiteX141"/>
                <a:gd fmla="*/ 1170173 h 1452563" name="connsiteY141"/>
                <a:gd fmla="*/ 1201108 w 1208088" name="connsiteX142"/>
                <a:gd fmla="*/ 1188893 h 1452563" name="connsiteY142"/>
                <a:gd fmla="*/ 1199522 w 1208088" name="connsiteX143"/>
                <a:gd fmla="*/ 1197778 h 1452563" name="connsiteY143"/>
                <a:gd fmla="*/ 1197302 w 1208088" name="connsiteX144"/>
                <a:gd fmla="*/ 1206979 h 1452563" name="connsiteY144"/>
                <a:gd fmla="*/ 1195398 w 1208088" name="connsiteX145"/>
                <a:gd fmla="*/ 1215863 h 1452563" name="connsiteY145"/>
                <a:gd fmla="*/ 1193177 w 1208088" name="connsiteX146"/>
                <a:gd fmla="*/ 1224747 h 1452563" name="connsiteY146"/>
                <a:gd fmla="*/ 1190956 w 1208088" name="connsiteX147"/>
                <a:gd fmla="*/ 1233314 h 1452563" name="connsiteY147"/>
                <a:gd fmla="*/ 1188418 w 1208088" name="connsiteX148"/>
                <a:gd fmla="*/ 1242199 h 1452563" name="connsiteY148"/>
                <a:gd fmla="*/ 1185563 w 1208088" name="connsiteX149"/>
                <a:gd fmla="*/ 1250448 h 1452563" name="connsiteY149"/>
                <a:gd fmla="*/ 1182708 w 1208088" name="connsiteX150"/>
                <a:gd fmla="*/ 1259015 h 1452563" name="connsiteY150"/>
                <a:gd fmla="*/ 1179218 w 1208088" name="connsiteX151"/>
                <a:gd fmla="*/ 1266947 h 1452563" name="connsiteY151"/>
                <a:gd fmla="*/ 1175728 w 1208088" name="connsiteX152"/>
                <a:gd fmla="*/ 1275197 h 1452563" name="connsiteY152"/>
                <a:gd fmla="*/ 1172239 w 1208088" name="connsiteX153"/>
                <a:gd fmla="*/ 1283129 h 1452563" name="connsiteY153"/>
                <a:gd fmla="*/ 1168749 w 1208088" name="connsiteX154"/>
                <a:gd fmla="*/ 1291062 h 1452563" name="connsiteY154"/>
                <a:gd fmla="*/ 1164625 w 1208088" name="connsiteX155"/>
                <a:gd fmla="*/ 1298677 h 1452563" name="connsiteY155"/>
                <a:gd fmla="*/ 1160183 w 1208088" name="connsiteX156"/>
                <a:gd fmla="*/ 1305974 h 1452563" name="connsiteY156"/>
                <a:gd fmla="*/ 1155742 w 1208088" name="connsiteX157"/>
                <a:gd fmla="*/ 1313589 h 1452563" name="connsiteY157"/>
                <a:gd fmla="*/ 1151300 w 1208088" name="connsiteX158"/>
                <a:gd fmla="*/ 1320570 h 1452563" name="connsiteY158"/>
                <a:gd fmla="*/ 1146542 w 1208088" name="connsiteX159"/>
                <a:gd fmla="*/ 1327867 h 1452563" name="connsiteY159"/>
                <a:gd fmla="*/ 1141148 w 1208088" name="connsiteX160"/>
                <a:gd fmla="*/ 1334531 h 1452563" name="connsiteY160"/>
                <a:gd fmla="*/ 1135755 w 1208088" name="connsiteX161"/>
                <a:gd fmla="*/ 1341194 h 1452563" name="connsiteY161"/>
                <a:gd fmla="*/ 1130362 w 1208088" name="connsiteX162"/>
                <a:gd fmla="*/ 1347857 h 1452563" name="connsiteY162"/>
                <a:gd fmla="*/ 1124334 w 1208088" name="connsiteX163"/>
                <a:gd fmla="*/ 1354203 h 1452563" name="connsiteY163"/>
                <a:gd fmla="*/ 1118306 w 1208088" name="connsiteX164"/>
                <a:gd fmla="*/ 1360548 h 1452563" name="connsiteY164"/>
                <a:gd fmla="*/ 1112278 w 1208088" name="connsiteX165"/>
                <a:gd fmla="*/ 1366577 h 1452563" name="connsiteY165"/>
                <a:gd fmla="*/ 1105299 w 1208088" name="connsiteX166"/>
                <a:gd fmla="*/ 1372288 h 1452563" name="connsiteY166"/>
                <a:gd fmla="*/ 1098637 w 1208088" name="connsiteX167"/>
                <a:gd fmla="*/ 1378000 h 1452563" name="connsiteY167"/>
                <a:gd fmla="*/ 1091657 w 1208088" name="connsiteX168"/>
                <a:gd fmla="*/ 1383394 h 1452563" name="connsiteY168"/>
                <a:gd fmla="*/ 1084360 w 1208088" name="connsiteX169"/>
                <a:gd fmla="*/ 1388470 h 1452563" name="connsiteY169"/>
                <a:gd fmla="*/ 1076746 w 1208088" name="connsiteX170"/>
                <a:gd fmla="*/ 1393230 h 1452563" name="connsiteY170"/>
                <a:gd fmla="*/ 1068815 w 1208088" name="connsiteX171"/>
                <a:gd fmla="*/ 1398306 h 1452563" name="connsiteY171"/>
                <a:gd fmla="*/ 1061201 w 1208088" name="connsiteX172"/>
                <a:gd fmla="*/ 1402748 h 1452563" name="connsiteY172"/>
                <a:gd fmla="*/ 1052636 w 1208088" name="connsiteX173"/>
                <a:gd fmla="*/ 1407190 h 1452563" name="connsiteY173"/>
                <a:gd fmla="*/ 1044070 w 1208088" name="connsiteX174"/>
                <a:gd fmla="*/ 1411633 h 1452563" name="connsiteY174"/>
                <a:gd fmla="*/ 1035187 w 1208088" name="connsiteX175"/>
                <a:gd fmla="*/ 1415440 h 1452563" name="connsiteY175"/>
                <a:gd fmla="*/ 1025986 w 1208088" name="connsiteX176"/>
                <a:gd fmla="*/ 1418930 h 1452563" name="connsiteY176"/>
                <a:gd fmla="*/ 1016469 w 1208088" name="connsiteX177"/>
                <a:gd fmla="*/ 1422420 h 1452563" name="connsiteY177"/>
                <a:gd fmla="*/ 1006634 w 1208088" name="connsiteX178"/>
                <a:gd fmla="*/ 1425593 h 1452563" name="connsiteY178"/>
                <a:gd fmla="*/ 996800 w 1208088" name="connsiteX179"/>
                <a:gd fmla="*/ 1428766 h 1452563" name="connsiteY179"/>
                <a:gd fmla="*/ 986330 w 1208088" name="connsiteX180"/>
                <a:gd fmla="*/ 1431305 h 1452563" name="connsiteY180"/>
                <a:gd fmla="*/ 976178 w 1208088" name="connsiteX181"/>
                <a:gd fmla="*/ 1433843 h 1452563" name="connsiteY181"/>
                <a:gd fmla="*/ 965074 w 1208088" name="connsiteX182"/>
                <a:gd fmla="*/ 1436064 h 1452563" name="connsiteY182"/>
                <a:gd fmla="*/ 953971 w 1208088" name="connsiteX183"/>
                <a:gd fmla="*/ 1437968 h 1452563" name="connsiteY183"/>
                <a:gd fmla="*/ 942550 w 1208088" name="connsiteX184"/>
                <a:gd fmla="*/ 1439554 h 1452563" name="connsiteY184"/>
                <a:gd fmla="*/ 930812 w 1208088" name="connsiteX185"/>
                <a:gd fmla="*/ 1440823 h 1452563" name="connsiteY185"/>
                <a:gd fmla="*/ 918756 w 1208088" name="connsiteX186"/>
                <a:gd fmla="*/ 1442093 h 1452563" name="connsiteY186"/>
                <a:gd fmla="*/ 906383 w 1208088" name="connsiteX187"/>
                <a:gd fmla="*/ 1443044 h 1452563" name="connsiteY187"/>
                <a:gd fmla="*/ 893693 w 1208088" name="connsiteX188"/>
                <a:gd fmla="*/ 1443362 h 1452563" name="connsiteY188"/>
                <a:gd fmla="*/ 740144 w 1208088" name="connsiteX189"/>
                <a:gd fmla="*/ 1448756 h 1452563" name="connsiteY189"/>
                <a:gd fmla="*/ 652583 w 1208088" name="connsiteX190"/>
                <a:gd fmla="*/ 1451611 h 1452563" name="connsiteY190"/>
                <a:gd fmla="*/ 613244 w 1208088" name="connsiteX191"/>
                <a:gd fmla="*/ 1452563 h 1452563" name="connsiteY191"/>
                <a:gd fmla="*/ 604044 w 1208088" name="connsiteX192"/>
                <a:gd fmla="*/ 1452563 h 1452563" name="connsiteY192"/>
                <a:gd fmla="*/ 595161 w 1208088" name="connsiteX193"/>
                <a:gd fmla="*/ 1452563 h 1452563" name="connsiteY193"/>
                <a:gd fmla="*/ 555505 w 1208088" name="connsiteX194"/>
                <a:gd fmla="*/ 1451611 h 1452563" name="connsiteY194"/>
                <a:gd fmla="*/ 467944 w 1208088" name="connsiteX195"/>
                <a:gd fmla="*/ 1448756 h 1452563" name="connsiteY195"/>
                <a:gd fmla="*/ 314395 w 1208088" name="connsiteX196"/>
                <a:gd fmla="*/ 1443362 h 1452563" name="connsiteY196"/>
                <a:gd fmla="*/ 302022 w 1208088" name="connsiteX197"/>
                <a:gd fmla="*/ 1443044 h 1452563" name="connsiteY197"/>
                <a:gd fmla="*/ 289332 w 1208088" name="connsiteX198"/>
                <a:gd fmla="*/ 1442093 h 1452563" name="connsiteY198"/>
                <a:gd fmla="*/ 277276 w 1208088" name="connsiteX199"/>
                <a:gd fmla="*/ 1440823 h 1452563" name="connsiteY199"/>
                <a:gd fmla="*/ 265856 w 1208088" name="connsiteX200"/>
                <a:gd fmla="*/ 1439554 h 1452563" name="connsiteY200"/>
                <a:gd fmla="*/ 254117 w 1208088" name="connsiteX201"/>
                <a:gd fmla="*/ 1437968 h 1452563" name="connsiteY201"/>
                <a:gd fmla="*/ 243014 w 1208088" name="connsiteX202"/>
                <a:gd fmla="*/ 1436064 h 1452563" name="connsiteY202"/>
                <a:gd fmla="*/ 232227 w 1208088" name="connsiteX203"/>
                <a:gd fmla="*/ 1433843 h 1452563" name="connsiteY203"/>
                <a:gd fmla="*/ 221758 w 1208088" name="connsiteX204"/>
                <a:gd fmla="*/ 1431305 h 1452563" name="connsiteY204"/>
                <a:gd fmla="*/ 211288 w 1208088" name="connsiteX205"/>
                <a:gd fmla="*/ 1428766 h 1452563" name="connsiteY205"/>
                <a:gd fmla="*/ 201454 w 1208088" name="connsiteX206"/>
                <a:gd fmla="*/ 1425593 h 1452563" name="connsiteY206"/>
                <a:gd fmla="*/ 191619 w 1208088" name="connsiteX207"/>
                <a:gd fmla="*/ 1422420 h 1452563" name="connsiteY207"/>
                <a:gd fmla="*/ 182419 w 1208088" name="connsiteX208"/>
                <a:gd fmla="*/ 1418930 h 1452563" name="connsiteY208"/>
                <a:gd fmla="*/ 172901 w 1208088" name="connsiteX209"/>
                <a:gd fmla="*/ 1415440 h 1452563" name="connsiteY209"/>
                <a:gd fmla="*/ 164336 w 1208088" name="connsiteX210"/>
                <a:gd fmla="*/ 1411633 h 1452563" name="connsiteY210"/>
                <a:gd fmla="*/ 155452 w 1208088" name="connsiteX211"/>
                <a:gd fmla="*/ 1407190 h 1452563" name="connsiteY211"/>
                <a:gd fmla="*/ 147521 w 1208088" name="connsiteX212"/>
                <a:gd fmla="*/ 1402748 h 1452563" name="connsiteY212"/>
                <a:gd fmla="*/ 139273 w 1208088" name="connsiteX213"/>
                <a:gd fmla="*/ 1398306 h 1452563" name="connsiteY213"/>
                <a:gd fmla="*/ 131342 w 1208088" name="connsiteX214"/>
                <a:gd fmla="*/ 1393230 h 1452563" name="connsiteY214"/>
                <a:gd fmla="*/ 123728 w 1208088" name="connsiteX215"/>
                <a:gd fmla="*/ 1388470 h 1452563" name="connsiteY215"/>
                <a:gd fmla="*/ 116431 w 1208088" name="connsiteX216"/>
                <a:gd fmla="*/ 1383394 h 1452563" name="connsiteY216"/>
                <a:gd fmla="*/ 109768 w 1208088" name="connsiteX217"/>
                <a:gd fmla="*/ 1378000 h 1452563" name="connsiteY217"/>
                <a:gd fmla="*/ 102789 w 1208088" name="connsiteX218"/>
                <a:gd fmla="*/ 1372288 h 1452563" name="connsiteY218"/>
                <a:gd fmla="*/ 96127 w 1208088" name="connsiteX219"/>
                <a:gd fmla="*/ 1366577 h 1452563" name="connsiteY219"/>
                <a:gd fmla="*/ 89782 w 1208088" name="connsiteX220"/>
                <a:gd fmla="*/ 1360548 h 1452563" name="connsiteY220"/>
                <a:gd fmla="*/ 83754 w 1208088" name="connsiteX221"/>
                <a:gd fmla="*/ 1354203 h 1452563" name="connsiteY221"/>
                <a:gd fmla="*/ 78044 w 1208088" name="connsiteX222"/>
                <a:gd fmla="*/ 1347857 h 1452563" name="connsiteY222"/>
                <a:gd fmla="*/ 72333 w 1208088" name="connsiteX223"/>
                <a:gd fmla="*/ 1341194 h 1452563" name="connsiteY223"/>
                <a:gd fmla="*/ 66940 w 1208088" name="connsiteX224"/>
                <a:gd fmla="*/ 1334531 h 1452563" name="connsiteY224"/>
                <a:gd fmla="*/ 61864 w 1208088" name="connsiteX225"/>
                <a:gd fmla="*/ 1327867 h 1452563" name="connsiteY225"/>
                <a:gd fmla="*/ 56788 w 1208088" name="connsiteX226"/>
                <a:gd fmla="*/ 1320570 h 1452563" name="connsiteY226"/>
                <a:gd fmla="*/ 52346 w 1208088" name="connsiteX227"/>
                <a:gd fmla="*/ 1313589 h 1452563" name="connsiteY227"/>
                <a:gd fmla="*/ 47905 w 1208088" name="connsiteX228"/>
                <a:gd fmla="*/ 1305974 h 1452563" name="connsiteY228"/>
                <a:gd fmla="*/ 43780 w 1208088" name="connsiteX229"/>
                <a:gd fmla="*/ 1298677 h 1452563" name="connsiteY229"/>
                <a:gd fmla="*/ 39339 w 1208088" name="connsiteX230"/>
                <a:gd fmla="*/ 1291062 h 1452563" name="connsiteY230"/>
                <a:gd fmla="*/ 35849 w 1208088" name="connsiteX231"/>
                <a:gd fmla="*/ 1283129 h 1452563" name="connsiteY231"/>
                <a:gd fmla="*/ 32360 w 1208088" name="connsiteX232"/>
                <a:gd fmla="*/ 1275197 h 1452563" name="connsiteY232"/>
                <a:gd fmla="*/ 28870 w 1208088" name="connsiteX233"/>
                <a:gd fmla="*/ 1266947 h 1452563" name="connsiteY233"/>
                <a:gd fmla="*/ 25697 w 1208088" name="connsiteX234"/>
                <a:gd fmla="*/ 1259015 h 1452563" name="connsiteY234"/>
                <a:gd fmla="*/ 22525 w 1208088" name="connsiteX235"/>
                <a:gd fmla="*/ 1250448 h 1452563" name="connsiteY235"/>
                <a:gd fmla="*/ 19670 w 1208088" name="connsiteX236"/>
                <a:gd fmla="*/ 1242199 h 1452563" name="connsiteY236"/>
                <a:gd fmla="*/ 17132 w 1208088" name="connsiteX237"/>
                <a:gd fmla="*/ 1233314 h 1452563" name="connsiteY237"/>
                <a:gd fmla="*/ 14911 w 1208088" name="connsiteX238"/>
                <a:gd fmla="*/ 1224747 h 1452563" name="connsiteY238"/>
                <a:gd fmla="*/ 12690 w 1208088" name="connsiteX239"/>
                <a:gd fmla="*/ 1215863 h 1452563" name="connsiteY239"/>
                <a:gd fmla="*/ 10786 w 1208088" name="connsiteX240"/>
                <a:gd fmla="*/ 1206979 h 1452563" name="connsiteY240"/>
                <a:gd fmla="*/ 8883 w 1208088" name="connsiteX241"/>
                <a:gd fmla="*/ 1197778 h 1452563" name="connsiteY241"/>
                <a:gd fmla="*/ 7297 w 1208088" name="connsiteX242"/>
                <a:gd fmla="*/ 1188893 h 1452563" name="connsiteY242"/>
                <a:gd fmla="*/ 4442 w 1208088" name="connsiteX243"/>
                <a:gd fmla="*/ 1170173 h 1452563" name="connsiteY243"/>
                <a:gd fmla="*/ 2221 w 1208088" name="connsiteX244"/>
                <a:gd fmla="*/ 1151453 h 1452563" name="connsiteY244"/>
                <a:gd fmla="*/ 952 w 1208088" name="connsiteX245"/>
                <a:gd fmla="*/ 1131781 h 1452563" name="connsiteY245"/>
                <a:gd fmla="*/ 317 w 1208088" name="connsiteX246"/>
                <a:gd fmla="*/ 1112426 h 1452563" name="connsiteY246"/>
                <a:gd fmla="*/ 0 w 1208088" name="connsiteX247"/>
                <a:gd fmla="*/ 1092437 h 1452563" name="connsiteY247"/>
                <a:gd fmla="*/ 634 w 1208088" name="connsiteX248"/>
                <a:gd fmla="*/ 1072447 h 1452563" name="connsiteY248"/>
                <a:gd fmla="*/ 1586 w 1208088" name="connsiteX249"/>
                <a:gd fmla="*/ 1052458 h 1452563" name="connsiteY249"/>
                <a:gd fmla="*/ 3172 w 1208088" name="connsiteX250"/>
                <a:gd fmla="*/ 1032151 h 1452563" name="connsiteY250"/>
                <a:gd fmla="*/ 5393 w 1208088" name="connsiteX251"/>
                <a:gd fmla="*/ 1011845 h 1452563" name="connsiteY251"/>
                <a:gd fmla="*/ 8248 w 1208088" name="connsiteX252"/>
                <a:gd fmla="*/ 990903 h 1452563" name="connsiteY252"/>
                <a:gd fmla="*/ 11421 w 1208088" name="connsiteX253"/>
                <a:gd fmla="*/ 970279 h 1452563" name="connsiteY253"/>
                <a:gd fmla="*/ 14911 w 1208088" name="connsiteX254"/>
                <a:gd fmla="*/ 949655 h 1452563" name="connsiteY254"/>
                <a:gd fmla="*/ 19035 w 1208088" name="connsiteX255"/>
                <a:gd fmla="*/ 929031 h 1452563" name="connsiteY255"/>
                <a:gd fmla="*/ 23476 w 1208088" name="connsiteX256"/>
                <a:gd fmla="*/ 908407 h 1452563" name="connsiteY256"/>
                <a:gd fmla="*/ 28235 w 1208088" name="connsiteX257"/>
                <a:gd fmla="*/ 887783 h 1452563" name="connsiteY257"/>
                <a:gd fmla="*/ 33628 w 1208088" name="connsiteX258"/>
                <a:gd fmla="*/ 867477 h 1452563" name="connsiteY258"/>
                <a:gd fmla="*/ 39022 w 1208088" name="connsiteX259"/>
                <a:gd fmla="*/ 847170 h 1452563" name="connsiteY259"/>
                <a:gd fmla="*/ 45050 w 1208088" name="connsiteX260"/>
                <a:gd fmla="*/ 826863 h 1452563" name="connsiteY260"/>
                <a:gd fmla="*/ 51077 w 1208088" name="connsiteX261"/>
                <a:gd fmla="*/ 807191 h 1452563" name="connsiteY261"/>
                <a:gd fmla="*/ 58057 w 1208088" name="connsiteX262"/>
                <a:gd fmla="*/ 787519 h 1452563" name="connsiteY262"/>
                <a:gd fmla="*/ 64402 w 1208088" name="connsiteX263"/>
                <a:gd fmla="*/ 768164 h 1452563" name="connsiteY263"/>
                <a:gd fmla="*/ 71381 w 1208088" name="connsiteX264"/>
                <a:gd fmla="*/ 748492 h 1452563" name="connsiteY264"/>
                <a:gd fmla="*/ 78678 w 1208088" name="connsiteX265"/>
                <a:gd fmla="*/ 729772 h 1452563" name="connsiteY265"/>
                <a:gd fmla="*/ 85975 w 1208088" name="connsiteX266"/>
                <a:gd fmla="*/ 711369 h 1452563" name="connsiteY266"/>
                <a:gd fmla="*/ 93906 w 1208088" name="connsiteX267"/>
                <a:gd fmla="*/ 693283 h 1452563" name="connsiteY267"/>
                <a:gd fmla="*/ 101520 w 1208088" name="connsiteX268"/>
                <a:gd fmla="*/ 675832 h 1452563" name="connsiteY268"/>
                <a:gd fmla="*/ 109134 w 1208088" name="connsiteX269"/>
                <a:gd fmla="*/ 658698 h 1452563" name="connsiteY269"/>
                <a:gd fmla="*/ 117065 w 1208088" name="connsiteX270"/>
                <a:gd fmla="*/ 641882 h 1452563" name="connsiteY270"/>
                <a:gd fmla="*/ 124996 w 1208088" name="connsiteX271"/>
                <a:gd fmla="*/ 626017 h 1452563" name="connsiteY271"/>
                <a:gd fmla="*/ 133245 w 1208088" name="connsiteX272"/>
                <a:gd fmla="*/ 610153 h 1452563" name="connsiteY272"/>
                <a:gd fmla="*/ 141176 w 1208088" name="connsiteX273"/>
                <a:gd fmla="*/ 595557 h 1452563" name="connsiteY273"/>
                <a:gd fmla="*/ 149425 w 1208088" name="connsiteX274"/>
                <a:gd fmla="*/ 581279 h 1452563" name="connsiteY274"/>
                <a:gd fmla="*/ 157356 w 1208088" name="connsiteX275"/>
                <a:gd fmla="*/ 567318 h 1452563" name="connsiteY275"/>
                <a:gd fmla="*/ 165604 w 1208088" name="connsiteX276"/>
                <a:gd fmla="*/ 554309 h 1452563" name="connsiteY276"/>
                <a:gd fmla="*/ 173536 w 1208088" name="connsiteX277"/>
                <a:gd fmla="*/ 542252 h 1452563" name="connsiteY277"/>
                <a:gd fmla="*/ 181467 w 1208088" name="connsiteX278"/>
                <a:gd fmla="*/ 530830 h 1452563" name="connsiteY278"/>
                <a:gd fmla="*/ 189081 w 1208088" name="connsiteX279"/>
                <a:gd fmla="*/ 519725 h 1452563" name="connsiteY279"/>
                <a:gd fmla="*/ 197012 w 1208088" name="connsiteX280"/>
                <a:gd fmla="*/ 510206 h 1452563" name="connsiteY280"/>
                <a:gd fmla="*/ 204309 w 1208088" name="connsiteX281"/>
                <a:gd fmla="*/ 501004 h 1452563" name="connsiteY281"/>
                <a:gd fmla="*/ 211606 w 1208088" name="connsiteX282"/>
                <a:gd fmla="*/ 493072 h 1452563" name="connsiteY282"/>
                <a:gd fmla="*/ 218902 w 1208088" name="connsiteX283"/>
                <a:gd fmla="*/ 485457 h 1452563" name="connsiteY283"/>
                <a:gd fmla="*/ 225248 w 1208088" name="connsiteX284"/>
                <a:gd fmla="*/ 479428 h 1452563" name="connsiteY284"/>
                <a:gd fmla="*/ 232862 w 1208088" name="connsiteX285"/>
                <a:gd fmla="*/ 473083 h 1452563" name="connsiteY285"/>
                <a:gd fmla="*/ 248407 w 1208088" name="connsiteX286"/>
                <a:gd fmla="*/ 460074 h 1452563" name="connsiteY286"/>
                <a:gd fmla="*/ 265538 w 1208088" name="connsiteX287"/>
                <a:gd fmla="*/ 446430 h 1452563" name="connsiteY287"/>
                <a:gd fmla="*/ 283622 w 1208088" name="connsiteX288"/>
                <a:gd fmla="*/ 432469 h 1452563" name="connsiteY288"/>
                <a:gd fmla="*/ 322009 w 1208088" name="connsiteX289"/>
                <a:gd fmla="*/ 404548 h 1452563" name="connsiteY289"/>
                <a:gd fmla="*/ 360396 w 1208088" name="connsiteX290"/>
                <a:gd fmla="*/ 375991 h 1452563" name="connsiteY290"/>
                <a:gd fmla="*/ 379114 w 1208088" name="connsiteX291"/>
                <a:gd fmla="*/ 362030 h 1452563" name="connsiteY291"/>
                <a:gd fmla="*/ 396562 w 1208088" name="connsiteX292"/>
                <a:gd fmla="*/ 348387 h 1452563" name="connsiteY292"/>
                <a:gd fmla="*/ 412742 w 1208088" name="connsiteX293"/>
                <a:gd fmla="*/ 335060 h 1452563" name="connsiteY293"/>
                <a:gd fmla="*/ 420039 w 1208088" name="connsiteX294"/>
                <a:gd fmla="*/ 328397 h 1452563" name="connsiteY294"/>
                <a:gd fmla="*/ 427018 w 1208088" name="connsiteX295"/>
                <a:gd fmla="*/ 322369 h 1452563" name="connsiteY295"/>
                <a:gd fmla="*/ 433364 w 1208088" name="connsiteX296"/>
                <a:gd fmla="*/ 316340 h 1452563" name="connsiteY296"/>
                <a:gd fmla="*/ 439391 w 1208088" name="connsiteX297"/>
                <a:gd fmla="*/ 309994 h 1452563" name="connsiteY297"/>
                <a:gd fmla="*/ 444784 w 1208088" name="connsiteX298"/>
                <a:gd fmla="*/ 304283 h 1452563" name="connsiteY298"/>
                <a:gd fmla="*/ 449226 w 1208088" name="connsiteX299"/>
                <a:gd fmla="*/ 298572 h 1452563" name="connsiteY299"/>
                <a:gd fmla="*/ 453033 w 1208088" name="connsiteX300"/>
                <a:gd fmla="*/ 293178 h 1452563" name="connsiteY300"/>
                <a:gd fmla="*/ 456523 w 1208088" name="connsiteX301"/>
                <a:gd fmla="*/ 287784 h 1452563" name="connsiteY301"/>
                <a:gd fmla="*/ 459061 w 1208088" name="connsiteX302"/>
                <a:gd fmla="*/ 283024 h 1452563" name="connsiteY302"/>
                <a:gd fmla="*/ 460647 w 1208088" name="connsiteX303"/>
                <a:gd fmla="*/ 277948 h 1452563" name="connsiteY303"/>
                <a:gd fmla="*/ 461282 w 1208088" name="connsiteX304"/>
                <a:gd fmla="*/ 274775 h 1452563" name="connsiteY304"/>
                <a:gd fmla="*/ 461916 w 1208088" name="connsiteX305"/>
                <a:gd fmla="*/ 271919 h 1452563" name="connsiteY305"/>
                <a:gd fmla="*/ 456840 w 1208088" name="connsiteX306"/>
                <a:gd fmla="*/ 270967 h 1452563" name="connsiteY306"/>
                <a:gd fmla="*/ 452081 w 1208088" name="connsiteX307"/>
                <a:gd fmla="*/ 269698 h 1452563" name="connsiteY307"/>
                <a:gd fmla="*/ 448274 w 1208088" name="connsiteX308"/>
                <a:gd fmla="*/ 267794 h 1452563" name="connsiteY308"/>
                <a:gd fmla="*/ 444784 w 1208088" name="connsiteX309"/>
                <a:gd fmla="*/ 265256 h 1452563" name="connsiteY309"/>
                <a:gd fmla="*/ 441929 w 1208088" name="connsiteX310"/>
                <a:gd fmla="*/ 262083 h 1452563" name="connsiteY310"/>
                <a:gd fmla="*/ 440660 w 1208088" name="connsiteX311"/>
                <a:gd fmla="*/ 260497 h 1452563" name="connsiteY311"/>
                <a:gd fmla="*/ 439708 w 1208088" name="connsiteX312"/>
                <a:gd fmla="*/ 258910 h 1452563" name="connsiteY312"/>
                <a:gd fmla="*/ 438757 w 1208088" name="connsiteX313"/>
                <a:gd fmla="*/ 257324 h 1452563" name="connsiteY313"/>
                <a:gd fmla="*/ 438440 w 1208088" name="connsiteX314"/>
                <a:gd fmla="*/ 255420 h 1452563" name="connsiteY314"/>
                <a:gd fmla="*/ 438122 w 1208088" name="connsiteX315"/>
                <a:gd fmla="*/ 253834 h 1452563" name="connsiteY315"/>
                <a:gd fmla="*/ 437488 w 1208088" name="connsiteX316"/>
                <a:gd fmla="*/ 251930 h 1452563" name="connsiteY316"/>
                <a:gd fmla="*/ 438122 w 1208088" name="connsiteX317"/>
                <a:gd fmla="*/ 250026 h 1452563" name="connsiteY317"/>
                <a:gd fmla="*/ 438440 w 1208088" name="connsiteX318"/>
                <a:gd fmla="*/ 248122 h 1452563" name="connsiteY318"/>
                <a:gd fmla="*/ 438757 w 1208088" name="connsiteX319"/>
                <a:gd fmla="*/ 246536 h 1452563" name="connsiteY319"/>
                <a:gd fmla="*/ 439708 w 1208088" name="connsiteX320"/>
                <a:gd fmla="*/ 244315 h 1452563" name="connsiteY320"/>
                <a:gd fmla="*/ 440660 w 1208088" name="connsiteX321"/>
                <a:gd fmla="*/ 242728 h 1452563" name="connsiteY321"/>
                <a:gd fmla="*/ 441929 w 1208088" name="connsiteX322"/>
                <a:gd fmla="*/ 241142 h 1452563" name="connsiteY322"/>
                <a:gd fmla="*/ 444784 w 1208088" name="connsiteX323"/>
                <a:gd fmla="*/ 238286 h 1452563" name="connsiteY323"/>
                <a:gd fmla="*/ 448274 w 1208088" name="connsiteX324"/>
                <a:gd fmla="*/ 236065 h 1452563" name="connsiteY324"/>
                <a:gd fmla="*/ 452081 w 1208088" name="connsiteX325"/>
                <a:gd fmla="*/ 234161 h 1452563" name="connsiteY325"/>
                <a:gd fmla="*/ 456840 w 1208088" name="connsiteX326"/>
                <a:gd fmla="*/ 232575 h 1452563" name="connsiteY326"/>
                <a:gd fmla="*/ 461916 w 1208088" name="connsiteX327"/>
                <a:gd fmla="*/ 231940 h 1452563" name="connsiteY327"/>
                <a:gd fmla="*/ 460647 w 1208088" name="connsiteX328"/>
                <a:gd fmla="*/ 227498 h 1452563" name="connsiteY328"/>
                <a:gd fmla="*/ 459378 w 1208088" name="connsiteX329"/>
                <a:gd fmla="*/ 223374 h 1452563" name="connsiteY329"/>
                <a:gd fmla="*/ 457792 w 1208088" name="connsiteX330"/>
                <a:gd fmla="*/ 219249 h 1452563" name="connsiteY330"/>
                <a:gd fmla="*/ 456206 w 1208088" name="connsiteX331"/>
                <a:gd fmla="*/ 215124 h 1452563" name="connsiteY331"/>
                <a:gd fmla="*/ 451764 w 1208088" name="connsiteX332"/>
                <a:gd fmla="*/ 206874 h 1452563" name="connsiteY332"/>
                <a:gd fmla="*/ 447005 w 1208088" name="connsiteX333"/>
                <a:gd fmla="*/ 198307 h 1452563" name="connsiteY333"/>
                <a:gd fmla="*/ 441295 w 1208088" name="connsiteX334"/>
                <a:gd fmla="*/ 189423 h 1452563" name="connsiteY334"/>
                <a:gd fmla="*/ 434632 w 1208088" name="connsiteX335"/>
                <a:gd fmla="*/ 180222 h 1452563" name="connsiteY335"/>
                <a:gd fmla="*/ 420039 w 1208088" name="connsiteX336"/>
                <a:gd fmla="*/ 159598 h 1452563" name="connsiteY336"/>
                <a:gd fmla="*/ 412108 w 1208088" name="connsiteX337"/>
                <a:gd fmla="*/ 147541 h 1452563" name="connsiteY337"/>
                <a:gd fmla="*/ 403542 w 1208088" name="connsiteX338"/>
                <a:gd fmla="*/ 134532 h 1452563" name="connsiteY338"/>
                <a:gd fmla="*/ 394024 w 1208088" name="connsiteX339"/>
                <a:gd fmla="*/ 120254 h 1452563" name="connsiteY339"/>
                <a:gd fmla="*/ 384190 w 1208088" name="connsiteX340"/>
                <a:gd fmla="*/ 104706 h 1452563" name="connsiteY340"/>
                <a:gd fmla="*/ 374355 w 1208088" name="connsiteX341"/>
                <a:gd fmla="*/ 87573 h 1452563" name="connsiteY341"/>
                <a:gd fmla="*/ 363886 w 1208088" name="connsiteX342"/>
                <a:gd fmla="*/ 68535 h 1452563" name="connsiteY342"/>
                <a:gd fmla="*/ 353099 w 1208088" name="connsiteX343"/>
                <a:gd fmla="*/ 47911 h 1452563" name="connsiteY343"/>
                <a:gd fmla="*/ 341996 w 1208088" name="connsiteX344"/>
                <a:gd fmla="*/ 25066 h 1452563" name="connsiteY344"/>
                <a:gd fmla="*/ 352782 w 1208088" name="connsiteX345"/>
                <a:gd fmla="*/ 20307 h 1452563" name="connsiteY345"/>
                <a:gd fmla="*/ 362617 w 1208088" name="connsiteX346"/>
                <a:gd fmla="*/ 15865 h 1452563" name="connsiteY346"/>
                <a:gd fmla="*/ 372134 w 1208088" name="connsiteX347"/>
                <a:gd fmla="*/ 13009 h 1452563" name="connsiteY347"/>
                <a:gd fmla="*/ 380700 w 1208088" name="connsiteX348"/>
                <a:gd fmla="*/ 11105 h 1452563" name="connsiteY348"/>
                <a:gd fmla="*/ 388948 w 1208088" name="connsiteX349"/>
                <a:gd fmla="*/ 9836 h 1452563" name="connsiteY349"/>
                <a:gd fmla="*/ 396562 w 1208088" name="connsiteX350"/>
                <a:gd fmla="*/ 9519 h 1452563" name="connsiteY350"/>
                <a:gd fmla="*/ 403859 w 1208088" name="connsiteX351"/>
                <a:gd fmla="*/ 9519 h 1452563" name="connsiteY351"/>
                <a:gd fmla="*/ 410522 w 1208088" name="connsiteX352"/>
                <a:gd fmla="*/ 10471 h 1452563" name="connsiteY352"/>
                <a:gd fmla="*/ 416549 w 1208088" name="connsiteX353"/>
                <a:gd fmla="*/ 12057 h 1452563" name="connsiteY353"/>
                <a:gd fmla="*/ 422894 w 1208088" name="connsiteX354"/>
                <a:gd fmla="*/ 14278 h 1452563" name="connsiteY354"/>
                <a:gd fmla="*/ 428288 w 1208088" name="connsiteX355"/>
                <a:gd fmla="*/ 16816 h 1452563" name="connsiteY355"/>
                <a:gd fmla="*/ 433681 w 1208088" name="connsiteX356"/>
                <a:gd fmla="*/ 19989 h 1452563" name="connsiteY356"/>
                <a:gd fmla="*/ 439074 w 1208088" name="connsiteX357"/>
                <a:gd fmla="*/ 23162 h 1452563" name="connsiteY357"/>
                <a:gd fmla="*/ 443833 w 1208088" name="connsiteX358"/>
                <a:gd fmla="*/ 26970 h 1452563" name="connsiteY358"/>
                <a:gd fmla="*/ 448592 w 1208088" name="connsiteX359"/>
                <a:gd fmla="*/ 30777 h 1452563" name="connsiteY359"/>
                <a:gd fmla="*/ 453033 w 1208088" name="connsiteX360"/>
                <a:gd fmla="*/ 34585 h 1452563" name="connsiteY360"/>
                <a:gd fmla="*/ 462550 w 1208088" name="connsiteX361"/>
                <a:gd fmla="*/ 43152 h 1452563" name="connsiteY361"/>
                <a:gd fmla="*/ 471434 w 1208088" name="connsiteX362"/>
                <a:gd fmla="*/ 51401 h 1452563" name="connsiteY362"/>
                <a:gd fmla="*/ 476510 w 1208088" name="connsiteX363"/>
                <a:gd fmla="*/ 55843 h 1452563" name="connsiteY363"/>
                <a:gd fmla="*/ 481268 w 1208088" name="connsiteX364"/>
                <a:gd fmla="*/ 59651 h 1452563" name="connsiteY364"/>
                <a:gd fmla="*/ 486027 w 1208088" name="connsiteX365"/>
                <a:gd fmla="*/ 63141 h 1452563" name="connsiteY365"/>
                <a:gd fmla="*/ 491738 w 1208088" name="connsiteX366"/>
                <a:gd fmla="*/ 66314 h 1452563" name="connsiteY366"/>
                <a:gd fmla="*/ 497131 w 1208088" name="connsiteX367"/>
                <a:gd fmla="*/ 69170 h 1452563" name="connsiteY367"/>
                <a:gd fmla="*/ 502841 w 1208088" name="connsiteX368"/>
                <a:gd fmla="*/ 72025 h 1452563" name="connsiteY368"/>
                <a:gd fmla="*/ 509186 w 1208088" name="connsiteX369"/>
                <a:gd fmla="*/ 73929 h 1452563" name="connsiteY369"/>
                <a:gd fmla="*/ 515531 w 1208088" name="connsiteX370"/>
                <a:gd fmla="*/ 75198 h 1452563" name="connsiteY370"/>
                <a:gd fmla="*/ 522194 w 1208088" name="connsiteX371"/>
                <a:gd fmla="*/ 76150 h 1452563" name="connsiteY371"/>
                <a:gd fmla="*/ 529808 w 1208088" name="connsiteX372"/>
                <a:gd fmla="*/ 76150 h 1452563" name="connsiteY372"/>
                <a:gd fmla="*/ 537739 w 1208088" name="connsiteX373"/>
                <a:gd fmla="*/ 75515 h 1452563" name="connsiteY373"/>
                <a:gd fmla="*/ 546304 w 1208088" name="connsiteX374"/>
                <a:gd fmla="*/ 74246 h 1452563" name="connsiteY374"/>
                <a:gd fmla="*/ 557408 w 1208088" name="connsiteX375"/>
                <a:gd fmla="*/ 68218 h 1452563" name="connsiteY375"/>
                <a:gd fmla="*/ 568195 w 1208088" name="connsiteX376"/>
                <a:gd fmla="*/ 62824 h 1452563" name="connsiteY376"/>
                <a:gd fmla="*/ 587864 w 1208088" name="connsiteX377"/>
                <a:gd fmla="*/ 51719 h 1452563" name="connsiteY377"/>
                <a:gd fmla="*/ 605313 w 1208088" name="connsiteX378"/>
                <a:gd fmla="*/ 41882 h 1452563" name="connsiteY378"/>
                <a:gd fmla="*/ 620858 w 1208088" name="connsiteX379"/>
                <a:gd fmla="*/ 32681 h 1452563" name="connsiteY379"/>
                <a:gd fmla="*/ 635452 w 1208088" name="connsiteX380"/>
                <a:gd fmla="*/ 24749 h 1452563" name="connsiteY380"/>
                <a:gd fmla="*/ 648776 w 1208088" name="connsiteX381"/>
                <a:gd fmla="*/ 17134 h 1452563" name="connsiteY381"/>
                <a:gd fmla="*/ 655438 w 1208088" name="connsiteX382"/>
                <a:gd fmla="*/ 13961 h 1452563" name="connsiteY382"/>
                <a:gd fmla="*/ 661784 w 1208088" name="connsiteX383"/>
                <a:gd fmla="*/ 11422 h 1452563" name="connsiteY383"/>
                <a:gd fmla="*/ 668446 w 1208088" name="connsiteX384"/>
                <a:gd fmla="*/ 8884 h 1452563" name="connsiteY384"/>
                <a:gd fmla="*/ 675108 w 1208088" name="connsiteX385"/>
                <a:gd fmla="*/ 6663 h 1452563" name="connsiteY385"/>
                <a:gd fmla="*/ 682088 w 1208088" name="connsiteX386"/>
                <a:gd fmla="*/ 4759 h 1452563" name="connsiteY386"/>
                <a:gd fmla="*/ 688750 w 1208088" name="connsiteX387"/>
                <a:gd fmla="*/ 3173 h 1452563" name="connsiteY387"/>
                <a:gd fmla="*/ 695729 w 1208088" name="connsiteX388"/>
                <a:gd fmla="*/ 1586 h 1452563" name="connsiteY388"/>
                <a:gd fmla="*/ 703343 w 1208088" name="connsiteX389"/>
                <a:gd fmla="*/ 635 h 1452563" name="connsiteY389"/>
                <a:gd fmla="*/ 710957 w 1208088" name="connsiteX390"/>
                <a:gd fmla="*/ 317 h 1452563" name="connsiteY39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b="b" l="l" r="r" t="t"/>
              <a:pathLst>
                <a:path h="1452563" w="1208088">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chemeClr val="bg1"/>
            </a:solidFill>
            <a:ln algn="ctr" cap="flat" cmpd="sng" w="12700">
              <a:noFill/>
              <a:prstDash val="solid"/>
              <a:miter lim="800000"/>
            </a:ln>
            <a:effec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0" baseline="0" cap="none" i="0" kern="1200" kumimoji="0" lang="zh-CN" noProof="0" normalizeH="0" spc="0" strike="noStrike" sz="1200" u="none">
                <a:ln>
                  <a:noFill/>
                </a:ln>
                <a:solidFill>
                  <a:schemeClr val="accent1"/>
                </a:solidFill>
                <a:effectLst/>
                <a:uLnTx/>
                <a:uFillTx/>
                <a:latin charset="-122" panose="020b0503020204020204" pitchFamily="34" typeface="微软雅黑"/>
                <a:ea charset="-122" panose="020b0503020204020204" pitchFamily="34" typeface="微软雅黑"/>
                <a:cs typeface="+mn-ea"/>
                <a:sym typeface="+mn-lt"/>
              </a:endParaRPr>
            </a:p>
          </p:txBody>
        </p:sp>
        <p:sp>
          <p:nvSpPr>
            <p:cNvPr id="22" name="KSO_Shape">
              <a:extLst>
                <a:ext uri="{FF2B5EF4-FFF2-40B4-BE49-F238E27FC236}">
                  <a16:creationId xmlns:a16="http://schemas.microsoft.com/office/drawing/2014/main" id="{EB9085E7-A605-4C89-A111-C83AEEDB82FF}"/>
                </a:ext>
              </a:extLst>
            </p:cNvPr>
            <p:cNvSpPr/>
            <p:nvPr/>
          </p:nvSpPr>
          <p:spPr bwMode="auto">
            <a:xfrm>
              <a:off x="4224895" y="3248024"/>
              <a:ext cx="554292" cy="819151"/>
            </a:xfrm>
            <a:custGeom>
              <a:rect b="b" l="0" r="r" t="0"/>
              <a:pathLst>
                <a:path h="1123951" w="760413">
                  <a:moveTo>
                    <a:pt x="556062" y="689979"/>
                  </a:moveTo>
                  <a:lnTo>
                    <a:pt x="552429" y="690206"/>
                  </a:lnTo>
                  <a:lnTo>
                    <a:pt x="549250" y="690432"/>
                  </a:lnTo>
                  <a:lnTo>
                    <a:pt x="546299" y="690886"/>
                  </a:lnTo>
                  <a:lnTo>
                    <a:pt x="543120" y="691339"/>
                  </a:lnTo>
                  <a:lnTo>
                    <a:pt x="539941" y="692020"/>
                  </a:lnTo>
                  <a:lnTo>
                    <a:pt x="536989" y="692927"/>
                  </a:lnTo>
                  <a:lnTo>
                    <a:pt x="534038" y="694060"/>
                  </a:lnTo>
                  <a:lnTo>
                    <a:pt x="531086" y="694967"/>
                  </a:lnTo>
                  <a:lnTo>
                    <a:pt x="528361" y="696328"/>
                  </a:lnTo>
                  <a:lnTo>
                    <a:pt x="525637" y="697688"/>
                  </a:lnTo>
                  <a:lnTo>
                    <a:pt x="520414" y="701089"/>
                  </a:lnTo>
                  <a:lnTo>
                    <a:pt x="515419" y="704717"/>
                  </a:lnTo>
                  <a:lnTo>
                    <a:pt x="510878" y="708798"/>
                  </a:lnTo>
                  <a:lnTo>
                    <a:pt x="506791" y="713106"/>
                  </a:lnTo>
                  <a:lnTo>
                    <a:pt x="503158" y="718094"/>
                  </a:lnTo>
                  <a:lnTo>
                    <a:pt x="499752" y="723536"/>
                  </a:lnTo>
                  <a:lnTo>
                    <a:pt x="498617" y="726257"/>
                  </a:lnTo>
                  <a:lnTo>
                    <a:pt x="497027" y="728978"/>
                  </a:lnTo>
                  <a:lnTo>
                    <a:pt x="496119" y="731925"/>
                  </a:lnTo>
                  <a:lnTo>
                    <a:pt x="495211" y="734873"/>
                  </a:lnTo>
                  <a:lnTo>
                    <a:pt x="494076" y="737820"/>
                  </a:lnTo>
                  <a:lnTo>
                    <a:pt x="493622" y="740768"/>
                  </a:lnTo>
                  <a:lnTo>
                    <a:pt x="492940" y="744169"/>
                  </a:lnTo>
                  <a:lnTo>
                    <a:pt x="492713" y="747116"/>
                  </a:lnTo>
                  <a:lnTo>
                    <a:pt x="492259" y="750291"/>
                  </a:lnTo>
                  <a:lnTo>
                    <a:pt x="492032" y="753918"/>
                  </a:lnTo>
                  <a:lnTo>
                    <a:pt x="492259" y="757093"/>
                  </a:lnTo>
                  <a:lnTo>
                    <a:pt x="492713" y="760267"/>
                  </a:lnTo>
                  <a:lnTo>
                    <a:pt x="492940" y="763215"/>
                  </a:lnTo>
                  <a:lnTo>
                    <a:pt x="493622" y="766616"/>
                  </a:lnTo>
                  <a:lnTo>
                    <a:pt x="494076" y="769563"/>
                  </a:lnTo>
                  <a:lnTo>
                    <a:pt x="495211" y="772511"/>
                  </a:lnTo>
                  <a:lnTo>
                    <a:pt x="496119" y="775458"/>
                  </a:lnTo>
                  <a:lnTo>
                    <a:pt x="497027" y="778406"/>
                  </a:lnTo>
                  <a:lnTo>
                    <a:pt x="498617" y="781353"/>
                  </a:lnTo>
                  <a:lnTo>
                    <a:pt x="499752" y="784074"/>
                  </a:lnTo>
                  <a:lnTo>
                    <a:pt x="503158" y="789289"/>
                  </a:lnTo>
                  <a:lnTo>
                    <a:pt x="506791" y="794277"/>
                  </a:lnTo>
                  <a:lnTo>
                    <a:pt x="510878" y="798585"/>
                  </a:lnTo>
                  <a:lnTo>
                    <a:pt x="515419" y="802667"/>
                  </a:lnTo>
                  <a:lnTo>
                    <a:pt x="520414" y="806521"/>
                  </a:lnTo>
                  <a:lnTo>
                    <a:pt x="525637" y="809695"/>
                  </a:lnTo>
                  <a:lnTo>
                    <a:pt x="528361" y="810829"/>
                  </a:lnTo>
                  <a:lnTo>
                    <a:pt x="531086" y="812416"/>
                  </a:lnTo>
                  <a:lnTo>
                    <a:pt x="534038" y="813323"/>
                  </a:lnTo>
                  <a:lnTo>
                    <a:pt x="536989" y="814457"/>
                  </a:lnTo>
                  <a:lnTo>
                    <a:pt x="539941" y="815364"/>
                  </a:lnTo>
                  <a:lnTo>
                    <a:pt x="543120" y="816044"/>
                  </a:lnTo>
                  <a:lnTo>
                    <a:pt x="546299" y="816724"/>
                  </a:lnTo>
                  <a:lnTo>
                    <a:pt x="549250" y="816951"/>
                  </a:lnTo>
                  <a:lnTo>
                    <a:pt x="552429" y="817178"/>
                  </a:lnTo>
                  <a:lnTo>
                    <a:pt x="556062" y="817404"/>
                  </a:lnTo>
                  <a:lnTo>
                    <a:pt x="559241" y="817178"/>
                  </a:lnTo>
                  <a:lnTo>
                    <a:pt x="562420" y="816951"/>
                  </a:lnTo>
                  <a:lnTo>
                    <a:pt x="565371" y="816724"/>
                  </a:lnTo>
                  <a:lnTo>
                    <a:pt x="568777" y="816044"/>
                  </a:lnTo>
                  <a:lnTo>
                    <a:pt x="571729" y="815364"/>
                  </a:lnTo>
                  <a:lnTo>
                    <a:pt x="574681" y="814457"/>
                  </a:lnTo>
                  <a:lnTo>
                    <a:pt x="577633" y="813323"/>
                  </a:lnTo>
                  <a:lnTo>
                    <a:pt x="580811" y="812416"/>
                  </a:lnTo>
                  <a:lnTo>
                    <a:pt x="583536" y="811056"/>
                  </a:lnTo>
                  <a:lnTo>
                    <a:pt x="586261" y="809695"/>
                  </a:lnTo>
                  <a:lnTo>
                    <a:pt x="591483" y="806521"/>
                  </a:lnTo>
                  <a:lnTo>
                    <a:pt x="596478" y="802667"/>
                  </a:lnTo>
                  <a:lnTo>
                    <a:pt x="601019" y="798585"/>
                  </a:lnTo>
                  <a:lnTo>
                    <a:pt x="604879" y="794277"/>
                  </a:lnTo>
                  <a:lnTo>
                    <a:pt x="608739" y="789289"/>
                  </a:lnTo>
                  <a:lnTo>
                    <a:pt x="611918" y="784074"/>
                  </a:lnTo>
                  <a:lnTo>
                    <a:pt x="613280" y="781353"/>
                  </a:lnTo>
                  <a:lnTo>
                    <a:pt x="614643" y="778406"/>
                  </a:lnTo>
                  <a:lnTo>
                    <a:pt x="615551" y="775458"/>
                  </a:lnTo>
                  <a:lnTo>
                    <a:pt x="616686" y="772511"/>
                  </a:lnTo>
                  <a:lnTo>
                    <a:pt x="617595" y="769563"/>
                  </a:lnTo>
                  <a:lnTo>
                    <a:pt x="618276" y="766616"/>
                  </a:lnTo>
                  <a:lnTo>
                    <a:pt x="618957" y="763215"/>
                  </a:lnTo>
                  <a:lnTo>
                    <a:pt x="619184" y="760267"/>
                  </a:lnTo>
                  <a:lnTo>
                    <a:pt x="619411" y="757093"/>
                  </a:lnTo>
                  <a:lnTo>
                    <a:pt x="619638" y="753918"/>
                  </a:lnTo>
                  <a:lnTo>
                    <a:pt x="619411" y="750291"/>
                  </a:lnTo>
                  <a:lnTo>
                    <a:pt x="619184" y="747116"/>
                  </a:lnTo>
                  <a:lnTo>
                    <a:pt x="618957" y="744169"/>
                  </a:lnTo>
                  <a:lnTo>
                    <a:pt x="618276" y="740768"/>
                  </a:lnTo>
                  <a:lnTo>
                    <a:pt x="617595" y="737820"/>
                  </a:lnTo>
                  <a:lnTo>
                    <a:pt x="616686" y="734873"/>
                  </a:lnTo>
                  <a:lnTo>
                    <a:pt x="615551" y="731925"/>
                  </a:lnTo>
                  <a:lnTo>
                    <a:pt x="614643" y="728978"/>
                  </a:lnTo>
                  <a:lnTo>
                    <a:pt x="613280" y="726257"/>
                  </a:lnTo>
                  <a:lnTo>
                    <a:pt x="611918" y="723536"/>
                  </a:lnTo>
                  <a:lnTo>
                    <a:pt x="608739" y="718094"/>
                  </a:lnTo>
                  <a:lnTo>
                    <a:pt x="604879" y="713106"/>
                  </a:lnTo>
                  <a:lnTo>
                    <a:pt x="601019" y="708798"/>
                  </a:lnTo>
                  <a:lnTo>
                    <a:pt x="596478" y="704717"/>
                  </a:lnTo>
                  <a:lnTo>
                    <a:pt x="591483" y="701089"/>
                  </a:lnTo>
                  <a:lnTo>
                    <a:pt x="586261" y="697688"/>
                  </a:lnTo>
                  <a:lnTo>
                    <a:pt x="583536" y="696328"/>
                  </a:lnTo>
                  <a:lnTo>
                    <a:pt x="580811" y="694967"/>
                  </a:lnTo>
                  <a:lnTo>
                    <a:pt x="577633" y="694060"/>
                  </a:lnTo>
                  <a:lnTo>
                    <a:pt x="574681" y="692927"/>
                  </a:lnTo>
                  <a:lnTo>
                    <a:pt x="571729" y="692020"/>
                  </a:lnTo>
                  <a:lnTo>
                    <a:pt x="568777" y="691339"/>
                  </a:lnTo>
                  <a:lnTo>
                    <a:pt x="565371" y="690886"/>
                  </a:lnTo>
                  <a:lnTo>
                    <a:pt x="562420" y="690432"/>
                  </a:lnTo>
                  <a:lnTo>
                    <a:pt x="559241" y="690206"/>
                  </a:lnTo>
                  <a:lnTo>
                    <a:pt x="556062" y="689979"/>
                  </a:lnTo>
                  <a:close/>
                  <a:moveTo>
                    <a:pt x="199810" y="689979"/>
                  </a:moveTo>
                  <a:lnTo>
                    <a:pt x="196631" y="690206"/>
                  </a:lnTo>
                  <a:lnTo>
                    <a:pt x="193453" y="690886"/>
                  </a:lnTo>
                  <a:lnTo>
                    <a:pt x="190047" y="691339"/>
                  </a:lnTo>
                  <a:lnTo>
                    <a:pt x="187095" y="692020"/>
                  </a:lnTo>
                  <a:lnTo>
                    <a:pt x="184143" y="692927"/>
                  </a:lnTo>
                  <a:lnTo>
                    <a:pt x="181192" y="694060"/>
                  </a:lnTo>
                  <a:lnTo>
                    <a:pt x="178240" y="694967"/>
                  </a:lnTo>
                  <a:lnTo>
                    <a:pt x="175515" y="696328"/>
                  </a:lnTo>
                  <a:lnTo>
                    <a:pt x="172563" y="697688"/>
                  </a:lnTo>
                  <a:lnTo>
                    <a:pt x="167341" y="701089"/>
                  </a:lnTo>
                  <a:lnTo>
                    <a:pt x="162573" y="704490"/>
                  </a:lnTo>
                  <a:lnTo>
                    <a:pt x="158032" y="708798"/>
                  </a:lnTo>
                  <a:lnTo>
                    <a:pt x="153945" y="713106"/>
                  </a:lnTo>
                  <a:lnTo>
                    <a:pt x="150085" y="718094"/>
                  </a:lnTo>
                  <a:lnTo>
                    <a:pt x="146906" y="723536"/>
                  </a:lnTo>
                  <a:lnTo>
                    <a:pt x="145771" y="726257"/>
                  </a:lnTo>
                  <a:lnTo>
                    <a:pt x="144408" y="728978"/>
                  </a:lnTo>
                  <a:lnTo>
                    <a:pt x="143273" y="731925"/>
                  </a:lnTo>
                  <a:lnTo>
                    <a:pt x="142138" y="734646"/>
                  </a:lnTo>
                  <a:lnTo>
                    <a:pt x="141457" y="737820"/>
                  </a:lnTo>
                  <a:lnTo>
                    <a:pt x="140775" y="740768"/>
                  </a:lnTo>
                  <a:lnTo>
                    <a:pt x="140321" y="743942"/>
                  </a:lnTo>
                  <a:lnTo>
                    <a:pt x="139640" y="747116"/>
                  </a:lnTo>
                  <a:lnTo>
                    <a:pt x="139413" y="750291"/>
                  </a:lnTo>
                  <a:lnTo>
                    <a:pt x="139413" y="753692"/>
                  </a:lnTo>
                  <a:lnTo>
                    <a:pt x="139413" y="756866"/>
                  </a:lnTo>
                  <a:lnTo>
                    <a:pt x="139640" y="760040"/>
                  </a:lnTo>
                  <a:lnTo>
                    <a:pt x="140321" y="763215"/>
                  </a:lnTo>
                  <a:lnTo>
                    <a:pt x="140775" y="766616"/>
                  </a:lnTo>
                  <a:lnTo>
                    <a:pt x="141457" y="769563"/>
                  </a:lnTo>
                  <a:lnTo>
                    <a:pt x="142138" y="772511"/>
                  </a:lnTo>
                  <a:lnTo>
                    <a:pt x="143273" y="775458"/>
                  </a:lnTo>
                  <a:lnTo>
                    <a:pt x="144408" y="778406"/>
                  </a:lnTo>
                  <a:lnTo>
                    <a:pt x="145771" y="781353"/>
                  </a:lnTo>
                  <a:lnTo>
                    <a:pt x="146906" y="784074"/>
                  </a:lnTo>
                  <a:lnTo>
                    <a:pt x="150085" y="789289"/>
                  </a:lnTo>
                  <a:lnTo>
                    <a:pt x="153945" y="794277"/>
                  </a:lnTo>
                  <a:lnTo>
                    <a:pt x="158032" y="798585"/>
                  </a:lnTo>
                  <a:lnTo>
                    <a:pt x="162573" y="802667"/>
                  </a:lnTo>
                  <a:lnTo>
                    <a:pt x="167341" y="806521"/>
                  </a:lnTo>
                  <a:lnTo>
                    <a:pt x="172563" y="809695"/>
                  </a:lnTo>
                  <a:lnTo>
                    <a:pt x="175515" y="810829"/>
                  </a:lnTo>
                  <a:lnTo>
                    <a:pt x="178240" y="812190"/>
                  </a:lnTo>
                  <a:lnTo>
                    <a:pt x="181192" y="813323"/>
                  </a:lnTo>
                  <a:lnTo>
                    <a:pt x="184143" y="814457"/>
                  </a:lnTo>
                  <a:lnTo>
                    <a:pt x="187095" y="815137"/>
                  </a:lnTo>
                  <a:lnTo>
                    <a:pt x="190047" y="815817"/>
                  </a:lnTo>
                  <a:lnTo>
                    <a:pt x="193453" y="816724"/>
                  </a:lnTo>
                  <a:lnTo>
                    <a:pt x="196631" y="816951"/>
                  </a:lnTo>
                  <a:lnTo>
                    <a:pt x="199810" y="817178"/>
                  </a:lnTo>
                  <a:lnTo>
                    <a:pt x="203216" y="817178"/>
                  </a:lnTo>
                  <a:lnTo>
                    <a:pt x="206395" y="817178"/>
                  </a:lnTo>
                  <a:lnTo>
                    <a:pt x="209574" y="816951"/>
                  </a:lnTo>
                  <a:lnTo>
                    <a:pt x="212752" y="816724"/>
                  </a:lnTo>
                  <a:lnTo>
                    <a:pt x="215931" y="815817"/>
                  </a:lnTo>
                  <a:lnTo>
                    <a:pt x="219110" y="815137"/>
                  </a:lnTo>
                  <a:lnTo>
                    <a:pt x="222062" y="814457"/>
                  </a:lnTo>
                  <a:lnTo>
                    <a:pt x="225013" y="813323"/>
                  </a:lnTo>
                  <a:lnTo>
                    <a:pt x="227738" y="812190"/>
                  </a:lnTo>
                  <a:lnTo>
                    <a:pt x="230463" y="810829"/>
                  </a:lnTo>
                  <a:lnTo>
                    <a:pt x="233415" y="809695"/>
                  </a:lnTo>
                  <a:lnTo>
                    <a:pt x="238637" y="806521"/>
                  </a:lnTo>
                  <a:lnTo>
                    <a:pt x="243632" y="802667"/>
                  </a:lnTo>
                  <a:lnTo>
                    <a:pt x="247946" y="798585"/>
                  </a:lnTo>
                  <a:lnTo>
                    <a:pt x="252260" y="794277"/>
                  </a:lnTo>
                  <a:lnTo>
                    <a:pt x="255666" y="789289"/>
                  </a:lnTo>
                  <a:lnTo>
                    <a:pt x="259072" y="784074"/>
                  </a:lnTo>
                  <a:lnTo>
                    <a:pt x="260434" y="781353"/>
                  </a:lnTo>
                  <a:lnTo>
                    <a:pt x="261797" y="778406"/>
                  </a:lnTo>
                  <a:lnTo>
                    <a:pt x="262932" y="775458"/>
                  </a:lnTo>
                  <a:lnTo>
                    <a:pt x="264067" y="772511"/>
                  </a:lnTo>
                  <a:lnTo>
                    <a:pt x="264748" y="769563"/>
                  </a:lnTo>
                  <a:lnTo>
                    <a:pt x="265430" y="766616"/>
                  </a:lnTo>
                  <a:lnTo>
                    <a:pt x="265884" y="763215"/>
                  </a:lnTo>
                  <a:lnTo>
                    <a:pt x="266565" y="760040"/>
                  </a:lnTo>
                  <a:lnTo>
                    <a:pt x="266792" y="756866"/>
                  </a:lnTo>
                  <a:lnTo>
                    <a:pt x="266792" y="753692"/>
                  </a:lnTo>
                  <a:lnTo>
                    <a:pt x="266792" y="750291"/>
                  </a:lnTo>
                  <a:lnTo>
                    <a:pt x="266565" y="747116"/>
                  </a:lnTo>
                  <a:lnTo>
                    <a:pt x="265884" y="743942"/>
                  </a:lnTo>
                  <a:lnTo>
                    <a:pt x="265430" y="740768"/>
                  </a:lnTo>
                  <a:lnTo>
                    <a:pt x="264748" y="737820"/>
                  </a:lnTo>
                  <a:lnTo>
                    <a:pt x="264067" y="734646"/>
                  </a:lnTo>
                  <a:lnTo>
                    <a:pt x="262932" y="731925"/>
                  </a:lnTo>
                  <a:lnTo>
                    <a:pt x="261797" y="728978"/>
                  </a:lnTo>
                  <a:lnTo>
                    <a:pt x="260434" y="726257"/>
                  </a:lnTo>
                  <a:lnTo>
                    <a:pt x="259072" y="723536"/>
                  </a:lnTo>
                  <a:lnTo>
                    <a:pt x="255666" y="718094"/>
                  </a:lnTo>
                  <a:lnTo>
                    <a:pt x="252260" y="713106"/>
                  </a:lnTo>
                  <a:lnTo>
                    <a:pt x="247946" y="708798"/>
                  </a:lnTo>
                  <a:lnTo>
                    <a:pt x="243632" y="704490"/>
                  </a:lnTo>
                  <a:lnTo>
                    <a:pt x="238637" y="701089"/>
                  </a:lnTo>
                  <a:lnTo>
                    <a:pt x="233415" y="697688"/>
                  </a:lnTo>
                  <a:lnTo>
                    <a:pt x="230463" y="696328"/>
                  </a:lnTo>
                  <a:lnTo>
                    <a:pt x="227738" y="694967"/>
                  </a:lnTo>
                  <a:lnTo>
                    <a:pt x="225013" y="694060"/>
                  </a:lnTo>
                  <a:lnTo>
                    <a:pt x="222062" y="692927"/>
                  </a:lnTo>
                  <a:lnTo>
                    <a:pt x="219110" y="692020"/>
                  </a:lnTo>
                  <a:lnTo>
                    <a:pt x="215931" y="691339"/>
                  </a:lnTo>
                  <a:lnTo>
                    <a:pt x="212752" y="690886"/>
                  </a:lnTo>
                  <a:lnTo>
                    <a:pt x="209574" y="690206"/>
                  </a:lnTo>
                  <a:lnTo>
                    <a:pt x="206395" y="689979"/>
                  </a:lnTo>
                  <a:lnTo>
                    <a:pt x="203216" y="689979"/>
                  </a:lnTo>
                  <a:lnTo>
                    <a:pt x="199810" y="689979"/>
                  </a:lnTo>
                  <a:close/>
                  <a:moveTo>
                    <a:pt x="201627" y="243083"/>
                  </a:moveTo>
                  <a:lnTo>
                    <a:pt x="197313" y="243310"/>
                  </a:lnTo>
                  <a:lnTo>
                    <a:pt x="193453" y="243763"/>
                  </a:lnTo>
                  <a:lnTo>
                    <a:pt x="189366" y="244443"/>
                  </a:lnTo>
                  <a:lnTo>
                    <a:pt x="185733" y="245123"/>
                  </a:lnTo>
                  <a:lnTo>
                    <a:pt x="181873" y="246257"/>
                  </a:lnTo>
                  <a:lnTo>
                    <a:pt x="178467" y="247391"/>
                  </a:lnTo>
                  <a:lnTo>
                    <a:pt x="174834" y="248978"/>
                  </a:lnTo>
                  <a:lnTo>
                    <a:pt x="171428" y="250112"/>
                  </a:lnTo>
                  <a:lnTo>
                    <a:pt x="168476" y="251926"/>
                  </a:lnTo>
                  <a:lnTo>
                    <a:pt x="165525" y="253739"/>
                  </a:lnTo>
                  <a:lnTo>
                    <a:pt x="162346" y="255780"/>
                  </a:lnTo>
                  <a:lnTo>
                    <a:pt x="159621" y="257594"/>
                  </a:lnTo>
                  <a:lnTo>
                    <a:pt x="156896" y="259861"/>
                  </a:lnTo>
                  <a:lnTo>
                    <a:pt x="154399" y="262129"/>
                  </a:lnTo>
                  <a:lnTo>
                    <a:pt x="152128" y="264623"/>
                  </a:lnTo>
                  <a:lnTo>
                    <a:pt x="149858" y="267117"/>
                  </a:lnTo>
                  <a:lnTo>
                    <a:pt x="148041" y="269838"/>
                  </a:lnTo>
                  <a:lnTo>
                    <a:pt x="145998" y="272558"/>
                  </a:lnTo>
                  <a:lnTo>
                    <a:pt x="144181" y="275506"/>
                  </a:lnTo>
                  <a:lnTo>
                    <a:pt x="142365" y="278454"/>
                  </a:lnTo>
                  <a:lnTo>
                    <a:pt x="141002" y="281628"/>
                  </a:lnTo>
                  <a:lnTo>
                    <a:pt x="139640" y="284575"/>
                  </a:lnTo>
                  <a:lnTo>
                    <a:pt x="138505" y="287750"/>
                  </a:lnTo>
                  <a:lnTo>
                    <a:pt x="137143" y="291151"/>
                  </a:lnTo>
                  <a:lnTo>
                    <a:pt x="136461" y="294325"/>
                  </a:lnTo>
                  <a:lnTo>
                    <a:pt x="135553" y="297726"/>
                  </a:lnTo>
                  <a:lnTo>
                    <a:pt x="134872" y="301354"/>
                  </a:lnTo>
                  <a:lnTo>
                    <a:pt x="134418" y="304755"/>
                  </a:lnTo>
                  <a:lnTo>
                    <a:pt x="133964" y="308156"/>
                  </a:lnTo>
                  <a:lnTo>
                    <a:pt x="133737" y="315412"/>
                  </a:lnTo>
                  <a:lnTo>
                    <a:pt x="133737" y="408600"/>
                  </a:lnTo>
                  <a:lnTo>
                    <a:pt x="133737" y="412908"/>
                  </a:lnTo>
                  <a:lnTo>
                    <a:pt x="133964" y="416989"/>
                  </a:lnTo>
                  <a:lnTo>
                    <a:pt x="134418" y="420844"/>
                  </a:lnTo>
                  <a:lnTo>
                    <a:pt x="134872" y="424698"/>
                  </a:lnTo>
                  <a:lnTo>
                    <a:pt x="136007" y="428326"/>
                  </a:lnTo>
                  <a:lnTo>
                    <a:pt x="136688" y="432180"/>
                  </a:lnTo>
                  <a:lnTo>
                    <a:pt x="138051" y="435581"/>
                  </a:lnTo>
                  <a:lnTo>
                    <a:pt x="139186" y="438756"/>
                  </a:lnTo>
                  <a:lnTo>
                    <a:pt x="140775" y="442157"/>
                  </a:lnTo>
                  <a:lnTo>
                    <a:pt x="142138" y="445331"/>
                  </a:lnTo>
                  <a:lnTo>
                    <a:pt x="143954" y="448279"/>
                  </a:lnTo>
                  <a:lnTo>
                    <a:pt x="145998" y="451226"/>
                  </a:lnTo>
                  <a:lnTo>
                    <a:pt x="148041" y="453947"/>
                  </a:lnTo>
                  <a:lnTo>
                    <a:pt x="150085" y="456895"/>
                  </a:lnTo>
                  <a:lnTo>
                    <a:pt x="152355" y="459389"/>
                  </a:lnTo>
                  <a:lnTo>
                    <a:pt x="154626" y="461429"/>
                  </a:lnTo>
                  <a:lnTo>
                    <a:pt x="157124" y="463697"/>
                  </a:lnTo>
                  <a:lnTo>
                    <a:pt x="159848" y="465964"/>
                  </a:lnTo>
                  <a:lnTo>
                    <a:pt x="162573" y="468005"/>
                  </a:lnTo>
                  <a:lnTo>
                    <a:pt x="165525" y="470045"/>
                  </a:lnTo>
                  <a:lnTo>
                    <a:pt x="168476" y="471406"/>
                  </a:lnTo>
                  <a:lnTo>
                    <a:pt x="171428" y="473220"/>
                  </a:lnTo>
                  <a:lnTo>
                    <a:pt x="174607" y="474807"/>
                  </a:lnTo>
                  <a:lnTo>
                    <a:pt x="178013" y="475940"/>
                  </a:lnTo>
                  <a:lnTo>
                    <a:pt x="181192" y="477074"/>
                  </a:lnTo>
                  <a:lnTo>
                    <a:pt x="184597" y="477981"/>
                  </a:lnTo>
                  <a:lnTo>
                    <a:pt x="187776" y="478888"/>
                  </a:lnTo>
                  <a:lnTo>
                    <a:pt x="191409" y="479795"/>
                  </a:lnTo>
                  <a:lnTo>
                    <a:pt x="195042" y="480248"/>
                  </a:lnTo>
                  <a:lnTo>
                    <a:pt x="198675" y="480702"/>
                  </a:lnTo>
                  <a:lnTo>
                    <a:pt x="202308" y="480702"/>
                  </a:lnTo>
                  <a:lnTo>
                    <a:pt x="206168" y="480929"/>
                  </a:lnTo>
                  <a:lnTo>
                    <a:pt x="554246" y="480929"/>
                  </a:lnTo>
                  <a:lnTo>
                    <a:pt x="557879" y="480702"/>
                  </a:lnTo>
                  <a:lnTo>
                    <a:pt x="561739" y="480702"/>
                  </a:lnTo>
                  <a:lnTo>
                    <a:pt x="565144" y="480248"/>
                  </a:lnTo>
                  <a:lnTo>
                    <a:pt x="569004" y="479795"/>
                  </a:lnTo>
                  <a:lnTo>
                    <a:pt x="572410" y="478888"/>
                  </a:lnTo>
                  <a:lnTo>
                    <a:pt x="576043" y="477981"/>
                  </a:lnTo>
                  <a:lnTo>
                    <a:pt x="579222" y="477074"/>
                  </a:lnTo>
                  <a:lnTo>
                    <a:pt x="582401" y="475940"/>
                  </a:lnTo>
                  <a:lnTo>
                    <a:pt x="585580" y="474807"/>
                  </a:lnTo>
                  <a:lnTo>
                    <a:pt x="588985" y="473220"/>
                  </a:lnTo>
                  <a:lnTo>
                    <a:pt x="591937" y="471406"/>
                  </a:lnTo>
                  <a:lnTo>
                    <a:pt x="594889" y="470045"/>
                  </a:lnTo>
                  <a:lnTo>
                    <a:pt x="597614" y="468005"/>
                  </a:lnTo>
                  <a:lnTo>
                    <a:pt x="600338" y="465964"/>
                  </a:lnTo>
                  <a:lnTo>
                    <a:pt x="603063" y="463697"/>
                  </a:lnTo>
                  <a:lnTo>
                    <a:pt x="605561" y="461429"/>
                  </a:lnTo>
                  <a:lnTo>
                    <a:pt x="607831" y="459389"/>
                  </a:lnTo>
                  <a:lnTo>
                    <a:pt x="610329" y="456895"/>
                  </a:lnTo>
                  <a:lnTo>
                    <a:pt x="612372" y="453947"/>
                  </a:lnTo>
                  <a:lnTo>
                    <a:pt x="614416" y="451226"/>
                  </a:lnTo>
                  <a:lnTo>
                    <a:pt x="616459" y="448279"/>
                  </a:lnTo>
                  <a:lnTo>
                    <a:pt x="618049" y="445331"/>
                  </a:lnTo>
                  <a:lnTo>
                    <a:pt x="619638" y="442157"/>
                  </a:lnTo>
                  <a:lnTo>
                    <a:pt x="621227" y="438756"/>
                  </a:lnTo>
                  <a:lnTo>
                    <a:pt x="622363" y="435581"/>
                  </a:lnTo>
                  <a:lnTo>
                    <a:pt x="623725" y="432180"/>
                  </a:lnTo>
                  <a:lnTo>
                    <a:pt x="624633" y="428326"/>
                  </a:lnTo>
                  <a:lnTo>
                    <a:pt x="625314" y="424698"/>
                  </a:lnTo>
                  <a:lnTo>
                    <a:pt x="625769" y="420844"/>
                  </a:lnTo>
                  <a:lnTo>
                    <a:pt x="626450" y="416989"/>
                  </a:lnTo>
                  <a:lnTo>
                    <a:pt x="626677" y="412908"/>
                  </a:lnTo>
                  <a:lnTo>
                    <a:pt x="626677" y="408600"/>
                  </a:lnTo>
                  <a:lnTo>
                    <a:pt x="626677" y="315412"/>
                  </a:lnTo>
                  <a:lnTo>
                    <a:pt x="626450" y="308156"/>
                  </a:lnTo>
                  <a:lnTo>
                    <a:pt x="626223" y="304755"/>
                  </a:lnTo>
                  <a:lnTo>
                    <a:pt x="625314" y="301354"/>
                  </a:lnTo>
                  <a:lnTo>
                    <a:pt x="624860" y="297726"/>
                  </a:lnTo>
                  <a:lnTo>
                    <a:pt x="624179" y="294325"/>
                  </a:lnTo>
                  <a:lnTo>
                    <a:pt x="623044" y="291151"/>
                  </a:lnTo>
                  <a:lnTo>
                    <a:pt x="621909" y="287750"/>
                  </a:lnTo>
                  <a:lnTo>
                    <a:pt x="620773" y="284575"/>
                  </a:lnTo>
                  <a:lnTo>
                    <a:pt x="619411" y="281628"/>
                  </a:lnTo>
                  <a:lnTo>
                    <a:pt x="617822" y="278454"/>
                  </a:lnTo>
                  <a:lnTo>
                    <a:pt x="616232" y="275506"/>
                  </a:lnTo>
                  <a:lnTo>
                    <a:pt x="614416" y="272558"/>
                  </a:lnTo>
                  <a:lnTo>
                    <a:pt x="612372" y="269838"/>
                  </a:lnTo>
                  <a:lnTo>
                    <a:pt x="610329" y="267117"/>
                  </a:lnTo>
                  <a:lnTo>
                    <a:pt x="608058" y="264623"/>
                  </a:lnTo>
                  <a:lnTo>
                    <a:pt x="606015" y="262129"/>
                  </a:lnTo>
                  <a:lnTo>
                    <a:pt x="603517" y="259861"/>
                  </a:lnTo>
                  <a:lnTo>
                    <a:pt x="600565" y="257594"/>
                  </a:lnTo>
                  <a:lnTo>
                    <a:pt x="597841" y="255780"/>
                  </a:lnTo>
                  <a:lnTo>
                    <a:pt x="595116" y="253739"/>
                  </a:lnTo>
                  <a:lnTo>
                    <a:pt x="591937" y="251926"/>
                  </a:lnTo>
                  <a:lnTo>
                    <a:pt x="588985" y="250112"/>
                  </a:lnTo>
                  <a:lnTo>
                    <a:pt x="585352" y="248978"/>
                  </a:lnTo>
                  <a:lnTo>
                    <a:pt x="582174" y="247391"/>
                  </a:lnTo>
                  <a:lnTo>
                    <a:pt x="578541" y="246257"/>
                  </a:lnTo>
                  <a:lnTo>
                    <a:pt x="574681" y="245123"/>
                  </a:lnTo>
                  <a:lnTo>
                    <a:pt x="571048" y="244443"/>
                  </a:lnTo>
                  <a:lnTo>
                    <a:pt x="566961" y="243763"/>
                  </a:lnTo>
                  <a:lnTo>
                    <a:pt x="562874" y="243310"/>
                  </a:lnTo>
                  <a:lnTo>
                    <a:pt x="558787" y="243083"/>
                  </a:lnTo>
                  <a:lnTo>
                    <a:pt x="554246" y="243083"/>
                  </a:lnTo>
                  <a:lnTo>
                    <a:pt x="206168" y="243083"/>
                  </a:lnTo>
                  <a:lnTo>
                    <a:pt x="201627" y="243083"/>
                  </a:lnTo>
                  <a:close/>
                  <a:moveTo>
                    <a:pt x="297217" y="126767"/>
                  </a:moveTo>
                  <a:lnTo>
                    <a:pt x="294493" y="126994"/>
                  </a:lnTo>
                  <a:lnTo>
                    <a:pt x="291768" y="127448"/>
                  </a:lnTo>
                  <a:lnTo>
                    <a:pt x="289043" y="127901"/>
                  </a:lnTo>
                  <a:lnTo>
                    <a:pt x="286546" y="128355"/>
                  </a:lnTo>
                  <a:lnTo>
                    <a:pt x="284048" y="129035"/>
                  </a:lnTo>
                  <a:lnTo>
                    <a:pt x="281778" y="130168"/>
                  </a:lnTo>
                  <a:lnTo>
                    <a:pt x="279507" y="131075"/>
                  </a:lnTo>
                  <a:lnTo>
                    <a:pt x="277464" y="132436"/>
                  </a:lnTo>
                  <a:lnTo>
                    <a:pt x="275647" y="133796"/>
                  </a:lnTo>
                  <a:lnTo>
                    <a:pt x="274058" y="135157"/>
                  </a:lnTo>
                  <a:lnTo>
                    <a:pt x="272468" y="136517"/>
                  </a:lnTo>
                  <a:lnTo>
                    <a:pt x="271333" y="138331"/>
                  </a:lnTo>
                  <a:lnTo>
                    <a:pt x="270198" y="140145"/>
                  </a:lnTo>
                  <a:lnTo>
                    <a:pt x="269744" y="141732"/>
                  </a:lnTo>
                  <a:lnTo>
                    <a:pt x="269290" y="143546"/>
                  </a:lnTo>
                  <a:lnTo>
                    <a:pt x="269062" y="145586"/>
                  </a:lnTo>
                  <a:lnTo>
                    <a:pt x="269062" y="178236"/>
                  </a:lnTo>
                  <a:lnTo>
                    <a:pt x="269290" y="179824"/>
                  </a:lnTo>
                  <a:lnTo>
                    <a:pt x="269517" y="181864"/>
                  </a:lnTo>
                  <a:lnTo>
                    <a:pt x="270198" y="183678"/>
                  </a:lnTo>
                  <a:lnTo>
                    <a:pt x="271333" y="185492"/>
                  </a:lnTo>
                  <a:lnTo>
                    <a:pt x="272468" y="186852"/>
                  </a:lnTo>
                  <a:lnTo>
                    <a:pt x="273831" y="188439"/>
                  </a:lnTo>
                  <a:lnTo>
                    <a:pt x="275420" y="189800"/>
                  </a:lnTo>
                  <a:lnTo>
                    <a:pt x="277237" y="191387"/>
                  </a:lnTo>
                  <a:lnTo>
                    <a:pt x="279280" y="192294"/>
                  </a:lnTo>
                  <a:lnTo>
                    <a:pt x="281324" y="193654"/>
                  </a:lnTo>
                  <a:lnTo>
                    <a:pt x="283821" y="194561"/>
                  </a:lnTo>
                  <a:lnTo>
                    <a:pt x="286319" y="195468"/>
                  </a:lnTo>
                  <a:lnTo>
                    <a:pt x="288816" y="196149"/>
                  </a:lnTo>
                  <a:lnTo>
                    <a:pt x="291541" y="196375"/>
                  </a:lnTo>
                  <a:lnTo>
                    <a:pt x="294266" y="196829"/>
                  </a:lnTo>
                  <a:lnTo>
                    <a:pt x="297217" y="196829"/>
                  </a:lnTo>
                  <a:lnTo>
                    <a:pt x="463423" y="196829"/>
                  </a:lnTo>
                  <a:lnTo>
                    <a:pt x="466148" y="196829"/>
                  </a:lnTo>
                  <a:lnTo>
                    <a:pt x="468872" y="196375"/>
                  </a:lnTo>
                  <a:lnTo>
                    <a:pt x="471597" y="196149"/>
                  </a:lnTo>
                  <a:lnTo>
                    <a:pt x="474322" y="195468"/>
                  </a:lnTo>
                  <a:lnTo>
                    <a:pt x="476592" y="194561"/>
                  </a:lnTo>
                  <a:lnTo>
                    <a:pt x="479090" y="193654"/>
                  </a:lnTo>
                  <a:lnTo>
                    <a:pt x="481133" y="192294"/>
                  </a:lnTo>
                  <a:lnTo>
                    <a:pt x="483177" y="191387"/>
                  </a:lnTo>
                  <a:lnTo>
                    <a:pt x="485220" y="189800"/>
                  </a:lnTo>
                  <a:lnTo>
                    <a:pt x="486583" y="188439"/>
                  </a:lnTo>
                  <a:lnTo>
                    <a:pt x="488172" y="186852"/>
                  </a:lnTo>
                  <a:lnTo>
                    <a:pt x="489080" y="185492"/>
                  </a:lnTo>
                  <a:lnTo>
                    <a:pt x="490216" y="183678"/>
                  </a:lnTo>
                  <a:lnTo>
                    <a:pt x="490897" y="181864"/>
                  </a:lnTo>
                  <a:lnTo>
                    <a:pt x="491124" y="179824"/>
                  </a:lnTo>
                  <a:lnTo>
                    <a:pt x="491351" y="178236"/>
                  </a:lnTo>
                  <a:lnTo>
                    <a:pt x="491351" y="145586"/>
                  </a:lnTo>
                  <a:lnTo>
                    <a:pt x="491124" y="143546"/>
                  </a:lnTo>
                  <a:lnTo>
                    <a:pt x="490897" y="141732"/>
                  </a:lnTo>
                  <a:lnTo>
                    <a:pt x="490216" y="140145"/>
                  </a:lnTo>
                  <a:lnTo>
                    <a:pt x="489080" y="138331"/>
                  </a:lnTo>
                  <a:lnTo>
                    <a:pt x="487945" y="136517"/>
                  </a:lnTo>
                  <a:lnTo>
                    <a:pt x="486356" y="135157"/>
                  </a:lnTo>
                  <a:lnTo>
                    <a:pt x="484766" y="133796"/>
                  </a:lnTo>
                  <a:lnTo>
                    <a:pt x="482950" y="132436"/>
                  </a:lnTo>
                  <a:lnTo>
                    <a:pt x="480906" y="131075"/>
                  </a:lnTo>
                  <a:lnTo>
                    <a:pt x="478636" y="130168"/>
                  </a:lnTo>
                  <a:lnTo>
                    <a:pt x="476365" y="129035"/>
                  </a:lnTo>
                  <a:lnTo>
                    <a:pt x="473868" y="128355"/>
                  </a:lnTo>
                  <a:lnTo>
                    <a:pt x="471370" y="127901"/>
                  </a:lnTo>
                  <a:lnTo>
                    <a:pt x="468872" y="127448"/>
                  </a:lnTo>
                  <a:lnTo>
                    <a:pt x="466148" y="126994"/>
                  </a:lnTo>
                  <a:lnTo>
                    <a:pt x="463423" y="126767"/>
                  </a:lnTo>
                  <a:lnTo>
                    <a:pt x="297217" y="126767"/>
                  </a:lnTo>
                  <a:close/>
                  <a:moveTo>
                    <a:pt x="201400" y="96838"/>
                  </a:moveTo>
                  <a:lnTo>
                    <a:pt x="380774" y="96838"/>
                  </a:lnTo>
                  <a:lnTo>
                    <a:pt x="559241" y="96838"/>
                  </a:lnTo>
                  <a:lnTo>
                    <a:pt x="566961" y="97292"/>
                  </a:lnTo>
                  <a:lnTo>
                    <a:pt x="574454" y="97745"/>
                  </a:lnTo>
                  <a:lnTo>
                    <a:pt x="581947" y="98652"/>
                  </a:lnTo>
                  <a:lnTo>
                    <a:pt x="589439" y="100013"/>
                  </a:lnTo>
                  <a:lnTo>
                    <a:pt x="596705" y="101600"/>
                  </a:lnTo>
                  <a:lnTo>
                    <a:pt x="603744" y="103640"/>
                  </a:lnTo>
                  <a:lnTo>
                    <a:pt x="610329" y="105908"/>
                  </a:lnTo>
                  <a:lnTo>
                    <a:pt x="617140" y="108629"/>
                  </a:lnTo>
                  <a:lnTo>
                    <a:pt x="623725" y="111349"/>
                  </a:lnTo>
                  <a:lnTo>
                    <a:pt x="629856" y="114524"/>
                  </a:lnTo>
                  <a:lnTo>
                    <a:pt x="636213" y="118378"/>
                  </a:lnTo>
                  <a:lnTo>
                    <a:pt x="641890" y="122006"/>
                  </a:lnTo>
                  <a:lnTo>
                    <a:pt x="647566" y="126087"/>
                  </a:lnTo>
                  <a:lnTo>
                    <a:pt x="653015" y="130395"/>
                  </a:lnTo>
                  <a:lnTo>
                    <a:pt x="658011" y="134930"/>
                  </a:lnTo>
                  <a:lnTo>
                    <a:pt x="663006" y="139465"/>
                  </a:lnTo>
                  <a:lnTo>
                    <a:pt x="667774" y="144453"/>
                  </a:lnTo>
                  <a:lnTo>
                    <a:pt x="672315" y="149668"/>
                  </a:lnTo>
                  <a:lnTo>
                    <a:pt x="676629" y="155336"/>
                  </a:lnTo>
                  <a:lnTo>
                    <a:pt x="680489" y="160778"/>
                  </a:lnTo>
                  <a:lnTo>
                    <a:pt x="684349" y="166446"/>
                  </a:lnTo>
                  <a:lnTo>
                    <a:pt x="687528" y="172115"/>
                  </a:lnTo>
                  <a:lnTo>
                    <a:pt x="690707" y="178236"/>
                  </a:lnTo>
                  <a:lnTo>
                    <a:pt x="693431" y="184358"/>
                  </a:lnTo>
                  <a:lnTo>
                    <a:pt x="695929" y="190707"/>
                  </a:lnTo>
                  <a:lnTo>
                    <a:pt x="698200" y="197055"/>
                  </a:lnTo>
                  <a:lnTo>
                    <a:pt x="700016" y="203631"/>
                  </a:lnTo>
                  <a:lnTo>
                    <a:pt x="701378" y="209979"/>
                  </a:lnTo>
                  <a:lnTo>
                    <a:pt x="702741" y="216781"/>
                  </a:lnTo>
                  <a:lnTo>
                    <a:pt x="703649" y="223584"/>
                  </a:lnTo>
                  <a:lnTo>
                    <a:pt x="704330" y="230159"/>
                  </a:lnTo>
                  <a:lnTo>
                    <a:pt x="704557" y="237188"/>
                  </a:lnTo>
                  <a:lnTo>
                    <a:pt x="704557" y="754825"/>
                  </a:lnTo>
                  <a:lnTo>
                    <a:pt x="704330" y="761627"/>
                  </a:lnTo>
                  <a:lnTo>
                    <a:pt x="703649" y="767976"/>
                  </a:lnTo>
                  <a:lnTo>
                    <a:pt x="702968" y="774551"/>
                  </a:lnTo>
                  <a:lnTo>
                    <a:pt x="702060" y="780673"/>
                  </a:lnTo>
                  <a:lnTo>
                    <a:pt x="700470" y="787022"/>
                  </a:lnTo>
                  <a:lnTo>
                    <a:pt x="698881" y="793144"/>
                  </a:lnTo>
                  <a:lnTo>
                    <a:pt x="697064" y="799266"/>
                  </a:lnTo>
                  <a:lnTo>
                    <a:pt x="694794" y="805161"/>
                  </a:lnTo>
                  <a:lnTo>
                    <a:pt x="692523" y="810829"/>
                  </a:lnTo>
                  <a:lnTo>
                    <a:pt x="689799" y="816271"/>
                  </a:lnTo>
                  <a:lnTo>
                    <a:pt x="687074" y="821939"/>
                  </a:lnTo>
                  <a:lnTo>
                    <a:pt x="683668" y="827381"/>
                  </a:lnTo>
                  <a:lnTo>
                    <a:pt x="680489" y="832596"/>
                  </a:lnTo>
                  <a:lnTo>
                    <a:pt x="677083" y="837584"/>
                  </a:lnTo>
                  <a:lnTo>
                    <a:pt x="673450" y="842345"/>
                  </a:lnTo>
                  <a:lnTo>
                    <a:pt x="669591" y="847107"/>
                  </a:lnTo>
                  <a:lnTo>
                    <a:pt x="665504" y="851415"/>
                  </a:lnTo>
                  <a:lnTo>
                    <a:pt x="661644" y="855723"/>
                  </a:lnTo>
                  <a:lnTo>
                    <a:pt x="657329" y="860031"/>
                  </a:lnTo>
                  <a:lnTo>
                    <a:pt x="652788" y="863885"/>
                  </a:lnTo>
                  <a:lnTo>
                    <a:pt x="648247" y="867740"/>
                  </a:lnTo>
                  <a:lnTo>
                    <a:pt x="643479" y="871141"/>
                  </a:lnTo>
                  <a:lnTo>
                    <a:pt x="638938" y="874542"/>
                  </a:lnTo>
                  <a:lnTo>
                    <a:pt x="633943" y="877489"/>
                  </a:lnTo>
                  <a:lnTo>
                    <a:pt x="629174" y="880210"/>
                  </a:lnTo>
                  <a:lnTo>
                    <a:pt x="624179" y="882931"/>
                  </a:lnTo>
                  <a:lnTo>
                    <a:pt x="618957" y="885198"/>
                  </a:lnTo>
                  <a:lnTo>
                    <a:pt x="613962" y="887239"/>
                  </a:lnTo>
                  <a:lnTo>
                    <a:pt x="608739" y="888826"/>
                  </a:lnTo>
                  <a:lnTo>
                    <a:pt x="603517" y="890640"/>
                  </a:lnTo>
                  <a:lnTo>
                    <a:pt x="598068" y="892001"/>
                  </a:lnTo>
                  <a:lnTo>
                    <a:pt x="592845" y="892907"/>
                  </a:lnTo>
                  <a:lnTo>
                    <a:pt x="760413" y="1123951"/>
                  </a:lnTo>
                  <a:lnTo>
                    <a:pt x="663914" y="1123951"/>
                  </a:lnTo>
                  <a:lnTo>
                    <a:pt x="544028" y="968184"/>
                  </a:lnTo>
                  <a:lnTo>
                    <a:pt x="216385" y="968184"/>
                  </a:lnTo>
                  <a:lnTo>
                    <a:pt x="96499" y="1123951"/>
                  </a:lnTo>
                  <a:lnTo>
                    <a:pt x="0" y="1123951"/>
                  </a:lnTo>
                  <a:lnTo>
                    <a:pt x="167341" y="892681"/>
                  </a:lnTo>
                  <a:lnTo>
                    <a:pt x="162119" y="892001"/>
                  </a:lnTo>
                  <a:lnTo>
                    <a:pt x="156896" y="890413"/>
                  </a:lnTo>
                  <a:lnTo>
                    <a:pt x="151674" y="888826"/>
                  </a:lnTo>
                  <a:lnTo>
                    <a:pt x="146452" y="887239"/>
                  </a:lnTo>
                  <a:lnTo>
                    <a:pt x="141457" y="885198"/>
                  </a:lnTo>
                  <a:lnTo>
                    <a:pt x="136234" y="882704"/>
                  </a:lnTo>
                  <a:lnTo>
                    <a:pt x="131239" y="880210"/>
                  </a:lnTo>
                  <a:lnTo>
                    <a:pt x="126471" y="877489"/>
                  </a:lnTo>
                  <a:lnTo>
                    <a:pt x="121476" y="874542"/>
                  </a:lnTo>
                  <a:lnTo>
                    <a:pt x="116707" y="870914"/>
                  </a:lnTo>
                  <a:lnTo>
                    <a:pt x="111939" y="867513"/>
                  </a:lnTo>
                  <a:lnTo>
                    <a:pt x="107625" y="863885"/>
                  </a:lnTo>
                  <a:lnTo>
                    <a:pt x="103311" y="860031"/>
                  </a:lnTo>
                  <a:lnTo>
                    <a:pt x="98770" y="855723"/>
                  </a:lnTo>
                  <a:lnTo>
                    <a:pt x="94683" y="851415"/>
                  </a:lnTo>
                  <a:lnTo>
                    <a:pt x="90823" y="847107"/>
                  </a:lnTo>
                  <a:lnTo>
                    <a:pt x="86736" y="842345"/>
                  </a:lnTo>
                  <a:lnTo>
                    <a:pt x="83330" y="837584"/>
                  </a:lnTo>
                  <a:lnTo>
                    <a:pt x="79924" y="832369"/>
                  </a:lnTo>
                  <a:lnTo>
                    <a:pt x="76518" y="827381"/>
                  </a:lnTo>
                  <a:lnTo>
                    <a:pt x="73339" y="821939"/>
                  </a:lnTo>
                  <a:lnTo>
                    <a:pt x="70615" y="816271"/>
                  </a:lnTo>
                  <a:lnTo>
                    <a:pt x="67890" y="810829"/>
                  </a:lnTo>
                  <a:lnTo>
                    <a:pt x="65620" y="804934"/>
                  </a:lnTo>
                  <a:lnTo>
                    <a:pt x="63349" y="799266"/>
                  </a:lnTo>
                  <a:lnTo>
                    <a:pt x="61533" y="793144"/>
                  </a:lnTo>
                  <a:lnTo>
                    <a:pt x="59943" y="787022"/>
                  </a:lnTo>
                  <a:lnTo>
                    <a:pt x="58581" y="780673"/>
                  </a:lnTo>
                  <a:lnTo>
                    <a:pt x="57445" y="774551"/>
                  </a:lnTo>
                  <a:lnTo>
                    <a:pt x="56537" y="767976"/>
                  </a:lnTo>
                  <a:lnTo>
                    <a:pt x="56083" y="761627"/>
                  </a:lnTo>
                  <a:lnTo>
                    <a:pt x="56083" y="754825"/>
                  </a:lnTo>
                  <a:lnTo>
                    <a:pt x="56083" y="237188"/>
                  </a:lnTo>
                  <a:lnTo>
                    <a:pt x="56083" y="230159"/>
                  </a:lnTo>
                  <a:lnTo>
                    <a:pt x="56537" y="223584"/>
                  </a:lnTo>
                  <a:lnTo>
                    <a:pt x="57673" y="216781"/>
                  </a:lnTo>
                  <a:lnTo>
                    <a:pt x="58808" y="209979"/>
                  </a:lnTo>
                  <a:lnTo>
                    <a:pt x="60397" y="203631"/>
                  </a:lnTo>
                  <a:lnTo>
                    <a:pt x="62441" y="197055"/>
                  </a:lnTo>
                  <a:lnTo>
                    <a:pt x="64257" y="190707"/>
                  </a:lnTo>
                  <a:lnTo>
                    <a:pt x="66755" y="184358"/>
                  </a:lnTo>
                  <a:lnTo>
                    <a:pt x="69934" y="178236"/>
                  </a:lnTo>
                  <a:lnTo>
                    <a:pt x="72885" y="172115"/>
                  </a:lnTo>
                  <a:lnTo>
                    <a:pt x="76291" y="166446"/>
                  </a:lnTo>
                  <a:lnTo>
                    <a:pt x="79924" y="160778"/>
                  </a:lnTo>
                  <a:lnTo>
                    <a:pt x="83784" y="155336"/>
                  </a:lnTo>
                  <a:lnTo>
                    <a:pt x="88098" y="149668"/>
                  </a:lnTo>
                  <a:lnTo>
                    <a:pt x="92639" y="144453"/>
                  </a:lnTo>
                  <a:lnTo>
                    <a:pt x="97181" y="139465"/>
                  </a:lnTo>
                  <a:lnTo>
                    <a:pt x="102176" y="134930"/>
                  </a:lnTo>
                  <a:lnTo>
                    <a:pt x="107625" y="130395"/>
                  </a:lnTo>
                  <a:lnTo>
                    <a:pt x="112847" y="126087"/>
                  </a:lnTo>
                  <a:lnTo>
                    <a:pt x="118524" y="122006"/>
                  </a:lnTo>
                  <a:lnTo>
                    <a:pt x="124427" y="118378"/>
                  </a:lnTo>
                  <a:lnTo>
                    <a:pt x="130558" y="114524"/>
                  </a:lnTo>
                  <a:lnTo>
                    <a:pt x="136688" y="111349"/>
                  </a:lnTo>
                  <a:lnTo>
                    <a:pt x="143273" y="108629"/>
                  </a:lnTo>
                  <a:lnTo>
                    <a:pt x="149858" y="105908"/>
                  </a:lnTo>
                  <a:lnTo>
                    <a:pt x="156669" y="103640"/>
                  </a:lnTo>
                  <a:lnTo>
                    <a:pt x="163708" y="101600"/>
                  </a:lnTo>
                  <a:lnTo>
                    <a:pt x="170974" y="100013"/>
                  </a:lnTo>
                  <a:lnTo>
                    <a:pt x="178467" y="98652"/>
                  </a:lnTo>
                  <a:lnTo>
                    <a:pt x="185960" y="97745"/>
                  </a:lnTo>
                  <a:lnTo>
                    <a:pt x="193453" y="97292"/>
                  </a:lnTo>
                  <a:lnTo>
                    <a:pt x="201400" y="96838"/>
                  </a:lnTo>
                  <a:close/>
                  <a:moveTo>
                    <a:pt x="435148" y="0"/>
                  </a:moveTo>
                  <a:lnTo>
                    <a:pt x="439850" y="0"/>
                  </a:lnTo>
                  <a:lnTo>
                    <a:pt x="444105" y="0"/>
                  </a:lnTo>
                  <a:lnTo>
                    <a:pt x="448583" y="673"/>
                  </a:lnTo>
                  <a:lnTo>
                    <a:pt x="452838" y="1796"/>
                  </a:lnTo>
                  <a:lnTo>
                    <a:pt x="457093" y="3367"/>
                  </a:lnTo>
                  <a:lnTo>
                    <a:pt x="460900" y="5163"/>
                  </a:lnTo>
                  <a:lnTo>
                    <a:pt x="464482" y="7408"/>
                  </a:lnTo>
                  <a:lnTo>
                    <a:pt x="467841" y="10102"/>
                  </a:lnTo>
                  <a:lnTo>
                    <a:pt x="470976" y="12796"/>
                  </a:lnTo>
                  <a:lnTo>
                    <a:pt x="473887" y="15939"/>
                  </a:lnTo>
                  <a:lnTo>
                    <a:pt x="476351" y="19306"/>
                  </a:lnTo>
                  <a:lnTo>
                    <a:pt x="478590" y="23123"/>
                  </a:lnTo>
                  <a:lnTo>
                    <a:pt x="480605" y="27164"/>
                  </a:lnTo>
                  <a:lnTo>
                    <a:pt x="482173" y="30980"/>
                  </a:lnTo>
                  <a:lnTo>
                    <a:pt x="483069" y="35470"/>
                  </a:lnTo>
                  <a:lnTo>
                    <a:pt x="483740" y="39960"/>
                  </a:lnTo>
                  <a:lnTo>
                    <a:pt x="484188" y="44225"/>
                  </a:lnTo>
                  <a:lnTo>
                    <a:pt x="483740" y="48715"/>
                  </a:lnTo>
                  <a:lnTo>
                    <a:pt x="483069" y="53205"/>
                  </a:lnTo>
                  <a:lnTo>
                    <a:pt x="482173" y="57695"/>
                  </a:lnTo>
                  <a:lnTo>
                    <a:pt x="480605" y="61511"/>
                  </a:lnTo>
                  <a:lnTo>
                    <a:pt x="478590" y="65552"/>
                  </a:lnTo>
                  <a:lnTo>
                    <a:pt x="476351" y="69144"/>
                  </a:lnTo>
                  <a:lnTo>
                    <a:pt x="473887" y="72736"/>
                  </a:lnTo>
                  <a:lnTo>
                    <a:pt x="470976" y="75879"/>
                  </a:lnTo>
                  <a:lnTo>
                    <a:pt x="467841" y="78573"/>
                  </a:lnTo>
                  <a:lnTo>
                    <a:pt x="464482" y="81267"/>
                  </a:lnTo>
                  <a:lnTo>
                    <a:pt x="460900" y="83512"/>
                  </a:lnTo>
                  <a:lnTo>
                    <a:pt x="457093" y="85308"/>
                  </a:lnTo>
                  <a:lnTo>
                    <a:pt x="452838" y="86655"/>
                  </a:lnTo>
                  <a:lnTo>
                    <a:pt x="448583" y="88002"/>
                  </a:lnTo>
                  <a:lnTo>
                    <a:pt x="444105" y="88675"/>
                  </a:lnTo>
                  <a:lnTo>
                    <a:pt x="439850" y="88900"/>
                  </a:lnTo>
                  <a:lnTo>
                    <a:pt x="435148" y="88675"/>
                  </a:lnTo>
                  <a:lnTo>
                    <a:pt x="430669" y="88002"/>
                  </a:lnTo>
                  <a:lnTo>
                    <a:pt x="426414" y="86655"/>
                  </a:lnTo>
                  <a:lnTo>
                    <a:pt x="422384" y="85308"/>
                  </a:lnTo>
                  <a:lnTo>
                    <a:pt x="418353" y="83512"/>
                  </a:lnTo>
                  <a:lnTo>
                    <a:pt x="414994" y="81267"/>
                  </a:lnTo>
                  <a:lnTo>
                    <a:pt x="411411" y="78573"/>
                  </a:lnTo>
                  <a:lnTo>
                    <a:pt x="408276" y="75879"/>
                  </a:lnTo>
                  <a:lnTo>
                    <a:pt x="405365" y="72736"/>
                  </a:lnTo>
                  <a:lnTo>
                    <a:pt x="402902" y="69144"/>
                  </a:lnTo>
                  <a:lnTo>
                    <a:pt x="400663" y="65552"/>
                  </a:lnTo>
                  <a:lnTo>
                    <a:pt x="398647" y="61511"/>
                  </a:lnTo>
                  <a:lnTo>
                    <a:pt x="397304" y="57695"/>
                  </a:lnTo>
                  <a:lnTo>
                    <a:pt x="396184" y="53205"/>
                  </a:lnTo>
                  <a:lnTo>
                    <a:pt x="395512" y="48715"/>
                  </a:lnTo>
                  <a:lnTo>
                    <a:pt x="395288" y="44225"/>
                  </a:lnTo>
                  <a:lnTo>
                    <a:pt x="395512" y="39960"/>
                  </a:lnTo>
                  <a:lnTo>
                    <a:pt x="396184" y="35470"/>
                  </a:lnTo>
                  <a:lnTo>
                    <a:pt x="397304" y="30980"/>
                  </a:lnTo>
                  <a:lnTo>
                    <a:pt x="398647" y="27164"/>
                  </a:lnTo>
                  <a:lnTo>
                    <a:pt x="400663" y="23123"/>
                  </a:lnTo>
                  <a:lnTo>
                    <a:pt x="402902" y="19306"/>
                  </a:lnTo>
                  <a:lnTo>
                    <a:pt x="405365" y="15939"/>
                  </a:lnTo>
                  <a:lnTo>
                    <a:pt x="408276" y="12796"/>
                  </a:lnTo>
                  <a:lnTo>
                    <a:pt x="411411" y="10102"/>
                  </a:lnTo>
                  <a:lnTo>
                    <a:pt x="414994" y="7408"/>
                  </a:lnTo>
                  <a:lnTo>
                    <a:pt x="418353" y="5163"/>
                  </a:lnTo>
                  <a:lnTo>
                    <a:pt x="422384" y="3367"/>
                  </a:lnTo>
                  <a:lnTo>
                    <a:pt x="426414" y="1796"/>
                  </a:lnTo>
                  <a:lnTo>
                    <a:pt x="430669" y="673"/>
                  </a:lnTo>
                  <a:lnTo>
                    <a:pt x="435148" y="0"/>
                  </a:lnTo>
                  <a:close/>
                  <a:moveTo>
                    <a:pt x="315210" y="0"/>
                  </a:moveTo>
                  <a:lnTo>
                    <a:pt x="319996" y="0"/>
                  </a:lnTo>
                  <a:lnTo>
                    <a:pt x="324555" y="0"/>
                  </a:lnTo>
                  <a:lnTo>
                    <a:pt x="329113" y="673"/>
                  </a:lnTo>
                  <a:lnTo>
                    <a:pt x="333216" y="1796"/>
                  </a:lnTo>
                  <a:lnTo>
                    <a:pt x="337547" y="3367"/>
                  </a:lnTo>
                  <a:lnTo>
                    <a:pt x="341650" y="5163"/>
                  </a:lnTo>
                  <a:lnTo>
                    <a:pt x="345296" y="7408"/>
                  </a:lnTo>
                  <a:lnTo>
                    <a:pt x="348943" y="10102"/>
                  </a:lnTo>
                  <a:lnTo>
                    <a:pt x="351906" y="12796"/>
                  </a:lnTo>
                  <a:lnTo>
                    <a:pt x="354869" y="15939"/>
                  </a:lnTo>
                  <a:lnTo>
                    <a:pt x="357377" y="19306"/>
                  </a:lnTo>
                  <a:lnTo>
                    <a:pt x="359656" y="23123"/>
                  </a:lnTo>
                  <a:lnTo>
                    <a:pt x="361707" y="27164"/>
                  </a:lnTo>
                  <a:lnTo>
                    <a:pt x="363075" y="30980"/>
                  </a:lnTo>
                  <a:lnTo>
                    <a:pt x="364442" y="35470"/>
                  </a:lnTo>
                  <a:lnTo>
                    <a:pt x="364898" y="39960"/>
                  </a:lnTo>
                  <a:lnTo>
                    <a:pt x="365126" y="44225"/>
                  </a:lnTo>
                  <a:lnTo>
                    <a:pt x="364898" y="48715"/>
                  </a:lnTo>
                  <a:lnTo>
                    <a:pt x="364442" y="53205"/>
                  </a:lnTo>
                  <a:lnTo>
                    <a:pt x="363075" y="57695"/>
                  </a:lnTo>
                  <a:lnTo>
                    <a:pt x="361707" y="61511"/>
                  </a:lnTo>
                  <a:lnTo>
                    <a:pt x="359656" y="65552"/>
                  </a:lnTo>
                  <a:lnTo>
                    <a:pt x="357377" y="69144"/>
                  </a:lnTo>
                  <a:lnTo>
                    <a:pt x="354869" y="72736"/>
                  </a:lnTo>
                  <a:lnTo>
                    <a:pt x="351906" y="75879"/>
                  </a:lnTo>
                  <a:lnTo>
                    <a:pt x="348943" y="78573"/>
                  </a:lnTo>
                  <a:lnTo>
                    <a:pt x="345296" y="81267"/>
                  </a:lnTo>
                  <a:lnTo>
                    <a:pt x="341650" y="83512"/>
                  </a:lnTo>
                  <a:lnTo>
                    <a:pt x="337547" y="85308"/>
                  </a:lnTo>
                  <a:lnTo>
                    <a:pt x="333216" y="86655"/>
                  </a:lnTo>
                  <a:lnTo>
                    <a:pt x="329113" y="88002"/>
                  </a:lnTo>
                  <a:lnTo>
                    <a:pt x="324555" y="88675"/>
                  </a:lnTo>
                  <a:lnTo>
                    <a:pt x="319996" y="88900"/>
                  </a:lnTo>
                  <a:lnTo>
                    <a:pt x="315210" y="88675"/>
                  </a:lnTo>
                  <a:lnTo>
                    <a:pt x="310651" y="88002"/>
                  </a:lnTo>
                  <a:lnTo>
                    <a:pt x="306548" y="86655"/>
                  </a:lnTo>
                  <a:lnTo>
                    <a:pt x="302446" y="85308"/>
                  </a:lnTo>
                  <a:lnTo>
                    <a:pt x="298571" y="83512"/>
                  </a:lnTo>
                  <a:lnTo>
                    <a:pt x="294696" y="81267"/>
                  </a:lnTo>
                  <a:lnTo>
                    <a:pt x="291277" y="78573"/>
                  </a:lnTo>
                  <a:lnTo>
                    <a:pt x="287858" y="75879"/>
                  </a:lnTo>
                  <a:lnTo>
                    <a:pt x="284895" y="72736"/>
                  </a:lnTo>
                  <a:lnTo>
                    <a:pt x="282388" y="69144"/>
                  </a:lnTo>
                  <a:lnTo>
                    <a:pt x="280109" y="65552"/>
                  </a:lnTo>
                  <a:lnTo>
                    <a:pt x="278285" y="61511"/>
                  </a:lnTo>
                  <a:lnTo>
                    <a:pt x="276690" y="57695"/>
                  </a:lnTo>
                  <a:lnTo>
                    <a:pt x="275778" y="53205"/>
                  </a:lnTo>
                  <a:lnTo>
                    <a:pt x="274866" y="48715"/>
                  </a:lnTo>
                  <a:lnTo>
                    <a:pt x="274638" y="44225"/>
                  </a:lnTo>
                  <a:lnTo>
                    <a:pt x="274866" y="39960"/>
                  </a:lnTo>
                  <a:lnTo>
                    <a:pt x="275778" y="35470"/>
                  </a:lnTo>
                  <a:lnTo>
                    <a:pt x="276690" y="30980"/>
                  </a:lnTo>
                  <a:lnTo>
                    <a:pt x="278285" y="27164"/>
                  </a:lnTo>
                  <a:lnTo>
                    <a:pt x="280109" y="23123"/>
                  </a:lnTo>
                  <a:lnTo>
                    <a:pt x="282388" y="19306"/>
                  </a:lnTo>
                  <a:lnTo>
                    <a:pt x="284895" y="15939"/>
                  </a:lnTo>
                  <a:lnTo>
                    <a:pt x="287858" y="12796"/>
                  </a:lnTo>
                  <a:lnTo>
                    <a:pt x="291277" y="10102"/>
                  </a:lnTo>
                  <a:lnTo>
                    <a:pt x="294696" y="7408"/>
                  </a:lnTo>
                  <a:lnTo>
                    <a:pt x="298571" y="5163"/>
                  </a:lnTo>
                  <a:lnTo>
                    <a:pt x="302446" y="3367"/>
                  </a:lnTo>
                  <a:lnTo>
                    <a:pt x="306548" y="1796"/>
                  </a:lnTo>
                  <a:lnTo>
                    <a:pt x="310651" y="673"/>
                  </a:lnTo>
                  <a:lnTo>
                    <a:pt x="315210" y="0"/>
                  </a:lnTo>
                  <a:close/>
                </a:path>
              </a:pathLst>
            </a:custGeom>
            <a:solidFill>
              <a:schemeClr val="bg1"/>
            </a:solidFill>
            <a:ln algn="ctr" cap="flat" cmpd="sng" w="12700">
              <a:noFill/>
              <a:prstDash val="solid"/>
              <a:miter lim="800000"/>
            </a:ln>
            <a:effectLst/>
            <a:extLst/>
          </p:spPr>
          <p:txBody>
            <a:bodyPr anchor="ctr">
              <a:scene3d>
                <a:camera prst="orthographicFront"/>
                <a:lightRig dir="t" rig="threePt"/>
              </a:scene3d>
              <a:sp3d>
                <a:contourClr>
                  <a:srgbClr val="FFFFFF"/>
                </a:contourClr>
              </a:sp3d>
            </a:bodyPr>
            <a:lstStyle/>
            <a:p>
              <a:pPr algn="ctr"/>
              <a:endParaRPr altLang="en-US"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23" name="KSO_Shape">
              <a:extLst>
                <a:ext uri="{FF2B5EF4-FFF2-40B4-BE49-F238E27FC236}">
                  <a16:creationId xmlns:a16="http://schemas.microsoft.com/office/drawing/2014/main" id="{990CE11D-4D2C-4929-BB1C-C9ABDA4E3843}"/>
                </a:ext>
              </a:extLst>
            </p:cNvPr>
            <p:cNvSpPr/>
            <p:nvPr/>
          </p:nvSpPr>
          <p:spPr>
            <a:xfrm>
              <a:off x="7197616" y="3344697"/>
              <a:ext cx="819150" cy="689451"/>
            </a:xfrm>
            <a:custGeom>
              <a:gdLst>
                <a:gd fmla="*/ 2733675 w 5559425" name="connsiteX0"/>
                <a:gd fmla="*/ 1498599 h 4676774" name="connsiteY0"/>
                <a:gd fmla="*/ 2708275 w 5559425" name="connsiteX1"/>
                <a:gd fmla="*/ 1501774 h 4676774" name="connsiteY1"/>
                <a:gd fmla="*/ 2689225 w 5559425" name="connsiteX2"/>
                <a:gd fmla="*/ 1511299 h 4676774" name="connsiteY2"/>
                <a:gd fmla="*/ 2673350 w 5559425" name="connsiteX3"/>
                <a:gd fmla="*/ 1520824 h 4676774" name="connsiteY3"/>
                <a:gd fmla="*/ 2663825 w 5559425" name="connsiteX4"/>
                <a:gd fmla="*/ 1536699 h 4676774" name="connsiteY4"/>
                <a:gd fmla="*/ 2657475 w 5559425" name="connsiteX5"/>
                <a:gd fmla="*/ 1555749 h 4676774" name="connsiteY5"/>
                <a:gd fmla="*/ 2654300 w 5559425" name="connsiteX6"/>
                <a:gd fmla="*/ 1577974 h 4676774" name="connsiteY6"/>
                <a:gd fmla="*/ 2654300 w 5559425" name="connsiteX7"/>
                <a:gd fmla="*/ 1603374 h 4676774" name="connsiteY7"/>
                <a:gd fmla="*/ 2654300 w 5559425" name="connsiteX8"/>
                <a:gd fmla="*/ 1758949 h 4676774" name="connsiteY8"/>
                <a:gd fmla="*/ 2593975 w 5559425" name="connsiteX9"/>
                <a:gd fmla="*/ 1771649 h 4676774" name="connsiteY9"/>
                <a:gd fmla="*/ 2540000 w 5559425" name="connsiteX10"/>
                <a:gd fmla="*/ 1787524 h 4676774" name="connsiteY10"/>
                <a:gd fmla="*/ 2492375 w 5559425" name="connsiteX11"/>
                <a:gd fmla="*/ 1806574 h 4676774" name="connsiteY11"/>
                <a:gd fmla="*/ 2444750 w 5559425" name="connsiteX12"/>
                <a:gd fmla="*/ 1828799 h 4676774" name="connsiteY12"/>
                <a:gd fmla="*/ 2400300 w 5559425" name="connsiteX13"/>
                <a:gd fmla="*/ 1854199 h 4676774" name="connsiteY13"/>
                <a:gd fmla="*/ 2362200 w 5559425" name="connsiteX14"/>
                <a:gd fmla="*/ 1879599 h 4676774" name="connsiteY14"/>
                <a:gd fmla="*/ 2327275 w 5559425" name="connsiteX15"/>
                <a:gd fmla="*/ 1911349 h 4676774" name="connsiteY15"/>
                <a:gd fmla="*/ 2292350 w 5559425" name="connsiteX16"/>
                <a:gd fmla="*/ 1943099 h 4676774" name="connsiteY16"/>
                <a:gd fmla="*/ 2266950 w 5559425" name="connsiteX17"/>
                <a:gd fmla="*/ 1978024 h 4676774" name="connsiteY17"/>
                <a:gd fmla="*/ 2241550 w 5559425" name="connsiteX18"/>
                <a:gd fmla="*/ 2016124 h 4676774" name="connsiteY18"/>
                <a:gd fmla="*/ 2219325 w 5559425" name="connsiteX19"/>
                <a:gd fmla="*/ 2054224 h 4676774" name="connsiteY19"/>
                <a:gd fmla="*/ 2203450 w 5559425" name="connsiteX20"/>
                <a:gd fmla="*/ 2092324 h 4676774" name="connsiteY20"/>
                <a:gd fmla="*/ 2190750 w 5559425" name="connsiteX21"/>
                <a:gd fmla="*/ 2130424 h 4676774" name="connsiteY21"/>
                <a:gd fmla="*/ 2181225 w 5559425" name="connsiteX22"/>
                <a:gd fmla="*/ 2168524 h 4676774" name="connsiteY22"/>
                <a:gd fmla="*/ 2174875 w 5559425" name="connsiteX23"/>
                <a:gd fmla="*/ 2209799 h 4676774" name="connsiteY23"/>
                <a:gd fmla="*/ 2171700 w 5559425" name="connsiteX24"/>
                <a:gd fmla="*/ 2251074 h 4676774" name="connsiteY24"/>
                <a:gd fmla="*/ 2174875 w 5559425" name="connsiteX25"/>
                <a:gd fmla="*/ 2314574 h 4676774" name="connsiteY25"/>
                <a:gd fmla="*/ 2184400 w 5559425" name="connsiteX26"/>
                <a:gd fmla="*/ 2371724 h 4676774" name="connsiteY26"/>
                <a:gd fmla="*/ 2197100 w 5559425" name="connsiteX27"/>
                <a:gd fmla="*/ 2425699 h 4676774" name="connsiteY27"/>
                <a:gd fmla="*/ 2216150 w 5559425" name="connsiteX28"/>
                <a:gd fmla="*/ 2476499 h 4676774" name="connsiteY28"/>
                <a:gd fmla="*/ 2238375 w 5559425" name="connsiteX29"/>
                <a:gd fmla="*/ 2520949 h 4676774" name="connsiteY29"/>
                <a:gd fmla="*/ 2266950 w 5559425" name="connsiteX30"/>
                <a:gd fmla="*/ 2562224 h 4676774" name="connsiteY30"/>
                <a:gd fmla="*/ 2298700 w 5559425" name="connsiteX31"/>
                <a:gd fmla="*/ 2603499 h 4676774" name="connsiteY31"/>
                <a:gd fmla="*/ 2333625 w 5559425" name="connsiteX32"/>
                <a:gd fmla="*/ 2638424 h 4676774" name="connsiteY32"/>
                <a:gd fmla="*/ 2371725 w 5559425" name="connsiteX33"/>
                <a:gd fmla="*/ 2670174 h 4676774" name="connsiteY33"/>
                <a:gd fmla="*/ 2413000 w 5559425" name="connsiteX34"/>
                <a:gd fmla="*/ 2701924 h 4676774" name="connsiteY34"/>
                <a:gd fmla="*/ 2457450 w 5559425" name="connsiteX35"/>
                <a:gd fmla="*/ 2730499 h 4676774" name="connsiteY35"/>
                <a:gd fmla="*/ 2501900 w 5559425" name="connsiteX36"/>
                <a:gd fmla="*/ 2755899 h 4676774" name="connsiteY36"/>
                <a:gd fmla="*/ 2600325 w 5559425" name="connsiteX37"/>
                <a:gd fmla="*/ 2803524 h 4676774" name="connsiteY37"/>
                <a:gd fmla="*/ 2701925 w 5559425" name="connsiteX38"/>
                <a:gd fmla="*/ 2844799 h 4676774" name="connsiteY38"/>
                <a:gd fmla="*/ 2790825 w 5559425" name="connsiteX39"/>
                <a:gd fmla="*/ 2882899 h 4676774" name="connsiteY39"/>
                <a:gd fmla="*/ 2863850 w 5559425" name="connsiteX40"/>
                <a:gd fmla="*/ 2920999 h 4676774" name="connsiteY40"/>
                <a:gd fmla="*/ 2924175 w 5559425" name="connsiteX41"/>
                <a:gd fmla="*/ 2955924 h 4676774" name="connsiteY41"/>
                <a:gd fmla="*/ 2946400 w 5559425" name="connsiteX42"/>
                <a:gd fmla="*/ 2974974 h 4676774" name="connsiteY42"/>
                <a:gd fmla="*/ 2968625 w 5559425" name="connsiteX43"/>
                <a:gd fmla="*/ 2994024 h 4676774" name="connsiteY43"/>
                <a:gd fmla="*/ 2984500 w 5559425" name="connsiteX44"/>
                <a:gd fmla="*/ 3009899 h 4676774" name="connsiteY44"/>
                <a:gd fmla="*/ 3000375 w 5559425" name="connsiteX45"/>
                <a:gd fmla="*/ 3032124 h 4676774" name="connsiteY45"/>
                <a:gd fmla="*/ 3013075 w 5559425" name="connsiteX46"/>
                <a:gd fmla="*/ 3051174 h 4676774" name="connsiteY46"/>
                <a:gd fmla="*/ 3022600 w 5559425" name="connsiteX47"/>
                <a:gd fmla="*/ 3073399 h 4676774" name="connsiteY47"/>
                <a:gd fmla="*/ 3028950 w 5559425" name="connsiteX48"/>
                <a:gd fmla="*/ 3095624 h 4676774" name="connsiteY48"/>
                <a:gd fmla="*/ 3035300 w 5559425" name="connsiteX49"/>
                <a:gd fmla="*/ 3121024 h 4676774" name="connsiteY49"/>
                <a:gd fmla="*/ 3038475 w 5559425" name="connsiteX50"/>
                <a:gd fmla="*/ 3146424 h 4676774" name="connsiteY50"/>
                <a:gd fmla="*/ 3041650 w 5559425" name="connsiteX51"/>
                <a:gd fmla="*/ 3171824 h 4676774" name="connsiteY51"/>
                <a:gd fmla="*/ 3038475 w 5559425" name="connsiteX52"/>
                <a:gd fmla="*/ 3203574 h 4676774" name="connsiteY52"/>
                <a:gd fmla="*/ 3032125 w 5559425" name="connsiteX53"/>
                <a:gd fmla="*/ 3232149 h 4676774" name="connsiteY53"/>
                <a:gd fmla="*/ 3025775 w 5559425" name="connsiteX54"/>
                <a:gd fmla="*/ 3257549 h 4676774" name="connsiteY54"/>
                <a:gd fmla="*/ 3013075 w 5559425" name="connsiteX55"/>
                <a:gd fmla="*/ 3279774 h 4676774" name="connsiteY55"/>
                <a:gd fmla="*/ 2997200 w 5559425" name="connsiteX56"/>
                <a:gd fmla="*/ 3301999 h 4676774" name="connsiteY56"/>
                <a:gd fmla="*/ 2978150 w 5559425" name="connsiteX57"/>
                <a:gd fmla="*/ 3317874 h 4676774" name="connsiteY57"/>
                <a:gd fmla="*/ 2955925 w 5559425" name="connsiteX58"/>
                <a:gd fmla="*/ 3333749 h 4676774" name="connsiteY58"/>
                <a:gd fmla="*/ 2927350 w 5559425" name="connsiteX59"/>
                <a:gd fmla="*/ 3349624 h 4676774" name="connsiteY59"/>
                <a:gd fmla="*/ 2898775 w 5559425" name="connsiteX60"/>
                <a:gd fmla="*/ 3359149 h 4676774" name="connsiteY60"/>
                <a:gd fmla="*/ 2870200 w 5559425" name="connsiteX61"/>
                <a:gd fmla="*/ 3371849 h 4676774" name="connsiteY61"/>
                <a:gd fmla="*/ 2803525 w 5559425" name="connsiteX62"/>
                <a:gd fmla="*/ 3384549 h 4676774" name="connsiteY62"/>
                <a:gd fmla="*/ 2733675 w 5559425" name="connsiteX63"/>
                <a:gd fmla="*/ 3394074 h 4676774" name="connsiteY63"/>
                <a:gd fmla="*/ 2657475 w 5559425" name="connsiteX64"/>
                <a:gd fmla="*/ 3397249 h 4676774" name="connsiteY64"/>
                <a:gd fmla="*/ 2581275 w 5559425" name="connsiteX65"/>
                <a:gd fmla="*/ 3397249 h 4676774" name="connsiteY65"/>
                <a:gd fmla="*/ 2517775 w 5559425" name="connsiteX66"/>
                <a:gd fmla="*/ 3390899 h 4676774" name="connsiteY66"/>
                <a:gd fmla="*/ 2457450 w 5559425" name="connsiteX67"/>
                <a:gd fmla="*/ 3384549 h 4676774" name="connsiteY67"/>
                <a:gd fmla="*/ 2406650 w 5559425" name="connsiteX68"/>
                <a:gd fmla="*/ 3375024 h 4676774" name="connsiteY68"/>
                <a:gd fmla="*/ 2324100 w 5559425" name="connsiteX69"/>
                <a:gd fmla="*/ 3349624 h 4676774" name="connsiteY69"/>
                <a:gd fmla="*/ 2257425 w 5559425" name="connsiteX70"/>
                <a:gd fmla="*/ 3324224 h 4676774" name="connsiteY70"/>
                <a:gd fmla="*/ 2232025 w 5559425" name="connsiteX71"/>
                <a:gd fmla="*/ 3314699 h 4676774" name="connsiteY71"/>
                <a:gd fmla="*/ 2212975 w 5559425" name="connsiteX72"/>
                <a:gd fmla="*/ 3308349 h 4676774" name="connsiteY72"/>
                <a:gd fmla="*/ 2203450 w 5559425" name="connsiteX73"/>
                <a:gd fmla="*/ 3311524 h 4676774" name="connsiteY73"/>
                <a:gd fmla="*/ 2193925 w 5559425" name="connsiteX74"/>
                <a:gd fmla="*/ 3317874 h 4676774" name="connsiteY74"/>
                <a:gd fmla="*/ 2184400 w 5559425" name="connsiteX75"/>
                <a:gd fmla="*/ 3330574 h 4676774" name="connsiteY75"/>
                <a:gd fmla="*/ 2174875 w 5559425" name="connsiteX76"/>
                <a:gd fmla="*/ 3346449 h 4676774" name="connsiteY76"/>
                <a:gd fmla="*/ 2159000 w 5559425" name="connsiteX77"/>
                <a:gd fmla="*/ 3390899 h 4676774" name="connsiteY77"/>
                <a:gd fmla="*/ 2146300 w 5559425" name="connsiteX78"/>
                <a:gd fmla="*/ 3441699 h 4676774" name="connsiteY78"/>
                <a:gd fmla="*/ 2133600 w 5559425" name="connsiteX79"/>
                <a:gd fmla="*/ 3495674 h 4676774" name="connsiteY79"/>
                <a:gd fmla="*/ 2130425 w 5559425" name="connsiteX80"/>
                <a:gd fmla="*/ 3546474 h 4676774" name="connsiteY80"/>
                <a:gd fmla="*/ 2130425 w 5559425" name="connsiteX81"/>
                <a:gd fmla="*/ 3568699 h 4676774" name="connsiteY81"/>
                <a:gd fmla="*/ 2130425 w 5559425" name="connsiteX82"/>
                <a:gd fmla="*/ 3587749 h 4676774" name="connsiteY82"/>
                <a:gd fmla="*/ 2133600 w 5559425" name="connsiteX83"/>
                <a:gd fmla="*/ 3600449 h 4676774" name="connsiteY83"/>
                <a:gd fmla="*/ 2139950 w 5559425" name="connsiteX84"/>
                <a:gd fmla="*/ 3606799 h 4676774" name="connsiteY84"/>
                <a:gd fmla="*/ 2168525 w 5559425" name="connsiteX85"/>
                <a:gd fmla="*/ 3622674 h 4676774" name="connsiteY85"/>
                <a:gd fmla="*/ 2203450 w 5559425" name="connsiteX86"/>
                <a:gd fmla="*/ 3641724 h 4676774" name="connsiteY86"/>
                <a:gd fmla="*/ 2247900 w 5559425" name="connsiteX87"/>
                <a:gd fmla="*/ 3657599 h 4676774" name="connsiteY87"/>
                <a:gd fmla="*/ 2301875 w 5559425" name="connsiteX88"/>
                <a:gd fmla="*/ 3673474 h 4676774" name="connsiteY88"/>
                <a:gd fmla="*/ 2362200 w 5559425" name="connsiteX89"/>
                <a:gd fmla="*/ 3689349 h 4676774" name="connsiteY89"/>
                <a:gd fmla="*/ 2432050 w 5559425" name="connsiteX90"/>
                <a:gd fmla="*/ 3702049 h 4676774" name="connsiteY90"/>
                <a:gd fmla="*/ 2511425 w 5559425" name="connsiteX91"/>
                <a:gd fmla="*/ 3711574 h 4676774" name="connsiteY91"/>
                <a:gd fmla="*/ 2597150 w 5559425" name="connsiteX92"/>
                <a:gd fmla="*/ 3717924 h 4676774" name="connsiteY92"/>
                <a:gd fmla="*/ 2597150 w 5559425" name="connsiteX93"/>
                <a:gd fmla="*/ 3829049 h 4676774" name="connsiteY93"/>
                <a:gd fmla="*/ 2597150 w 5559425" name="connsiteX94"/>
                <a:gd fmla="*/ 3860799 h 4676774" name="connsiteY94"/>
                <a:gd fmla="*/ 2603500 w 5559425" name="connsiteX95"/>
                <a:gd fmla="*/ 3886199 h 4676774" name="connsiteY95"/>
                <a:gd fmla="*/ 2609850 w 5559425" name="connsiteX96"/>
                <a:gd fmla="*/ 3905249 h 4676774" name="connsiteY96"/>
                <a:gd fmla="*/ 2619375 w 5559425" name="connsiteX97"/>
                <a:gd fmla="*/ 3921124 h 4676774" name="connsiteY97"/>
                <a:gd fmla="*/ 2632075 w 5559425" name="connsiteX98"/>
                <a:gd fmla="*/ 3930649 h 4676774" name="connsiteY98"/>
                <a:gd fmla="*/ 2647950 w 5559425" name="connsiteX99"/>
                <a:gd fmla="*/ 3936999 h 4676774" name="connsiteY99"/>
                <a:gd fmla="*/ 2670175 w 5559425" name="connsiteX100"/>
                <a:gd fmla="*/ 3940174 h 4676774" name="connsiteY100"/>
                <a:gd fmla="*/ 2695575 w 5559425" name="connsiteX101"/>
                <a:gd fmla="*/ 3940174 h 4676774" name="connsiteY101"/>
                <a:gd fmla="*/ 2879725 w 5559425" name="connsiteX102"/>
                <a:gd fmla="*/ 3940174 h 4676774" name="connsiteY102"/>
                <a:gd fmla="*/ 2905125 w 5559425" name="connsiteX103"/>
                <a:gd fmla="*/ 3940174 h 4676774" name="connsiteY103"/>
                <a:gd fmla="*/ 2924175 w 5559425" name="connsiteX104"/>
                <a:gd fmla="*/ 3936999 h 4676774" name="connsiteY104"/>
                <a:gd fmla="*/ 2940050 w 5559425" name="connsiteX105"/>
                <a:gd fmla="*/ 3930649 h 4676774" name="connsiteY105"/>
                <a:gd fmla="*/ 2946400 w 5559425" name="connsiteX106"/>
                <a:gd fmla="*/ 3924299 h 4676774" name="connsiteY106"/>
                <a:gd fmla="*/ 2952750 w 5559425" name="connsiteX107"/>
                <a:gd fmla="*/ 3911599 h 4676774" name="connsiteY107"/>
                <a:gd fmla="*/ 2959100 w 5559425" name="connsiteX108"/>
                <a:gd fmla="*/ 3892549 h 4676774" name="connsiteY108"/>
                <a:gd fmla="*/ 2959100 w 5559425" name="connsiteX109"/>
                <a:gd fmla="*/ 3870324 h 4676774" name="connsiteY109"/>
                <a:gd fmla="*/ 2962275 w 5559425" name="connsiteX110"/>
                <a:gd fmla="*/ 3841749 h 4676774" name="connsiteY110"/>
                <a:gd fmla="*/ 2962275 w 5559425" name="connsiteX111"/>
                <a:gd fmla="*/ 3689349 h 4676774" name="connsiteY111"/>
                <a:gd fmla="*/ 3009900 w 5559425" name="connsiteX112"/>
                <a:gd fmla="*/ 3679824 h 4676774" name="connsiteY112"/>
                <a:gd fmla="*/ 3057525 w 5559425" name="connsiteX113"/>
                <a:gd fmla="*/ 3663949 h 4676774" name="connsiteY113"/>
                <a:gd fmla="*/ 3101975 w 5559425" name="connsiteX114"/>
                <a:gd fmla="*/ 3648074 h 4676774" name="connsiteY114"/>
                <a:gd fmla="*/ 3146425 w 5559425" name="connsiteX115"/>
                <a:gd fmla="*/ 3629024 h 4676774" name="connsiteY115"/>
                <a:gd fmla="*/ 3187700 w 5559425" name="connsiteX116"/>
                <a:gd fmla="*/ 3609974 h 4676774" name="connsiteY116"/>
                <a:gd fmla="*/ 3225800 w 5559425" name="connsiteX117"/>
                <a:gd fmla="*/ 3584574 h 4676774" name="connsiteY117"/>
                <a:gd fmla="*/ 3260725 w 5559425" name="connsiteX118"/>
                <a:gd fmla="*/ 3555999 h 4676774" name="connsiteY118"/>
                <a:gd fmla="*/ 3295650 w 5559425" name="connsiteX119"/>
                <a:gd fmla="*/ 3527424 h 4676774" name="connsiteY119"/>
                <a:gd fmla="*/ 3324225 w 5559425" name="connsiteX120"/>
                <a:gd fmla="*/ 3492499 h 4676774" name="connsiteY120"/>
                <a:gd fmla="*/ 3349625 w 5559425" name="connsiteX121"/>
                <a:gd fmla="*/ 3454399 h 4676774" name="connsiteY121"/>
                <a:gd fmla="*/ 3371850 w 5559425" name="connsiteX122"/>
                <a:gd fmla="*/ 3413124 h 4676774" name="connsiteY122"/>
                <a:gd fmla="*/ 3390900 w 5559425" name="connsiteX123"/>
                <a:gd fmla="*/ 3371849 h 4676774" name="connsiteY123"/>
                <a:gd fmla="*/ 3406775 w 5559425" name="connsiteX124"/>
                <a:gd fmla="*/ 3324224 h 4676774" name="connsiteY124"/>
                <a:gd fmla="*/ 3419475 w 5559425" name="connsiteX125"/>
                <a:gd fmla="*/ 3270249 h 4676774" name="connsiteY125"/>
                <a:gd fmla="*/ 3425825 w 5559425" name="connsiteX126"/>
                <a:gd fmla="*/ 3216274 h 4676774" name="connsiteY126"/>
                <a:gd fmla="*/ 3429000 w 5559425" name="connsiteX127"/>
                <a:gd fmla="*/ 3155949 h 4676774" name="connsiteY127"/>
                <a:gd fmla="*/ 3425825 w 5559425" name="connsiteX128"/>
                <a:gd fmla="*/ 3101974 h 4676774" name="connsiteY128"/>
                <a:gd fmla="*/ 3419475 w 5559425" name="connsiteX129"/>
                <a:gd fmla="*/ 3051174 h 4676774" name="connsiteY129"/>
                <a:gd fmla="*/ 3406775 w 5559425" name="connsiteX130"/>
                <a:gd fmla="*/ 3003549 h 4676774" name="connsiteY130"/>
                <a:gd fmla="*/ 3394075 w 5559425" name="connsiteX131"/>
                <a:gd fmla="*/ 2955924 h 4676774" name="connsiteY131"/>
                <a:gd fmla="*/ 3371850 w 5559425" name="connsiteX132"/>
                <a:gd fmla="*/ 2911474 h 4676774" name="connsiteY132"/>
                <a:gd fmla="*/ 3349625 w 5559425" name="connsiteX133"/>
                <a:gd fmla="*/ 2870199 h 4676774" name="connsiteY133"/>
                <a:gd fmla="*/ 3317875 w 5559425" name="connsiteX134"/>
                <a:gd fmla="*/ 2828924 h 4676774" name="connsiteY134"/>
                <a:gd fmla="*/ 3286125 w 5559425" name="connsiteX135"/>
                <a:gd fmla="*/ 2790824 h 4676774" name="connsiteY135"/>
                <a:gd fmla="*/ 3248025 w 5559425" name="connsiteX136"/>
                <a:gd fmla="*/ 2755899 h 4676774" name="connsiteY136"/>
                <a:gd fmla="*/ 3206750 w 5559425" name="connsiteX137"/>
                <a:gd fmla="*/ 2720974 h 4676774" name="connsiteY137"/>
                <a:gd fmla="*/ 3162300 w 5559425" name="connsiteX138"/>
                <a:gd fmla="*/ 2689224 h 4676774" name="connsiteY138"/>
                <a:gd fmla="*/ 3114675 w 5559425" name="connsiteX139"/>
                <a:gd fmla="*/ 2657474 h 4676774" name="connsiteY139"/>
                <a:gd fmla="*/ 3063875 w 5559425" name="connsiteX140"/>
                <a:gd fmla="*/ 2625724 h 4676774" name="connsiteY140"/>
                <a:gd fmla="*/ 3006725 w 5559425" name="connsiteX141"/>
                <a:gd fmla="*/ 2597149 h 4676774" name="connsiteY141"/>
                <a:gd fmla="*/ 2946400 w 5559425" name="connsiteX142"/>
                <a:gd fmla="*/ 2568574 h 4676774" name="connsiteY142"/>
                <a:gd fmla="*/ 2886075 w 5559425" name="connsiteX143"/>
                <a:gd fmla="*/ 2539999 h 4676774" name="connsiteY143"/>
                <a:gd fmla="*/ 2806700 w 5559425" name="connsiteX144"/>
                <a:gd fmla="*/ 2508249 h 4676774" name="connsiteY144"/>
                <a:gd fmla="*/ 2740025 w 5559425" name="connsiteX145"/>
                <a:gd fmla="*/ 2476499 h 4676774" name="connsiteY145"/>
                <a:gd fmla="*/ 2682875 w 5559425" name="connsiteX146"/>
                <a:gd fmla="*/ 2441574 h 4676774" name="connsiteY146"/>
                <a:gd fmla="*/ 2635250 w 5559425" name="connsiteX147"/>
                <a:gd fmla="*/ 2409824 h 4676774" name="connsiteY147"/>
                <a:gd fmla="*/ 2616200 w 5559425" name="connsiteX148"/>
                <a:gd fmla="*/ 2393949 h 4676774" name="connsiteY148"/>
                <a:gd fmla="*/ 2600325 w 5559425" name="connsiteX149"/>
                <a:gd fmla="*/ 2378074 h 4676774" name="connsiteY149"/>
                <a:gd fmla="*/ 2587625 w 5559425" name="connsiteX150"/>
                <a:gd fmla="*/ 2359024 h 4676774" name="connsiteY150"/>
                <a:gd fmla="*/ 2574925 w 5559425" name="connsiteX151"/>
                <a:gd fmla="*/ 2339974 h 4676774" name="connsiteY151"/>
                <a:gd fmla="*/ 2565400 w 5559425" name="connsiteX152"/>
                <a:gd fmla="*/ 2320924 h 4676774" name="connsiteY152"/>
                <a:gd fmla="*/ 2559050 w 5559425" name="connsiteX153"/>
                <a:gd fmla="*/ 2298699 h 4676774" name="connsiteY153"/>
                <a:gd fmla="*/ 2555875 w 5559425" name="connsiteX154"/>
                <a:gd fmla="*/ 2276474 h 4676774" name="connsiteY154"/>
                <a:gd fmla="*/ 2552700 w 5559425" name="connsiteX155"/>
                <a:gd fmla="*/ 2251074 h 4676774" name="connsiteY155"/>
                <a:gd fmla="*/ 2555875 w 5559425" name="connsiteX156"/>
                <a:gd fmla="*/ 2228849 h 4676774" name="connsiteY156"/>
                <a:gd fmla="*/ 2559050 w 5559425" name="connsiteX157"/>
                <a:gd fmla="*/ 2206624 h 4676774" name="connsiteY157"/>
                <a:gd fmla="*/ 2562225 w 5559425" name="connsiteX158"/>
                <a:gd fmla="*/ 2184399 h 4676774" name="connsiteY158"/>
                <a:gd fmla="*/ 2571750 w 5559425" name="connsiteX159"/>
                <a:gd fmla="*/ 2162174 h 4676774" name="connsiteY159"/>
                <a:gd fmla="*/ 2581275 w 5559425" name="connsiteX160"/>
                <a:gd fmla="*/ 2143124 h 4676774" name="connsiteY160"/>
                <a:gd fmla="*/ 2593975 w 5559425" name="connsiteX161"/>
                <a:gd fmla="*/ 2124074 h 4676774" name="connsiteY161"/>
                <a:gd fmla="*/ 2609850 w 5559425" name="connsiteX162"/>
                <a:gd fmla="*/ 2108199 h 4676774" name="connsiteY162"/>
                <a:gd fmla="*/ 2625725 w 5559425" name="connsiteX163"/>
                <a:gd fmla="*/ 2092324 h 4676774" name="connsiteY163"/>
                <a:gd fmla="*/ 2644775 w 5559425" name="connsiteX164"/>
                <a:gd fmla="*/ 2079624 h 4676774" name="connsiteY164"/>
                <a:gd fmla="*/ 2667000 w 5559425" name="connsiteX165"/>
                <a:gd fmla="*/ 2066924 h 4676774" name="connsiteY165"/>
                <a:gd fmla="*/ 2695575 w 5559425" name="connsiteX166"/>
                <a:gd fmla="*/ 2057399 h 4676774" name="connsiteY166"/>
                <a:gd fmla="*/ 2724150 w 5559425" name="connsiteX167"/>
                <a:gd fmla="*/ 2047874 h 4676774" name="connsiteY167"/>
                <a:gd fmla="*/ 2759075 w 5559425" name="connsiteX168"/>
                <a:gd fmla="*/ 2041524 h 4676774" name="connsiteY168"/>
                <a:gd fmla="*/ 2797175 w 5559425" name="connsiteX169"/>
                <a:gd fmla="*/ 2038349 h 4676774" name="connsiteY169"/>
                <a:gd fmla="*/ 2838450 w 5559425" name="connsiteX170"/>
                <a:gd fmla="*/ 2035174 h 4676774" name="connsiteY170"/>
                <a:gd fmla="*/ 2886075 w 5559425" name="connsiteX171"/>
                <a:gd fmla="*/ 2035174 h 4676774" name="connsiteY171"/>
                <a:gd fmla="*/ 2933700 w 5559425" name="connsiteX172"/>
                <a:gd fmla="*/ 2035174 h 4676774" name="connsiteY172"/>
                <a:gd fmla="*/ 2981325 w 5559425" name="connsiteX173"/>
                <a:gd fmla="*/ 2038349 h 4676774" name="connsiteY173"/>
                <a:gd fmla="*/ 3032125 w 5559425" name="connsiteX174"/>
                <a:gd fmla="*/ 2044699 h 4676774" name="connsiteY174"/>
                <a:gd fmla="*/ 3079750 w 5559425" name="connsiteX175"/>
                <a:gd fmla="*/ 2054224 h 4676774" name="connsiteY175"/>
                <a:gd fmla="*/ 3165475 w 5559425" name="connsiteX176"/>
                <a:gd fmla="*/ 2073274 h 4676774" name="connsiteY176"/>
                <a:gd fmla="*/ 3225800 w 5559425" name="connsiteX177"/>
                <a:gd fmla="*/ 2089149 h 4676774" name="connsiteY177"/>
                <a:gd fmla="*/ 3238500 w 5559425" name="connsiteX178"/>
                <a:gd fmla="*/ 2089149 h 4676774" name="connsiteY178"/>
                <a:gd fmla="*/ 3251200 w 5559425" name="connsiteX179"/>
                <a:gd fmla="*/ 2082799 h 4676774" name="connsiteY179"/>
                <a:gd fmla="*/ 3260725 w 5559425" name="connsiteX180"/>
                <a:gd fmla="*/ 2073274 h 4676774" name="connsiteY180"/>
                <a:gd fmla="*/ 3273425 w 5559425" name="connsiteX181"/>
                <a:gd fmla="*/ 2054224 h 4676774" name="connsiteY181"/>
                <a:gd fmla="*/ 3295650 w 5559425" name="connsiteX182"/>
                <a:gd fmla="*/ 2006599 h 4676774" name="connsiteY182"/>
                <a:gd fmla="*/ 3311525 w 5559425" name="connsiteX183"/>
                <a:gd fmla="*/ 1958974 h 4676774" name="connsiteY183"/>
                <a:gd fmla="*/ 3321050 w 5559425" name="connsiteX184"/>
                <a:gd fmla="*/ 1904999 h 4676774" name="connsiteY184"/>
                <a:gd fmla="*/ 3324225 w 5559425" name="connsiteX185"/>
                <a:gd fmla="*/ 1857374 h 4676774" name="connsiteY185"/>
                <a:gd fmla="*/ 3324225 w 5559425" name="connsiteX186"/>
                <a:gd fmla="*/ 1835149 h 4676774" name="connsiteY186"/>
                <a:gd fmla="*/ 3317875 w 5559425" name="connsiteX187"/>
                <a:gd fmla="*/ 1819274 h 4676774" name="connsiteY187"/>
                <a:gd fmla="*/ 3311525 w 5559425" name="connsiteX188"/>
                <a:gd fmla="*/ 1806574 h 4676774" name="connsiteY188"/>
                <a:gd fmla="*/ 3298825 w 5559425" name="connsiteX189"/>
                <a:gd fmla="*/ 1797049 h 4676774" name="connsiteY189"/>
                <a:gd fmla="*/ 3254375 w 5559425" name="connsiteX190"/>
                <a:gd fmla="*/ 1784349 h 4676774" name="connsiteY190"/>
                <a:gd fmla="*/ 3197225 w 5559425" name="connsiteX191"/>
                <a:gd fmla="*/ 1768474 h 4676774" name="connsiteY191"/>
                <a:gd fmla="*/ 3159125 w 5559425" name="connsiteX192"/>
                <a:gd fmla="*/ 1762124 h 4676774" name="connsiteY192"/>
                <a:gd fmla="*/ 3117850 w 5559425" name="connsiteX193"/>
                <a:gd fmla="*/ 1755774 h 4676774" name="connsiteY193"/>
                <a:gd fmla="*/ 3019425 w 5559425" name="connsiteX194"/>
                <a:gd fmla="*/ 1746249 h 4676774" name="connsiteY194"/>
                <a:gd fmla="*/ 3019425 w 5559425" name="connsiteX195"/>
                <a:gd fmla="*/ 1609724 h 4676774" name="connsiteY195"/>
                <a:gd fmla="*/ 3019425 w 5559425" name="connsiteX196"/>
                <a:gd fmla="*/ 1555749 h 4676774" name="connsiteY196"/>
                <a:gd fmla="*/ 3016250 w 5559425" name="connsiteX197"/>
                <a:gd fmla="*/ 1533524 h 4676774" name="connsiteY197"/>
                <a:gd fmla="*/ 3009900 w 5559425" name="connsiteX198"/>
                <a:gd fmla="*/ 1520824 h 4676774" name="connsiteY198"/>
                <a:gd fmla="*/ 3003550 w 5559425" name="connsiteX199"/>
                <a:gd fmla="*/ 1511299 h 4676774" name="connsiteY199"/>
                <a:gd fmla="*/ 2990850 w 5559425" name="connsiteX200"/>
                <a:gd fmla="*/ 1501774 h 4676774" name="connsiteY200"/>
                <a:gd fmla="*/ 2968625 w 5559425" name="connsiteX201"/>
                <a:gd fmla="*/ 1498599 h 4676774" name="connsiteY201"/>
                <a:gd fmla="*/ 2943225 w 5559425" name="connsiteX202"/>
                <a:gd fmla="*/ 1498599 h 4676774" name="connsiteY202"/>
                <a:gd fmla="*/ 2762250 w 5559425" name="connsiteX203"/>
                <a:gd fmla="*/ 1498599 h 4676774" name="connsiteY203"/>
                <a:gd fmla="*/ 2077933 w 5559425" name="connsiteX204"/>
                <a:gd fmla="*/ 438148 h 4676774" name="connsiteY204"/>
                <a:gd fmla="*/ 2048669 w 5559425" name="connsiteX205"/>
                <a:gd fmla="*/ 467412 h 4676774" name="connsiteY205"/>
                <a:gd fmla="*/ 2048669 w 5559425" name="connsiteX206"/>
                <a:gd fmla="*/ 769928 h 4676774" name="connsiteY206"/>
                <a:gd fmla="*/ 2075397 w 5559425" name="connsiteX207"/>
                <a:gd fmla="*/ 778225 h 4676774" name="connsiteY207"/>
                <a:gd fmla="*/ 2174524 w 5559425" name="connsiteX208"/>
                <a:gd fmla="*/ 877352 h 4676774" name="connsiteY208"/>
                <a:gd fmla="*/ 2184888 w 5559425" name="connsiteX209"/>
                <a:gd fmla="*/ 928686 h 4676774" name="connsiteY209"/>
                <a:gd fmla="*/ 3371361 w 5559425" name="connsiteX210"/>
                <a:gd fmla="*/ 928686 h 4676774" name="connsiteY210"/>
                <a:gd fmla="*/ 3381725 w 5559425" name="connsiteX211"/>
                <a:gd fmla="*/ 877352 h 4676774" name="connsiteY211"/>
                <a:gd fmla="*/ 3480853 w 5559425" name="connsiteX212"/>
                <a:gd fmla="*/ 778224 h 4676774" name="connsiteY212"/>
                <a:gd fmla="*/ 3507582 w 5559425" name="connsiteX213"/>
                <a:gd fmla="*/ 769927 h 4676774" name="connsiteY213"/>
                <a:gd fmla="*/ 3507582 w 5559425" name="connsiteX214"/>
                <a:gd fmla="*/ 467412 h 4676774" name="connsiteY214"/>
                <a:gd fmla="*/ 3478318 w 5559425" name="connsiteX215"/>
                <a:gd fmla="*/ 438148 h 4676774" name="connsiteY215"/>
                <a:gd fmla="*/ 2060754 w 5559425" name="connsiteX216"/>
                <a:gd fmla="*/ 0 h 4676774" name="connsiteY216"/>
                <a:gd fmla="*/ 3495494 w 5559425" name="connsiteX217"/>
                <a:gd fmla="*/ 0 h 4676774" name="connsiteY217"/>
                <a:gd fmla="*/ 3949699 w 5559425" name="connsiteX218"/>
                <a:gd fmla="*/ 454204 h 4676774" name="connsiteY218"/>
                <a:gd fmla="*/ 3949699 w 5559425" name="connsiteX219"/>
                <a:gd fmla="*/ 772638 h 4676774" name="connsiteY219"/>
                <a:gd fmla="*/ 3967697 w 5559425" name="connsiteX220"/>
                <a:gd fmla="*/ 778224 h 4676774" name="connsiteY220"/>
                <a:gd fmla="*/ 4066824 w 5559425" name="connsiteX221"/>
                <a:gd fmla="*/ 877352 h 4676774" name="connsiteY221"/>
                <a:gd fmla="*/ 4077188 w 5559425" name="connsiteX222"/>
                <a:gd fmla="*/ 928686 h 4676774" name="connsiteY222"/>
                <a:gd fmla="*/ 5316011 w 5559425" name="connsiteX223"/>
                <a:gd fmla="*/ 928686 h 4676774" name="connsiteY223"/>
                <a:gd fmla="*/ 5559425 w 5559425" name="connsiteX224"/>
                <a:gd fmla="*/ 1172100 h 4676774" name="connsiteY224"/>
                <a:gd fmla="*/ 5559425 w 5559425" name="connsiteX225"/>
                <a:gd fmla="*/ 4355572 h 4676774" name="connsiteY225"/>
                <a:gd fmla="*/ 5316011 w 5559425" name="connsiteX226"/>
                <a:gd fmla="*/ 4598986 h 4676774" name="connsiteY226"/>
                <a:gd fmla="*/ 4950129 w 5559425" name="connsiteX227"/>
                <a:gd fmla="*/ 4598986 h 4676774" name="connsiteY227"/>
                <a:gd fmla="*/ 4924434 w 5559425" name="connsiteX228"/>
                <a:gd fmla="*/ 4637096 h 4676774" name="connsiteY228"/>
                <a:gd fmla="*/ 4828643 w 5559425" name="connsiteX229"/>
                <a:gd fmla="*/ 4676774 h 4676774" name="connsiteY229"/>
                <a:gd fmla="*/ 4572531 w 5559425" name="connsiteX230"/>
                <a:gd fmla="*/ 4676774 h 4676774" name="connsiteY230"/>
                <a:gd fmla="*/ 4476740 w 5559425" name="connsiteX231"/>
                <a:gd fmla="*/ 4637096 h 4676774" name="connsiteY231"/>
                <a:gd fmla="*/ 4451046 w 5559425" name="connsiteX232"/>
                <a:gd fmla="*/ 4598986 h 4676774" name="connsiteY232"/>
                <a:gd fmla="*/ 1063928 w 5559425" name="connsiteX233"/>
                <a:gd fmla="*/ 4598986 h 4676774" name="connsiteY233"/>
                <a:gd fmla="*/ 1038234 w 5559425" name="connsiteX234"/>
                <a:gd fmla="*/ 4637096 h 4676774" name="connsiteY234"/>
                <a:gd fmla="*/ 942443 w 5559425" name="connsiteX235"/>
                <a:gd fmla="*/ 4676774 h 4676774" name="connsiteY235"/>
                <a:gd fmla="*/ 686331 w 5559425" name="connsiteX236"/>
                <a:gd fmla="*/ 4676774 h 4676774" name="connsiteY236"/>
                <a:gd fmla="*/ 590540 w 5559425" name="connsiteX237"/>
                <a:gd fmla="*/ 4637096 h 4676774" name="connsiteY237"/>
                <a:gd fmla="*/ 564846 w 5559425" name="connsiteX238"/>
                <a:gd fmla="*/ 4598986 h 4676774" name="connsiteY238"/>
                <a:gd fmla="*/ 243414 w 5559425" name="connsiteX239"/>
                <a:gd fmla="*/ 4598986 h 4676774" name="connsiteY239"/>
                <a:gd fmla="*/ 0 w 5559425" name="connsiteX240"/>
                <a:gd fmla="*/ 4355572 h 4676774" name="connsiteY240"/>
                <a:gd fmla="*/ 0 w 5559425" name="connsiteX241"/>
                <a:gd fmla="*/ 1172100 h 4676774" name="connsiteY241"/>
                <a:gd fmla="*/ 243414 w 5559425" name="connsiteX242"/>
                <a:gd fmla="*/ 928686 h 4676774" name="connsiteY242"/>
                <a:gd fmla="*/ 1479061 w 5559425" name="connsiteX243"/>
                <a:gd fmla="*/ 928686 h 4676774" name="connsiteY243"/>
                <a:gd fmla="*/ 1489425 w 5559425" name="connsiteX244"/>
                <a:gd fmla="*/ 877352 h 4676774" name="connsiteY244"/>
                <a:gd fmla="*/ 1588552 w 5559425" name="connsiteX245"/>
                <a:gd fmla="*/ 778225 h 4676774" name="connsiteY245"/>
                <a:gd fmla="*/ 1606549 w 5559425" name="connsiteX246"/>
                <a:gd fmla="*/ 772638 h 4676774" name="connsiteY246"/>
                <a:gd fmla="*/ 1606549 w 5559425" name="connsiteX247"/>
                <a:gd fmla="*/ 454204 h 4676774" name="connsiteY247"/>
                <a:gd fmla="*/ 2060754 w 5559425" name="connsiteX248"/>
                <a:gd fmla="*/ 0 h 4676774" name="connsiteY24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b="b" l="l" r="r" t="t"/>
              <a:pathLst>
                <a:path h="4676774" w="5559425">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lgn="ctr" cap="flat" cmpd="sng" w="12700">
              <a:noFill/>
              <a:prstDash val="solid"/>
              <a:miter lim="800000"/>
            </a:ln>
            <a:effectLst/>
          </p:spPr>
          <p:txBody>
            <a:bodyPr anchor="ctr">
              <a:scene3d>
                <a:camera prst="orthographicFront"/>
                <a:lightRig dir="t" rig="threePt"/>
              </a:scene3d>
              <a:sp3d>
                <a:contourClr>
                  <a:srgbClr val="FFFFFF"/>
                </a:contourClr>
              </a:sp3d>
            </a:bodyPr>
            <a:lstStyle/>
            <a:p>
              <a:pPr algn="ctr"/>
              <a:endParaRPr altLang="en-US"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24" name="KSO_Shape">
              <a:extLst>
                <a:ext uri="{FF2B5EF4-FFF2-40B4-BE49-F238E27FC236}">
                  <a16:creationId xmlns:a16="http://schemas.microsoft.com/office/drawing/2014/main" id="{DB814BDC-3DFF-4A5D-81EA-0FF3A0A8901D}"/>
                </a:ext>
              </a:extLst>
            </p:cNvPr>
            <p:cNvSpPr/>
            <p:nvPr/>
          </p:nvSpPr>
          <p:spPr bwMode="auto">
            <a:xfrm>
              <a:off x="10092893" y="3425246"/>
              <a:ext cx="774097" cy="528352"/>
            </a:xfrm>
            <a:custGeom>
              <a:gdLst>
                <a:gd fmla="*/ 1793051 w 3431" name="T0"/>
                <a:gd fmla="*/ 289112 h 2339" name="T1"/>
                <a:gd fmla="*/ 1793051 w 3431" name="T2"/>
                <a:gd fmla="*/ 285439 h 2339" name="T3"/>
                <a:gd fmla="*/ 0 w 3431" name="T4"/>
                <a:gd fmla="*/ 285439 h 2339" name="T5"/>
                <a:gd fmla="*/ 0 w 3431" name="T6"/>
                <a:gd fmla="*/ 161084 h 2339" name="T7"/>
                <a:gd fmla="*/ 161096 w 3431" name="T8"/>
                <a:gd fmla="*/ 0 h 2339" name="T9"/>
                <a:gd fmla="*/ 1628281 w 3431" name="T10"/>
                <a:gd fmla="*/ 0 h 2339" name="T11"/>
                <a:gd fmla="*/ 1794625 w 3431" name="T12"/>
                <a:gd fmla="*/ 161084 h 2339" name="T13"/>
                <a:gd fmla="*/ 1794625 w 3431" name="T14"/>
                <a:gd fmla="*/ 289112 h 2339" name="T15"/>
                <a:gd fmla="*/ 1793051 w 3431" name="T16"/>
                <a:gd fmla="*/ 289112 h 2339" name="T17"/>
                <a:gd fmla="*/ 1800397 w 3431" name="T18"/>
                <a:gd fmla="*/ 578223 h 2339" name="T19"/>
                <a:gd fmla="*/ 1800397 w 3431" name="T20"/>
                <a:gd fmla="*/ 1073018 h 2339" name="T21"/>
                <a:gd fmla="*/ 1628281 w 3431" name="T22"/>
                <a:gd fmla="*/ 1227281 h 2339" name="T23"/>
                <a:gd fmla="*/ 161096 w 3431" name="T24"/>
                <a:gd fmla="*/ 1227281 h 2339" name="T25"/>
                <a:gd fmla="*/ 0 w 3431" name="T26"/>
                <a:gd fmla="*/ 1073018 h 2339" name="T27"/>
                <a:gd fmla="*/ 0 w 3431" name="T28"/>
                <a:gd fmla="*/ 578223 h 2339" name="T29"/>
                <a:gd fmla="*/ 1800397 w 3431" name="T30"/>
                <a:gd fmla="*/ 578223 h 2339" name="T31"/>
                <a:gd fmla="*/ 685316 w 3431" name="T32"/>
                <a:gd fmla="*/ 793876 h 2339" name="T33"/>
                <a:gd fmla="*/ 431864 w 3431" name="T34"/>
                <a:gd fmla="*/ 793876 h 2339" name="T35"/>
                <a:gd fmla="*/ 431864 w 3431" name="T36"/>
                <a:gd fmla="*/ 900391 h 2339" name="T37"/>
                <a:gd fmla="*/ 685316 w 3431" name="T38"/>
                <a:gd fmla="*/ 900391 h 2339" name="T39"/>
                <a:gd fmla="*/ 685316 w 3431" name="T40"/>
                <a:gd fmla="*/ 793876 h 2339" name="T41"/>
                <a:gd fmla="*/ 1010132 w 3431" name="T42"/>
                <a:gd fmla="*/ 793876 h 2339" name="T43"/>
                <a:gd fmla="*/ 791839 w 3431" name="T44"/>
                <a:gd fmla="*/ 793876 h 2339" name="T45"/>
                <a:gd fmla="*/ 791839 w 3431" name="T46"/>
                <a:gd fmla="*/ 900391 h 2339" name="T47"/>
                <a:gd fmla="*/ 1010132 w 3431" name="T48"/>
                <a:gd fmla="*/ 900391 h 2339" name="T49"/>
                <a:gd fmla="*/ 1010132 w 3431" name="T50"/>
                <a:gd fmla="*/ 793876 h 2339" name="T51"/>
                <a:gd fmla="*/ 1367483 w 3431" name="T52"/>
                <a:gd fmla="*/ 793876 h 2339" name="T53"/>
                <a:gd fmla="*/ 1078349 w 3431" name="T54"/>
                <a:gd fmla="*/ 793876 h 2339" name="T55"/>
                <a:gd fmla="*/ 1078349 w 3431" name="T56"/>
                <a:gd fmla="*/ 900391 h 2339" name="T57"/>
                <a:gd fmla="*/ 1367483 w 3431" name="T58"/>
                <a:gd fmla="*/ 900391 h 2339" name="T59"/>
                <a:gd fmla="*/ 1367483 w 3431" name="T60"/>
                <a:gd fmla="*/ 793876 h 2339" name="T61"/>
                <a:gd fmla="*/ 108097 w 3431" name="T62"/>
                <a:gd fmla="*/ 1077741 h 2339" name="T63"/>
                <a:gd fmla="*/ 1369057 w 3431" name="T64"/>
                <a:gd fmla="*/ 1077741 h 2339" name="T65"/>
                <a:gd fmla="*/ 1369057 w 3431" name="T66"/>
                <a:gd fmla="*/ 972275 h 2339" name="T67"/>
                <a:gd fmla="*/ 108097 w 3431" name="T68"/>
                <a:gd fmla="*/ 972275 h 2339" name="T69"/>
                <a:gd fmla="*/ 108097 w 3431" name="T70"/>
                <a:gd fmla="*/ 1077741 h 2339" name="T71"/>
                <a:gd fmla="*/ 108097 w 3431" name="T72"/>
                <a:gd fmla="*/ 900391 h 2339" name="T73"/>
                <a:gd fmla="*/ 361549 w 3431" name="T74"/>
                <a:gd fmla="*/ 900391 h 2339" name="T75"/>
                <a:gd fmla="*/ 361549 w 3431" name="T76"/>
                <a:gd fmla="*/ 793876 h 2339" name="T77"/>
                <a:gd fmla="*/ 108097 w 3431" name="T78"/>
                <a:gd fmla="*/ 793876 h 2339" name="T79"/>
                <a:gd fmla="*/ 108097 w 3431" name="T80"/>
                <a:gd fmla="*/ 900391 h 2339"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339" w="3431">
                  <a:moveTo>
                    <a:pt x="3417" y="551"/>
                  </a:moveTo>
                  <a:cubicBezTo>
                    <a:pt x="3417" y="544"/>
                    <a:pt x="3417" y="544"/>
                    <a:pt x="3417" y="544"/>
                  </a:cubicBezTo>
                  <a:cubicBezTo>
                    <a:pt x="0" y="544"/>
                    <a:pt x="0" y="544"/>
                    <a:pt x="0" y="544"/>
                  </a:cubicBezTo>
                  <a:cubicBezTo>
                    <a:pt x="0" y="307"/>
                    <a:pt x="0" y="307"/>
                    <a:pt x="0" y="307"/>
                  </a:cubicBezTo>
                  <a:cubicBezTo>
                    <a:pt x="0" y="138"/>
                    <a:pt x="138" y="0"/>
                    <a:pt x="307" y="0"/>
                  </a:cubicBezTo>
                  <a:cubicBezTo>
                    <a:pt x="3103" y="0"/>
                    <a:pt x="3103" y="0"/>
                    <a:pt x="3103" y="0"/>
                  </a:cubicBezTo>
                  <a:cubicBezTo>
                    <a:pt x="3273" y="0"/>
                    <a:pt x="3420" y="138"/>
                    <a:pt x="3420" y="307"/>
                  </a:cubicBezTo>
                  <a:cubicBezTo>
                    <a:pt x="3420" y="551"/>
                    <a:pt x="3420" y="551"/>
                    <a:pt x="3420" y="551"/>
                  </a:cubicBezTo>
                  <a:lnTo>
                    <a:pt x="3417" y="551"/>
                  </a:lnTo>
                  <a:close/>
                  <a:moveTo>
                    <a:pt x="3431" y="1102"/>
                  </a:moveTo>
                  <a:cubicBezTo>
                    <a:pt x="3431" y="2045"/>
                    <a:pt x="3431" y="2045"/>
                    <a:pt x="3431" y="2045"/>
                  </a:cubicBezTo>
                  <a:cubicBezTo>
                    <a:pt x="3431" y="2215"/>
                    <a:pt x="3273" y="2339"/>
                    <a:pt x="3103" y="2339"/>
                  </a:cubicBezTo>
                  <a:cubicBezTo>
                    <a:pt x="307" y="2339"/>
                    <a:pt x="307" y="2339"/>
                    <a:pt x="307" y="2339"/>
                  </a:cubicBezTo>
                  <a:cubicBezTo>
                    <a:pt x="138" y="2339"/>
                    <a:pt x="0" y="2215"/>
                    <a:pt x="0" y="2045"/>
                  </a:cubicBezTo>
                  <a:cubicBezTo>
                    <a:pt x="0" y="1102"/>
                    <a:pt x="0" y="1102"/>
                    <a:pt x="0" y="1102"/>
                  </a:cubicBezTo>
                  <a:lnTo>
                    <a:pt x="3431" y="1102"/>
                  </a:lnTo>
                  <a:close/>
                  <a:moveTo>
                    <a:pt x="1306" y="1513"/>
                  </a:moveTo>
                  <a:cubicBezTo>
                    <a:pt x="823" y="1513"/>
                    <a:pt x="823" y="1513"/>
                    <a:pt x="823" y="1513"/>
                  </a:cubicBezTo>
                  <a:cubicBezTo>
                    <a:pt x="823" y="1716"/>
                    <a:pt x="823" y="1716"/>
                    <a:pt x="823" y="1716"/>
                  </a:cubicBezTo>
                  <a:cubicBezTo>
                    <a:pt x="1306" y="1716"/>
                    <a:pt x="1306" y="1716"/>
                    <a:pt x="1306" y="1716"/>
                  </a:cubicBezTo>
                  <a:lnTo>
                    <a:pt x="1306" y="1513"/>
                  </a:lnTo>
                  <a:close/>
                  <a:moveTo>
                    <a:pt x="1925" y="1513"/>
                  </a:moveTo>
                  <a:cubicBezTo>
                    <a:pt x="1509" y="1513"/>
                    <a:pt x="1509" y="1513"/>
                    <a:pt x="1509" y="1513"/>
                  </a:cubicBezTo>
                  <a:cubicBezTo>
                    <a:pt x="1509" y="1716"/>
                    <a:pt x="1509" y="1716"/>
                    <a:pt x="1509" y="1716"/>
                  </a:cubicBezTo>
                  <a:cubicBezTo>
                    <a:pt x="1925" y="1716"/>
                    <a:pt x="1925" y="1716"/>
                    <a:pt x="1925" y="1716"/>
                  </a:cubicBezTo>
                  <a:lnTo>
                    <a:pt x="1925" y="1513"/>
                  </a:lnTo>
                  <a:close/>
                  <a:moveTo>
                    <a:pt x="2606" y="1513"/>
                  </a:moveTo>
                  <a:cubicBezTo>
                    <a:pt x="2055" y="1513"/>
                    <a:pt x="2055" y="1513"/>
                    <a:pt x="2055" y="1513"/>
                  </a:cubicBezTo>
                  <a:cubicBezTo>
                    <a:pt x="2055" y="1716"/>
                    <a:pt x="2055" y="1716"/>
                    <a:pt x="2055" y="1716"/>
                  </a:cubicBezTo>
                  <a:cubicBezTo>
                    <a:pt x="2606" y="1716"/>
                    <a:pt x="2606" y="1716"/>
                    <a:pt x="2606" y="1716"/>
                  </a:cubicBezTo>
                  <a:lnTo>
                    <a:pt x="2606" y="1513"/>
                  </a:lnTo>
                  <a:close/>
                  <a:moveTo>
                    <a:pt x="206" y="2054"/>
                  </a:moveTo>
                  <a:cubicBezTo>
                    <a:pt x="2609" y="2054"/>
                    <a:pt x="2609" y="2054"/>
                    <a:pt x="2609" y="2054"/>
                  </a:cubicBezTo>
                  <a:cubicBezTo>
                    <a:pt x="2609" y="1853"/>
                    <a:pt x="2609" y="1853"/>
                    <a:pt x="2609" y="1853"/>
                  </a:cubicBezTo>
                  <a:cubicBezTo>
                    <a:pt x="206" y="1853"/>
                    <a:pt x="206" y="1853"/>
                    <a:pt x="206" y="1853"/>
                  </a:cubicBezTo>
                  <a:lnTo>
                    <a:pt x="206" y="2054"/>
                  </a:lnTo>
                  <a:close/>
                  <a:moveTo>
                    <a:pt x="206" y="1716"/>
                  </a:moveTo>
                  <a:cubicBezTo>
                    <a:pt x="689" y="1716"/>
                    <a:pt x="689" y="1716"/>
                    <a:pt x="689" y="1716"/>
                  </a:cubicBezTo>
                  <a:cubicBezTo>
                    <a:pt x="689" y="1513"/>
                    <a:pt x="689" y="1513"/>
                    <a:pt x="689" y="1513"/>
                  </a:cubicBezTo>
                  <a:cubicBezTo>
                    <a:pt x="206" y="1513"/>
                    <a:pt x="206" y="1513"/>
                    <a:pt x="206" y="1513"/>
                  </a:cubicBezTo>
                  <a:lnTo>
                    <a:pt x="206" y="1716"/>
                  </a:lnTo>
                  <a:close/>
                </a:path>
              </a:pathLst>
            </a:custGeom>
            <a:solidFill>
              <a:schemeClr val="bg1"/>
            </a:solidFill>
            <a:ln algn="ctr" cap="flat" cmpd="sng" w="12700">
              <a:noFill/>
              <a:prstDash val="solid"/>
              <a:miter lim="800000"/>
            </a:ln>
            <a:effectLst/>
            <a:extLst/>
          </p:spPr>
          <p:txBody>
            <a:bodyPr anchor="ctr">
              <a:scene3d>
                <a:camera prst="orthographicFront"/>
                <a:lightRig dir="t" rig="threePt"/>
              </a:scene3d>
              <a:sp3d>
                <a:contourClr>
                  <a:srgbClr val="FFFFFF"/>
                </a:contourClr>
              </a:sp3d>
            </a:bodyPr>
            <a:lstStyle/>
            <a:p>
              <a:pPr algn="ctr"/>
              <a:endParaRPr altLang="en-US" lang="zh-CN" sz="1200">
                <a:solidFill>
                  <a:schemeClr val="accent1"/>
                </a:solidFill>
                <a:latin charset="-122" panose="020b0503020204020204" pitchFamily="34" typeface="微软雅黑"/>
                <a:ea charset="-122" panose="020b0503020204020204" pitchFamily="34" typeface="微软雅黑"/>
                <a:cs typeface="+mn-ea"/>
                <a:sym typeface="+mn-lt"/>
              </a:endParaRPr>
            </a:p>
          </p:txBody>
        </p:sp>
        <p:sp>
          <p:nvSpPr>
            <p:cNvPr id="25" name="文本框 24">
              <a:extLst>
                <a:ext uri="{FF2B5EF4-FFF2-40B4-BE49-F238E27FC236}">
                  <a16:creationId xmlns:a16="http://schemas.microsoft.com/office/drawing/2014/main" id="{2BF36BBE-AB35-4D81-8300-D52DF7C9C11E}"/>
                </a:ext>
              </a:extLst>
            </p:cNvPr>
            <p:cNvSpPr txBox="1"/>
            <p:nvPr/>
          </p:nvSpPr>
          <p:spPr>
            <a:xfrm>
              <a:off x="563680" y="2154974"/>
              <a:ext cx="1796695" cy="341145"/>
            </a:xfrm>
            <a:prstGeom prst="rect">
              <a:avLst/>
            </a:prstGeom>
            <a:noFill/>
          </p:spPr>
          <p:txBody>
            <a:bodyPr rtlCol="0" wrap="non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请在这里添加标题</a:t>
              </a:r>
            </a:p>
          </p:txBody>
        </p:sp>
        <p:sp>
          <p:nvSpPr>
            <p:cNvPr id="26" name="文本框 25">
              <a:extLst>
                <a:ext uri="{FF2B5EF4-FFF2-40B4-BE49-F238E27FC236}">
                  <a16:creationId xmlns:a16="http://schemas.microsoft.com/office/drawing/2014/main" id="{FD6E0783-FE7F-4EBC-90E0-2B5CED02E8EB}"/>
                </a:ext>
              </a:extLst>
            </p:cNvPr>
            <p:cNvSpPr txBox="1"/>
            <p:nvPr/>
          </p:nvSpPr>
          <p:spPr>
            <a:xfrm>
              <a:off x="3402852" y="2154974"/>
              <a:ext cx="1796695" cy="341145"/>
            </a:xfrm>
            <a:prstGeom prst="rect">
              <a:avLst/>
            </a:prstGeom>
            <a:noFill/>
          </p:spPr>
          <p:txBody>
            <a:bodyPr rtlCol="0" wrap="non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请在这里添加标题</a:t>
              </a:r>
            </a:p>
          </p:txBody>
        </p:sp>
        <p:sp>
          <p:nvSpPr>
            <p:cNvPr id="27" name="文本框 26">
              <a:extLst>
                <a:ext uri="{FF2B5EF4-FFF2-40B4-BE49-F238E27FC236}">
                  <a16:creationId xmlns:a16="http://schemas.microsoft.com/office/drawing/2014/main" id="{896AA5FA-4B9A-4078-AB94-F3EFC97E2A6B}"/>
                </a:ext>
              </a:extLst>
            </p:cNvPr>
            <p:cNvSpPr txBox="1"/>
            <p:nvPr/>
          </p:nvSpPr>
          <p:spPr>
            <a:xfrm>
              <a:off x="6488936" y="2154974"/>
              <a:ext cx="1796695" cy="341145"/>
            </a:xfrm>
            <a:prstGeom prst="rect">
              <a:avLst/>
            </a:prstGeom>
            <a:noFill/>
          </p:spPr>
          <p:txBody>
            <a:bodyPr rtlCol="0" wrap="non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请在这里添加标题</a:t>
              </a:r>
            </a:p>
          </p:txBody>
        </p:sp>
        <p:sp>
          <p:nvSpPr>
            <p:cNvPr id="28" name="文本框 27">
              <a:extLst>
                <a:ext uri="{FF2B5EF4-FFF2-40B4-BE49-F238E27FC236}">
                  <a16:creationId xmlns:a16="http://schemas.microsoft.com/office/drawing/2014/main" id="{3856101B-5B39-48EA-A479-1234E763FC7C}"/>
                </a:ext>
              </a:extLst>
            </p:cNvPr>
            <p:cNvSpPr txBox="1"/>
            <p:nvPr/>
          </p:nvSpPr>
          <p:spPr>
            <a:xfrm>
              <a:off x="9361685" y="2154974"/>
              <a:ext cx="1796695" cy="341145"/>
            </a:xfrm>
            <a:prstGeom prst="rect">
              <a:avLst/>
            </a:prstGeom>
            <a:noFill/>
          </p:spPr>
          <p:txBody>
            <a:bodyPr rtlCol="0" wrap="none">
              <a:spAutoFit/>
            </a:bodyPr>
            <a:lstStyle/>
            <a:p>
              <a:r>
                <a:rPr altLang="en-US" b="1" lang="zh-CN" sz="1400">
                  <a:solidFill>
                    <a:schemeClr val="bg1">
                      <a:lumMod val="50000"/>
                    </a:schemeClr>
                  </a:solidFill>
                  <a:latin charset="-122" panose="020b0503020204020204" pitchFamily="34" typeface="微软雅黑"/>
                  <a:ea charset="-122" panose="020b0503020204020204" pitchFamily="34" typeface="微软雅黑"/>
                  <a:cs typeface="+mn-ea"/>
                  <a:sym typeface="+mn-lt"/>
                </a:rPr>
                <a:t>请在这里添加标题</a:t>
              </a:r>
            </a:p>
          </p:txBody>
        </p:sp>
      </p:grpSp>
    </p:spTree>
    <p:extLst>
      <p:ext uri="{BB962C8B-B14F-4D97-AF65-F5344CB8AC3E}">
        <p14:creationId val="332057206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2" presetSubtype="8">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1250" fill="hold" id="13"/>
                                        <p:tgtEl>
                                          <p:spTgt spid="7"/>
                                        </p:tgtEl>
                                        <p:attrNameLst>
                                          <p:attrName>ppt_x</p:attrName>
                                        </p:attrNameLst>
                                      </p:cBhvr>
                                      <p:tavLst>
                                        <p:tav tm="0">
                                          <p:val>
                                            <p:strVal val="0-#ppt_w/2"/>
                                          </p:val>
                                        </p:tav>
                                        <p:tav tm="100000">
                                          <p:val>
                                            <p:strVal val="#ppt_x"/>
                                          </p:val>
                                        </p:tav>
                                      </p:tavLst>
                                    </p:anim>
                                    <p:anim calcmode="lin" valueType="num">
                                      <p:cBhvr additive="base">
                                        <p:cTn dur="1250" fill="hold" id="14"/>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pic>
        <p:nvPicPr>
          <p:cNvPr id="7" name="图片 6">
            <a:extLst>
              <a:ext uri="{FF2B5EF4-FFF2-40B4-BE49-F238E27FC236}">
                <a16:creationId xmlns:a16="http://schemas.microsoft.com/office/drawing/2014/main" id="{8158D435-B7DC-4CBF-8A98-71FE52C3EEF0}"/>
              </a:ext>
            </a:extLst>
          </p:cNvPr>
          <p:cNvPicPr>
            <a:picLocks noChangeAspect="1"/>
          </p:cNvPicPr>
          <p:nvPr/>
        </p:nvPicPr>
        <p:blipFill>
          <a:blip r:embed="rId3">
            <a:duotone>
              <a:schemeClr val="bg2">
                <a:shade val="45000"/>
                <a:satMod val="135000"/>
              </a:schemeClr>
              <a:prstClr val="white"/>
            </a:duotone>
            <a:extLst>
              <a:ext uri="{BEBA8EAE-BF5A-486C-A8C5-ECC9F3942E4B}">
                <a14:imgProps>
                  <a14:imgLayer xmlns:d3p1="http://schemas.openxmlformats.org/officeDocument/2006/relationships" d3p1:embed="">
                    <a14:imgEffect>
                      <a14:colorTemperature colorTemp="4700"/>
                    </a14:imgEffect>
                    <a14:imgEffect>
                      <a14:saturation sat="33000"/>
                    </a14:imgEffect>
                  </a14:imgLayer>
                </a14:imgProps>
              </a:ext>
              <a:ext uri="{28A0092B-C50C-407E-A947-70E740481C1C}">
                <a14:useLocalDpi val="0"/>
              </a:ext>
            </a:extLst>
          </a:blip>
          <a:srcRect b="27662" l="3720" r="2819" t="22591"/>
          <a:stretch>
            <a:fillRect/>
          </a:stretch>
        </p:blipFill>
        <p:spPr>
          <a:xfrm>
            <a:off x="2496135" y="1809390"/>
            <a:ext cx="7631519" cy="3980043"/>
          </a:xfrm>
          <a:prstGeom prst="rect">
            <a:avLst/>
          </a:prstGeom>
          <a:effectLst>
            <a:outerShdw algn="ctr" blurRad="50800" dir="5400000" dist="50800" rotWithShape="0" sx="1000" sy="1000">
              <a:srgbClr val="000000"/>
            </a:outerShdw>
          </a:effectLst>
        </p:spPr>
      </p:pic>
      <p:sp>
        <p:nvSpPr>
          <p:cNvPr id="9" name="Freeform 26">
            <a:extLst>
              <a:ext uri="{FF2B5EF4-FFF2-40B4-BE49-F238E27FC236}">
                <a16:creationId xmlns:a16="http://schemas.microsoft.com/office/drawing/2014/main" id="{FBFE8AC6-F6A8-4686-9FBD-7AEF25A9E9CF}"/>
              </a:ext>
            </a:extLst>
          </p:cNvPr>
          <p:cNvSpPr/>
          <p:nvPr/>
        </p:nvSpPr>
        <p:spPr bwMode="auto">
          <a:xfrm>
            <a:off x="4416159" y="2194665"/>
            <a:ext cx="1617249" cy="1678212"/>
          </a:xfrm>
          <a:custGeom>
            <a:gdLst>
              <a:gd fmla="*/ 0 w 3147" name="T0"/>
              <a:gd fmla="*/ 1787 h 3147" name="T1"/>
              <a:gd fmla="*/ 1787 w 3147" name="T2"/>
              <a:gd fmla="*/ 0 h 3147" name="T3"/>
              <a:gd fmla="*/ 3147 w 3147" name="T4"/>
              <a:gd fmla="*/ 0 h 3147" name="T5"/>
              <a:gd fmla="*/ 0 w 3147" name="T6"/>
              <a:gd fmla="*/ 3147 h 3147" name="T7"/>
              <a:gd fmla="*/ 0 w 3147" name="T8"/>
              <a:gd fmla="*/ 1787 h 3147" name="T9"/>
            </a:gdLst>
            <a:cxnLst>
              <a:cxn ang="0">
                <a:pos x="T0" y="T1"/>
              </a:cxn>
              <a:cxn ang="0">
                <a:pos x="T2" y="T3"/>
              </a:cxn>
              <a:cxn ang="0">
                <a:pos x="T4" y="T5"/>
              </a:cxn>
              <a:cxn ang="0">
                <a:pos x="T6" y="T7"/>
              </a:cxn>
              <a:cxn ang="0">
                <a:pos x="T8" y="T9"/>
              </a:cxn>
            </a:cxnLst>
            <a:rect b="b" l="0" r="r" t="0"/>
            <a:pathLst>
              <a:path h="3147" w="3147">
                <a:moveTo>
                  <a:pt x="0" y="1787"/>
                </a:moveTo>
                <a:lnTo>
                  <a:pt x="1787" y="0"/>
                </a:lnTo>
                <a:lnTo>
                  <a:pt x="3147" y="0"/>
                </a:lnTo>
                <a:lnTo>
                  <a:pt x="0" y="3147"/>
                </a:lnTo>
                <a:lnTo>
                  <a:pt x="0" y="1787"/>
                </a:lnTo>
                <a:close/>
              </a:path>
            </a:pathLst>
          </a:custGeom>
          <a:solidFill>
            <a:srgbClr val="769867"/>
          </a:solidFill>
          <a:ln w="9525">
            <a:noFill/>
            <a:round/>
          </a:ln>
        </p:spPr>
        <p:txBody>
          <a:bodyPr anchor="t" anchorCtr="0" bIns="61064" compatLnSpc="1" lIns="122127" numCol="1" rIns="122127" tIns="61064" vert="horz" wrap="square">
            <a:prstTxWarp prst="textNoShape">
              <a:avLst/>
            </a:prstTxWarp>
          </a:bodyPr>
          <a:lstStyle/>
          <a:p>
            <a:endParaRPr altLang="en-US" lang="zh-CN" sz="1600"/>
          </a:p>
        </p:txBody>
      </p:sp>
      <p:sp>
        <p:nvSpPr>
          <p:cNvPr id="10" name="Freeform 27">
            <a:extLst>
              <a:ext uri="{FF2B5EF4-FFF2-40B4-BE49-F238E27FC236}">
                <a16:creationId xmlns:a16="http://schemas.microsoft.com/office/drawing/2014/main" id="{317727E2-4C31-4DE6-884D-1932F7E8056E}"/>
              </a:ext>
            </a:extLst>
          </p:cNvPr>
          <p:cNvSpPr/>
          <p:nvPr/>
        </p:nvSpPr>
        <p:spPr bwMode="auto">
          <a:xfrm>
            <a:off x="6085997" y="2194665"/>
            <a:ext cx="1617249" cy="1678212"/>
          </a:xfrm>
          <a:custGeom>
            <a:gdLst>
              <a:gd fmla="*/ 3147 w 3147" name="T0"/>
              <a:gd fmla="*/ 1787 h 3147" name="T1"/>
              <a:gd fmla="*/ 1360 w 3147" name="T2"/>
              <a:gd fmla="*/ 0 h 3147" name="T3"/>
              <a:gd fmla="*/ 0 w 3147" name="T4"/>
              <a:gd fmla="*/ 0 h 3147" name="T5"/>
              <a:gd fmla="*/ 3147 w 3147" name="T6"/>
              <a:gd fmla="*/ 3147 h 3147" name="T7"/>
              <a:gd fmla="*/ 3147 w 3147" name="T8"/>
              <a:gd fmla="*/ 1787 h 3147" name="T9"/>
            </a:gdLst>
            <a:cxnLst>
              <a:cxn ang="0">
                <a:pos x="T0" y="T1"/>
              </a:cxn>
              <a:cxn ang="0">
                <a:pos x="T2" y="T3"/>
              </a:cxn>
              <a:cxn ang="0">
                <a:pos x="T4" y="T5"/>
              </a:cxn>
              <a:cxn ang="0">
                <a:pos x="T6" y="T7"/>
              </a:cxn>
              <a:cxn ang="0">
                <a:pos x="T8" y="T9"/>
              </a:cxn>
            </a:cxnLst>
            <a:rect b="b" l="0" r="r" t="0"/>
            <a:pathLst>
              <a:path h="3147" w="3147">
                <a:moveTo>
                  <a:pt x="3147" y="1787"/>
                </a:moveTo>
                <a:lnTo>
                  <a:pt x="1360" y="0"/>
                </a:lnTo>
                <a:lnTo>
                  <a:pt x="0" y="0"/>
                </a:lnTo>
                <a:lnTo>
                  <a:pt x="3147" y="3147"/>
                </a:lnTo>
                <a:lnTo>
                  <a:pt x="3147" y="1787"/>
                </a:lnTo>
                <a:close/>
              </a:path>
            </a:pathLst>
          </a:custGeom>
          <a:solidFill>
            <a:srgbClr val="769867"/>
          </a:solidFill>
          <a:ln w="9525">
            <a:noFill/>
            <a:round/>
          </a:ln>
        </p:spPr>
        <p:txBody>
          <a:bodyPr anchor="t" anchorCtr="0" bIns="61064" compatLnSpc="1" lIns="122127" numCol="1" rIns="122127" tIns="61064" vert="horz" wrap="square">
            <a:prstTxWarp prst="textNoShape">
              <a:avLst/>
            </a:prstTxWarp>
          </a:bodyPr>
          <a:lstStyle/>
          <a:p>
            <a:endParaRPr altLang="en-US" lang="zh-CN" sz="1600"/>
          </a:p>
        </p:txBody>
      </p:sp>
      <p:sp>
        <p:nvSpPr>
          <p:cNvPr id="11" name="Freeform 28">
            <a:extLst>
              <a:ext uri="{FF2B5EF4-FFF2-40B4-BE49-F238E27FC236}">
                <a16:creationId xmlns:a16="http://schemas.microsoft.com/office/drawing/2014/main" id="{2766EE6C-95A0-4227-BF39-2120E8E8AD72}"/>
              </a:ext>
            </a:extLst>
          </p:cNvPr>
          <p:cNvSpPr/>
          <p:nvPr/>
        </p:nvSpPr>
        <p:spPr bwMode="auto">
          <a:xfrm>
            <a:off x="4416159" y="3927306"/>
            <a:ext cx="1617249" cy="1673678"/>
          </a:xfrm>
          <a:custGeom>
            <a:gdLst>
              <a:gd fmla="*/ 0 w 3147" name="T0"/>
              <a:gd fmla="*/ 1360 h 3147" name="T1"/>
              <a:gd fmla="*/ 1787 w 3147" name="T2"/>
              <a:gd fmla="*/ 3147 h 3147" name="T3"/>
              <a:gd fmla="*/ 3147 w 3147" name="T4"/>
              <a:gd fmla="*/ 3147 h 3147" name="T5"/>
              <a:gd fmla="*/ 0 w 3147" name="T6"/>
              <a:gd fmla="*/ 0 h 3147" name="T7"/>
              <a:gd fmla="*/ 0 w 3147" name="T8"/>
              <a:gd fmla="*/ 1360 h 3147" name="T9"/>
            </a:gdLst>
            <a:cxnLst>
              <a:cxn ang="0">
                <a:pos x="T0" y="T1"/>
              </a:cxn>
              <a:cxn ang="0">
                <a:pos x="T2" y="T3"/>
              </a:cxn>
              <a:cxn ang="0">
                <a:pos x="T4" y="T5"/>
              </a:cxn>
              <a:cxn ang="0">
                <a:pos x="T6" y="T7"/>
              </a:cxn>
              <a:cxn ang="0">
                <a:pos x="T8" y="T9"/>
              </a:cxn>
            </a:cxnLst>
            <a:rect b="b" l="0" r="r" t="0"/>
            <a:pathLst>
              <a:path h="3147" w="3147">
                <a:moveTo>
                  <a:pt x="0" y="1360"/>
                </a:moveTo>
                <a:lnTo>
                  <a:pt x="1787" y="3147"/>
                </a:lnTo>
                <a:lnTo>
                  <a:pt x="3147" y="3147"/>
                </a:lnTo>
                <a:lnTo>
                  <a:pt x="0" y="0"/>
                </a:lnTo>
                <a:lnTo>
                  <a:pt x="0" y="1360"/>
                </a:lnTo>
                <a:close/>
              </a:path>
            </a:pathLst>
          </a:custGeom>
          <a:solidFill>
            <a:srgbClr val="769867"/>
          </a:solidFill>
          <a:ln w="9525">
            <a:noFill/>
            <a:round/>
          </a:ln>
        </p:spPr>
        <p:txBody>
          <a:bodyPr anchor="t" anchorCtr="0" bIns="61064" compatLnSpc="1" lIns="122127" numCol="1" rIns="122127" tIns="61064" vert="horz" wrap="square">
            <a:prstTxWarp prst="textNoShape">
              <a:avLst/>
            </a:prstTxWarp>
          </a:bodyPr>
          <a:lstStyle/>
          <a:p>
            <a:endParaRPr altLang="en-US" lang="zh-CN" sz="1600"/>
          </a:p>
        </p:txBody>
      </p:sp>
      <p:sp>
        <p:nvSpPr>
          <p:cNvPr id="12" name="Freeform 29">
            <a:extLst>
              <a:ext uri="{FF2B5EF4-FFF2-40B4-BE49-F238E27FC236}">
                <a16:creationId xmlns:a16="http://schemas.microsoft.com/office/drawing/2014/main" id="{550EE0BC-1E6B-449A-8E93-3C7D9EBE1290}"/>
              </a:ext>
            </a:extLst>
          </p:cNvPr>
          <p:cNvSpPr/>
          <p:nvPr/>
        </p:nvSpPr>
        <p:spPr bwMode="auto">
          <a:xfrm>
            <a:off x="6085997" y="3927306"/>
            <a:ext cx="1617249" cy="1673678"/>
          </a:xfrm>
          <a:custGeom>
            <a:gdLst>
              <a:gd fmla="*/ 3147 w 3147" name="T0"/>
              <a:gd fmla="*/ 1360 h 3147" name="T1"/>
              <a:gd fmla="*/ 1360 w 3147" name="T2"/>
              <a:gd fmla="*/ 3147 h 3147" name="T3"/>
              <a:gd fmla="*/ 0 w 3147" name="T4"/>
              <a:gd fmla="*/ 3147 h 3147" name="T5"/>
              <a:gd fmla="*/ 3147 w 3147" name="T6"/>
              <a:gd fmla="*/ 0 h 3147" name="T7"/>
              <a:gd fmla="*/ 3147 w 3147" name="T8"/>
              <a:gd fmla="*/ 1360 h 3147" name="T9"/>
            </a:gdLst>
            <a:cxnLst>
              <a:cxn ang="0">
                <a:pos x="T0" y="T1"/>
              </a:cxn>
              <a:cxn ang="0">
                <a:pos x="T2" y="T3"/>
              </a:cxn>
              <a:cxn ang="0">
                <a:pos x="T4" y="T5"/>
              </a:cxn>
              <a:cxn ang="0">
                <a:pos x="T6" y="T7"/>
              </a:cxn>
              <a:cxn ang="0">
                <a:pos x="T8" y="T9"/>
              </a:cxn>
            </a:cxnLst>
            <a:rect b="b" l="0" r="r" t="0"/>
            <a:pathLst>
              <a:path h="3147" w="3147">
                <a:moveTo>
                  <a:pt x="3147" y="1360"/>
                </a:moveTo>
                <a:lnTo>
                  <a:pt x="1360" y="3147"/>
                </a:lnTo>
                <a:lnTo>
                  <a:pt x="0" y="3147"/>
                </a:lnTo>
                <a:lnTo>
                  <a:pt x="3147" y="0"/>
                </a:lnTo>
                <a:lnTo>
                  <a:pt x="3147" y="1360"/>
                </a:lnTo>
                <a:close/>
              </a:path>
            </a:pathLst>
          </a:custGeom>
          <a:solidFill>
            <a:srgbClr val="769867"/>
          </a:solidFill>
          <a:ln w="9525">
            <a:noFill/>
            <a:round/>
          </a:ln>
        </p:spPr>
        <p:txBody>
          <a:bodyPr anchor="t" anchorCtr="0" bIns="61064" compatLnSpc="1" lIns="122127" numCol="1" rIns="122127" tIns="61064" vert="horz" wrap="square">
            <a:prstTxWarp prst="textNoShape">
              <a:avLst/>
            </a:prstTxWarp>
          </a:bodyPr>
          <a:lstStyle/>
          <a:p>
            <a:endParaRPr altLang="en-US" lang="zh-CN" sz="1600"/>
          </a:p>
        </p:txBody>
      </p:sp>
      <p:sp>
        <p:nvSpPr>
          <p:cNvPr descr="FD1DDF730CE4456e89755B07FE1653D0# #Rectangle 13" id="13" name="Rectangle 13">
            <a:extLst>
              <a:ext uri="{FF2B5EF4-FFF2-40B4-BE49-F238E27FC236}">
                <a16:creationId xmlns:a16="http://schemas.microsoft.com/office/drawing/2014/main" id="{210A16FC-1F06-4134-AF81-109FCE75D1B4}"/>
              </a:ext>
            </a:extLst>
          </p:cNvPr>
          <p:cNvSpPr>
            <a:spLocks noChangeArrowheads="1"/>
          </p:cNvSpPr>
          <p:nvPr/>
        </p:nvSpPr>
        <p:spPr bwMode="auto">
          <a:xfrm>
            <a:off x="7645667" y="2332499"/>
            <a:ext cx="3561533" cy="457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1064" lIns="122127" rIns="122127" tIns="61064"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单击此处添加简短说明，添加简短说明文字，</a:t>
            </a:r>
          </a:p>
          <a:p>
            <a:pP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具体说明文字添加此处。</a:t>
            </a:r>
          </a:p>
        </p:txBody>
      </p:sp>
      <p:sp>
        <p:nvSpPr>
          <p:cNvPr id="14" name="TextBox 16">
            <a:extLst>
              <a:ext uri="{FF2B5EF4-FFF2-40B4-BE49-F238E27FC236}">
                <a16:creationId xmlns:a16="http://schemas.microsoft.com/office/drawing/2014/main" id="{6A44CDA6-D03A-44AC-BF54-0E81186F4562}"/>
              </a:ext>
            </a:extLst>
          </p:cNvPr>
          <p:cNvSpPr txBox="1"/>
          <p:nvPr/>
        </p:nvSpPr>
        <p:spPr>
          <a:xfrm>
            <a:off x="7896873" y="1756563"/>
            <a:ext cx="1260254" cy="579328"/>
          </a:xfrm>
          <a:prstGeom prst="rect">
            <a:avLst/>
          </a:prstGeom>
          <a:noFill/>
        </p:spPr>
        <p:txBody>
          <a:bodyPr bIns="61064" lIns="122127" rIns="122127" rtlCol="0" tIns="61064" wrap="none">
            <a:spAutoFit/>
          </a:bodyPr>
          <a:lstStyle/>
          <a:p>
            <a:pPr algn="r">
              <a:lnSpc>
                <a:spcPct val="150000"/>
              </a:lnSpc>
            </a:pPr>
            <a:r>
              <a:rPr altLang="en-US" lang="zh-CN" sz="20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5" name="矩形 261">
            <a:extLst>
              <a:ext uri="{FF2B5EF4-FFF2-40B4-BE49-F238E27FC236}">
                <a16:creationId xmlns:a16="http://schemas.microsoft.com/office/drawing/2014/main" id="{1EF5D64B-0433-4E9B-8A8E-5997AAB251D9}"/>
              </a:ext>
            </a:extLst>
          </p:cNvPr>
          <p:cNvSpPr>
            <a:spLocks noChangeArrowheads="1"/>
          </p:cNvSpPr>
          <p:nvPr/>
        </p:nvSpPr>
        <p:spPr bwMode="auto">
          <a:xfrm>
            <a:off x="5508246" y="4294389"/>
            <a:ext cx="1158654" cy="670768"/>
          </a:xfrm>
          <a:prstGeom prst="rect">
            <a:avLst/>
          </a:prstGeom>
          <a:noFill/>
          <a:ln>
            <a:noFill/>
          </a:ln>
          <a:extLst>
            <a:ext uri="{91240B29-F687-4F45-9708-019B960494DF}">
              <a14:hiddenLine w="9525">
                <a:solidFill>
                  <a:srgbClr val="000000"/>
                </a:solidFill>
                <a:miter lim="800000"/>
                <a:headEnd/>
                <a:tailEnd/>
              </a14:hiddenLine>
            </a:ext>
          </a:extLst>
        </p:spPr>
        <p:txBody>
          <a:bodyPr bIns="61064" lIns="122127" rIns="122127" tIns="61064" wrap="none">
            <a:spAutoFit/>
          </a:bodyPr>
          <a:lstStyle/>
          <a:p>
            <a:r>
              <a:rPr altLang="en-US" lang="zh-CN" sz="3600">
                <a:solidFill>
                  <a:schemeClr val="bg1">
                    <a:lumMod val="50000"/>
                  </a:schemeClr>
                </a:solidFill>
                <a:latin charset="-122" pitchFamily="2" typeface="方正兰亭粗黑_GBK"/>
                <a:ea charset="-122" pitchFamily="2" typeface="方正兰亭粗黑_GBK"/>
              </a:rPr>
              <a:t>标题</a:t>
            </a:r>
          </a:p>
        </p:txBody>
      </p:sp>
      <p:sp>
        <p:nvSpPr>
          <p:cNvPr descr="FD1DDF730CE4456e89755B07FE1653D0# #Rectangle 13" id="16" name="Rectangle 13">
            <a:extLst>
              <a:ext uri="{FF2B5EF4-FFF2-40B4-BE49-F238E27FC236}">
                <a16:creationId xmlns:a16="http://schemas.microsoft.com/office/drawing/2014/main" id="{AA0B3E1E-5F95-46C9-B36D-3B785FE97E42}"/>
              </a:ext>
            </a:extLst>
          </p:cNvPr>
          <p:cNvSpPr>
            <a:spLocks noChangeArrowheads="1"/>
          </p:cNvSpPr>
          <p:nvPr/>
        </p:nvSpPr>
        <p:spPr bwMode="auto">
          <a:xfrm>
            <a:off x="7645667" y="5367837"/>
            <a:ext cx="3561533" cy="457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1064" lIns="122127" rIns="122127" tIns="61064"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单击此处添加简短说明，添加简短说明文字，</a:t>
            </a:r>
          </a:p>
          <a:p>
            <a:pP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具体说明文字添加此处。</a:t>
            </a:r>
          </a:p>
        </p:txBody>
      </p:sp>
      <p:sp>
        <p:nvSpPr>
          <p:cNvPr id="17" name="TextBox 19">
            <a:extLst>
              <a:ext uri="{FF2B5EF4-FFF2-40B4-BE49-F238E27FC236}">
                <a16:creationId xmlns:a16="http://schemas.microsoft.com/office/drawing/2014/main" id="{F6E51A96-A125-47F0-A7F5-D3D9A0BAFF4C}"/>
              </a:ext>
            </a:extLst>
          </p:cNvPr>
          <p:cNvSpPr txBox="1"/>
          <p:nvPr/>
        </p:nvSpPr>
        <p:spPr>
          <a:xfrm>
            <a:off x="7859286" y="4780899"/>
            <a:ext cx="1260254" cy="579328"/>
          </a:xfrm>
          <a:prstGeom prst="rect">
            <a:avLst/>
          </a:prstGeom>
          <a:noFill/>
        </p:spPr>
        <p:txBody>
          <a:bodyPr bIns="61064" lIns="122127" rIns="122127" rtlCol="0" tIns="61064" wrap="none">
            <a:spAutoFit/>
          </a:bodyPr>
          <a:lstStyle/>
          <a:p>
            <a:pPr algn="r">
              <a:lnSpc>
                <a:spcPct val="150000"/>
              </a:lnSpc>
            </a:pPr>
            <a:r>
              <a:rPr altLang="en-US" lang="zh-CN" sz="20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descr="FD1DDF730CE4456e89755B07FE1653D0# #Rectangle 13" id="18" name="Rectangle 13">
            <a:extLst>
              <a:ext uri="{FF2B5EF4-FFF2-40B4-BE49-F238E27FC236}">
                <a16:creationId xmlns:a16="http://schemas.microsoft.com/office/drawing/2014/main" id="{18C0BFD7-6EE5-4377-AF5F-D3D64E7E26F5}"/>
              </a:ext>
            </a:extLst>
          </p:cNvPr>
          <p:cNvSpPr>
            <a:spLocks noChangeArrowheads="1"/>
          </p:cNvSpPr>
          <p:nvPr/>
        </p:nvSpPr>
        <p:spPr bwMode="auto">
          <a:xfrm>
            <a:off x="996678" y="2315556"/>
            <a:ext cx="3561533" cy="457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1064" lIns="122127" rIns="122127" tIns="61064"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单击此处添加简短说明，添加简短说明文字，</a:t>
            </a:r>
          </a:p>
          <a:p>
            <a:pPr algn="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具体说明文字添加此处。</a:t>
            </a:r>
          </a:p>
        </p:txBody>
      </p:sp>
      <p:sp>
        <p:nvSpPr>
          <p:cNvPr id="19" name="TextBox 21">
            <a:extLst>
              <a:ext uri="{FF2B5EF4-FFF2-40B4-BE49-F238E27FC236}">
                <a16:creationId xmlns:a16="http://schemas.microsoft.com/office/drawing/2014/main" id="{96055EF0-53C7-43D1-A767-1234E6084E3A}"/>
              </a:ext>
            </a:extLst>
          </p:cNvPr>
          <p:cNvSpPr txBox="1"/>
          <p:nvPr/>
        </p:nvSpPr>
        <p:spPr>
          <a:xfrm>
            <a:off x="3148863" y="1732387"/>
            <a:ext cx="1260254" cy="579328"/>
          </a:xfrm>
          <a:prstGeom prst="rect">
            <a:avLst/>
          </a:prstGeom>
          <a:noFill/>
        </p:spPr>
        <p:txBody>
          <a:bodyPr bIns="61064" lIns="122127" rIns="122127" rtlCol="0" tIns="61064" wrap="none">
            <a:spAutoFit/>
          </a:bodyPr>
          <a:lstStyle/>
          <a:p>
            <a:pPr algn="r">
              <a:lnSpc>
                <a:spcPct val="150000"/>
              </a:lnSpc>
            </a:pPr>
            <a:r>
              <a:rPr altLang="en-US" lang="zh-CN" sz="20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descr="FD1DDF730CE4456e89755B07FE1653D0# #Rectangle 13" id="20" name="Rectangle 13">
            <a:extLst>
              <a:ext uri="{FF2B5EF4-FFF2-40B4-BE49-F238E27FC236}">
                <a16:creationId xmlns:a16="http://schemas.microsoft.com/office/drawing/2014/main" id="{6C092E2F-48F8-402B-AF8D-82D7932DF2A0}"/>
              </a:ext>
            </a:extLst>
          </p:cNvPr>
          <p:cNvSpPr>
            <a:spLocks noChangeArrowheads="1"/>
          </p:cNvSpPr>
          <p:nvPr/>
        </p:nvSpPr>
        <p:spPr bwMode="auto">
          <a:xfrm>
            <a:off x="996678" y="5367837"/>
            <a:ext cx="3561533" cy="4574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1064" lIns="122127" rIns="122127" tIns="61064" wrap="square">
            <a:spAutoFit/>
          </a:bodyPr>
          <a:lstStyle>
            <a:lvl1pPr eaLnBrk="0" hangingPunct="0">
              <a:spcBef>
                <a:spcPct val="20000"/>
              </a:spcBef>
              <a:buFont typeface="Arial"/>
              <a:buChar char="•"/>
              <a:defRPr sz="3200">
                <a:solidFill>
                  <a:schemeClr val="tx1"/>
                </a:solidFill>
                <a:latin charset="0" pitchFamily="34" typeface="Calibri"/>
                <a:ea charset="-122" panose="02010600030101010101" pitchFamily="2" typeface="宋体"/>
              </a:defRPr>
            </a:lvl1pPr>
            <a:lvl2pPr eaLnBrk="0" hangingPunct="0" indent="-285750" marL="742950">
              <a:spcBef>
                <a:spcPct val="20000"/>
              </a:spcBef>
              <a:buFont typeface="Arial"/>
              <a:buChar char="–"/>
              <a:defRPr sz="2800">
                <a:solidFill>
                  <a:schemeClr val="tx1"/>
                </a:solidFill>
                <a:latin charset="0" pitchFamily="34" typeface="Calibri"/>
                <a:ea charset="-122" panose="02010600030101010101" pitchFamily="2" typeface="宋体"/>
              </a:defRPr>
            </a:lvl2pPr>
            <a:lvl3pPr eaLnBrk="0" hangingPunct="0" indent="-228600" marL="1143000">
              <a:spcBef>
                <a:spcPct val="20000"/>
              </a:spcBef>
              <a:buFont typeface="Arial"/>
              <a:buChar char="•"/>
              <a:defRPr sz="2400">
                <a:solidFill>
                  <a:schemeClr val="tx1"/>
                </a:solidFill>
                <a:latin charset="0" pitchFamily="34" typeface="Calibri"/>
                <a:ea charset="-122" panose="02010600030101010101" pitchFamily="2" typeface="宋体"/>
              </a:defRPr>
            </a:lvl3pPr>
            <a:lvl4pPr eaLnBrk="0" hangingPunct="0" indent="-228600" marL="1600200">
              <a:spcBef>
                <a:spcPct val="20000"/>
              </a:spcBef>
              <a:buFont typeface="Arial"/>
              <a:buChar char="–"/>
              <a:defRPr sz="2000">
                <a:solidFill>
                  <a:schemeClr val="tx1"/>
                </a:solidFill>
                <a:latin charset="0" pitchFamily="34" typeface="Calibri"/>
                <a:ea charset="-122" panose="02010600030101010101" pitchFamily="2" typeface="宋体"/>
              </a:defRPr>
            </a:lvl4pPr>
            <a:lvl5pPr eaLnBrk="0" hangingPunct="0" indent="-228600" marL="2057400">
              <a:spcBef>
                <a:spcPct val="20000"/>
              </a:spcBef>
              <a:buFont typeface="Arial"/>
              <a:buChar char="»"/>
              <a:defRPr sz="2000">
                <a:solidFill>
                  <a:schemeClr val="tx1"/>
                </a:solidFill>
                <a:latin charset="0" pitchFamily="34" typeface="Calibri"/>
                <a:ea charset="-122" panose="02010600030101010101" pitchFamily="2" typeface="宋体"/>
              </a:defRPr>
            </a:lvl5pPr>
            <a:lvl6pPr eaLnBrk="0" fontAlgn="base" hangingPunct="0" indent="-228600" marL="25146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6pPr>
            <a:lvl7pPr eaLnBrk="0" fontAlgn="base" hangingPunct="0" indent="-228600" marL="29718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7pPr>
            <a:lvl8pPr eaLnBrk="0" fontAlgn="base" hangingPunct="0" indent="-228600" marL="34290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8pPr>
            <a:lvl9pPr eaLnBrk="0" fontAlgn="base" hangingPunct="0" indent="-228600" marL="3886200">
              <a:spcBef>
                <a:spcPct val="20000"/>
              </a:spcBef>
              <a:spcAft>
                <a:spcPct val="0"/>
              </a:spcAft>
              <a:buFont typeface="Arial"/>
              <a:buChar char="»"/>
              <a:defRPr sz="2000">
                <a:solidFill>
                  <a:schemeClr val="tx1"/>
                </a:solidFill>
                <a:latin charset="0" pitchFamily="34" typeface="Calibri"/>
                <a:ea charset="-122" panose="02010600030101010101" pitchFamily="2" typeface="宋体"/>
              </a:defRPr>
            </a:lvl9pPr>
          </a:lstStyle>
          <a:p>
            <a:pPr algn="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单击此处添加简短说明，添加简短说明文字，</a:t>
            </a:r>
          </a:p>
          <a:p>
            <a:pPr algn="r" eaLnBrk="1" hangingPunct="1">
              <a:spcBef>
                <a:spcPct val="0"/>
              </a:spcBef>
              <a:buNone/>
              <a:defRPr/>
            </a:pPr>
            <a:r>
              <a:rPr altLang="en-US" lang="zh-CN" sz="1100">
                <a:solidFill>
                  <a:schemeClr val="bg1">
                    <a:lumMod val="50000"/>
                  </a:schemeClr>
                </a:solidFill>
                <a:latin charset="-122" pitchFamily="65" typeface="方正兰亭纤黑简体"/>
                <a:ea charset="-122" pitchFamily="65" typeface="方正兰亭纤黑简体"/>
              </a:rPr>
              <a:t>具体说明文字添加此处。</a:t>
            </a:r>
          </a:p>
        </p:txBody>
      </p:sp>
      <p:sp>
        <p:nvSpPr>
          <p:cNvPr id="21" name="TextBox 23">
            <a:extLst>
              <a:ext uri="{FF2B5EF4-FFF2-40B4-BE49-F238E27FC236}">
                <a16:creationId xmlns:a16="http://schemas.microsoft.com/office/drawing/2014/main" id="{6FBB66DD-E55D-4ABD-8941-8A175DBCA8F4}"/>
              </a:ext>
            </a:extLst>
          </p:cNvPr>
          <p:cNvSpPr txBox="1"/>
          <p:nvPr/>
        </p:nvSpPr>
        <p:spPr>
          <a:xfrm>
            <a:off x="3106760" y="4780899"/>
            <a:ext cx="1260254" cy="579328"/>
          </a:xfrm>
          <a:prstGeom prst="rect">
            <a:avLst/>
          </a:prstGeom>
          <a:noFill/>
        </p:spPr>
        <p:txBody>
          <a:bodyPr bIns="61064" lIns="122127" rIns="122127" rtlCol="0" tIns="61064" wrap="none">
            <a:spAutoFit/>
          </a:bodyPr>
          <a:lstStyle/>
          <a:p>
            <a:pPr algn="r">
              <a:lnSpc>
                <a:spcPct val="150000"/>
              </a:lnSpc>
            </a:pPr>
            <a:r>
              <a:rPr altLang="en-US" lang="zh-CN" sz="20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22" name="矩形 21">
            <a:extLst>
              <a:ext uri="{FF2B5EF4-FFF2-40B4-BE49-F238E27FC236}">
                <a16:creationId xmlns:a16="http://schemas.microsoft.com/office/drawing/2014/main" id="{DBD8457D-BBDD-4274-A5CB-6921F7468D51}"/>
              </a:ext>
            </a:extLst>
          </p:cNvPr>
          <p:cNvSpPr/>
          <p:nvPr/>
        </p:nvSpPr>
        <p:spPr>
          <a:xfrm>
            <a:off x="4730485" y="2516747"/>
            <a:ext cx="641129" cy="548848"/>
          </a:xfrm>
          <a:prstGeom prst="rect">
            <a:avLst/>
          </a:prstGeom>
        </p:spPr>
        <p:txBody>
          <a:bodyPr bIns="61064" lIns="122127" rIns="122127" tIns="61064" wrap="none">
            <a:spAutoFit/>
          </a:bodyPr>
          <a:lstStyle/>
          <a:p>
            <a:r>
              <a:rPr altLang="zh-CN" lang="en-US" sz="2800">
                <a:solidFill>
                  <a:schemeClr val="bg1"/>
                </a:solidFill>
                <a:latin charset="0" pitchFamily="34" typeface="Swiss911 UCm BT"/>
              </a:rPr>
              <a:t>01</a:t>
            </a:r>
          </a:p>
        </p:txBody>
      </p:sp>
      <p:sp>
        <p:nvSpPr>
          <p:cNvPr id="23" name="矩形 22">
            <a:extLst>
              <a:ext uri="{FF2B5EF4-FFF2-40B4-BE49-F238E27FC236}">
                <a16:creationId xmlns:a16="http://schemas.microsoft.com/office/drawing/2014/main" id="{FC303304-8CE7-4558-9865-637574758316}"/>
              </a:ext>
            </a:extLst>
          </p:cNvPr>
          <p:cNvSpPr/>
          <p:nvPr/>
        </p:nvSpPr>
        <p:spPr>
          <a:xfrm>
            <a:off x="6757546" y="2566622"/>
            <a:ext cx="641129" cy="548848"/>
          </a:xfrm>
          <a:prstGeom prst="rect">
            <a:avLst/>
          </a:prstGeom>
        </p:spPr>
        <p:txBody>
          <a:bodyPr bIns="61064" lIns="122127" rIns="122127" tIns="61064" wrap="none">
            <a:spAutoFit/>
          </a:bodyPr>
          <a:lstStyle/>
          <a:p>
            <a:r>
              <a:rPr altLang="zh-CN" lang="en-US" sz="2800">
                <a:solidFill>
                  <a:schemeClr val="bg1"/>
                </a:solidFill>
                <a:latin charset="0" pitchFamily="34" typeface="Swiss911 UCm BT"/>
              </a:rPr>
              <a:t>02</a:t>
            </a:r>
          </a:p>
        </p:txBody>
      </p:sp>
      <p:sp>
        <p:nvSpPr>
          <p:cNvPr id="24" name="矩形 23">
            <a:extLst>
              <a:ext uri="{FF2B5EF4-FFF2-40B4-BE49-F238E27FC236}">
                <a16:creationId xmlns:a16="http://schemas.microsoft.com/office/drawing/2014/main" id="{CDBAE7B6-9374-4C08-B16D-E2CA1EBB83AF}"/>
              </a:ext>
            </a:extLst>
          </p:cNvPr>
          <p:cNvSpPr/>
          <p:nvPr/>
        </p:nvSpPr>
        <p:spPr>
          <a:xfrm>
            <a:off x="4747109" y="4683846"/>
            <a:ext cx="641129" cy="548848"/>
          </a:xfrm>
          <a:prstGeom prst="rect">
            <a:avLst/>
          </a:prstGeom>
        </p:spPr>
        <p:txBody>
          <a:bodyPr bIns="61064" lIns="122127" rIns="122127" tIns="61064" wrap="none">
            <a:spAutoFit/>
          </a:bodyPr>
          <a:lstStyle/>
          <a:p>
            <a:r>
              <a:rPr altLang="zh-CN" lang="en-US" sz="2800">
                <a:solidFill>
                  <a:schemeClr val="bg1"/>
                </a:solidFill>
                <a:latin charset="0" pitchFamily="34" typeface="Swiss911 UCm BT"/>
              </a:rPr>
              <a:t>03</a:t>
            </a:r>
          </a:p>
        </p:txBody>
      </p:sp>
      <p:sp>
        <p:nvSpPr>
          <p:cNvPr id="25" name="矩形 24">
            <a:extLst>
              <a:ext uri="{FF2B5EF4-FFF2-40B4-BE49-F238E27FC236}">
                <a16:creationId xmlns:a16="http://schemas.microsoft.com/office/drawing/2014/main" id="{CD59F795-B0DC-471B-A3C9-73141C33EC31}"/>
              </a:ext>
            </a:extLst>
          </p:cNvPr>
          <p:cNvSpPr/>
          <p:nvPr/>
        </p:nvSpPr>
        <p:spPr>
          <a:xfrm>
            <a:off x="6704521" y="4636883"/>
            <a:ext cx="641129" cy="548848"/>
          </a:xfrm>
          <a:prstGeom prst="rect">
            <a:avLst/>
          </a:prstGeom>
        </p:spPr>
        <p:txBody>
          <a:bodyPr bIns="61064" lIns="122127" rIns="122127" tIns="61064" wrap="none">
            <a:spAutoFit/>
          </a:bodyPr>
          <a:lstStyle/>
          <a:p>
            <a:r>
              <a:rPr altLang="zh-CN" lang="en-US" sz="2800">
                <a:solidFill>
                  <a:schemeClr val="bg1"/>
                </a:solidFill>
                <a:latin charset="0" pitchFamily="34" typeface="Swiss911 UCm BT"/>
              </a:rPr>
              <a:t>04</a:t>
            </a:r>
          </a:p>
        </p:txBody>
      </p:sp>
      <p:sp>
        <p:nvSpPr>
          <p:cNvPr id="26" name="Freeform 24">
            <a:extLst>
              <a:ext uri="{FF2B5EF4-FFF2-40B4-BE49-F238E27FC236}">
                <a16:creationId xmlns:a16="http://schemas.microsoft.com/office/drawing/2014/main" id="{FD71B853-51A5-40CC-967B-72878D2DFF02}"/>
              </a:ext>
            </a:extLst>
          </p:cNvPr>
          <p:cNvSpPr>
            <a:spLocks noEditPoints="1"/>
          </p:cNvSpPr>
          <p:nvPr/>
        </p:nvSpPr>
        <p:spPr bwMode="auto">
          <a:xfrm flipH="1">
            <a:off x="5582879" y="3020395"/>
            <a:ext cx="1165136" cy="1284174"/>
          </a:xfrm>
          <a:custGeom>
            <a:gdLst>
              <a:gd fmla="*/ 127 w 358" name="T0"/>
              <a:gd fmla="*/ 292 h 382" name="T1"/>
              <a:gd fmla="*/ 322 w 358" name="T2"/>
              <a:gd fmla="*/ 63 h 382" name="T3"/>
              <a:gd fmla="*/ 333 w 358" name="T4"/>
              <a:gd fmla="*/ 113 h 382" name="T5"/>
              <a:gd fmla="*/ 336 w 358" name="T6"/>
              <a:gd fmla="*/ 178 h 382" name="T7"/>
              <a:gd fmla="*/ 338 w 358" name="T8"/>
              <a:gd fmla="*/ 245 h 382" name="T9"/>
              <a:gd fmla="*/ 321 w 358" name="T10"/>
              <a:gd fmla="*/ 314 h 382" name="T11"/>
              <a:gd fmla="*/ 271 w 358" name="T12"/>
              <a:gd fmla="*/ 382 h 382" name="T13"/>
              <a:gd fmla="*/ 172 w 358" name="T14"/>
              <a:gd fmla="*/ 226 h 382" name="T15"/>
              <a:gd fmla="*/ 123 w 358" name="T16"/>
              <a:gd fmla="*/ 197 h 382" name="T17"/>
              <a:gd fmla="*/ 125 w 358" name="T18"/>
              <a:gd fmla="*/ 208 h 382" name="T19"/>
              <a:gd fmla="*/ 174 w 358" name="T20"/>
              <a:gd fmla="*/ 236 h 382" name="T21"/>
              <a:gd fmla="*/ 172 w 358" name="T22"/>
              <a:gd fmla="*/ 226 h 382" name="T23"/>
              <a:gd fmla="*/ 288 w 358" name="T24"/>
              <a:gd fmla="*/ 136 h 382" name="T25"/>
              <a:gd fmla="*/ 263 w 358" name="T26"/>
              <a:gd fmla="*/ 125 h 382" name="T27"/>
              <a:gd fmla="*/ 171 w 358" name="T28"/>
              <a:gd fmla="*/ 70 h 382" name="T29"/>
              <a:gd fmla="*/ 148 w 358" name="T30"/>
              <a:gd fmla="*/ 54 h 382" name="T31"/>
              <a:gd fmla="*/ 171 w 358" name="T32"/>
              <a:gd fmla="*/ 70 h 382" name="T33"/>
              <a:gd fmla="*/ 204 w 358" name="T34"/>
              <a:gd fmla="*/ 39 h 382" name="T35"/>
              <a:gd fmla="*/ 193 w 358" name="T36"/>
              <a:gd fmla="*/ 64 h 382" name="T37"/>
              <a:gd fmla="*/ 258 w 358" name="T38"/>
              <a:gd fmla="*/ 103 h 382" name="T39"/>
              <a:gd fmla="*/ 274 w 358" name="T40"/>
              <a:gd fmla="*/ 80 h 382" name="T41"/>
              <a:gd fmla="*/ 258 w 358" name="T42"/>
              <a:gd fmla="*/ 103 h 382" name="T43"/>
              <a:gd fmla="*/ 249 w 358" name="T44"/>
              <a:gd fmla="*/ 55 h 382" name="T45"/>
              <a:gd fmla="*/ 226 w 358" name="T46"/>
              <a:gd fmla="*/ 71 h 382" name="T47"/>
              <a:gd fmla="*/ 182 w 358" name="T48"/>
              <a:gd fmla="*/ 209 h 382" name="T49"/>
              <a:gd fmla="*/ 133 w 358" name="T50"/>
              <a:gd fmla="*/ 180 h 382" name="T51"/>
              <a:gd fmla="*/ 135 w 358" name="T52"/>
              <a:gd fmla="*/ 190 h 382" name="T53"/>
              <a:gd fmla="*/ 184 w 358" name="T54"/>
              <a:gd fmla="*/ 219 h 382" name="T55"/>
              <a:gd fmla="*/ 182 w 358" name="T56"/>
              <a:gd fmla="*/ 209 h 382" name="T57"/>
              <a:gd fmla="*/ 157 w 358" name="T58"/>
              <a:gd fmla="*/ 104 h 382" name="T59"/>
              <a:gd fmla="*/ 186 w 358" name="T60"/>
              <a:gd fmla="*/ 195 h 382" name="T61"/>
              <a:gd fmla="*/ 222 w 358" name="T62"/>
              <a:gd fmla="*/ 90 h 382" name="T63"/>
              <a:gd fmla="*/ 136 w 358" name="T64"/>
              <a:gd fmla="*/ 238 h 382" name="T65"/>
              <a:gd fmla="*/ 129 w 358" name="T66"/>
              <a:gd fmla="*/ 216 h 38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82" w="358">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rgbClr val="769867"/>
          </a:solidFill>
          <a:ln w="9525">
            <a:noFill/>
            <a:round/>
          </a:ln>
          <a:effectLst/>
        </p:spPr>
        <p:txBody>
          <a:bodyPr anchor="t" anchorCtr="0" bIns="81418" compatLnSpc="1" lIns="162836" numCol="1" rIns="162836" tIns="81418" vert="horz" wrap="square">
            <a:prstTxWarp prst="textNoShape">
              <a:avLst/>
            </a:prstTxWarp>
          </a:bodyPr>
          <a:lstStyle/>
          <a:p>
            <a:endParaRPr altLang="en-US" lang="zh-CN" sz="2800"/>
          </a:p>
        </p:txBody>
      </p:sp>
    </p:spTree>
    <p:extLst>
      <p:ext uri="{BB962C8B-B14F-4D97-AF65-F5344CB8AC3E}">
        <p14:creationId val="1167583843"/>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3" presetSubtype="528">
                                  <p:stCondLst>
                                    <p:cond delay="0"/>
                                  </p:stCondLst>
                                  <p:childTnLst>
                                    <p:set>
                                      <p:cBhvr>
                                        <p:cTn dur="1" fill="hold" id="12">
                                          <p:stCondLst>
                                            <p:cond delay="0"/>
                                          </p:stCondLst>
                                        </p:cTn>
                                        <p:tgtEl>
                                          <p:spTgt spid="9"/>
                                        </p:tgtEl>
                                        <p:attrNameLst>
                                          <p:attrName>style.visibility</p:attrName>
                                        </p:attrNameLst>
                                      </p:cBhvr>
                                      <p:to>
                                        <p:strVal val="visible"/>
                                      </p:to>
                                    </p:set>
                                    <p:anim calcmode="lin" valueType="num">
                                      <p:cBhvr>
                                        <p:cTn dur="1000" fill="hold" id="13"/>
                                        <p:tgtEl>
                                          <p:spTgt spid="9"/>
                                        </p:tgtEl>
                                        <p:attrNameLst>
                                          <p:attrName>ppt_w</p:attrName>
                                        </p:attrNameLst>
                                      </p:cBhvr>
                                      <p:tavLst>
                                        <p:tav tm="0">
                                          <p:val>
                                            <p:fltVal val="0"/>
                                          </p:val>
                                        </p:tav>
                                        <p:tav tm="100000">
                                          <p:val>
                                            <p:strVal val="#ppt_w"/>
                                          </p:val>
                                        </p:tav>
                                      </p:tavLst>
                                    </p:anim>
                                    <p:anim calcmode="lin" valueType="num">
                                      <p:cBhvr>
                                        <p:cTn dur="1000" fill="hold" id="14"/>
                                        <p:tgtEl>
                                          <p:spTgt spid="9"/>
                                        </p:tgtEl>
                                        <p:attrNameLst>
                                          <p:attrName>ppt_h</p:attrName>
                                        </p:attrNameLst>
                                      </p:cBhvr>
                                      <p:tavLst>
                                        <p:tav tm="0">
                                          <p:val>
                                            <p:fltVal val="0"/>
                                          </p:val>
                                        </p:tav>
                                        <p:tav tm="100000">
                                          <p:val>
                                            <p:strVal val="#ppt_h"/>
                                          </p:val>
                                        </p:tav>
                                      </p:tavLst>
                                    </p:anim>
                                    <p:anim calcmode="lin" valueType="num">
                                      <p:cBhvr>
                                        <p:cTn dur="1000" fill="hold" id="15"/>
                                        <p:tgtEl>
                                          <p:spTgt spid="9"/>
                                        </p:tgtEl>
                                        <p:attrNameLst>
                                          <p:attrName>ppt_x</p:attrName>
                                        </p:attrNameLst>
                                      </p:cBhvr>
                                      <p:tavLst>
                                        <p:tav tm="0">
                                          <p:val>
                                            <p:fltVal val="0.5"/>
                                          </p:val>
                                        </p:tav>
                                        <p:tav tm="100000">
                                          <p:val>
                                            <p:strVal val="#ppt_x"/>
                                          </p:val>
                                        </p:tav>
                                      </p:tavLst>
                                    </p:anim>
                                    <p:anim calcmode="lin" valueType="num">
                                      <p:cBhvr>
                                        <p:cTn dur="1000" fill="hold" id="16"/>
                                        <p:tgtEl>
                                          <p:spTgt spid="9"/>
                                        </p:tgtEl>
                                        <p:attrNameLst>
                                          <p:attrName>ppt_y</p:attrName>
                                        </p:attrNameLst>
                                      </p:cBhvr>
                                      <p:tavLst>
                                        <p:tav tm="0">
                                          <p:val>
                                            <p:fltVal val="0.5"/>
                                          </p:val>
                                        </p:tav>
                                        <p:tav tm="100000">
                                          <p:val>
                                            <p:strVal val="#ppt_y"/>
                                          </p:val>
                                        </p:tav>
                                      </p:tavLst>
                                    </p:anim>
                                  </p:childTnLst>
                                </p:cTn>
                              </p:par>
                              <p:par>
                                <p:cTn fill="hold" grpId="0" id="17" nodeType="withEffect" presetClass="entr" presetID="23" presetSubtype="528">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p:cTn dur="1000" fill="hold" id="19"/>
                                        <p:tgtEl>
                                          <p:spTgt spid="10"/>
                                        </p:tgtEl>
                                        <p:attrNameLst>
                                          <p:attrName>ppt_w</p:attrName>
                                        </p:attrNameLst>
                                      </p:cBhvr>
                                      <p:tavLst>
                                        <p:tav tm="0">
                                          <p:val>
                                            <p:fltVal val="0"/>
                                          </p:val>
                                        </p:tav>
                                        <p:tav tm="100000">
                                          <p:val>
                                            <p:strVal val="#ppt_w"/>
                                          </p:val>
                                        </p:tav>
                                      </p:tavLst>
                                    </p:anim>
                                    <p:anim calcmode="lin" valueType="num">
                                      <p:cBhvr>
                                        <p:cTn dur="1000" fill="hold" id="20"/>
                                        <p:tgtEl>
                                          <p:spTgt spid="10"/>
                                        </p:tgtEl>
                                        <p:attrNameLst>
                                          <p:attrName>ppt_h</p:attrName>
                                        </p:attrNameLst>
                                      </p:cBhvr>
                                      <p:tavLst>
                                        <p:tav tm="0">
                                          <p:val>
                                            <p:fltVal val="0"/>
                                          </p:val>
                                        </p:tav>
                                        <p:tav tm="100000">
                                          <p:val>
                                            <p:strVal val="#ppt_h"/>
                                          </p:val>
                                        </p:tav>
                                      </p:tavLst>
                                    </p:anim>
                                    <p:anim calcmode="lin" valueType="num">
                                      <p:cBhvr>
                                        <p:cTn dur="1000" fill="hold" id="21"/>
                                        <p:tgtEl>
                                          <p:spTgt spid="10"/>
                                        </p:tgtEl>
                                        <p:attrNameLst>
                                          <p:attrName>ppt_x</p:attrName>
                                        </p:attrNameLst>
                                      </p:cBhvr>
                                      <p:tavLst>
                                        <p:tav tm="0">
                                          <p:val>
                                            <p:fltVal val="0.5"/>
                                          </p:val>
                                        </p:tav>
                                        <p:tav tm="100000">
                                          <p:val>
                                            <p:strVal val="#ppt_x"/>
                                          </p:val>
                                        </p:tav>
                                      </p:tavLst>
                                    </p:anim>
                                    <p:anim calcmode="lin" valueType="num">
                                      <p:cBhvr>
                                        <p:cTn dur="1000" fill="hold" id="22"/>
                                        <p:tgtEl>
                                          <p:spTgt spid="10"/>
                                        </p:tgtEl>
                                        <p:attrNameLst>
                                          <p:attrName>ppt_y</p:attrName>
                                        </p:attrNameLst>
                                      </p:cBhvr>
                                      <p:tavLst>
                                        <p:tav tm="0">
                                          <p:val>
                                            <p:fltVal val="0.5"/>
                                          </p:val>
                                        </p:tav>
                                        <p:tav tm="100000">
                                          <p:val>
                                            <p:strVal val="#ppt_y"/>
                                          </p:val>
                                        </p:tav>
                                      </p:tavLst>
                                    </p:anim>
                                  </p:childTnLst>
                                </p:cTn>
                              </p:par>
                              <p:par>
                                <p:cTn fill="hold" grpId="0" id="23" nodeType="withEffect" presetClass="entr" presetID="23" presetSubtype="528">
                                  <p:stCondLst>
                                    <p:cond delay="0"/>
                                  </p:stCondLst>
                                  <p:childTnLst>
                                    <p:set>
                                      <p:cBhvr>
                                        <p:cTn dur="1" fill="hold" id="24">
                                          <p:stCondLst>
                                            <p:cond delay="0"/>
                                          </p:stCondLst>
                                        </p:cTn>
                                        <p:tgtEl>
                                          <p:spTgt spid="11"/>
                                        </p:tgtEl>
                                        <p:attrNameLst>
                                          <p:attrName>style.visibility</p:attrName>
                                        </p:attrNameLst>
                                      </p:cBhvr>
                                      <p:to>
                                        <p:strVal val="visible"/>
                                      </p:to>
                                    </p:set>
                                    <p:anim calcmode="lin" valueType="num">
                                      <p:cBhvr>
                                        <p:cTn dur="1000" fill="hold" id="25"/>
                                        <p:tgtEl>
                                          <p:spTgt spid="11"/>
                                        </p:tgtEl>
                                        <p:attrNameLst>
                                          <p:attrName>ppt_w</p:attrName>
                                        </p:attrNameLst>
                                      </p:cBhvr>
                                      <p:tavLst>
                                        <p:tav tm="0">
                                          <p:val>
                                            <p:fltVal val="0"/>
                                          </p:val>
                                        </p:tav>
                                        <p:tav tm="100000">
                                          <p:val>
                                            <p:strVal val="#ppt_w"/>
                                          </p:val>
                                        </p:tav>
                                      </p:tavLst>
                                    </p:anim>
                                    <p:anim calcmode="lin" valueType="num">
                                      <p:cBhvr>
                                        <p:cTn dur="1000" fill="hold" id="26"/>
                                        <p:tgtEl>
                                          <p:spTgt spid="11"/>
                                        </p:tgtEl>
                                        <p:attrNameLst>
                                          <p:attrName>ppt_h</p:attrName>
                                        </p:attrNameLst>
                                      </p:cBhvr>
                                      <p:tavLst>
                                        <p:tav tm="0">
                                          <p:val>
                                            <p:fltVal val="0"/>
                                          </p:val>
                                        </p:tav>
                                        <p:tav tm="100000">
                                          <p:val>
                                            <p:strVal val="#ppt_h"/>
                                          </p:val>
                                        </p:tav>
                                      </p:tavLst>
                                    </p:anim>
                                    <p:anim calcmode="lin" valueType="num">
                                      <p:cBhvr>
                                        <p:cTn dur="1000" fill="hold" id="27"/>
                                        <p:tgtEl>
                                          <p:spTgt spid="11"/>
                                        </p:tgtEl>
                                        <p:attrNameLst>
                                          <p:attrName>ppt_x</p:attrName>
                                        </p:attrNameLst>
                                      </p:cBhvr>
                                      <p:tavLst>
                                        <p:tav tm="0">
                                          <p:val>
                                            <p:fltVal val="0.5"/>
                                          </p:val>
                                        </p:tav>
                                        <p:tav tm="100000">
                                          <p:val>
                                            <p:strVal val="#ppt_x"/>
                                          </p:val>
                                        </p:tav>
                                      </p:tavLst>
                                    </p:anim>
                                    <p:anim calcmode="lin" valueType="num">
                                      <p:cBhvr>
                                        <p:cTn dur="1000" fill="hold" id="28"/>
                                        <p:tgtEl>
                                          <p:spTgt spid="11"/>
                                        </p:tgtEl>
                                        <p:attrNameLst>
                                          <p:attrName>ppt_y</p:attrName>
                                        </p:attrNameLst>
                                      </p:cBhvr>
                                      <p:tavLst>
                                        <p:tav tm="0">
                                          <p:val>
                                            <p:fltVal val="0.5"/>
                                          </p:val>
                                        </p:tav>
                                        <p:tav tm="100000">
                                          <p:val>
                                            <p:strVal val="#ppt_y"/>
                                          </p:val>
                                        </p:tav>
                                      </p:tavLst>
                                    </p:anim>
                                  </p:childTnLst>
                                </p:cTn>
                              </p:par>
                              <p:par>
                                <p:cTn fill="hold" grpId="0" id="29" nodeType="withEffect" presetClass="entr" presetID="23" presetSubtype="528">
                                  <p:stCondLst>
                                    <p:cond delay="0"/>
                                  </p:stCondLst>
                                  <p:childTnLst>
                                    <p:set>
                                      <p:cBhvr>
                                        <p:cTn dur="1" fill="hold" id="30">
                                          <p:stCondLst>
                                            <p:cond delay="0"/>
                                          </p:stCondLst>
                                        </p:cTn>
                                        <p:tgtEl>
                                          <p:spTgt spid="12"/>
                                        </p:tgtEl>
                                        <p:attrNameLst>
                                          <p:attrName>style.visibility</p:attrName>
                                        </p:attrNameLst>
                                      </p:cBhvr>
                                      <p:to>
                                        <p:strVal val="visible"/>
                                      </p:to>
                                    </p:set>
                                    <p:anim calcmode="lin" valueType="num">
                                      <p:cBhvr>
                                        <p:cTn dur="1000" fill="hold" id="31"/>
                                        <p:tgtEl>
                                          <p:spTgt spid="12"/>
                                        </p:tgtEl>
                                        <p:attrNameLst>
                                          <p:attrName>ppt_w</p:attrName>
                                        </p:attrNameLst>
                                      </p:cBhvr>
                                      <p:tavLst>
                                        <p:tav tm="0">
                                          <p:val>
                                            <p:fltVal val="0"/>
                                          </p:val>
                                        </p:tav>
                                        <p:tav tm="100000">
                                          <p:val>
                                            <p:strVal val="#ppt_w"/>
                                          </p:val>
                                        </p:tav>
                                      </p:tavLst>
                                    </p:anim>
                                    <p:anim calcmode="lin" valueType="num">
                                      <p:cBhvr>
                                        <p:cTn dur="1000" fill="hold" id="32"/>
                                        <p:tgtEl>
                                          <p:spTgt spid="12"/>
                                        </p:tgtEl>
                                        <p:attrNameLst>
                                          <p:attrName>ppt_h</p:attrName>
                                        </p:attrNameLst>
                                      </p:cBhvr>
                                      <p:tavLst>
                                        <p:tav tm="0">
                                          <p:val>
                                            <p:fltVal val="0"/>
                                          </p:val>
                                        </p:tav>
                                        <p:tav tm="100000">
                                          <p:val>
                                            <p:strVal val="#ppt_h"/>
                                          </p:val>
                                        </p:tav>
                                      </p:tavLst>
                                    </p:anim>
                                    <p:anim calcmode="lin" valueType="num">
                                      <p:cBhvr>
                                        <p:cTn dur="1000" fill="hold" id="33"/>
                                        <p:tgtEl>
                                          <p:spTgt spid="12"/>
                                        </p:tgtEl>
                                        <p:attrNameLst>
                                          <p:attrName>ppt_x</p:attrName>
                                        </p:attrNameLst>
                                      </p:cBhvr>
                                      <p:tavLst>
                                        <p:tav tm="0">
                                          <p:val>
                                            <p:fltVal val="0.5"/>
                                          </p:val>
                                        </p:tav>
                                        <p:tav tm="100000">
                                          <p:val>
                                            <p:strVal val="#ppt_x"/>
                                          </p:val>
                                        </p:tav>
                                      </p:tavLst>
                                    </p:anim>
                                    <p:anim calcmode="lin" valueType="num">
                                      <p:cBhvr>
                                        <p:cTn dur="1000" fill="hold" id="34"/>
                                        <p:tgtEl>
                                          <p:spTgt spid="12"/>
                                        </p:tgtEl>
                                        <p:attrNameLst>
                                          <p:attrName>ppt_y</p:attrName>
                                        </p:attrNameLst>
                                      </p:cBhvr>
                                      <p:tavLst>
                                        <p:tav tm="0">
                                          <p:val>
                                            <p:fltVal val="0.5"/>
                                          </p:val>
                                        </p:tav>
                                        <p:tav tm="100000">
                                          <p:val>
                                            <p:strVal val="#ppt_y"/>
                                          </p:val>
                                        </p:tav>
                                      </p:tavLst>
                                    </p:anim>
                                  </p:childTnLst>
                                </p:cTn>
                              </p:par>
                              <p:par>
                                <p:cTn fill="hold" grpId="0" id="35" nodeType="withEffect" presetClass="entr" presetID="23" presetSubtype="528">
                                  <p:stCondLst>
                                    <p:cond delay="0"/>
                                  </p:stCondLst>
                                  <p:childTnLst>
                                    <p:set>
                                      <p:cBhvr>
                                        <p:cTn dur="1" fill="hold" id="36">
                                          <p:stCondLst>
                                            <p:cond delay="0"/>
                                          </p:stCondLst>
                                        </p:cTn>
                                        <p:tgtEl>
                                          <p:spTgt spid="22"/>
                                        </p:tgtEl>
                                        <p:attrNameLst>
                                          <p:attrName>style.visibility</p:attrName>
                                        </p:attrNameLst>
                                      </p:cBhvr>
                                      <p:to>
                                        <p:strVal val="visible"/>
                                      </p:to>
                                    </p:set>
                                    <p:anim calcmode="lin" valueType="num">
                                      <p:cBhvr>
                                        <p:cTn dur="1000" fill="hold" id="37"/>
                                        <p:tgtEl>
                                          <p:spTgt spid="22"/>
                                        </p:tgtEl>
                                        <p:attrNameLst>
                                          <p:attrName>ppt_w</p:attrName>
                                        </p:attrNameLst>
                                      </p:cBhvr>
                                      <p:tavLst>
                                        <p:tav tm="0">
                                          <p:val>
                                            <p:fltVal val="0"/>
                                          </p:val>
                                        </p:tav>
                                        <p:tav tm="100000">
                                          <p:val>
                                            <p:strVal val="#ppt_w"/>
                                          </p:val>
                                        </p:tav>
                                      </p:tavLst>
                                    </p:anim>
                                    <p:anim calcmode="lin" valueType="num">
                                      <p:cBhvr>
                                        <p:cTn dur="1000" fill="hold" id="38"/>
                                        <p:tgtEl>
                                          <p:spTgt spid="22"/>
                                        </p:tgtEl>
                                        <p:attrNameLst>
                                          <p:attrName>ppt_h</p:attrName>
                                        </p:attrNameLst>
                                      </p:cBhvr>
                                      <p:tavLst>
                                        <p:tav tm="0">
                                          <p:val>
                                            <p:fltVal val="0"/>
                                          </p:val>
                                        </p:tav>
                                        <p:tav tm="100000">
                                          <p:val>
                                            <p:strVal val="#ppt_h"/>
                                          </p:val>
                                        </p:tav>
                                      </p:tavLst>
                                    </p:anim>
                                    <p:anim calcmode="lin" valueType="num">
                                      <p:cBhvr>
                                        <p:cTn dur="1000" fill="hold" id="39"/>
                                        <p:tgtEl>
                                          <p:spTgt spid="22"/>
                                        </p:tgtEl>
                                        <p:attrNameLst>
                                          <p:attrName>ppt_x</p:attrName>
                                        </p:attrNameLst>
                                      </p:cBhvr>
                                      <p:tavLst>
                                        <p:tav tm="0">
                                          <p:val>
                                            <p:fltVal val="0.5"/>
                                          </p:val>
                                        </p:tav>
                                        <p:tav tm="100000">
                                          <p:val>
                                            <p:strVal val="#ppt_x"/>
                                          </p:val>
                                        </p:tav>
                                      </p:tavLst>
                                    </p:anim>
                                    <p:anim calcmode="lin" valueType="num">
                                      <p:cBhvr>
                                        <p:cTn dur="1000" fill="hold" id="40"/>
                                        <p:tgtEl>
                                          <p:spTgt spid="22"/>
                                        </p:tgtEl>
                                        <p:attrNameLst>
                                          <p:attrName>ppt_y</p:attrName>
                                        </p:attrNameLst>
                                      </p:cBhvr>
                                      <p:tavLst>
                                        <p:tav tm="0">
                                          <p:val>
                                            <p:fltVal val="0.5"/>
                                          </p:val>
                                        </p:tav>
                                        <p:tav tm="100000">
                                          <p:val>
                                            <p:strVal val="#ppt_y"/>
                                          </p:val>
                                        </p:tav>
                                      </p:tavLst>
                                    </p:anim>
                                  </p:childTnLst>
                                </p:cTn>
                              </p:par>
                              <p:par>
                                <p:cTn fill="hold" grpId="0" id="41" nodeType="withEffect" presetClass="entr" presetID="23" presetSubtype="528">
                                  <p:stCondLst>
                                    <p:cond delay="0"/>
                                  </p:stCondLst>
                                  <p:childTnLst>
                                    <p:set>
                                      <p:cBhvr>
                                        <p:cTn dur="1" fill="hold" id="42">
                                          <p:stCondLst>
                                            <p:cond delay="0"/>
                                          </p:stCondLst>
                                        </p:cTn>
                                        <p:tgtEl>
                                          <p:spTgt spid="23"/>
                                        </p:tgtEl>
                                        <p:attrNameLst>
                                          <p:attrName>style.visibility</p:attrName>
                                        </p:attrNameLst>
                                      </p:cBhvr>
                                      <p:to>
                                        <p:strVal val="visible"/>
                                      </p:to>
                                    </p:set>
                                    <p:anim calcmode="lin" valueType="num">
                                      <p:cBhvr>
                                        <p:cTn dur="1000" fill="hold" id="43"/>
                                        <p:tgtEl>
                                          <p:spTgt spid="23"/>
                                        </p:tgtEl>
                                        <p:attrNameLst>
                                          <p:attrName>ppt_w</p:attrName>
                                        </p:attrNameLst>
                                      </p:cBhvr>
                                      <p:tavLst>
                                        <p:tav tm="0">
                                          <p:val>
                                            <p:fltVal val="0"/>
                                          </p:val>
                                        </p:tav>
                                        <p:tav tm="100000">
                                          <p:val>
                                            <p:strVal val="#ppt_w"/>
                                          </p:val>
                                        </p:tav>
                                      </p:tavLst>
                                    </p:anim>
                                    <p:anim calcmode="lin" valueType="num">
                                      <p:cBhvr>
                                        <p:cTn dur="1000" fill="hold" id="44"/>
                                        <p:tgtEl>
                                          <p:spTgt spid="23"/>
                                        </p:tgtEl>
                                        <p:attrNameLst>
                                          <p:attrName>ppt_h</p:attrName>
                                        </p:attrNameLst>
                                      </p:cBhvr>
                                      <p:tavLst>
                                        <p:tav tm="0">
                                          <p:val>
                                            <p:fltVal val="0"/>
                                          </p:val>
                                        </p:tav>
                                        <p:tav tm="100000">
                                          <p:val>
                                            <p:strVal val="#ppt_h"/>
                                          </p:val>
                                        </p:tav>
                                      </p:tavLst>
                                    </p:anim>
                                    <p:anim calcmode="lin" valueType="num">
                                      <p:cBhvr>
                                        <p:cTn dur="1000" fill="hold" id="45"/>
                                        <p:tgtEl>
                                          <p:spTgt spid="23"/>
                                        </p:tgtEl>
                                        <p:attrNameLst>
                                          <p:attrName>ppt_x</p:attrName>
                                        </p:attrNameLst>
                                      </p:cBhvr>
                                      <p:tavLst>
                                        <p:tav tm="0">
                                          <p:val>
                                            <p:fltVal val="0.5"/>
                                          </p:val>
                                        </p:tav>
                                        <p:tav tm="100000">
                                          <p:val>
                                            <p:strVal val="#ppt_x"/>
                                          </p:val>
                                        </p:tav>
                                      </p:tavLst>
                                    </p:anim>
                                    <p:anim calcmode="lin" valueType="num">
                                      <p:cBhvr>
                                        <p:cTn dur="1000" fill="hold" id="46"/>
                                        <p:tgtEl>
                                          <p:spTgt spid="23"/>
                                        </p:tgtEl>
                                        <p:attrNameLst>
                                          <p:attrName>ppt_y</p:attrName>
                                        </p:attrNameLst>
                                      </p:cBhvr>
                                      <p:tavLst>
                                        <p:tav tm="0">
                                          <p:val>
                                            <p:fltVal val="0.5"/>
                                          </p:val>
                                        </p:tav>
                                        <p:tav tm="100000">
                                          <p:val>
                                            <p:strVal val="#ppt_y"/>
                                          </p:val>
                                        </p:tav>
                                      </p:tavLst>
                                    </p:anim>
                                  </p:childTnLst>
                                </p:cTn>
                              </p:par>
                              <p:par>
                                <p:cTn fill="hold" grpId="0" id="47" nodeType="withEffect" presetClass="entr" presetID="23" presetSubtype="528">
                                  <p:stCondLst>
                                    <p:cond delay="0"/>
                                  </p:stCondLst>
                                  <p:childTnLst>
                                    <p:set>
                                      <p:cBhvr>
                                        <p:cTn dur="1" fill="hold" id="48">
                                          <p:stCondLst>
                                            <p:cond delay="0"/>
                                          </p:stCondLst>
                                        </p:cTn>
                                        <p:tgtEl>
                                          <p:spTgt spid="24"/>
                                        </p:tgtEl>
                                        <p:attrNameLst>
                                          <p:attrName>style.visibility</p:attrName>
                                        </p:attrNameLst>
                                      </p:cBhvr>
                                      <p:to>
                                        <p:strVal val="visible"/>
                                      </p:to>
                                    </p:set>
                                    <p:anim calcmode="lin" valueType="num">
                                      <p:cBhvr>
                                        <p:cTn dur="1000" fill="hold" id="49"/>
                                        <p:tgtEl>
                                          <p:spTgt spid="24"/>
                                        </p:tgtEl>
                                        <p:attrNameLst>
                                          <p:attrName>ppt_w</p:attrName>
                                        </p:attrNameLst>
                                      </p:cBhvr>
                                      <p:tavLst>
                                        <p:tav tm="0">
                                          <p:val>
                                            <p:fltVal val="0"/>
                                          </p:val>
                                        </p:tav>
                                        <p:tav tm="100000">
                                          <p:val>
                                            <p:strVal val="#ppt_w"/>
                                          </p:val>
                                        </p:tav>
                                      </p:tavLst>
                                    </p:anim>
                                    <p:anim calcmode="lin" valueType="num">
                                      <p:cBhvr>
                                        <p:cTn dur="1000" fill="hold" id="50"/>
                                        <p:tgtEl>
                                          <p:spTgt spid="24"/>
                                        </p:tgtEl>
                                        <p:attrNameLst>
                                          <p:attrName>ppt_h</p:attrName>
                                        </p:attrNameLst>
                                      </p:cBhvr>
                                      <p:tavLst>
                                        <p:tav tm="0">
                                          <p:val>
                                            <p:fltVal val="0"/>
                                          </p:val>
                                        </p:tav>
                                        <p:tav tm="100000">
                                          <p:val>
                                            <p:strVal val="#ppt_h"/>
                                          </p:val>
                                        </p:tav>
                                      </p:tavLst>
                                    </p:anim>
                                    <p:anim calcmode="lin" valueType="num">
                                      <p:cBhvr>
                                        <p:cTn dur="1000" fill="hold" id="51"/>
                                        <p:tgtEl>
                                          <p:spTgt spid="24"/>
                                        </p:tgtEl>
                                        <p:attrNameLst>
                                          <p:attrName>ppt_x</p:attrName>
                                        </p:attrNameLst>
                                      </p:cBhvr>
                                      <p:tavLst>
                                        <p:tav tm="0">
                                          <p:val>
                                            <p:fltVal val="0.5"/>
                                          </p:val>
                                        </p:tav>
                                        <p:tav tm="100000">
                                          <p:val>
                                            <p:strVal val="#ppt_x"/>
                                          </p:val>
                                        </p:tav>
                                      </p:tavLst>
                                    </p:anim>
                                    <p:anim calcmode="lin" valueType="num">
                                      <p:cBhvr>
                                        <p:cTn dur="1000" fill="hold" id="52"/>
                                        <p:tgtEl>
                                          <p:spTgt spid="24"/>
                                        </p:tgtEl>
                                        <p:attrNameLst>
                                          <p:attrName>ppt_y</p:attrName>
                                        </p:attrNameLst>
                                      </p:cBhvr>
                                      <p:tavLst>
                                        <p:tav tm="0">
                                          <p:val>
                                            <p:fltVal val="0.5"/>
                                          </p:val>
                                        </p:tav>
                                        <p:tav tm="100000">
                                          <p:val>
                                            <p:strVal val="#ppt_y"/>
                                          </p:val>
                                        </p:tav>
                                      </p:tavLst>
                                    </p:anim>
                                  </p:childTnLst>
                                </p:cTn>
                              </p:par>
                              <p:par>
                                <p:cTn fill="hold" grpId="0" id="53" nodeType="withEffect" presetClass="entr" presetID="23" presetSubtype="528">
                                  <p:stCondLst>
                                    <p:cond delay="0"/>
                                  </p:stCondLst>
                                  <p:childTnLst>
                                    <p:set>
                                      <p:cBhvr>
                                        <p:cTn dur="1" fill="hold" id="54">
                                          <p:stCondLst>
                                            <p:cond delay="0"/>
                                          </p:stCondLst>
                                        </p:cTn>
                                        <p:tgtEl>
                                          <p:spTgt spid="25"/>
                                        </p:tgtEl>
                                        <p:attrNameLst>
                                          <p:attrName>style.visibility</p:attrName>
                                        </p:attrNameLst>
                                      </p:cBhvr>
                                      <p:to>
                                        <p:strVal val="visible"/>
                                      </p:to>
                                    </p:set>
                                    <p:anim calcmode="lin" valueType="num">
                                      <p:cBhvr>
                                        <p:cTn dur="1000" fill="hold" id="55"/>
                                        <p:tgtEl>
                                          <p:spTgt spid="25"/>
                                        </p:tgtEl>
                                        <p:attrNameLst>
                                          <p:attrName>ppt_w</p:attrName>
                                        </p:attrNameLst>
                                      </p:cBhvr>
                                      <p:tavLst>
                                        <p:tav tm="0">
                                          <p:val>
                                            <p:fltVal val="0"/>
                                          </p:val>
                                        </p:tav>
                                        <p:tav tm="100000">
                                          <p:val>
                                            <p:strVal val="#ppt_w"/>
                                          </p:val>
                                        </p:tav>
                                      </p:tavLst>
                                    </p:anim>
                                    <p:anim calcmode="lin" valueType="num">
                                      <p:cBhvr>
                                        <p:cTn dur="1000" fill="hold" id="56"/>
                                        <p:tgtEl>
                                          <p:spTgt spid="25"/>
                                        </p:tgtEl>
                                        <p:attrNameLst>
                                          <p:attrName>ppt_h</p:attrName>
                                        </p:attrNameLst>
                                      </p:cBhvr>
                                      <p:tavLst>
                                        <p:tav tm="0">
                                          <p:val>
                                            <p:fltVal val="0"/>
                                          </p:val>
                                        </p:tav>
                                        <p:tav tm="100000">
                                          <p:val>
                                            <p:strVal val="#ppt_h"/>
                                          </p:val>
                                        </p:tav>
                                      </p:tavLst>
                                    </p:anim>
                                    <p:anim calcmode="lin" valueType="num">
                                      <p:cBhvr>
                                        <p:cTn dur="1000" fill="hold" id="57"/>
                                        <p:tgtEl>
                                          <p:spTgt spid="25"/>
                                        </p:tgtEl>
                                        <p:attrNameLst>
                                          <p:attrName>ppt_x</p:attrName>
                                        </p:attrNameLst>
                                      </p:cBhvr>
                                      <p:tavLst>
                                        <p:tav tm="0">
                                          <p:val>
                                            <p:fltVal val="0.5"/>
                                          </p:val>
                                        </p:tav>
                                        <p:tav tm="100000">
                                          <p:val>
                                            <p:strVal val="#ppt_x"/>
                                          </p:val>
                                        </p:tav>
                                      </p:tavLst>
                                    </p:anim>
                                    <p:anim calcmode="lin" valueType="num">
                                      <p:cBhvr>
                                        <p:cTn dur="1000" fill="hold" id="58"/>
                                        <p:tgtEl>
                                          <p:spTgt spid="25"/>
                                        </p:tgtEl>
                                        <p:attrNameLst>
                                          <p:attrName>ppt_y</p:attrName>
                                        </p:attrNameLst>
                                      </p:cBhvr>
                                      <p:tavLst>
                                        <p:tav tm="0">
                                          <p:val>
                                            <p:fltVal val="0.5"/>
                                          </p:val>
                                        </p:tav>
                                        <p:tav tm="100000">
                                          <p:val>
                                            <p:strVal val="#ppt_y"/>
                                          </p:val>
                                        </p:tav>
                                      </p:tavLst>
                                    </p:anim>
                                  </p:childTnLst>
                                </p:cTn>
                              </p:par>
                              <p:par>
                                <p:cTn fill="hold" grpId="1" id="59" nodeType="withEffect" presetClass="entr" presetID="35" presetSubtype="0">
                                  <p:stCondLst>
                                    <p:cond delay="0"/>
                                  </p:stCondLst>
                                  <p:childTnLst>
                                    <p:set>
                                      <p:cBhvr>
                                        <p:cTn dur="1" fill="hold" id="60">
                                          <p:stCondLst>
                                            <p:cond delay="0"/>
                                          </p:stCondLst>
                                        </p:cTn>
                                        <p:tgtEl>
                                          <p:spTgt spid="9"/>
                                        </p:tgtEl>
                                        <p:attrNameLst>
                                          <p:attrName>style.visibility</p:attrName>
                                        </p:attrNameLst>
                                      </p:cBhvr>
                                      <p:to>
                                        <p:strVal val="visible"/>
                                      </p:to>
                                    </p:set>
                                    <p:animEffect filter="fade" transition="in">
                                      <p:cBhvr>
                                        <p:cTn dur="1000" id="61"/>
                                        <p:tgtEl>
                                          <p:spTgt spid="9"/>
                                        </p:tgtEl>
                                      </p:cBhvr>
                                    </p:animEffect>
                                    <p:anim calcmode="lin" valueType="num">
                                      <p:cBhvr>
                                        <p:cTn dur="1000" fill="hold" id="62"/>
                                        <p:tgtEl>
                                          <p:spTgt spid="9"/>
                                        </p:tgtEl>
                                        <p:attrNameLst>
                                          <p:attrName>style.rotation</p:attrName>
                                        </p:attrNameLst>
                                      </p:cBhvr>
                                      <p:tavLst>
                                        <p:tav tm="0">
                                          <p:val>
                                            <p:fltVal val="720"/>
                                          </p:val>
                                        </p:tav>
                                        <p:tav tm="100000">
                                          <p:val>
                                            <p:fltVal val="0"/>
                                          </p:val>
                                        </p:tav>
                                      </p:tavLst>
                                    </p:anim>
                                    <p:anim calcmode="lin" valueType="num">
                                      <p:cBhvr>
                                        <p:cTn dur="1000" fill="hold" id="63"/>
                                        <p:tgtEl>
                                          <p:spTgt spid="9"/>
                                        </p:tgtEl>
                                        <p:attrNameLst>
                                          <p:attrName>ppt_h</p:attrName>
                                        </p:attrNameLst>
                                      </p:cBhvr>
                                      <p:tavLst>
                                        <p:tav tm="0">
                                          <p:val>
                                            <p:fltVal val="0"/>
                                          </p:val>
                                        </p:tav>
                                        <p:tav tm="100000">
                                          <p:val>
                                            <p:strVal val="#ppt_h"/>
                                          </p:val>
                                        </p:tav>
                                      </p:tavLst>
                                    </p:anim>
                                    <p:anim calcmode="lin" valueType="num">
                                      <p:cBhvr>
                                        <p:cTn dur="1000" fill="hold" id="64"/>
                                        <p:tgtEl>
                                          <p:spTgt spid="9"/>
                                        </p:tgtEl>
                                        <p:attrNameLst>
                                          <p:attrName>ppt_w</p:attrName>
                                        </p:attrNameLst>
                                      </p:cBhvr>
                                      <p:tavLst>
                                        <p:tav tm="0">
                                          <p:val>
                                            <p:fltVal val="0"/>
                                          </p:val>
                                        </p:tav>
                                        <p:tav tm="100000">
                                          <p:val>
                                            <p:strVal val="#ppt_w"/>
                                          </p:val>
                                        </p:tav>
                                      </p:tavLst>
                                    </p:anim>
                                  </p:childTnLst>
                                </p:cTn>
                              </p:par>
                              <p:par>
                                <p:cTn fill="hold" grpId="1" id="65" nodeType="withEffect" presetClass="entr" presetID="35" presetSubtype="0">
                                  <p:stCondLst>
                                    <p:cond delay="0"/>
                                  </p:stCondLst>
                                  <p:childTnLst>
                                    <p:set>
                                      <p:cBhvr>
                                        <p:cTn dur="1" fill="hold" id="66">
                                          <p:stCondLst>
                                            <p:cond delay="0"/>
                                          </p:stCondLst>
                                        </p:cTn>
                                        <p:tgtEl>
                                          <p:spTgt spid="10"/>
                                        </p:tgtEl>
                                        <p:attrNameLst>
                                          <p:attrName>style.visibility</p:attrName>
                                        </p:attrNameLst>
                                      </p:cBhvr>
                                      <p:to>
                                        <p:strVal val="visible"/>
                                      </p:to>
                                    </p:set>
                                    <p:animEffect filter="fade" transition="in">
                                      <p:cBhvr>
                                        <p:cTn dur="1000" id="67"/>
                                        <p:tgtEl>
                                          <p:spTgt spid="10"/>
                                        </p:tgtEl>
                                      </p:cBhvr>
                                    </p:animEffect>
                                    <p:anim calcmode="lin" valueType="num">
                                      <p:cBhvr>
                                        <p:cTn dur="1000" fill="hold" id="68"/>
                                        <p:tgtEl>
                                          <p:spTgt spid="10"/>
                                        </p:tgtEl>
                                        <p:attrNameLst>
                                          <p:attrName>style.rotation</p:attrName>
                                        </p:attrNameLst>
                                      </p:cBhvr>
                                      <p:tavLst>
                                        <p:tav tm="0">
                                          <p:val>
                                            <p:fltVal val="720"/>
                                          </p:val>
                                        </p:tav>
                                        <p:tav tm="100000">
                                          <p:val>
                                            <p:fltVal val="0"/>
                                          </p:val>
                                        </p:tav>
                                      </p:tavLst>
                                    </p:anim>
                                    <p:anim calcmode="lin" valueType="num">
                                      <p:cBhvr>
                                        <p:cTn dur="1000" fill="hold" id="69"/>
                                        <p:tgtEl>
                                          <p:spTgt spid="10"/>
                                        </p:tgtEl>
                                        <p:attrNameLst>
                                          <p:attrName>ppt_h</p:attrName>
                                        </p:attrNameLst>
                                      </p:cBhvr>
                                      <p:tavLst>
                                        <p:tav tm="0">
                                          <p:val>
                                            <p:fltVal val="0"/>
                                          </p:val>
                                        </p:tav>
                                        <p:tav tm="100000">
                                          <p:val>
                                            <p:strVal val="#ppt_h"/>
                                          </p:val>
                                        </p:tav>
                                      </p:tavLst>
                                    </p:anim>
                                    <p:anim calcmode="lin" valueType="num">
                                      <p:cBhvr>
                                        <p:cTn dur="1000" fill="hold" id="70"/>
                                        <p:tgtEl>
                                          <p:spTgt spid="10"/>
                                        </p:tgtEl>
                                        <p:attrNameLst>
                                          <p:attrName>ppt_w</p:attrName>
                                        </p:attrNameLst>
                                      </p:cBhvr>
                                      <p:tavLst>
                                        <p:tav tm="0">
                                          <p:val>
                                            <p:fltVal val="0"/>
                                          </p:val>
                                        </p:tav>
                                        <p:tav tm="100000">
                                          <p:val>
                                            <p:strVal val="#ppt_w"/>
                                          </p:val>
                                        </p:tav>
                                      </p:tavLst>
                                    </p:anim>
                                  </p:childTnLst>
                                </p:cTn>
                              </p:par>
                              <p:par>
                                <p:cTn fill="hold" grpId="1" id="71" nodeType="withEffect" presetClass="entr" presetID="35" presetSubtype="0">
                                  <p:stCondLst>
                                    <p:cond delay="0"/>
                                  </p:stCondLst>
                                  <p:childTnLst>
                                    <p:set>
                                      <p:cBhvr>
                                        <p:cTn dur="1" fill="hold" id="72">
                                          <p:stCondLst>
                                            <p:cond delay="0"/>
                                          </p:stCondLst>
                                        </p:cTn>
                                        <p:tgtEl>
                                          <p:spTgt spid="11"/>
                                        </p:tgtEl>
                                        <p:attrNameLst>
                                          <p:attrName>style.visibility</p:attrName>
                                        </p:attrNameLst>
                                      </p:cBhvr>
                                      <p:to>
                                        <p:strVal val="visible"/>
                                      </p:to>
                                    </p:set>
                                    <p:animEffect filter="fade" transition="in">
                                      <p:cBhvr>
                                        <p:cTn dur="1000" id="73"/>
                                        <p:tgtEl>
                                          <p:spTgt spid="11"/>
                                        </p:tgtEl>
                                      </p:cBhvr>
                                    </p:animEffect>
                                    <p:anim calcmode="lin" valueType="num">
                                      <p:cBhvr>
                                        <p:cTn dur="1000" fill="hold" id="74"/>
                                        <p:tgtEl>
                                          <p:spTgt spid="11"/>
                                        </p:tgtEl>
                                        <p:attrNameLst>
                                          <p:attrName>style.rotation</p:attrName>
                                        </p:attrNameLst>
                                      </p:cBhvr>
                                      <p:tavLst>
                                        <p:tav tm="0">
                                          <p:val>
                                            <p:fltVal val="720"/>
                                          </p:val>
                                        </p:tav>
                                        <p:tav tm="100000">
                                          <p:val>
                                            <p:fltVal val="0"/>
                                          </p:val>
                                        </p:tav>
                                      </p:tavLst>
                                    </p:anim>
                                    <p:anim calcmode="lin" valueType="num">
                                      <p:cBhvr>
                                        <p:cTn dur="1000" fill="hold" id="75"/>
                                        <p:tgtEl>
                                          <p:spTgt spid="11"/>
                                        </p:tgtEl>
                                        <p:attrNameLst>
                                          <p:attrName>ppt_h</p:attrName>
                                        </p:attrNameLst>
                                      </p:cBhvr>
                                      <p:tavLst>
                                        <p:tav tm="0">
                                          <p:val>
                                            <p:fltVal val="0"/>
                                          </p:val>
                                        </p:tav>
                                        <p:tav tm="100000">
                                          <p:val>
                                            <p:strVal val="#ppt_h"/>
                                          </p:val>
                                        </p:tav>
                                      </p:tavLst>
                                    </p:anim>
                                    <p:anim calcmode="lin" valueType="num">
                                      <p:cBhvr>
                                        <p:cTn dur="1000" fill="hold" id="76"/>
                                        <p:tgtEl>
                                          <p:spTgt spid="11"/>
                                        </p:tgtEl>
                                        <p:attrNameLst>
                                          <p:attrName>ppt_w</p:attrName>
                                        </p:attrNameLst>
                                      </p:cBhvr>
                                      <p:tavLst>
                                        <p:tav tm="0">
                                          <p:val>
                                            <p:fltVal val="0"/>
                                          </p:val>
                                        </p:tav>
                                        <p:tav tm="100000">
                                          <p:val>
                                            <p:strVal val="#ppt_w"/>
                                          </p:val>
                                        </p:tav>
                                      </p:tavLst>
                                    </p:anim>
                                  </p:childTnLst>
                                </p:cTn>
                              </p:par>
                              <p:par>
                                <p:cTn fill="hold" grpId="1" id="77" nodeType="withEffect" presetClass="entr" presetID="35" presetSubtype="0">
                                  <p:stCondLst>
                                    <p:cond delay="0"/>
                                  </p:stCondLst>
                                  <p:childTnLst>
                                    <p:set>
                                      <p:cBhvr>
                                        <p:cTn dur="1" fill="hold" id="78">
                                          <p:stCondLst>
                                            <p:cond delay="0"/>
                                          </p:stCondLst>
                                        </p:cTn>
                                        <p:tgtEl>
                                          <p:spTgt spid="12"/>
                                        </p:tgtEl>
                                        <p:attrNameLst>
                                          <p:attrName>style.visibility</p:attrName>
                                        </p:attrNameLst>
                                      </p:cBhvr>
                                      <p:to>
                                        <p:strVal val="visible"/>
                                      </p:to>
                                    </p:set>
                                    <p:animEffect filter="fade" transition="in">
                                      <p:cBhvr>
                                        <p:cTn dur="1000" id="79"/>
                                        <p:tgtEl>
                                          <p:spTgt spid="12"/>
                                        </p:tgtEl>
                                      </p:cBhvr>
                                    </p:animEffect>
                                    <p:anim calcmode="lin" valueType="num">
                                      <p:cBhvr>
                                        <p:cTn dur="1000" fill="hold" id="80"/>
                                        <p:tgtEl>
                                          <p:spTgt spid="12"/>
                                        </p:tgtEl>
                                        <p:attrNameLst>
                                          <p:attrName>style.rotation</p:attrName>
                                        </p:attrNameLst>
                                      </p:cBhvr>
                                      <p:tavLst>
                                        <p:tav tm="0">
                                          <p:val>
                                            <p:fltVal val="720"/>
                                          </p:val>
                                        </p:tav>
                                        <p:tav tm="100000">
                                          <p:val>
                                            <p:fltVal val="0"/>
                                          </p:val>
                                        </p:tav>
                                      </p:tavLst>
                                    </p:anim>
                                    <p:anim calcmode="lin" valueType="num">
                                      <p:cBhvr>
                                        <p:cTn dur="1000" fill="hold" id="81"/>
                                        <p:tgtEl>
                                          <p:spTgt spid="12"/>
                                        </p:tgtEl>
                                        <p:attrNameLst>
                                          <p:attrName>ppt_h</p:attrName>
                                        </p:attrNameLst>
                                      </p:cBhvr>
                                      <p:tavLst>
                                        <p:tav tm="0">
                                          <p:val>
                                            <p:fltVal val="0"/>
                                          </p:val>
                                        </p:tav>
                                        <p:tav tm="100000">
                                          <p:val>
                                            <p:strVal val="#ppt_h"/>
                                          </p:val>
                                        </p:tav>
                                      </p:tavLst>
                                    </p:anim>
                                    <p:anim calcmode="lin" valueType="num">
                                      <p:cBhvr>
                                        <p:cTn dur="1000" fill="hold" id="82"/>
                                        <p:tgtEl>
                                          <p:spTgt spid="12"/>
                                        </p:tgtEl>
                                        <p:attrNameLst>
                                          <p:attrName>ppt_w</p:attrName>
                                        </p:attrNameLst>
                                      </p:cBhvr>
                                      <p:tavLst>
                                        <p:tav tm="0">
                                          <p:val>
                                            <p:fltVal val="0"/>
                                          </p:val>
                                        </p:tav>
                                        <p:tav tm="100000">
                                          <p:val>
                                            <p:strVal val="#ppt_w"/>
                                          </p:val>
                                        </p:tav>
                                      </p:tavLst>
                                    </p:anim>
                                  </p:childTnLst>
                                </p:cTn>
                              </p:par>
                              <p:par>
                                <p:cTn fill="hold" grpId="1" id="83" nodeType="withEffect" presetClass="entr" presetID="35" presetSubtype="0">
                                  <p:stCondLst>
                                    <p:cond delay="0"/>
                                  </p:stCondLst>
                                  <p:childTnLst>
                                    <p:set>
                                      <p:cBhvr>
                                        <p:cTn dur="1" fill="hold" id="84">
                                          <p:stCondLst>
                                            <p:cond delay="0"/>
                                          </p:stCondLst>
                                        </p:cTn>
                                        <p:tgtEl>
                                          <p:spTgt spid="22"/>
                                        </p:tgtEl>
                                        <p:attrNameLst>
                                          <p:attrName>style.visibility</p:attrName>
                                        </p:attrNameLst>
                                      </p:cBhvr>
                                      <p:to>
                                        <p:strVal val="visible"/>
                                      </p:to>
                                    </p:set>
                                    <p:animEffect filter="fade" transition="in">
                                      <p:cBhvr>
                                        <p:cTn dur="1000" id="85"/>
                                        <p:tgtEl>
                                          <p:spTgt spid="22"/>
                                        </p:tgtEl>
                                      </p:cBhvr>
                                    </p:animEffect>
                                    <p:anim calcmode="lin" valueType="num">
                                      <p:cBhvr>
                                        <p:cTn dur="1000" fill="hold" id="86"/>
                                        <p:tgtEl>
                                          <p:spTgt spid="22"/>
                                        </p:tgtEl>
                                        <p:attrNameLst>
                                          <p:attrName>style.rotation</p:attrName>
                                        </p:attrNameLst>
                                      </p:cBhvr>
                                      <p:tavLst>
                                        <p:tav tm="0">
                                          <p:val>
                                            <p:fltVal val="720"/>
                                          </p:val>
                                        </p:tav>
                                        <p:tav tm="100000">
                                          <p:val>
                                            <p:fltVal val="0"/>
                                          </p:val>
                                        </p:tav>
                                      </p:tavLst>
                                    </p:anim>
                                    <p:anim calcmode="lin" valueType="num">
                                      <p:cBhvr>
                                        <p:cTn dur="1000" fill="hold" id="87"/>
                                        <p:tgtEl>
                                          <p:spTgt spid="22"/>
                                        </p:tgtEl>
                                        <p:attrNameLst>
                                          <p:attrName>ppt_h</p:attrName>
                                        </p:attrNameLst>
                                      </p:cBhvr>
                                      <p:tavLst>
                                        <p:tav tm="0">
                                          <p:val>
                                            <p:fltVal val="0"/>
                                          </p:val>
                                        </p:tav>
                                        <p:tav tm="100000">
                                          <p:val>
                                            <p:strVal val="#ppt_h"/>
                                          </p:val>
                                        </p:tav>
                                      </p:tavLst>
                                    </p:anim>
                                    <p:anim calcmode="lin" valueType="num">
                                      <p:cBhvr>
                                        <p:cTn dur="1000" fill="hold" id="88"/>
                                        <p:tgtEl>
                                          <p:spTgt spid="22"/>
                                        </p:tgtEl>
                                        <p:attrNameLst>
                                          <p:attrName>ppt_w</p:attrName>
                                        </p:attrNameLst>
                                      </p:cBhvr>
                                      <p:tavLst>
                                        <p:tav tm="0">
                                          <p:val>
                                            <p:fltVal val="0"/>
                                          </p:val>
                                        </p:tav>
                                        <p:tav tm="100000">
                                          <p:val>
                                            <p:strVal val="#ppt_w"/>
                                          </p:val>
                                        </p:tav>
                                      </p:tavLst>
                                    </p:anim>
                                  </p:childTnLst>
                                </p:cTn>
                              </p:par>
                              <p:par>
                                <p:cTn fill="hold" grpId="1" id="89" nodeType="withEffect" presetClass="entr" presetID="35" presetSubtype="0">
                                  <p:stCondLst>
                                    <p:cond delay="0"/>
                                  </p:stCondLst>
                                  <p:childTnLst>
                                    <p:set>
                                      <p:cBhvr>
                                        <p:cTn dur="1" fill="hold" id="90">
                                          <p:stCondLst>
                                            <p:cond delay="0"/>
                                          </p:stCondLst>
                                        </p:cTn>
                                        <p:tgtEl>
                                          <p:spTgt spid="23"/>
                                        </p:tgtEl>
                                        <p:attrNameLst>
                                          <p:attrName>style.visibility</p:attrName>
                                        </p:attrNameLst>
                                      </p:cBhvr>
                                      <p:to>
                                        <p:strVal val="visible"/>
                                      </p:to>
                                    </p:set>
                                    <p:animEffect filter="fade" transition="in">
                                      <p:cBhvr>
                                        <p:cTn dur="1000" id="91"/>
                                        <p:tgtEl>
                                          <p:spTgt spid="23"/>
                                        </p:tgtEl>
                                      </p:cBhvr>
                                    </p:animEffect>
                                    <p:anim calcmode="lin" valueType="num">
                                      <p:cBhvr>
                                        <p:cTn dur="1000" fill="hold" id="92"/>
                                        <p:tgtEl>
                                          <p:spTgt spid="23"/>
                                        </p:tgtEl>
                                        <p:attrNameLst>
                                          <p:attrName>style.rotation</p:attrName>
                                        </p:attrNameLst>
                                      </p:cBhvr>
                                      <p:tavLst>
                                        <p:tav tm="0">
                                          <p:val>
                                            <p:fltVal val="720"/>
                                          </p:val>
                                        </p:tav>
                                        <p:tav tm="100000">
                                          <p:val>
                                            <p:fltVal val="0"/>
                                          </p:val>
                                        </p:tav>
                                      </p:tavLst>
                                    </p:anim>
                                    <p:anim calcmode="lin" valueType="num">
                                      <p:cBhvr>
                                        <p:cTn dur="1000" fill="hold" id="93"/>
                                        <p:tgtEl>
                                          <p:spTgt spid="23"/>
                                        </p:tgtEl>
                                        <p:attrNameLst>
                                          <p:attrName>ppt_h</p:attrName>
                                        </p:attrNameLst>
                                      </p:cBhvr>
                                      <p:tavLst>
                                        <p:tav tm="0">
                                          <p:val>
                                            <p:fltVal val="0"/>
                                          </p:val>
                                        </p:tav>
                                        <p:tav tm="100000">
                                          <p:val>
                                            <p:strVal val="#ppt_h"/>
                                          </p:val>
                                        </p:tav>
                                      </p:tavLst>
                                    </p:anim>
                                    <p:anim calcmode="lin" valueType="num">
                                      <p:cBhvr>
                                        <p:cTn dur="1000" fill="hold" id="94"/>
                                        <p:tgtEl>
                                          <p:spTgt spid="23"/>
                                        </p:tgtEl>
                                        <p:attrNameLst>
                                          <p:attrName>ppt_w</p:attrName>
                                        </p:attrNameLst>
                                      </p:cBhvr>
                                      <p:tavLst>
                                        <p:tav tm="0">
                                          <p:val>
                                            <p:fltVal val="0"/>
                                          </p:val>
                                        </p:tav>
                                        <p:tav tm="100000">
                                          <p:val>
                                            <p:strVal val="#ppt_w"/>
                                          </p:val>
                                        </p:tav>
                                      </p:tavLst>
                                    </p:anim>
                                  </p:childTnLst>
                                </p:cTn>
                              </p:par>
                              <p:par>
                                <p:cTn fill="hold" grpId="1" id="95" nodeType="withEffect" presetClass="entr" presetID="35" presetSubtype="0">
                                  <p:stCondLst>
                                    <p:cond delay="0"/>
                                  </p:stCondLst>
                                  <p:childTnLst>
                                    <p:set>
                                      <p:cBhvr>
                                        <p:cTn dur="1" fill="hold" id="96">
                                          <p:stCondLst>
                                            <p:cond delay="0"/>
                                          </p:stCondLst>
                                        </p:cTn>
                                        <p:tgtEl>
                                          <p:spTgt spid="24"/>
                                        </p:tgtEl>
                                        <p:attrNameLst>
                                          <p:attrName>style.visibility</p:attrName>
                                        </p:attrNameLst>
                                      </p:cBhvr>
                                      <p:to>
                                        <p:strVal val="visible"/>
                                      </p:to>
                                    </p:set>
                                    <p:animEffect filter="fade" transition="in">
                                      <p:cBhvr>
                                        <p:cTn dur="1000" id="97"/>
                                        <p:tgtEl>
                                          <p:spTgt spid="24"/>
                                        </p:tgtEl>
                                      </p:cBhvr>
                                    </p:animEffect>
                                    <p:anim calcmode="lin" valueType="num">
                                      <p:cBhvr>
                                        <p:cTn dur="1000" fill="hold" id="98"/>
                                        <p:tgtEl>
                                          <p:spTgt spid="24"/>
                                        </p:tgtEl>
                                        <p:attrNameLst>
                                          <p:attrName>style.rotation</p:attrName>
                                        </p:attrNameLst>
                                      </p:cBhvr>
                                      <p:tavLst>
                                        <p:tav tm="0">
                                          <p:val>
                                            <p:fltVal val="720"/>
                                          </p:val>
                                        </p:tav>
                                        <p:tav tm="100000">
                                          <p:val>
                                            <p:fltVal val="0"/>
                                          </p:val>
                                        </p:tav>
                                      </p:tavLst>
                                    </p:anim>
                                    <p:anim calcmode="lin" valueType="num">
                                      <p:cBhvr>
                                        <p:cTn dur="1000" fill="hold" id="99"/>
                                        <p:tgtEl>
                                          <p:spTgt spid="24"/>
                                        </p:tgtEl>
                                        <p:attrNameLst>
                                          <p:attrName>ppt_h</p:attrName>
                                        </p:attrNameLst>
                                      </p:cBhvr>
                                      <p:tavLst>
                                        <p:tav tm="0">
                                          <p:val>
                                            <p:fltVal val="0"/>
                                          </p:val>
                                        </p:tav>
                                        <p:tav tm="100000">
                                          <p:val>
                                            <p:strVal val="#ppt_h"/>
                                          </p:val>
                                        </p:tav>
                                      </p:tavLst>
                                    </p:anim>
                                    <p:anim calcmode="lin" valueType="num">
                                      <p:cBhvr>
                                        <p:cTn dur="1000" fill="hold" id="100"/>
                                        <p:tgtEl>
                                          <p:spTgt spid="24"/>
                                        </p:tgtEl>
                                        <p:attrNameLst>
                                          <p:attrName>ppt_w</p:attrName>
                                        </p:attrNameLst>
                                      </p:cBhvr>
                                      <p:tavLst>
                                        <p:tav tm="0">
                                          <p:val>
                                            <p:fltVal val="0"/>
                                          </p:val>
                                        </p:tav>
                                        <p:tav tm="100000">
                                          <p:val>
                                            <p:strVal val="#ppt_w"/>
                                          </p:val>
                                        </p:tav>
                                      </p:tavLst>
                                    </p:anim>
                                  </p:childTnLst>
                                </p:cTn>
                              </p:par>
                              <p:par>
                                <p:cTn fill="hold" grpId="1" id="101" nodeType="withEffect" presetClass="entr" presetID="35" presetSubtype="0">
                                  <p:stCondLst>
                                    <p:cond delay="0"/>
                                  </p:stCondLst>
                                  <p:childTnLst>
                                    <p:set>
                                      <p:cBhvr>
                                        <p:cTn dur="1" fill="hold" id="102">
                                          <p:stCondLst>
                                            <p:cond delay="0"/>
                                          </p:stCondLst>
                                        </p:cTn>
                                        <p:tgtEl>
                                          <p:spTgt spid="25"/>
                                        </p:tgtEl>
                                        <p:attrNameLst>
                                          <p:attrName>style.visibility</p:attrName>
                                        </p:attrNameLst>
                                      </p:cBhvr>
                                      <p:to>
                                        <p:strVal val="visible"/>
                                      </p:to>
                                    </p:set>
                                    <p:animEffect filter="fade" transition="in">
                                      <p:cBhvr>
                                        <p:cTn dur="1000" id="103"/>
                                        <p:tgtEl>
                                          <p:spTgt spid="25"/>
                                        </p:tgtEl>
                                      </p:cBhvr>
                                    </p:animEffect>
                                    <p:anim calcmode="lin" valueType="num">
                                      <p:cBhvr>
                                        <p:cTn dur="1000" fill="hold" id="104"/>
                                        <p:tgtEl>
                                          <p:spTgt spid="25"/>
                                        </p:tgtEl>
                                        <p:attrNameLst>
                                          <p:attrName>style.rotation</p:attrName>
                                        </p:attrNameLst>
                                      </p:cBhvr>
                                      <p:tavLst>
                                        <p:tav tm="0">
                                          <p:val>
                                            <p:fltVal val="720"/>
                                          </p:val>
                                        </p:tav>
                                        <p:tav tm="100000">
                                          <p:val>
                                            <p:fltVal val="0"/>
                                          </p:val>
                                        </p:tav>
                                      </p:tavLst>
                                    </p:anim>
                                    <p:anim calcmode="lin" valueType="num">
                                      <p:cBhvr>
                                        <p:cTn dur="1000" fill="hold" id="105"/>
                                        <p:tgtEl>
                                          <p:spTgt spid="25"/>
                                        </p:tgtEl>
                                        <p:attrNameLst>
                                          <p:attrName>ppt_h</p:attrName>
                                        </p:attrNameLst>
                                      </p:cBhvr>
                                      <p:tavLst>
                                        <p:tav tm="0">
                                          <p:val>
                                            <p:fltVal val="0"/>
                                          </p:val>
                                        </p:tav>
                                        <p:tav tm="100000">
                                          <p:val>
                                            <p:strVal val="#ppt_h"/>
                                          </p:val>
                                        </p:tav>
                                      </p:tavLst>
                                    </p:anim>
                                    <p:anim calcmode="lin" valueType="num">
                                      <p:cBhvr>
                                        <p:cTn dur="1000" fill="hold" id="106"/>
                                        <p:tgtEl>
                                          <p:spTgt spid="25"/>
                                        </p:tgtEl>
                                        <p:attrNameLst>
                                          <p:attrName>ppt_w</p:attrName>
                                        </p:attrNameLst>
                                      </p:cBhvr>
                                      <p:tavLst>
                                        <p:tav tm="0">
                                          <p:val>
                                            <p:fltVal val="0"/>
                                          </p:val>
                                        </p:tav>
                                        <p:tav tm="100000">
                                          <p:val>
                                            <p:strVal val="#ppt_w"/>
                                          </p:val>
                                        </p:tav>
                                      </p:tavLst>
                                    </p:anim>
                                  </p:childTnLst>
                                </p:cTn>
                              </p:par>
                            </p:childTnLst>
                          </p:cTn>
                        </p:par>
                        <p:par>
                          <p:cTn fill="hold" id="107" nodeType="afterGroup">
                            <p:stCondLst>
                              <p:cond delay="1500"/>
                            </p:stCondLst>
                            <p:childTnLst>
                              <p:par>
                                <p:cTn fill="hold" grpId="0" id="108" nodeType="afterEffect" presetClass="entr" presetID="23" presetSubtype="528">
                                  <p:stCondLst>
                                    <p:cond delay="0"/>
                                  </p:stCondLst>
                                  <p:childTnLst>
                                    <p:set>
                                      <p:cBhvr>
                                        <p:cTn dur="1" fill="hold" id="109">
                                          <p:stCondLst>
                                            <p:cond delay="0"/>
                                          </p:stCondLst>
                                        </p:cTn>
                                        <p:tgtEl>
                                          <p:spTgt spid="15"/>
                                        </p:tgtEl>
                                        <p:attrNameLst>
                                          <p:attrName>style.visibility</p:attrName>
                                        </p:attrNameLst>
                                      </p:cBhvr>
                                      <p:to>
                                        <p:strVal val="visible"/>
                                      </p:to>
                                    </p:set>
                                    <p:anim calcmode="lin" valueType="num">
                                      <p:cBhvr>
                                        <p:cTn dur="1500" fill="hold" id="110"/>
                                        <p:tgtEl>
                                          <p:spTgt spid="15"/>
                                        </p:tgtEl>
                                        <p:attrNameLst>
                                          <p:attrName>ppt_w</p:attrName>
                                        </p:attrNameLst>
                                      </p:cBhvr>
                                      <p:tavLst>
                                        <p:tav tm="0">
                                          <p:val>
                                            <p:fltVal val="0"/>
                                          </p:val>
                                        </p:tav>
                                        <p:tav tm="100000">
                                          <p:val>
                                            <p:strVal val="#ppt_w"/>
                                          </p:val>
                                        </p:tav>
                                      </p:tavLst>
                                    </p:anim>
                                    <p:anim calcmode="lin" valueType="num">
                                      <p:cBhvr>
                                        <p:cTn dur="1500" fill="hold" id="111"/>
                                        <p:tgtEl>
                                          <p:spTgt spid="15"/>
                                        </p:tgtEl>
                                        <p:attrNameLst>
                                          <p:attrName>ppt_h</p:attrName>
                                        </p:attrNameLst>
                                      </p:cBhvr>
                                      <p:tavLst>
                                        <p:tav tm="0">
                                          <p:val>
                                            <p:fltVal val="0"/>
                                          </p:val>
                                        </p:tav>
                                        <p:tav tm="100000">
                                          <p:val>
                                            <p:strVal val="#ppt_h"/>
                                          </p:val>
                                        </p:tav>
                                      </p:tavLst>
                                    </p:anim>
                                    <p:anim calcmode="lin" valueType="num">
                                      <p:cBhvr>
                                        <p:cTn dur="1500" fill="hold" id="112"/>
                                        <p:tgtEl>
                                          <p:spTgt spid="15"/>
                                        </p:tgtEl>
                                        <p:attrNameLst>
                                          <p:attrName>ppt_x</p:attrName>
                                        </p:attrNameLst>
                                      </p:cBhvr>
                                      <p:tavLst>
                                        <p:tav tm="0">
                                          <p:val>
                                            <p:fltVal val="0.5"/>
                                          </p:val>
                                        </p:tav>
                                        <p:tav tm="100000">
                                          <p:val>
                                            <p:strVal val="#ppt_x"/>
                                          </p:val>
                                        </p:tav>
                                      </p:tavLst>
                                    </p:anim>
                                    <p:anim calcmode="lin" valueType="num">
                                      <p:cBhvr>
                                        <p:cTn dur="1500" fill="hold" id="113"/>
                                        <p:tgtEl>
                                          <p:spTgt spid="15"/>
                                        </p:tgtEl>
                                        <p:attrNameLst>
                                          <p:attrName>ppt_y</p:attrName>
                                        </p:attrNameLst>
                                      </p:cBhvr>
                                      <p:tavLst>
                                        <p:tav tm="0">
                                          <p:val>
                                            <p:fltVal val="0.5"/>
                                          </p:val>
                                        </p:tav>
                                        <p:tav tm="100000">
                                          <p:val>
                                            <p:strVal val="#ppt_y"/>
                                          </p:val>
                                        </p:tav>
                                      </p:tavLst>
                                    </p:anim>
                                  </p:childTnLst>
                                </p:cTn>
                              </p:par>
                              <p:par>
                                <p:cTn fill="hold" grpId="0" id="114" nodeType="withEffect" presetClass="entr" presetID="23" presetSubtype="528">
                                  <p:stCondLst>
                                    <p:cond delay="0"/>
                                  </p:stCondLst>
                                  <p:childTnLst>
                                    <p:set>
                                      <p:cBhvr>
                                        <p:cTn dur="1" fill="hold" id="115">
                                          <p:stCondLst>
                                            <p:cond delay="0"/>
                                          </p:stCondLst>
                                        </p:cTn>
                                        <p:tgtEl>
                                          <p:spTgt spid="26"/>
                                        </p:tgtEl>
                                        <p:attrNameLst>
                                          <p:attrName>style.visibility</p:attrName>
                                        </p:attrNameLst>
                                      </p:cBhvr>
                                      <p:to>
                                        <p:strVal val="visible"/>
                                      </p:to>
                                    </p:set>
                                    <p:anim calcmode="lin" valueType="num">
                                      <p:cBhvr>
                                        <p:cTn dur="1500" fill="hold" id="116"/>
                                        <p:tgtEl>
                                          <p:spTgt spid="26"/>
                                        </p:tgtEl>
                                        <p:attrNameLst>
                                          <p:attrName>ppt_w</p:attrName>
                                        </p:attrNameLst>
                                      </p:cBhvr>
                                      <p:tavLst>
                                        <p:tav tm="0">
                                          <p:val>
                                            <p:fltVal val="0"/>
                                          </p:val>
                                        </p:tav>
                                        <p:tav tm="100000">
                                          <p:val>
                                            <p:strVal val="#ppt_w"/>
                                          </p:val>
                                        </p:tav>
                                      </p:tavLst>
                                    </p:anim>
                                    <p:anim calcmode="lin" valueType="num">
                                      <p:cBhvr>
                                        <p:cTn dur="1500" fill="hold" id="117"/>
                                        <p:tgtEl>
                                          <p:spTgt spid="26"/>
                                        </p:tgtEl>
                                        <p:attrNameLst>
                                          <p:attrName>ppt_h</p:attrName>
                                        </p:attrNameLst>
                                      </p:cBhvr>
                                      <p:tavLst>
                                        <p:tav tm="0">
                                          <p:val>
                                            <p:fltVal val="0"/>
                                          </p:val>
                                        </p:tav>
                                        <p:tav tm="100000">
                                          <p:val>
                                            <p:strVal val="#ppt_h"/>
                                          </p:val>
                                        </p:tav>
                                      </p:tavLst>
                                    </p:anim>
                                    <p:anim calcmode="lin" valueType="num">
                                      <p:cBhvr>
                                        <p:cTn dur="1500" fill="hold" id="118"/>
                                        <p:tgtEl>
                                          <p:spTgt spid="26"/>
                                        </p:tgtEl>
                                        <p:attrNameLst>
                                          <p:attrName>ppt_x</p:attrName>
                                        </p:attrNameLst>
                                      </p:cBhvr>
                                      <p:tavLst>
                                        <p:tav tm="0">
                                          <p:val>
                                            <p:fltVal val="0.5"/>
                                          </p:val>
                                        </p:tav>
                                        <p:tav tm="100000">
                                          <p:val>
                                            <p:strVal val="#ppt_x"/>
                                          </p:val>
                                        </p:tav>
                                      </p:tavLst>
                                    </p:anim>
                                    <p:anim calcmode="lin" valueType="num">
                                      <p:cBhvr>
                                        <p:cTn dur="1500" fill="hold" id="119"/>
                                        <p:tgtEl>
                                          <p:spTgt spid="26"/>
                                        </p:tgtEl>
                                        <p:attrNameLst>
                                          <p:attrName>ppt_y</p:attrName>
                                        </p:attrNameLst>
                                      </p:cBhvr>
                                      <p:tavLst>
                                        <p:tav tm="0">
                                          <p:val>
                                            <p:fltVal val="0.5"/>
                                          </p:val>
                                        </p:tav>
                                        <p:tav tm="100000">
                                          <p:val>
                                            <p:strVal val="#ppt_y"/>
                                          </p:val>
                                        </p:tav>
                                      </p:tavLst>
                                    </p:anim>
                                  </p:childTnLst>
                                </p:cTn>
                              </p:par>
                            </p:childTnLst>
                          </p:cTn>
                        </p:par>
                        <p:par>
                          <p:cTn fill="hold" id="120" nodeType="afterGroup">
                            <p:stCondLst>
                              <p:cond delay="3000"/>
                            </p:stCondLst>
                            <p:childTnLst>
                              <p:par>
                                <p:cTn fill="hold" grpId="0" id="121" nodeType="afterEffect" presetClass="entr" presetID="22" presetSubtype="8">
                                  <p:stCondLst>
                                    <p:cond delay="0"/>
                                  </p:stCondLst>
                                  <p:childTnLst>
                                    <p:set>
                                      <p:cBhvr>
                                        <p:cTn dur="1" fill="hold" id="122">
                                          <p:stCondLst>
                                            <p:cond delay="0"/>
                                          </p:stCondLst>
                                        </p:cTn>
                                        <p:tgtEl>
                                          <p:spTgt spid="18"/>
                                        </p:tgtEl>
                                        <p:attrNameLst>
                                          <p:attrName>style.visibility</p:attrName>
                                        </p:attrNameLst>
                                      </p:cBhvr>
                                      <p:to>
                                        <p:strVal val="visible"/>
                                      </p:to>
                                    </p:set>
                                    <p:animEffect filter="wipe(left)" transition="in">
                                      <p:cBhvr>
                                        <p:cTn dur="500" id="123"/>
                                        <p:tgtEl>
                                          <p:spTgt spid="18"/>
                                        </p:tgtEl>
                                      </p:cBhvr>
                                    </p:animEffect>
                                  </p:childTnLst>
                                </p:cTn>
                              </p:par>
                              <p:par>
                                <p:cTn fill="hold" grpId="0" id="124" nodeType="withEffect" presetClass="entr" presetID="22" presetSubtype="8">
                                  <p:stCondLst>
                                    <p:cond delay="0"/>
                                  </p:stCondLst>
                                  <p:childTnLst>
                                    <p:set>
                                      <p:cBhvr>
                                        <p:cTn dur="1" fill="hold" id="125">
                                          <p:stCondLst>
                                            <p:cond delay="0"/>
                                          </p:stCondLst>
                                        </p:cTn>
                                        <p:tgtEl>
                                          <p:spTgt spid="19"/>
                                        </p:tgtEl>
                                        <p:attrNameLst>
                                          <p:attrName>style.visibility</p:attrName>
                                        </p:attrNameLst>
                                      </p:cBhvr>
                                      <p:to>
                                        <p:strVal val="visible"/>
                                      </p:to>
                                    </p:set>
                                    <p:animEffect filter="wipe(left)" transition="in">
                                      <p:cBhvr>
                                        <p:cTn dur="500" id="126"/>
                                        <p:tgtEl>
                                          <p:spTgt spid="19"/>
                                        </p:tgtEl>
                                      </p:cBhvr>
                                    </p:animEffect>
                                  </p:childTnLst>
                                </p:cTn>
                              </p:par>
                            </p:childTnLst>
                          </p:cTn>
                        </p:par>
                        <p:par>
                          <p:cTn fill="hold" id="127" nodeType="afterGroup">
                            <p:stCondLst>
                              <p:cond delay="3500"/>
                            </p:stCondLst>
                            <p:childTnLst>
                              <p:par>
                                <p:cTn fill="hold" grpId="0" id="128" nodeType="afterEffect" presetClass="entr" presetID="22" presetSubtype="8">
                                  <p:stCondLst>
                                    <p:cond delay="0"/>
                                  </p:stCondLst>
                                  <p:childTnLst>
                                    <p:set>
                                      <p:cBhvr>
                                        <p:cTn dur="1" fill="hold" id="129">
                                          <p:stCondLst>
                                            <p:cond delay="0"/>
                                          </p:stCondLst>
                                        </p:cTn>
                                        <p:tgtEl>
                                          <p:spTgt spid="13"/>
                                        </p:tgtEl>
                                        <p:attrNameLst>
                                          <p:attrName>style.visibility</p:attrName>
                                        </p:attrNameLst>
                                      </p:cBhvr>
                                      <p:to>
                                        <p:strVal val="visible"/>
                                      </p:to>
                                    </p:set>
                                    <p:animEffect filter="wipe(left)" transition="in">
                                      <p:cBhvr>
                                        <p:cTn dur="500" id="130"/>
                                        <p:tgtEl>
                                          <p:spTgt spid="13"/>
                                        </p:tgtEl>
                                      </p:cBhvr>
                                    </p:animEffect>
                                  </p:childTnLst>
                                </p:cTn>
                              </p:par>
                              <p:par>
                                <p:cTn fill="hold" grpId="0" id="131" nodeType="withEffect" presetClass="entr" presetID="22" presetSubtype="8">
                                  <p:stCondLst>
                                    <p:cond delay="0"/>
                                  </p:stCondLst>
                                  <p:childTnLst>
                                    <p:set>
                                      <p:cBhvr>
                                        <p:cTn dur="1" fill="hold" id="132">
                                          <p:stCondLst>
                                            <p:cond delay="0"/>
                                          </p:stCondLst>
                                        </p:cTn>
                                        <p:tgtEl>
                                          <p:spTgt spid="14"/>
                                        </p:tgtEl>
                                        <p:attrNameLst>
                                          <p:attrName>style.visibility</p:attrName>
                                        </p:attrNameLst>
                                      </p:cBhvr>
                                      <p:to>
                                        <p:strVal val="visible"/>
                                      </p:to>
                                    </p:set>
                                    <p:animEffect filter="wipe(left)" transition="in">
                                      <p:cBhvr>
                                        <p:cTn dur="500" id="133"/>
                                        <p:tgtEl>
                                          <p:spTgt spid="14"/>
                                        </p:tgtEl>
                                      </p:cBhvr>
                                    </p:animEffect>
                                  </p:childTnLst>
                                </p:cTn>
                              </p:par>
                            </p:childTnLst>
                          </p:cTn>
                        </p:par>
                        <p:par>
                          <p:cTn fill="hold" id="134" nodeType="afterGroup">
                            <p:stCondLst>
                              <p:cond delay="4000"/>
                            </p:stCondLst>
                            <p:childTnLst>
                              <p:par>
                                <p:cTn fill="hold" grpId="0" id="135" nodeType="afterEffect" presetClass="entr" presetID="22" presetSubtype="8">
                                  <p:stCondLst>
                                    <p:cond delay="0"/>
                                  </p:stCondLst>
                                  <p:childTnLst>
                                    <p:set>
                                      <p:cBhvr>
                                        <p:cTn dur="1" fill="hold" id="136">
                                          <p:stCondLst>
                                            <p:cond delay="0"/>
                                          </p:stCondLst>
                                        </p:cTn>
                                        <p:tgtEl>
                                          <p:spTgt spid="20"/>
                                        </p:tgtEl>
                                        <p:attrNameLst>
                                          <p:attrName>style.visibility</p:attrName>
                                        </p:attrNameLst>
                                      </p:cBhvr>
                                      <p:to>
                                        <p:strVal val="visible"/>
                                      </p:to>
                                    </p:set>
                                    <p:animEffect filter="wipe(left)" transition="in">
                                      <p:cBhvr>
                                        <p:cTn dur="500" id="137"/>
                                        <p:tgtEl>
                                          <p:spTgt spid="20"/>
                                        </p:tgtEl>
                                      </p:cBhvr>
                                    </p:animEffect>
                                  </p:childTnLst>
                                </p:cTn>
                              </p:par>
                              <p:par>
                                <p:cTn fill="hold" grpId="0" id="138" nodeType="withEffect" presetClass="entr" presetID="22" presetSubtype="8">
                                  <p:stCondLst>
                                    <p:cond delay="0"/>
                                  </p:stCondLst>
                                  <p:childTnLst>
                                    <p:set>
                                      <p:cBhvr>
                                        <p:cTn dur="1" fill="hold" id="139">
                                          <p:stCondLst>
                                            <p:cond delay="0"/>
                                          </p:stCondLst>
                                        </p:cTn>
                                        <p:tgtEl>
                                          <p:spTgt spid="21"/>
                                        </p:tgtEl>
                                        <p:attrNameLst>
                                          <p:attrName>style.visibility</p:attrName>
                                        </p:attrNameLst>
                                      </p:cBhvr>
                                      <p:to>
                                        <p:strVal val="visible"/>
                                      </p:to>
                                    </p:set>
                                    <p:animEffect filter="wipe(left)" transition="in">
                                      <p:cBhvr>
                                        <p:cTn dur="500" id="140"/>
                                        <p:tgtEl>
                                          <p:spTgt spid="21"/>
                                        </p:tgtEl>
                                      </p:cBhvr>
                                    </p:animEffect>
                                  </p:childTnLst>
                                </p:cTn>
                              </p:par>
                            </p:childTnLst>
                          </p:cTn>
                        </p:par>
                        <p:par>
                          <p:cTn fill="hold" id="141" nodeType="afterGroup">
                            <p:stCondLst>
                              <p:cond delay="4500"/>
                            </p:stCondLst>
                            <p:childTnLst>
                              <p:par>
                                <p:cTn fill="hold" grpId="0" id="142" nodeType="afterEffect" presetClass="entr" presetID="22" presetSubtype="8">
                                  <p:stCondLst>
                                    <p:cond delay="0"/>
                                  </p:stCondLst>
                                  <p:childTnLst>
                                    <p:set>
                                      <p:cBhvr>
                                        <p:cTn dur="1" fill="hold" id="143">
                                          <p:stCondLst>
                                            <p:cond delay="0"/>
                                          </p:stCondLst>
                                        </p:cTn>
                                        <p:tgtEl>
                                          <p:spTgt spid="16"/>
                                        </p:tgtEl>
                                        <p:attrNameLst>
                                          <p:attrName>style.visibility</p:attrName>
                                        </p:attrNameLst>
                                      </p:cBhvr>
                                      <p:to>
                                        <p:strVal val="visible"/>
                                      </p:to>
                                    </p:set>
                                    <p:animEffect filter="wipe(left)" transition="in">
                                      <p:cBhvr>
                                        <p:cTn dur="500" id="144"/>
                                        <p:tgtEl>
                                          <p:spTgt spid="16"/>
                                        </p:tgtEl>
                                      </p:cBhvr>
                                    </p:animEffect>
                                  </p:childTnLst>
                                </p:cTn>
                              </p:par>
                              <p:par>
                                <p:cTn fill="hold" grpId="0" id="145" nodeType="withEffect" presetClass="entr" presetID="22" presetSubtype="8">
                                  <p:stCondLst>
                                    <p:cond delay="0"/>
                                  </p:stCondLst>
                                  <p:childTnLst>
                                    <p:set>
                                      <p:cBhvr>
                                        <p:cTn dur="1" fill="hold" id="146">
                                          <p:stCondLst>
                                            <p:cond delay="0"/>
                                          </p:stCondLst>
                                        </p:cTn>
                                        <p:tgtEl>
                                          <p:spTgt spid="17"/>
                                        </p:tgtEl>
                                        <p:attrNameLst>
                                          <p:attrName>style.visibility</p:attrName>
                                        </p:attrNameLst>
                                      </p:cBhvr>
                                      <p:to>
                                        <p:strVal val="visible"/>
                                      </p:to>
                                    </p:set>
                                    <p:animEffect filter="wipe(left)" transition="in">
                                      <p:cBhvr>
                                        <p:cTn dur="500" id="147"/>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1" spid="9"/>
      <p:bldP grpId="0" spid="10"/>
      <p:bldP grpId="1" spid="10"/>
      <p:bldP grpId="0" spid="11"/>
      <p:bldP grpId="1" spid="11"/>
      <p:bldP grpId="0" spid="12"/>
      <p:bldP grpId="1" spid="12"/>
      <p:bldP grpId="0" spid="13"/>
      <p:bldP grpId="0" spid="14"/>
      <p:bldP grpId="0" spid="15"/>
      <p:bldP grpId="0" spid="16"/>
      <p:bldP grpId="0" spid="17"/>
      <p:bldP grpId="0" spid="18"/>
      <p:bldP grpId="0" spid="19"/>
      <p:bldP grpId="0" spid="20"/>
      <p:bldP grpId="0" spid="21"/>
      <p:bldP grpId="0" spid="22"/>
      <p:bldP grpId="1" spid="22"/>
      <p:bldP grpId="0" spid="23"/>
      <p:bldP grpId="1" spid="23"/>
      <p:bldP grpId="0" spid="24"/>
      <p:bldP grpId="1" spid="24"/>
      <p:bldP grpId="0" spid="25"/>
      <p:bldP grpId="1" spid="25"/>
      <p:bldP grpId="0" spid="2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Oval 15">
            <a:extLst>
              <a:ext uri="{FF2B5EF4-FFF2-40B4-BE49-F238E27FC236}">
                <a16:creationId xmlns:a16="http://schemas.microsoft.com/office/drawing/2014/main" id="{331E618D-84B0-46EA-9AD4-55CF9E85085F}"/>
              </a:ext>
            </a:extLst>
          </p:cNvPr>
          <p:cNvSpPr>
            <a:spLocks noChangeArrowheads="1"/>
          </p:cNvSpPr>
          <p:nvPr/>
        </p:nvSpPr>
        <p:spPr bwMode="auto">
          <a:xfrm>
            <a:off x="7686866" y="2040709"/>
            <a:ext cx="466832" cy="466976"/>
          </a:xfrm>
          <a:prstGeom prst="ellipse">
            <a:avLst/>
          </a:prstGeom>
          <a:solidFill>
            <a:srgbClr val="769867"/>
          </a:solidFill>
          <a:ln>
            <a:noFill/>
          </a:ln>
        </p:spPr>
        <p:txBody>
          <a:bodyPr/>
          <a:lstStyle/>
          <a:p>
            <a:endParaRPr altLang="en-US" lang="zh-CN" sz="3600">
              <a:solidFill>
                <a:schemeClr val="bg1">
                  <a:lumMod val="50000"/>
                </a:schemeClr>
              </a:solidFill>
            </a:endParaRPr>
          </a:p>
        </p:txBody>
      </p:sp>
      <p:sp>
        <p:nvSpPr>
          <p:cNvPr id="9" name="Oval 16">
            <a:extLst>
              <a:ext uri="{FF2B5EF4-FFF2-40B4-BE49-F238E27FC236}">
                <a16:creationId xmlns:a16="http://schemas.microsoft.com/office/drawing/2014/main" id="{F0E665E1-5ADD-41CE-BFA6-180F0EAC9810}"/>
              </a:ext>
            </a:extLst>
          </p:cNvPr>
          <p:cNvSpPr>
            <a:spLocks noChangeArrowheads="1"/>
          </p:cNvSpPr>
          <p:nvPr/>
        </p:nvSpPr>
        <p:spPr bwMode="auto">
          <a:xfrm>
            <a:off x="7686866" y="3079961"/>
            <a:ext cx="466832" cy="466976"/>
          </a:xfrm>
          <a:prstGeom prst="ellipse">
            <a:avLst/>
          </a:prstGeom>
          <a:solidFill>
            <a:srgbClr val="769867"/>
          </a:solidFill>
          <a:ln>
            <a:noFill/>
          </a:ln>
        </p:spPr>
        <p:txBody>
          <a:bodyPr/>
          <a:lstStyle/>
          <a:p>
            <a:endParaRPr altLang="en-US" lang="zh-CN" sz="3600">
              <a:solidFill>
                <a:schemeClr val="bg1">
                  <a:lumMod val="50000"/>
                </a:schemeClr>
              </a:solidFill>
            </a:endParaRPr>
          </a:p>
        </p:txBody>
      </p:sp>
      <p:sp>
        <p:nvSpPr>
          <p:cNvPr id="10" name="Oval 17">
            <a:extLst>
              <a:ext uri="{FF2B5EF4-FFF2-40B4-BE49-F238E27FC236}">
                <a16:creationId xmlns:a16="http://schemas.microsoft.com/office/drawing/2014/main" id="{68CEF932-CBD4-4C3E-B676-882FD575F05B}"/>
              </a:ext>
            </a:extLst>
          </p:cNvPr>
          <p:cNvSpPr>
            <a:spLocks noChangeArrowheads="1"/>
          </p:cNvSpPr>
          <p:nvPr/>
        </p:nvSpPr>
        <p:spPr bwMode="auto">
          <a:xfrm>
            <a:off x="7686866" y="4123789"/>
            <a:ext cx="466832" cy="462398"/>
          </a:xfrm>
          <a:prstGeom prst="ellipse">
            <a:avLst/>
          </a:prstGeom>
          <a:solidFill>
            <a:srgbClr val="769867"/>
          </a:solidFill>
          <a:ln>
            <a:noFill/>
          </a:ln>
        </p:spPr>
        <p:txBody>
          <a:bodyPr/>
          <a:lstStyle/>
          <a:p>
            <a:endParaRPr altLang="en-US" lang="zh-CN" sz="3600">
              <a:solidFill>
                <a:schemeClr val="bg1">
                  <a:lumMod val="50000"/>
                </a:schemeClr>
              </a:solidFill>
            </a:endParaRPr>
          </a:p>
        </p:txBody>
      </p:sp>
      <p:sp>
        <p:nvSpPr>
          <p:cNvPr id="11" name="Oval 18">
            <a:extLst>
              <a:ext uri="{FF2B5EF4-FFF2-40B4-BE49-F238E27FC236}">
                <a16:creationId xmlns:a16="http://schemas.microsoft.com/office/drawing/2014/main" id="{7F39CF8E-105C-44B2-A634-235829B95598}"/>
              </a:ext>
            </a:extLst>
          </p:cNvPr>
          <p:cNvSpPr>
            <a:spLocks noChangeArrowheads="1"/>
          </p:cNvSpPr>
          <p:nvPr/>
        </p:nvSpPr>
        <p:spPr bwMode="auto">
          <a:xfrm>
            <a:off x="7686866" y="5151593"/>
            <a:ext cx="466832" cy="466976"/>
          </a:xfrm>
          <a:prstGeom prst="ellipse">
            <a:avLst/>
          </a:prstGeom>
          <a:solidFill>
            <a:srgbClr val="769867"/>
          </a:solidFill>
          <a:ln>
            <a:noFill/>
          </a:ln>
        </p:spPr>
        <p:txBody>
          <a:bodyPr/>
          <a:lstStyle/>
          <a:p>
            <a:endParaRPr altLang="en-US" lang="zh-CN" sz="3600">
              <a:solidFill>
                <a:schemeClr val="bg1">
                  <a:lumMod val="50000"/>
                </a:schemeClr>
              </a:solidFill>
            </a:endParaRPr>
          </a:p>
        </p:txBody>
      </p:sp>
      <p:grpSp>
        <p:nvGrpSpPr>
          <p:cNvPr id="12" name="Group 19">
            <a:extLst>
              <a:ext uri="{FF2B5EF4-FFF2-40B4-BE49-F238E27FC236}">
                <a16:creationId xmlns:a16="http://schemas.microsoft.com/office/drawing/2014/main" id="{60B48E68-5673-4F9E-8187-C7D94C55A683}"/>
              </a:ext>
            </a:extLst>
          </p:cNvPr>
          <p:cNvGrpSpPr/>
          <p:nvPr/>
        </p:nvGrpSpPr>
        <p:grpSpPr>
          <a:xfrm>
            <a:off x="4684458" y="1985771"/>
            <a:ext cx="2498923" cy="3644243"/>
            <a:chExt cx="1335" cy="1947"/>
          </a:xfrm>
        </p:grpSpPr>
        <p:sp>
          <p:nvSpPr>
            <p:cNvPr id="13" name="Freeform 20">
              <a:extLst>
                <a:ext uri="{FF2B5EF4-FFF2-40B4-BE49-F238E27FC236}">
                  <a16:creationId xmlns:a16="http://schemas.microsoft.com/office/drawing/2014/main" id="{8966BC73-B623-4A9E-89E3-A1BE899944EC}"/>
                </a:ext>
              </a:extLst>
            </p:cNvPr>
            <p:cNvSpPr>
              <a:spLocks noEditPoints="1"/>
            </p:cNvSpPr>
            <p:nvPr/>
          </p:nvSpPr>
          <p:spPr bwMode="auto">
            <a:xfrm>
              <a:off x="0" y="0"/>
              <a:ext cx="1335" cy="1609"/>
            </a:xfrm>
            <a:custGeom>
              <a:gdLst>
                <a:gd fmla="*/ 282 w 565" name="T0"/>
                <a:gd fmla="*/ 0 h 681" name="T1"/>
                <a:gd fmla="*/ 0 w 565" name="T2"/>
                <a:gd fmla="*/ 283 h 681" name="T3"/>
                <a:gd fmla="*/ 72 w 565" name="T4"/>
                <a:gd fmla="*/ 472 h 681" name="T5"/>
                <a:gd fmla="*/ 72 w 565" name="T6"/>
                <a:gd fmla="*/ 472 h 681" name="T7"/>
                <a:gd fmla="*/ 73 w 565" name="T8"/>
                <a:gd fmla="*/ 473 h 681" name="T9"/>
                <a:gd fmla="*/ 85 w 565" name="T10"/>
                <a:gd fmla="*/ 486 h 681" name="T11"/>
                <a:gd fmla="*/ 151 w 565" name="T12"/>
                <a:gd fmla="*/ 568 h 681" name="T13"/>
                <a:gd fmla="*/ 232 w 565" name="T14"/>
                <a:gd fmla="*/ 681 h 681" name="T15"/>
                <a:gd fmla="*/ 275 w 565" name="T16"/>
                <a:gd fmla="*/ 681 h 681" name="T17"/>
                <a:gd fmla="*/ 289 w 565" name="T18"/>
                <a:gd fmla="*/ 681 h 681" name="T19"/>
                <a:gd fmla="*/ 332 w 565" name="T20"/>
                <a:gd fmla="*/ 681 h 681" name="T21"/>
                <a:gd fmla="*/ 414 w 565" name="T22"/>
                <a:gd fmla="*/ 568 h 681" name="T23"/>
                <a:gd fmla="*/ 477 w 565" name="T24"/>
                <a:gd fmla="*/ 488 h 681" name="T25"/>
                <a:gd fmla="*/ 565 w 565" name="T26"/>
                <a:gd fmla="*/ 283 h 681" name="T27"/>
                <a:gd fmla="*/ 282 w 565" name="T28"/>
                <a:gd fmla="*/ 0 h 681" name="T29"/>
                <a:gd fmla="*/ 388 w 565" name="T30"/>
                <a:gd fmla="*/ 410 h 681" name="T31"/>
                <a:gd fmla="*/ 354 w 565" name="T32"/>
                <a:gd fmla="*/ 455 h 681" name="T33"/>
                <a:gd fmla="*/ 309 w 565" name="T34"/>
                <a:gd fmla="*/ 520 h 681" name="T35"/>
                <a:gd fmla="*/ 286 w 565" name="T36"/>
                <a:gd fmla="*/ 520 h 681" name="T37"/>
                <a:gd fmla="*/ 279 w 565" name="T38"/>
                <a:gd fmla="*/ 520 h 681" name="T39"/>
                <a:gd fmla="*/ 255 w 565" name="T40"/>
                <a:gd fmla="*/ 520 h 681" name="T41"/>
                <a:gd fmla="*/ 211 w 565" name="T42"/>
                <a:gd fmla="*/ 455 h 681" name="T43"/>
                <a:gd fmla="*/ 176 w 565" name="T44"/>
                <a:gd fmla="*/ 408 h 681" name="T45"/>
                <a:gd fmla="*/ 169 w 565" name="T46"/>
                <a:gd fmla="*/ 401 h 681" name="T47"/>
                <a:gd fmla="*/ 168 w 565" name="T48"/>
                <a:gd fmla="*/ 400 h 681" name="T49"/>
                <a:gd fmla="*/ 168 w 565" name="T50"/>
                <a:gd fmla="*/ 400 h 681" name="T51"/>
                <a:gd fmla="*/ 129 w 565" name="T52"/>
                <a:gd fmla="*/ 292 h 681" name="T53"/>
                <a:gd fmla="*/ 282 w 565" name="T54"/>
                <a:gd fmla="*/ 129 h 681" name="T55"/>
                <a:gd fmla="*/ 436 w 565" name="T56"/>
                <a:gd fmla="*/ 292 h 681" name="T57"/>
                <a:gd fmla="*/ 388 w 565" name="T58"/>
                <a:gd fmla="*/ 410 h 681"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81" w="565">
                  <a:moveTo>
                    <a:pt x="282" y="0"/>
                  </a:moveTo>
                  <a:cubicBezTo>
                    <a:pt x="126" y="0"/>
                    <a:pt x="0" y="127"/>
                    <a:pt x="0" y="283"/>
                  </a:cubicBezTo>
                  <a:cubicBezTo>
                    <a:pt x="0" y="356"/>
                    <a:pt x="27" y="422"/>
                    <a:pt x="72" y="472"/>
                  </a:cubicBezTo>
                  <a:cubicBezTo>
                    <a:pt x="72" y="472"/>
                    <a:pt x="72" y="472"/>
                    <a:pt x="72" y="472"/>
                  </a:cubicBezTo>
                  <a:cubicBezTo>
                    <a:pt x="72" y="472"/>
                    <a:pt x="72" y="473"/>
                    <a:pt x="73" y="473"/>
                  </a:cubicBezTo>
                  <a:cubicBezTo>
                    <a:pt x="77" y="478"/>
                    <a:pt x="81" y="482"/>
                    <a:pt x="85" y="486"/>
                  </a:cubicBezTo>
                  <a:cubicBezTo>
                    <a:pt x="102" y="504"/>
                    <a:pt x="131" y="536"/>
                    <a:pt x="151" y="568"/>
                  </a:cubicBezTo>
                  <a:cubicBezTo>
                    <a:pt x="180" y="615"/>
                    <a:pt x="165" y="681"/>
                    <a:pt x="232" y="681"/>
                  </a:cubicBezTo>
                  <a:cubicBezTo>
                    <a:pt x="275" y="681"/>
                    <a:pt x="275" y="681"/>
                    <a:pt x="275" y="681"/>
                  </a:cubicBezTo>
                  <a:cubicBezTo>
                    <a:pt x="289" y="681"/>
                    <a:pt x="289" y="681"/>
                    <a:pt x="289" y="681"/>
                  </a:cubicBezTo>
                  <a:cubicBezTo>
                    <a:pt x="332" y="681"/>
                    <a:pt x="332" y="681"/>
                    <a:pt x="332" y="681"/>
                  </a:cubicBezTo>
                  <a:cubicBezTo>
                    <a:pt x="399" y="681"/>
                    <a:pt x="385" y="615"/>
                    <a:pt x="414" y="568"/>
                  </a:cubicBezTo>
                  <a:cubicBezTo>
                    <a:pt x="433" y="538"/>
                    <a:pt x="460" y="507"/>
                    <a:pt x="477" y="488"/>
                  </a:cubicBezTo>
                  <a:cubicBezTo>
                    <a:pt x="531" y="437"/>
                    <a:pt x="565" y="364"/>
                    <a:pt x="565" y="283"/>
                  </a:cubicBezTo>
                  <a:cubicBezTo>
                    <a:pt x="565" y="127"/>
                    <a:pt x="439" y="0"/>
                    <a:pt x="282" y="0"/>
                  </a:cubicBezTo>
                  <a:close/>
                  <a:moveTo>
                    <a:pt x="388" y="410"/>
                  </a:moveTo>
                  <a:cubicBezTo>
                    <a:pt x="379" y="420"/>
                    <a:pt x="364" y="438"/>
                    <a:pt x="354" y="455"/>
                  </a:cubicBezTo>
                  <a:cubicBezTo>
                    <a:pt x="338" y="482"/>
                    <a:pt x="346" y="520"/>
                    <a:pt x="309" y="520"/>
                  </a:cubicBezTo>
                  <a:cubicBezTo>
                    <a:pt x="286" y="520"/>
                    <a:pt x="286" y="520"/>
                    <a:pt x="286" y="520"/>
                  </a:cubicBezTo>
                  <a:cubicBezTo>
                    <a:pt x="279" y="520"/>
                    <a:pt x="279" y="520"/>
                    <a:pt x="279" y="520"/>
                  </a:cubicBezTo>
                  <a:cubicBezTo>
                    <a:pt x="255" y="520"/>
                    <a:pt x="255" y="520"/>
                    <a:pt x="255" y="520"/>
                  </a:cubicBezTo>
                  <a:cubicBezTo>
                    <a:pt x="219" y="520"/>
                    <a:pt x="227" y="482"/>
                    <a:pt x="211" y="455"/>
                  </a:cubicBezTo>
                  <a:cubicBezTo>
                    <a:pt x="201" y="437"/>
                    <a:pt x="185" y="419"/>
                    <a:pt x="176" y="408"/>
                  </a:cubicBezTo>
                  <a:cubicBezTo>
                    <a:pt x="173" y="406"/>
                    <a:pt x="171" y="403"/>
                    <a:pt x="169" y="401"/>
                  </a:cubicBezTo>
                  <a:cubicBezTo>
                    <a:pt x="169" y="401"/>
                    <a:pt x="168" y="400"/>
                    <a:pt x="168" y="400"/>
                  </a:cubicBezTo>
                  <a:cubicBezTo>
                    <a:pt x="168" y="400"/>
                    <a:pt x="168" y="400"/>
                    <a:pt x="168" y="400"/>
                  </a:cubicBezTo>
                  <a:cubicBezTo>
                    <a:pt x="144" y="371"/>
                    <a:pt x="129" y="333"/>
                    <a:pt x="129" y="292"/>
                  </a:cubicBezTo>
                  <a:cubicBezTo>
                    <a:pt x="129" y="202"/>
                    <a:pt x="198" y="129"/>
                    <a:pt x="282" y="129"/>
                  </a:cubicBezTo>
                  <a:cubicBezTo>
                    <a:pt x="367" y="129"/>
                    <a:pt x="436" y="202"/>
                    <a:pt x="436" y="292"/>
                  </a:cubicBezTo>
                  <a:cubicBezTo>
                    <a:pt x="436" y="338"/>
                    <a:pt x="417" y="380"/>
                    <a:pt x="388" y="410"/>
                  </a:cubicBezTo>
                  <a:close/>
                </a:path>
              </a:pathLst>
            </a:custGeom>
            <a:solidFill>
              <a:srgbClr val="769867"/>
            </a:solidFill>
            <a:ln>
              <a:noFill/>
            </a:ln>
            <a:extLst>
              <a:ext uri="{91240B29-F687-4F45-9708-019B960494DF}">
                <a14:hiddenLine w="9525">
                  <a:solidFill>
                    <a:srgbClr val="000000"/>
                  </a:solidFill>
                  <a:round/>
                </a14:hiddenLine>
              </a:ext>
            </a:extLst>
          </p:spPr>
          <p:txBody>
            <a:bodyPr/>
            <a:lstStyle/>
            <a:p>
              <a:endParaRPr altLang="en-US" lang="zh-CN" sz="4000">
                <a:solidFill>
                  <a:schemeClr val="bg1">
                    <a:lumMod val="50000"/>
                  </a:schemeClr>
                </a:solidFill>
              </a:endParaRPr>
            </a:p>
          </p:txBody>
        </p:sp>
        <p:sp>
          <p:nvSpPr>
            <p:cNvPr id="14" name="Freeform 21">
              <a:extLst>
                <a:ext uri="{FF2B5EF4-FFF2-40B4-BE49-F238E27FC236}">
                  <a16:creationId xmlns:a16="http://schemas.microsoft.com/office/drawing/2014/main" id="{B2E732E9-A017-49E2-B27D-E25486DDC4ED}"/>
                </a:ext>
              </a:extLst>
            </p:cNvPr>
            <p:cNvSpPr/>
            <p:nvPr/>
          </p:nvSpPr>
          <p:spPr bwMode="auto">
            <a:xfrm>
              <a:off x="442" y="1621"/>
              <a:ext cx="449" cy="108"/>
            </a:xfrm>
            <a:custGeom>
              <a:gdLst>
                <a:gd fmla="*/ 168 w 190" name="T0"/>
                <a:gd fmla="*/ 0 h 46" name="T1"/>
                <a:gd fmla="*/ 20 w 190" name="T2"/>
                <a:gd fmla="*/ 0 h 46" name="T3"/>
                <a:gd fmla="*/ 0 w 190" name="T4"/>
                <a:gd fmla="*/ 23 h 46" name="T5"/>
                <a:gd fmla="*/ 0 w 190" name="T6"/>
                <a:gd fmla="*/ 24 h 46" name="T7"/>
                <a:gd fmla="*/ 20 w 190" name="T8"/>
                <a:gd fmla="*/ 46 h 46" name="T9"/>
                <a:gd fmla="*/ 168 w 190" name="T10"/>
                <a:gd fmla="*/ 46 h 46" name="T11"/>
                <a:gd fmla="*/ 190 w 190" name="T12"/>
                <a:gd fmla="*/ 24 h 46" name="T13"/>
                <a:gd fmla="*/ 190 w 190" name="T14"/>
                <a:gd fmla="*/ 23 h 46" name="T15"/>
                <a:gd fmla="*/ 168 w 190" name="T16"/>
                <a:gd fmla="*/ 0 h 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 w="190">
                  <a:moveTo>
                    <a:pt x="168" y="0"/>
                  </a:moveTo>
                  <a:cubicBezTo>
                    <a:pt x="20" y="0"/>
                    <a:pt x="20" y="0"/>
                    <a:pt x="20" y="0"/>
                  </a:cubicBezTo>
                  <a:cubicBezTo>
                    <a:pt x="9" y="0"/>
                    <a:pt x="0" y="12"/>
                    <a:pt x="0" y="23"/>
                  </a:cubicBezTo>
                  <a:cubicBezTo>
                    <a:pt x="0" y="24"/>
                    <a:pt x="0" y="24"/>
                    <a:pt x="0" y="24"/>
                  </a:cubicBezTo>
                  <a:cubicBezTo>
                    <a:pt x="0" y="35"/>
                    <a:pt x="9" y="46"/>
                    <a:pt x="20" y="46"/>
                  </a:cubicBezTo>
                  <a:cubicBezTo>
                    <a:pt x="168" y="46"/>
                    <a:pt x="168" y="46"/>
                    <a:pt x="168" y="46"/>
                  </a:cubicBezTo>
                  <a:cubicBezTo>
                    <a:pt x="180" y="46"/>
                    <a:pt x="190" y="35"/>
                    <a:pt x="190" y="24"/>
                  </a:cubicBezTo>
                  <a:cubicBezTo>
                    <a:pt x="190" y="23"/>
                    <a:pt x="190" y="23"/>
                    <a:pt x="190" y="23"/>
                  </a:cubicBezTo>
                  <a:cubicBezTo>
                    <a:pt x="190" y="12"/>
                    <a:pt x="180" y="0"/>
                    <a:pt x="168" y="0"/>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lstStyle/>
            <a:p>
              <a:endParaRPr altLang="en-US" lang="zh-CN" sz="4000">
                <a:solidFill>
                  <a:schemeClr val="bg1">
                    <a:lumMod val="50000"/>
                  </a:schemeClr>
                </a:solidFill>
              </a:endParaRPr>
            </a:p>
          </p:txBody>
        </p:sp>
        <p:sp>
          <p:nvSpPr>
            <p:cNvPr id="15" name="Freeform 22">
              <a:extLst>
                <a:ext uri="{FF2B5EF4-FFF2-40B4-BE49-F238E27FC236}">
                  <a16:creationId xmlns:a16="http://schemas.microsoft.com/office/drawing/2014/main" id="{B6A9B752-2A8E-4816-B35D-E39D1F0E00C3}"/>
                </a:ext>
              </a:extLst>
            </p:cNvPr>
            <p:cNvSpPr/>
            <p:nvPr/>
          </p:nvSpPr>
          <p:spPr bwMode="auto">
            <a:xfrm>
              <a:off x="442" y="1748"/>
              <a:ext cx="449" cy="199"/>
            </a:xfrm>
            <a:custGeom>
              <a:gdLst>
                <a:gd fmla="*/ 168 w 190" name="T0"/>
                <a:gd fmla="*/ 0 h 84" name="T1"/>
                <a:gd fmla="*/ 20 w 190" name="T2"/>
                <a:gd fmla="*/ 0 h 84" name="T3"/>
                <a:gd fmla="*/ 0 w 190" name="T4"/>
                <a:gd fmla="*/ 22 h 84" name="T5"/>
                <a:gd fmla="*/ 0 w 190" name="T6"/>
                <a:gd fmla="*/ 22 h 84" name="T7"/>
                <a:gd fmla="*/ 20 w 190" name="T8"/>
                <a:gd fmla="*/ 41 h 84" name="T9"/>
                <a:gd fmla="*/ 48 w 190" name="T10"/>
                <a:gd fmla="*/ 41 h 84" name="T11"/>
                <a:gd fmla="*/ 48 w 190" name="T12"/>
                <a:gd fmla="*/ 46 h 84" name="T13"/>
                <a:gd fmla="*/ 95 w 190" name="T14"/>
                <a:gd fmla="*/ 84 h 84" name="T15"/>
                <a:gd fmla="*/ 141 w 190" name="T16"/>
                <a:gd fmla="*/ 46 h 84" name="T17"/>
                <a:gd fmla="*/ 141 w 190" name="T18"/>
                <a:gd fmla="*/ 41 h 84" name="T19"/>
                <a:gd fmla="*/ 168 w 190" name="T20"/>
                <a:gd fmla="*/ 41 h 84" name="T21"/>
                <a:gd fmla="*/ 190 w 190" name="T22"/>
                <a:gd fmla="*/ 22 h 84" name="T23"/>
                <a:gd fmla="*/ 190 w 190" name="T24"/>
                <a:gd fmla="*/ 22 h 84" name="T25"/>
                <a:gd fmla="*/ 168 w 190" name="T26"/>
                <a:gd fmla="*/ 0 h 8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4" w="190">
                  <a:moveTo>
                    <a:pt x="168" y="0"/>
                  </a:moveTo>
                  <a:cubicBezTo>
                    <a:pt x="20" y="0"/>
                    <a:pt x="20" y="0"/>
                    <a:pt x="20" y="0"/>
                  </a:cubicBezTo>
                  <a:cubicBezTo>
                    <a:pt x="9" y="0"/>
                    <a:pt x="0" y="11"/>
                    <a:pt x="0" y="22"/>
                  </a:cubicBezTo>
                  <a:cubicBezTo>
                    <a:pt x="0" y="22"/>
                    <a:pt x="0" y="22"/>
                    <a:pt x="0" y="22"/>
                  </a:cubicBezTo>
                  <a:cubicBezTo>
                    <a:pt x="0" y="33"/>
                    <a:pt x="9" y="41"/>
                    <a:pt x="20" y="41"/>
                  </a:cubicBezTo>
                  <a:cubicBezTo>
                    <a:pt x="48" y="41"/>
                    <a:pt x="48" y="41"/>
                    <a:pt x="48" y="41"/>
                  </a:cubicBezTo>
                  <a:cubicBezTo>
                    <a:pt x="48" y="43"/>
                    <a:pt x="48" y="44"/>
                    <a:pt x="48" y="46"/>
                  </a:cubicBezTo>
                  <a:cubicBezTo>
                    <a:pt x="48" y="67"/>
                    <a:pt x="69" y="84"/>
                    <a:pt x="95" y="84"/>
                  </a:cubicBezTo>
                  <a:cubicBezTo>
                    <a:pt x="120" y="84"/>
                    <a:pt x="141" y="67"/>
                    <a:pt x="141" y="46"/>
                  </a:cubicBezTo>
                  <a:cubicBezTo>
                    <a:pt x="141" y="44"/>
                    <a:pt x="141" y="43"/>
                    <a:pt x="141" y="41"/>
                  </a:cubicBezTo>
                  <a:cubicBezTo>
                    <a:pt x="168" y="41"/>
                    <a:pt x="168" y="41"/>
                    <a:pt x="168" y="41"/>
                  </a:cubicBezTo>
                  <a:cubicBezTo>
                    <a:pt x="180" y="41"/>
                    <a:pt x="190" y="33"/>
                    <a:pt x="190" y="22"/>
                  </a:cubicBezTo>
                  <a:cubicBezTo>
                    <a:pt x="190" y="22"/>
                    <a:pt x="190" y="22"/>
                    <a:pt x="190" y="22"/>
                  </a:cubicBezTo>
                  <a:cubicBezTo>
                    <a:pt x="190" y="11"/>
                    <a:pt x="180" y="0"/>
                    <a:pt x="168" y="0"/>
                  </a:cubicBez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lstStyle/>
            <a:p>
              <a:endParaRPr altLang="en-US" lang="zh-CN" sz="4000">
                <a:solidFill>
                  <a:schemeClr val="bg1">
                    <a:lumMod val="50000"/>
                  </a:schemeClr>
                </a:solidFill>
              </a:endParaRPr>
            </a:p>
          </p:txBody>
        </p:sp>
        <p:sp>
          <p:nvSpPr>
            <p:cNvPr id="16" name="Freeform 23">
              <a:extLst>
                <a:ext uri="{FF2B5EF4-FFF2-40B4-BE49-F238E27FC236}">
                  <a16:creationId xmlns:a16="http://schemas.microsoft.com/office/drawing/2014/main" id="{0AA048D3-30DE-4FD4-8998-3A47ECE08CCA}"/>
                </a:ext>
              </a:extLst>
            </p:cNvPr>
            <p:cNvSpPr>
              <a:spLocks noEditPoints="1"/>
            </p:cNvSpPr>
            <p:nvPr/>
          </p:nvSpPr>
          <p:spPr bwMode="auto">
            <a:xfrm>
              <a:off x="560" y="605"/>
              <a:ext cx="215" cy="276"/>
            </a:xfrm>
            <a:custGeom>
              <a:gdLst>
                <a:gd fmla="*/ 88 w 91" name="T0"/>
                <a:gd fmla="*/ 0 h 117" name="T1"/>
                <a:gd fmla="*/ 3 w 91" name="T2"/>
                <a:gd fmla="*/ 0 h 117" name="T3"/>
                <a:gd fmla="*/ 0 w 91" name="T4"/>
                <a:gd fmla="*/ 3 h 117" name="T5"/>
                <a:gd fmla="*/ 0 w 91" name="T6"/>
                <a:gd fmla="*/ 114 h 117" name="T7"/>
                <a:gd fmla="*/ 3 w 91" name="T8"/>
                <a:gd fmla="*/ 116 h 117" name="T9"/>
                <a:gd fmla="*/ 43 w 91" name="T10"/>
                <a:gd fmla="*/ 92 h 117" name="T11"/>
                <a:gd fmla="*/ 48 w 91" name="T12"/>
                <a:gd fmla="*/ 92 h 117" name="T13"/>
                <a:gd fmla="*/ 88 w 91" name="T14"/>
                <a:gd fmla="*/ 116 h 117" name="T15"/>
                <a:gd fmla="*/ 91 w 91" name="T16"/>
                <a:gd fmla="*/ 114 h 117" name="T17"/>
                <a:gd fmla="*/ 91 w 91" name="T18"/>
                <a:gd fmla="*/ 3 h 117" name="T19"/>
                <a:gd fmla="*/ 88 w 91" name="T20"/>
                <a:gd fmla="*/ 0 h 117" name="T21"/>
                <a:gd fmla="*/ 65 w 91" name="T22"/>
                <a:gd fmla="*/ 49 h 117" name="T23"/>
                <a:gd fmla="*/ 62 w 91" name="T24"/>
                <a:gd fmla="*/ 53 h 117" name="T25"/>
                <a:gd fmla="*/ 50 w 91" name="T26"/>
                <a:gd fmla="*/ 53 h 117" name="T27"/>
                <a:gd fmla="*/ 50 w 91" name="T28"/>
                <a:gd fmla="*/ 64 h 117" name="T29"/>
                <a:gd fmla="*/ 47 w 91" name="T30"/>
                <a:gd fmla="*/ 67 h 117" name="T31"/>
                <a:gd fmla="*/ 44 w 91" name="T32"/>
                <a:gd fmla="*/ 67 h 117" name="T33"/>
                <a:gd fmla="*/ 41 w 91" name="T34"/>
                <a:gd fmla="*/ 64 h 117" name="T35"/>
                <a:gd fmla="*/ 41 w 91" name="T36"/>
                <a:gd fmla="*/ 53 h 117" name="T37"/>
                <a:gd fmla="*/ 29 w 91" name="T38"/>
                <a:gd fmla="*/ 53 h 117" name="T39"/>
                <a:gd fmla="*/ 26 w 91" name="T40"/>
                <a:gd fmla="*/ 49 h 117" name="T41"/>
                <a:gd fmla="*/ 26 w 91" name="T42"/>
                <a:gd fmla="*/ 46 h 117" name="T43"/>
                <a:gd fmla="*/ 29 w 91" name="T44"/>
                <a:gd fmla="*/ 43 h 117" name="T45"/>
                <a:gd fmla="*/ 41 w 91" name="T46"/>
                <a:gd fmla="*/ 43 h 117" name="T47"/>
                <a:gd fmla="*/ 41 w 91" name="T48"/>
                <a:gd fmla="*/ 31 h 117" name="T49"/>
                <a:gd fmla="*/ 44 w 91" name="T50"/>
                <a:gd fmla="*/ 28 h 117" name="T51"/>
                <a:gd fmla="*/ 47 w 91" name="T52"/>
                <a:gd fmla="*/ 28 h 117" name="T53"/>
                <a:gd fmla="*/ 50 w 91" name="T54"/>
                <a:gd fmla="*/ 31 h 117" name="T55"/>
                <a:gd fmla="*/ 50 w 91" name="T56"/>
                <a:gd fmla="*/ 43 h 117" name="T57"/>
                <a:gd fmla="*/ 62 w 91" name="T58"/>
                <a:gd fmla="*/ 43 h 117" name="T59"/>
                <a:gd fmla="*/ 65 w 91" name="T60"/>
                <a:gd fmla="*/ 46 h 117" name="T61"/>
                <a:gd fmla="*/ 65 w 91" name="T62"/>
                <a:gd fmla="*/ 49 h 11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17" w="91">
                  <a:moveTo>
                    <a:pt x="88" y="0"/>
                  </a:moveTo>
                  <a:cubicBezTo>
                    <a:pt x="3" y="0"/>
                    <a:pt x="3" y="0"/>
                    <a:pt x="3" y="0"/>
                  </a:cubicBezTo>
                  <a:cubicBezTo>
                    <a:pt x="1" y="0"/>
                    <a:pt x="0" y="1"/>
                    <a:pt x="0" y="3"/>
                  </a:cubicBezTo>
                  <a:cubicBezTo>
                    <a:pt x="0" y="114"/>
                    <a:pt x="0" y="114"/>
                    <a:pt x="0" y="114"/>
                  </a:cubicBezTo>
                  <a:cubicBezTo>
                    <a:pt x="0" y="116"/>
                    <a:pt x="1" y="117"/>
                    <a:pt x="3" y="116"/>
                  </a:cubicBezTo>
                  <a:cubicBezTo>
                    <a:pt x="43" y="92"/>
                    <a:pt x="43" y="92"/>
                    <a:pt x="43" y="92"/>
                  </a:cubicBezTo>
                  <a:cubicBezTo>
                    <a:pt x="44" y="91"/>
                    <a:pt x="47" y="91"/>
                    <a:pt x="48" y="92"/>
                  </a:cubicBezTo>
                  <a:cubicBezTo>
                    <a:pt x="88" y="116"/>
                    <a:pt x="88" y="116"/>
                    <a:pt x="88" y="116"/>
                  </a:cubicBezTo>
                  <a:cubicBezTo>
                    <a:pt x="90" y="117"/>
                    <a:pt x="91" y="116"/>
                    <a:pt x="91" y="114"/>
                  </a:cubicBezTo>
                  <a:cubicBezTo>
                    <a:pt x="91" y="3"/>
                    <a:pt x="91" y="3"/>
                    <a:pt x="91" y="3"/>
                  </a:cubicBezTo>
                  <a:cubicBezTo>
                    <a:pt x="91" y="1"/>
                    <a:pt x="89" y="0"/>
                    <a:pt x="88" y="0"/>
                  </a:cubicBezTo>
                  <a:close/>
                  <a:moveTo>
                    <a:pt x="65" y="49"/>
                  </a:moveTo>
                  <a:cubicBezTo>
                    <a:pt x="65" y="51"/>
                    <a:pt x="64" y="53"/>
                    <a:pt x="62" y="53"/>
                  </a:cubicBezTo>
                  <a:cubicBezTo>
                    <a:pt x="50" y="53"/>
                    <a:pt x="50" y="53"/>
                    <a:pt x="50" y="53"/>
                  </a:cubicBezTo>
                  <a:cubicBezTo>
                    <a:pt x="50" y="64"/>
                    <a:pt x="50" y="64"/>
                    <a:pt x="50" y="64"/>
                  </a:cubicBezTo>
                  <a:cubicBezTo>
                    <a:pt x="50" y="66"/>
                    <a:pt x="49" y="67"/>
                    <a:pt x="47" y="67"/>
                  </a:cubicBezTo>
                  <a:cubicBezTo>
                    <a:pt x="44" y="67"/>
                    <a:pt x="44" y="67"/>
                    <a:pt x="44" y="67"/>
                  </a:cubicBezTo>
                  <a:cubicBezTo>
                    <a:pt x="42" y="67"/>
                    <a:pt x="41" y="66"/>
                    <a:pt x="41" y="64"/>
                  </a:cubicBezTo>
                  <a:cubicBezTo>
                    <a:pt x="41" y="53"/>
                    <a:pt x="41" y="53"/>
                    <a:pt x="41" y="53"/>
                  </a:cubicBezTo>
                  <a:cubicBezTo>
                    <a:pt x="29" y="53"/>
                    <a:pt x="29" y="53"/>
                    <a:pt x="29" y="53"/>
                  </a:cubicBezTo>
                  <a:cubicBezTo>
                    <a:pt x="27" y="53"/>
                    <a:pt x="26" y="51"/>
                    <a:pt x="26" y="49"/>
                  </a:cubicBezTo>
                  <a:cubicBezTo>
                    <a:pt x="26" y="46"/>
                    <a:pt x="26" y="46"/>
                    <a:pt x="26" y="46"/>
                  </a:cubicBezTo>
                  <a:cubicBezTo>
                    <a:pt x="26" y="44"/>
                    <a:pt x="27" y="43"/>
                    <a:pt x="29" y="43"/>
                  </a:cubicBezTo>
                  <a:cubicBezTo>
                    <a:pt x="41" y="43"/>
                    <a:pt x="41" y="43"/>
                    <a:pt x="41" y="43"/>
                  </a:cubicBezTo>
                  <a:cubicBezTo>
                    <a:pt x="41" y="31"/>
                    <a:pt x="41" y="31"/>
                    <a:pt x="41" y="31"/>
                  </a:cubicBezTo>
                  <a:cubicBezTo>
                    <a:pt x="41" y="29"/>
                    <a:pt x="42" y="28"/>
                    <a:pt x="44" y="28"/>
                  </a:cubicBezTo>
                  <a:cubicBezTo>
                    <a:pt x="47" y="28"/>
                    <a:pt x="47" y="28"/>
                    <a:pt x="47" y="28"/>
                  </a:cubicBezTo>
                  <a:cubicBezTo>
                    <a:pt x="49" y="28"/>
                    <a:pt x="50" y="29"/>
                    <a:pt x="50" y="31"/>
                  </a:cubicBezTo>
                  <a:cubicBezTo>
                    <a:pt x="50" y="43"/>
                    <a:pt x="50" y="43"/>
                    <a:pt x="50" y="43"/>
                  </a:cubicBezTo>
                  <a:cubicBezTo>
                    <a:pt x="62" y="43"/>
                    <a:pt x="62" y="43"/>
                    <a:pt x="62" y="43"/>
                  </a:cubicBezTo>
                  <a:cubicBezTo>
                    <a:pt x="64" y="43"/>
                    <a:pt x="65" y="44"/>
                    <a:pt x="65" y="46"/>
                  </a:cubicBezTo>
                  <a:lnTo>
                    <a:pt x="65" y="49"/>
                  </a:lnTo>
                  <a:close/>
                </a:path>
              </a:pathLst>
            </a:custGeom>
            <a:solidFill>
              <a:schemeClr val="bg1">
                <a:lumMod val="65000"/>
              </a:schemeClr>
            </a:solidFill>
            <a:ln>
              <a:noFill/>
            </a:ln>
            <a:extLst>
              <a:ext uri="{91240B29-F687-4F45-9708-019B960494DF}">
                <a14:hiddenLine w="9525">
                  <a:solidFill>
                    <a:srgbClr val="000000"/>
                  </a:solidFill>
                  <a:round/>
                </a14:hiddenLine>
              </a:ext>
            </a:extLst>
          </p:spPr>
          <p:txBody>
            <a:bodyPr/>
            <a:lstStyle/>
            <a:p>
              <a:endParaRPr altLang="en-US" lang="zh-CN" sz="4000">
                <a:solidFill>
                  <a:schemeClr val="bg1">
                    <a:lumMod val="50000"/>
                  </a:schemeClr>
                </a:solidFill>
              </a:endParaRPr>
            </a:p>
          </p:txBody>
        </p:sp>
        <p:sp>
          <p:nvSpPr>
            <p:cNvPr id="17" name="Freeform 24">
              <a:extLst>
                <a:ext uri="{FF2B5EF4-FFF2-40B4-BE49-F238E27FC236}">
                  <a16:creationId xmlns:a16="http://schemas.microsoft.com/office/drawing/2014/main" id="{D61FE923-CAF6-415D-8C41-B55BBA197EB2}"/>
                </a:ext>
              </a:extLst>
            </p:cNvPr>
            <p:cNvSpPr/>
            <p:nvPr/>
          </p:nvSpPr>
          <p:spPr bwMode="auto">
            <a:xfrm>
              <a:off x="621" y="543"/>
              <a:ext cx="215" cy="279"/>
            </a:xfrm>
            <a:custGeom>
              <a:gdLst>
                <a:gd fmla="*/ 87 w 91" name="T0"/>
                <a:gd fmla="*/ 0 h 118" name="T1"/>
                <a:gd fmla="*/ 91 w 91" name="T2"/>
                <a:gd fmla="*/ 3 h 118" name="T3"/>
                <a:gd fmla="*/ 91 w 91" name="T4"/>
                <a:gd fmla="*/ 115 h 118" name="T5"/>
                <a:gd fmla="*/ 88 w 91" name="T6"/>
                <a:gd fmla="*/ 117 h 118" name="T7"/>
                <a:gd fmla="*/ 77 w 91" name="T8"/>
                <a:gd fmla="*/ 109 h 118" name="T9"/>
                <a:gd fmla="*/ 75 w 91" name="T10"/>
                <a:gd fmla="*/ 104 h 118" name="T11"/>
                <a:gd fmla="*/ 75 w 91" name="T12"/>
                <a:gd fmla="*/ 19 h 118" name="T13"/>
                <a:gd fmla="*/ 71 w 91" name="T14"/>
                <a:gd fmla="*/ 16 h 118" name="T15"/>
                <a:gd fmla="*/ 3 w 91" name="T16"/>
                <a:gd fmla="*/ 16 h 118" name="T17"/>
                <a:gd fmla="*/ 0 w 91" name="T18"/>
                <a:gd fmla="*/ 13 h 118" name="T19"/>
                <a:gd fmla="*/ 0 w 91" name="T20"/>
                <a:gd fmla="*/ 3 h 118" name="T21"/>
                <a:gd fmla="*/ 3 w 91" name="T22"/>
                <a:gd fmla="*/ 0 h 118" name="T23"/>
                <a:gd fmla="*/ 87 w 91" name="T24"/>
                <a:gd fmla="*/ 0 h 11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8" w="91">
                  <a:moveTo>
                    <a:pt x="87" y="0"/>
                  </a:moveTo>
                  <a:cubicBezTo>
                    <a:pt x="89" y="0"/>
                    <a:pt x="91" y="2"/>
                    <a:pt x="91" y="3"/>
                  </a:cubicBezTo>
                  <a:cubicBezTo>
                    <a:pt x="91" y="115"/>
                    <a:pt x="91" y="115"/>
                    <a:pt x="91" y="115"/>
                  </a:cubicBezTo>
                  <a:cubicBezTo>
                    <a:pt x="91" y="117"/>
                    <a:pt x="89" y="118"/>
                    <a:pt x="88" y="117"/>
                  </a:cubicBezTo>
                  <a:cubicBezTo>
                    <a:pt x="77" y="109"/>
                    <a:pt x="77" y="109"/>
                    <a:pt x="77" y="109"/>
                  </a:cubicBezTo>
                  <a:cubicBezTo>
                    <a:pt x="76" y="108"/>
                    <a:pt x="75" y="106"/>
                    <a:pt x="75" y="104"/>
                  </a:cubicBezTo>
                  <a:cubicBezTo>
                    <a:pt x="75" y="19"/>
                    <a:pt x="75" y="19"/>
                    <a:pt x="75" y="19"/>
                  </a:cubicBezTo>
                  <a:cubicBezTo>
                    <a:pt x="75" y="18"/>
                    <a:pt x="73" y="16"/>
                    <a:pt x="71" y="16"/>
                  </a:cubicBezTo>
                  <a:cubicBezTo>
                    <a:pt x="3" y="16"/>
                    <a:pt x="3" y="16"/>
                    <a:pt x="3" y="16"/>
                  </a:cubicBezTo>
                  <a:cubicBezTo>
                    <a:pt x="1" y="16"/>
                    <a:pt x="0" y="15"/>
                    <a:pt x="0" y="13"/>
                  </a:cubicBezTo>
                  <a:cubicBezTo>
                    <a:pt x="0" y="3"/>
                    <a:pt x="0" y="3"/>
                    <a:pt x="0" y="3"/>
                  </a:cubicBezTo>
                  <a:cubicBezTo>
                    <a:pt x="0" y="2"/>
                    <a:pt x="1" y="0"/>
                    <a:pt x="3" y="0"/>
                  </a:cubicBezTo>
                  <a:lnTo>
                    <a:pt x="87" y="0"/>
                  </a:lnTo>
                  <a:close/>
                </a:path>
              </a:pathLst>
            </a:custGeom>
            <a:solidFill>
              <a:schemeClr val="bg1">
                <a:lumMod val="75000"/>
              </a:schemeClr>
            </a:solidFill>
            <a:ln>
              <a:noFill/>
            </a:ln>
            <a:extLst>
              <a:ext uri="{91240B29-F687-4F45-9708-019B960494DF}">
                <a14:hiddenLine w="9525">
                  <a:solidFill>
                    <a:srgbClr val="000000"/>
                  </a:solidFill>
                  <a:round/>
                </a14:hiddenLine>
              </a:ext>
            </a:extLst>
          </p:spPr>
          <p:txBody>
            <a:bodyPr/>
            <a:lstStyle/>
            <a:p>
              <a:endParaRPr altLang="en-US" lang="zh-CN" sz="4000">
                <a:solidFill>
                  <a:schemeClr val="bg1">
                    <a:lumMod val="50000"/>
                  </a:schemeClr>
                </a:solidFill>
              </a:endParaRPr>
            </a:p>
          </p:txBody>
        </p:sp>
      </p:grpSp>
      <p:grpSp>
        <p:nvGrpSpPr>
          <p:cNvPr id="18" name="Group 25">
            <a:extLst>
              <a:ext uri="{FF2B5EF4-FFF2-40B4-BE49-F238E27FC236}">
                <a16:creationId xmlns:a16="http://schemas.microsoft.com/office/drawing/2014/main" id="{DA8F64E3-1229-4968-AC22-3191E0E013E6}"/>
              </a:ext>
            </a:extLst>
          </p:cNvPr>
          <p:cNvGrpSpPr/>
          <p:nvPr/>
        </p:nvGrpSpPr>
        <p:grpSpPr>
          <a:xfrm>
            <a:off x="7849344" y="5282072"/>
            <a:ext cx="141880" cy="210597"/>
            <a:chExt cx="85" cy="127"/>
          </a:xfrm>
        </p:grpSpPr>
        <p:sp>
          <p:nvSpPr>
            <p:cNvPr id="19" name="Freeform 26">
              <a:extLst>
                <a:ext uri="{FF2B5EF4-FFF2-40B4-BE49-F238E27FC236}">
                  <a16:creationId xmlns:a16="http://schemas.microsoft.com/office/drawing/2014/main" id="{4603C771-C95B-4C23-B463-1EF4C02F736D}"/>
                </a:ext>
              </a:extLst>
            </p:cNvPr>
            <p:cNvSpPr>
              <a:spLocks noEditPoints="1"/>
            </p:cNvSpPr>
            <p:nvPr/>
          </p:nvSpPr>
          <p:spPr bwMode="auto">
            <a:xfrm>
              <a:off x="0" y="47"/>
              <a:ext cx="85" cy="80"/>
            </a:xfrm>
            <a:custGeom>
              <a:gdLst>
                <a:gd fmla="*/ 34 w 36" name="T0"/>
                <a:gd fmla="*/ 0 h 34" name="T1"/>
                <a:gd fmla="*/ 2 w 36" name="T2"/>
                <a:gd fmla="*/ 0 h 34" name="T3"/>
                <a:gd fmla="*/ 1 w 36" name="T4"/>
                <a:gd fmla="*/ 0 h 34" name="T5"/>
                <a:gd fmla="*/ 0 w 36" name="T6"/>
                <a:gd fmla="*/ 1 h 34" name="T7"/>
                <a:gd fmla="*/ 0 w 36" name="T8"/>
                <a:gd fmla="*/ 6 h 34" name="T9"/>
                <a:gd fmla="*/ 0 w 36" name="T10"/>
                <a:gd fmla="*/ 32 h 34" name="T11"/>
                <a:gd fmla="*/ 2 w 36" name="T12"/>
                <a:gd fmla="*/ 34 h 34" name="T13"/>
                <a:gd fmla="*/ 34 w 36" name="T14"/>
                <a:gd fmla="*/ 34 h 34" name="T15"/>
                <a:gd fmla="*/ 36 w 36" name="T16"/>
                <a:gd fmla="*/ 32 h 34" name="T17"/>
                <a:gd fmla="*/ 36 w 36" name="T18"/>
                <a:gd fmla="*/ 1 h 34" name="T19"/>
                <a:gd fmla="*/ 34 w 36" name="T20"/>
                <a:gd fmla="*/ 0 h 34" name="T21"/>
                <a:gd fmla="*/ 8 w 36" name="T22"/>
                <a:gd fmla="*/ 7 h 34" name="T23"/>
                <a:gd fmla="*/ 11 w 36" name="T24"/>
                <a:gd fmla="*/ 7 h 34" name="T25"/>
                <a:gd fmla="*/ 11 w 36" name="T26"/>
                <a:gd fmla="*/ 26 h 34" name="T27"/>
                <a:gd fmla="*/ 8 w 36" name="T28"/>
                <a:gd fmla="*/ 26 h 34" name="T29"/>
                <a:gd fmla="*/ 8 w 36" name="T30"/>
                <a:gd fmla="*/ 7 h 34" name="T31"/>
                <a:gd fmla="*/ 16 w 36" name="T32"/>
                <a:gd fmla="*/ 7 h 34" name="T33"/>
                <a:gd fmla="*/ 20 w 36" name="T34"/>
                <a:gd fmla="*/ 7 h 34" name="T35"/>
                <a:gd fmla="*/ 20 w 36" name="T36"/>
                <a:gd fmla="*/ 26 h 34" name="T37"/>
                <a:gd fmla="*/ 16 w 36" name="T38"/>
                <a:gd fmla="*/ 26 h 34" name="T39"/>
                <a:gd fmla="*/ 16 w 36" name="T40"/>
                <a:gd fmla="*/ 7 h 34" name="T41"/>
                <a:gd fmla="*/ 28 w 36" name="T42"/>
                <a:gd fmla="*/ 26 h 34" name="T43"/>
                <a:gd fmla="*/ 25 w 36" name="T44"/>
                <a:gd fmla="*/ 26 h 34" name="T45"/>
                <a:gd fmla="*/ 25 w 36" name="T46"/>
                <a:gd fmla="*/ 7 h 34" name="T47"/>
                <a:gd fmla="*/ 28 w 36" name="T48"/>
                <a:gd fmla="*/ 7 h 34" name="T49"/>
                <a:gd fmla="*/ 28 w 36" name="T50"/>
                <a:gd fmla="*/ 26 h 34"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4" w="36">
                  <a:moveTo>
                    <a:pt x="34" y="0"/>
                  </a:moveTo>
                  <a:cubicBezTo>
                    <a:pt x="2" y="0"/>
                    <a:pt x="2" y="0"/>
                    <a:pt x="2" y="0"/>
                  </a:cubicBezTo>
                  <a:cubicBezTo>
                    <a:pt x="2" y="0"/>
                    <a:pt x="2" y="0"/>
                    <a:pt x="1" y="0"/>
                  </a:cubicBezTo>
                  <a:cubicBezTo>
                    <a:pt x="1" y="0"/>
                    <a:pt x="0" y="1"/>
                    <a:pt x="0" y="1"/>
                  </a:cubicBezTo>
                  <a:cubicBezTo>
                    <a:pt x="0" y="6"/>
                    <a:pt x="0" y="6"/>
                    <a:pt x="0" y="6"/>
                  </a:cubicBezTo>
                  <a:cubicBezTo>
                    <a:pt x="0" y="32"/>
                    <a:pt x="0" y="32"/>
                    <a:pt x="0" y="32"/>
                  </a:cubicBezTo>
                  <a:cubicBezTo>
                    <a:pt x="0" y="33"/>
                    <a:pt x="1" y="34"/>
                    <a:pt x="2" y="34"/>
                  </a:cubicBezTo>
                  <a:cubicBezTo>
                    <a:pt x="34" y="34"/>
                    <a:pt x="34" y="34"/>
                    <a:pt x="34" y="34"/>
                  </a:cubicBezTo>
                  <a:cubicBezTo>
                    <a:pt x="35" y="34"/>
                    <a:pt x="36" y="33"/>
                    <a:pt x="36" y="32"/>
                  </a:cubicBezTo>
                  <a:cubicBezTo>
                    <a:pt x="36" y="1"/>
                    <a:pt x="36" y="1"/>
                    <a:pt x="36" y="1"/>
                  </a:cubicBezTo>
                  <a:cubicBezTo>
                    <a:pt x="36" y="0"/>
                    <a:pt x="35" y="0"/>
                    <a:pt x="34" y="0"/>
                  </a:cubicBezTo>
                  <a:close/>
                  <a:moveTo>
                    <a:pt x="8" y="7"/>
                  </a:moveTo>
                  <a:cubicBezTo>
                    <a:pt x="11" y="7"/>
                    <a:pt x="11" y="7"/>
                    <a:pt x="11" y="7"/>
                  </a:cubicBezTo>
                  <a:cubicBezTo>
                    <a:pt x="11" y="26"/>
                    <a:pt x="11" y="26"/>
                    <a:pt x="11" y="26"/>
                  </a:cubicBezTo>
                  <a:cubicBezTo>
                    <a:pt x="8" y="26"/>
                    <a:pt x="8" y="26"/>
                    <a:pt x="8" y="26"/>
                  </a:cubicBezTo>
                  <a:lnTo>
                    <a:pt x="8" y="7"/>
                  </a:lnTo>
                  <a:close/>
                  <a:moveTo>
                    <a:pt x="16" y="7"/>
                  </a:moveTo>
                  <a:cubicBezTo>
                    <a:pt x="20" y="7"/>
                    <a:pt x="20" y="7"/>
                    <a:pt x="20" y="7"/>
                  </a:cubicBezTo>
                  <a:cubicBezTo>
                    <a:pt x="20" y="26"/>
                    <a:pt x="20" y="26"/>
                    <a:pt x="20" y="26"/>
                  </a:cubicBezTo>
                  <a:cubicBezTo>
                    <a:pt x="16" y="26"/>
                    <a:pt x="16" y="26"/>
                    <a:pt x="16" y="26"/>
                  </a:cubicBezTo>
                  <a:lnTo>
                    <a:pt x="16" y="7"/>
                  </a:lnTo>
                  <a:close/>
                  <a:moveTo>
                    <a:pt x="28" y="26"/>
                  </a:moveTo>
                  <a:cubicBezTo>
                    <a:pt x="25" y="26"/>
                    <a:pt x="25" y="26"/>
                    <a:pt x="25" y="26"/>
                  </a:cubicBezTo>
                  <a:cubicBezTo>
                    <a:pt x="25" y="7"/>
                    <a:pt x="25" y="7"/>
                    <a:pt x="25" y="7"/>
                  </a:cubicBezTo>
                  <a:cubicBezTo>
                    <a:pt x="28" y="7"/>
                    <a:pt x="28" y="7"/>
                    <a:pt x="28" y="7"/>
                  </a:cubicBezTo>
                  <a:lnTo>
                    <a:pt x="28" y="26"/>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sp>
          <p:nvSpPr>
            <p:cNvPr id="20" name="Freeform 27">
              <a:extLst>
                <a:ext uri="{FF2B5EF4-FFF2-40B4-BE49-F238E27FC236}">
                  <a16:creationId xmlns:a16="http://schemas.microsoft.com/office/drawing/2014/main" id="{835E9480-922E-4712-8D87-14EF2D006419}"/>
                </a:ext>
              </a:extLst>
            </p:cNvPr>
            <p:cNvSpPr/>
            <p:nvPr/>
          </p:nvSpPr>
          <p:spPr bwMode="auto">
            <a:xfrm>
              <a:off x="0" y="0"/>
              <a:ext cx="85" cy="33"/>
            </a:xfrm>
            <a:custGeom>
              <a:gdLst>
                <a:gd fmla="*/ 34 w 36" name="T0"/>
                <a:gd fmla="*/ 14 h 14" name="T1"/>
                <a:gd fmla="*/ 36 w 36" name="T2"/>
                <a:gd fmla="*/ 12 h 14" name="T3"/>
                <a:gd fmla="*/ 36 w 36" name="T4"/>
                <a:gd fmla="*/ 7 h 14" name="T5"/>
                <a:gd fmla="*/ 34 w 36" name="T6"/>
                <a:gd fmla="*/ 5 h 14" name="T7"/>
                <a:gd fmla="*/ 26 w 36" name="T8"/>
                <a:gd fmla="*/ 5 h 14" name="T9"/>
                <a:gd fmla="*/ 25 w 36" name="T10"/>
                <a:gd fmla="*/ 4 h 14" name="T11"/>
                <a:gd fmla="*/ 25 w 36" name="T12"/>
                <a:gd fmla="*/ 1 h 14" name="T13"/>
                <a:gd fmla="*/ 23 w 36" name="T14"/>
                <a:gd fmla="*/ 0 h 14" name="T15"/>
                <a:gd fmla="*/ 13 w 36" name="T16"/>
                <a:gd fmla="*/ 0 h 14" name="T17"/>
                <a:gd fmla="*/ 12 w 36" name="T18"/>
                <a:gd fmla="*/ 1 h 14" name="T19"/>
                <a:gd fmla="*/ 12 w 36" name="T20"/>
                <a:gd fmla="*/ 4 h 14" name="T21"/>
                <a:gd fmla="*/ 10 w 36" name="T22"/>
                <a:gd fmla="*/ 5 h 14" name="T23"/>
                <a:gd fmla="*/ 2 w 36" name="T24"/>
                <a:gd fmla="*/ 5 h 14" name="T25"/>
                <a:gd fmla="*/ 0 w 36" name="T26"/>
                <a:gd fmla="*/ 7 h 14" name="T27"/>
                <a:gd fmla="*/ 0 w 36" name="T28"/>
                <a:gd fmla="*/ 12 h 14" name="T29"/>
                <a:gd fmla="*/ 2 w 36" name="T30"/>
                <a:gd fmla="*/ 14 h 14" name="T31"/>
                <a:gd fmla="*/ 34 w 36" name="T32"/>
                <a:gd fmla="*/ 14 h 1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4" w="36">
                  <a:moveTo>
                    <a:pt x="34" y="14"/>
                  </a:moveTo>
                  <a:cubicBezTo>
                    <a:pt x="35" y="14"/>
                    <a:pt x="36" y="13"/>
                    <a:pt x="36" y="12"/>
                  </a:cubicBezTo>
                  <a:cubicBezTo>
                    <a:pt x="36" y="7"/>
                    <a:pt x="36" y="7"/>
                    <a:pt x="36" y="7"/>
                  </a:cubicBezTo>
                  <a:cubicBezTo>
                    <a:pt x="36" y="6"/>
                    <a:pt x="35" y="5"/>
                    <a:pt x="34" y="5"/>
                  </a:cubicBezTo>
                  <a:cubicBezTo>
                    <a:pt x="26" y="5"/>
                    <a:pt x="26" y="5"/>
                    <a:pt x="26" y="5"/>
                  </a:cubicBezTo>
                  <a:cubicBezTo>
                    <a:pt x="25" y="5"/>
                    <a:pt x="25" y="5"/>
                    <a:pt x="25" y="4"/>
                  </a:cubicBezTo>
                  <a:cubicBezTo>
                    <a:pt x="25" y="1"/>
                    <a:pt x="25" y="1"/>
                    <a:pt x="25" y="1"/>
                  </a:cubicBezTo>
                  <a:cubicBezTo>
                    <a:pt x="25" y="0"/>
                    <a:pt x="24" y="0"/>
                    <a:pt x="23" y="0"/>
                  </a:cubicBezTo>
                  <a:cubicBezTo>
                    <a:pt x="13" y="0"/>
                    <a:pt x="13" y="0"/>
                    <a:pt x="13" y="0"/>
                  </a:cubicBezTo>
                  <a:cubicBezTo>
                    <a:pt x="12" y="0"/>
                    <a:pt x="12" y="0"/>
                    <a:pt x="12" y="1"/>
                  </a:cubicBezTo>
                  <a:cubicBezTo>
                    <a:pt x="12" y="4"/>
                    <a:pt x="12" y="4"/>
                    <a:pt x="12" y="4"/>
                  </a:cubicBezTo>
                  <a:cubicBezTo>
                    <a:pt x="12" y="5"/>
                    <a:pt x="11" y="5"/>
                    <a:pt x="10" y="5"/>
                  </a:cubicBezTo>
                  <a:cubicBezTo>
                    <a:pt x="2" y="5"/>
                    <a:pt x="2" y="5"/>
                    <a:pt x="2" y="5"/>
                  </a:cubicBezTo>
                  <a:cubicBezTo>
                    <a:pt x="1" y="5"/>
                    <a:pt x="0" y="6"/>
                    <a:pt x="0" y="7"/>
                  </a:cubicBezTo>
                  <a:cubicBezTo>
                    <a:pt x="0" y="12"/>
                    <a:pt x="0" y="12"/>
                    <a:pt x="0" y="12"/>
                  </a:cubicBezTo>
                  <a:cubicBezTo>
                    <a:pt x="0" y="13"/>
                    <a:pt x="1" y="14"/>
                    <a:pt x="2" y="14"/>
                  </a:cubicBezTo>
                  <a:lnTo>
                    <a:pt x="34" y="14"/>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grpSp>
      <p:grpSp>
        <p:nvGrpSpPr>
          <p:cNvPr id="21" name="Group 28">
            <a:extLst>
              <a:ext uri="{FF2B5EF4-FFF2-40B4-BE49-F238E27FC236}">
                <a16:creationId xmlns:a16="http://schemas.microsoft.com/office/drawing/2014/main" id="{93C5EA98-E226-4D32-BDCC-EC2032BD68BA}"/>
              </a:ext>
            </a:extLst>
          </p:cNvPr>
          <p:cNvGrpSpPr/>
          <p:nvPr/>
        </p:nvGrpSpPr>
        <p:grpSpPr>
          <a:xfrm>
            <a:off x="7810439" y="4254268"/>
            <a:ext cx="219686" cy="178549"/>
            <a:chExt cx="132" cy="109"/>
          </a:xfrm>
        </p:grpSpPr>
        <p:sp>
          <p:nvSpPr>
            <p:cNvPr id="22" name="Freeform 29">
              <a:extLst>
                <a:ext uri="{FF2B5EF4-FFF2-40B4-BE49-F238E27FC236}">
                  <a16:creationId xmlns:a16="http://schemas.microsoft.com/office/drawing/2014/main" id="{7BC09DA2-D9DD-4B96-A0CC-8299AE02CABC}"/>
                </a:ext>
              </a:extLst>
            </p:cNvPr>
            <p:cNvSpPr/>
            <p:nvPr/>
          </p:nvSpPr>
          <p:spPr bwMode="auto">
            <a:xfrm>
              <a:off x="83" y="38"/>
              <a:ext cx="49" cy="71"/>
            </a:xfrm>
            <a:custGeom>
              <a:gdLst>
                <a:gd fmla="*/ 21 w 21" name="T0"/>
                <a:gd fmla="*/ 15 h 30" name="T1"/>
                <a:gd fmla="*/ 5 w 21" name="T2"/>
                <a:gd fmla="*/ 30 h 30" name="T3"/>
                <a:gd fmla="*/ 0 w 21" name="T4"/>
                <a:gd fmla="*/ 29 h 30" name="T5"/>
                <a:gd fmla="*/ 14 w 21" name="T6"/>
                <a:gd fmla="*/ 9 h 30" name="T7"/>
                <a:gd fmla="*/ 12 w 21" name="T8"/>
                <a:gd fmla="*/ 0 h 30" name="T9"/>
                <a:gd fmla="*/ 21 w 21" name="T10"/>
                <a:gd fmla="*/ 15 h 30" name="T11"/>
              </a:gdLst>
              <a:cxnLst>
                <a:cxn ang="0">
                  <a:pos x="T0" y="T1"/>
                </a:cxn>
                <a:cxn ang="0">
                  <a:pos x="T2" y="T3"/>
                </a:cxn>
                <a:cxn ang="0">
                  <a:pos x="T4" y="T5"/>
                </a:cxn>
                <a:cxn ang="0">
                  <a:pos x="T6" y="T7"/>
                </a:cxn>
                <a:cxn ang="0">
                  <a:pos x="T8" y="T9"/>
                </a:cxn>
                <a:cxn ang="0">
                  <a:pos x="T10" y="T11"/>
                </a:cxn>
              </a:cxnLst>
              <a:rect b="b" l="0" r="r" t="0"/>
              <a:pathLst>
                <a:path h="30" w="21">
                  <a:moveTo>
                    <a:pt x="21" y="15"/>
                  </a:moveTo>
                  <a:cubicBezTo>
                    <a:pt x="21" y="23"/>
                    <a:pt x="14" y="30"/>
                    <a:pt x="5" y="30"/>
                  </a:cubicBezTo>
                  <a:cubicBezTo>
                    <a:pt x="4" y="30"/>
                    <a:pt x="2" y="30"/>
                    <a:pt x="0" y="29"/>
                  </a:cubicBezTo>
                  <a:cubicBezTo>
                    <a:pt x="8" y="26"/>
                    <a:pt x="14" y="18"/>
                    <a:pt x="14" y="9"/>
                  </a:cubicBezTo>
                  <a:cubicBezTo>
                    <a:pt x="14" y="6"/>
                    <a:pt x="13" y="3"/>
                    <a:pt x="12" y="0"/>
                  </a:cubicBezTo>
                  <a:cubicBezTo>
                    <a:pt x="17" y="3"/>
                    <a:pt x="21" y="8"/>
                    <a:pt x="21" y="15"/>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sp>
          <p:nvSpPr>
            <p:cNvPr id="23" name="Freeform 30">
              <a:extLst>
                <a:ext uri="{FF2B5EF4-FFF2-40B4-BE49-F238E27FC236}">
                  <a16:creationId xmlns:a16="http://schemas.microsoft.com/office/drawing/2014/main" id="{A84C5EC1-B3EE-4064-8F48-1756518732E2}"/>
                </a:ext>
              </a:extLst>
            </p:cNvPr>
            <p:cNvSpPr>
              <a:spLocks noEditPoints="1"/>
            </p:cNvSpPr>
            <p:nvPr/>
          </p:nvSpPr>
          <p:spPr bwMode="auto">
            <a:xfrm>
              <a:off x="0" y="0"/>
              <a:ext cx="109" cy="109"/>
            </a:xfrm>
            <a:custGeom>
              <a:gdLst>
                <a:gd fmla="*/ 45 w 46" name="T0"/>
                <a:gd fmla="*/ 15 h 46" name="T1"/>
                <a:gd fmla="*/ 35 w 46" name="T2"/>
                <a:gd fmla="*/ 4 h 46" name="T3"/>
                <a:gd fmla="*/ 35 w 46" name="T4"/>
                <a:gd fmla="*/ 4 h 46" name="T5"/>
                <a:gd fmla="*/ 23 w 46" name="T6"/>
                <a:gd fmla="*/ 0 h 46" name="T7"/>
                <a:gd fmla="*/ 4 w 46" name="T8"/>
                <a:gd fmla="*/ 10 h 46" name="T9"/>
                <a:gd fmla="*/ 0 w 46" name="T10"/>
                <a:gd fmla="*/ 23 h 46" name="T11"/>
                <a:gd fmla="*/ 5 w 46" name="T12"/>
                <a:gd fmla="*/ 37 h 46" name="T13"/>
                <a:gd fmla="*/ 9 w 46" name="T14"/>
                <a:gd fmla="*/ 42 h 46" name="T15"/>
                <a:gd fmla="*/ 14 w 46" name="T16"/>
                <a:gd fmla="*/ 44 h 46" name="T17"/>
                <a:gd fmla="*/ 14 w 46" name="T18"/>
                <a:gd fmla="*/ 44 h 46" name="T19"/>
                <a:gd fmla="*/ 23 w 46" name="T20"/>
                <a:gd fmla="*/ 46 h 46" name="T21"/>
                <a:gd fmla="*/ 32 w 46" name="T22"/>
                <a:gd fmla="*/ 44 h 46" name="T23"/>
                <a:gd fmla="*/ 36 w 46" name="T24"/>
                <a:gd fmla="*/ 42 h 46" name="T25"/>
                <a:gd fmla="*/ 42 w 46" name="T26"/>
                <a:gd fmla="*/ 36 h 46" name="T27"/>
                <a:gd fmla="*/ 46 w 46" name="T28"/>
                <a:gd fmla="*/ 26 h 46" name="T29"/>
                <a:gd fmla="*/ 46 w 46" name="T30"/>
                <a:gd fmla="*/ 26 h 46" name="T31"/>
                <a:gd fmla="*/ 46 w 46" name="T32"/>
                <a:gd fmla="*/ 23 h 46" name="T33"/>
                <a:gd fmla="*/ 45 w 46" name="T34"/>
                <a:gd fmla="*/ 15 h 46" name="T35"/>
                <a:gd fmla="*/ 31 w 46" name="T36"/>
                <a:gd fmla="*/ 11 h 46" name="T37"/>
                <a:gd fmla="*/ 35 w 46" name="T38"/>
                <a:gd fmla="*/ 15 h 46" name="T39"/>
                <a:gd fmla="*/ 35 w 46" name="T40"/>
                <a:gd fmla="*/ 15 h 46" name="T41"/>
                <a:gd fmla="*/ 31 w 46" name="T42"/>
                <a:gd fmla="*/ 19 h 46" name="T43"/>
                <a:gd fmla="*/ 27 w 46" name="T44"/>
                <a:gd fmla="*/ 15 h 46" name="T45"/>
                <a:gd fmla="*/ 31 w 46" name="T46"/>
                <a:gd fmla="*/ 11 h 46" name="T47"/>
                <a:gd fmla="*/ 31 w 46" name="T48"/>
                <a:gd fmla="*/ 11 h 46" name="T49"/>
                <a:gd fmla="*/ 15 w 46" name="T50"/>
                <a:gd fmla="*/ 36 h 46" name="T51"/>
                <a:gd fmla="*/ 11 w 46" name="T52"/>
                <a:gd fmla="*/ 32 h 46" name="T53"/>
                <a:gd fmla="*/ 15 w 46" name="T54"/>
                <a:gd fmla="*/ 28 h 46" name="T55"/>
                <a:gd fmla="*/ 19 w 46" name="T56"/>
                <a:gd fmla="*/ 32 h 46" name="T57"/>
                <a:gd fmla="*/ 15 w 46" name="T58"/>
                <a:gd fmla="*/ 36 h 46" name="T59"/>
                <a:gd fmla="*/ 15 w 46" name="T60"/>
                <a:gd fmla="*/ 19 h 46" name="T61"/>
                <a:gd fmla="*/ 11 w 46" name="T62"/>
                <a:gd fmla="*/ 15 h 46" name="T63"/>
                <a:gd fmla="*/ 15 w 46" name="T64"/>
                <a:gd fmla="*/ 11 h 46" name="T65"/>
                <a:gd fmla="*/ 19 w 46" name="T66"/>
                <a:gd fmla="*/ 15 h 46" name="T67"/>
                <a:gd fmla="*/ 15 w 46" name="T68"/>
                <a:gd fmla="*/ 19 h 46" name="T69"/>
                <a:gd fmla="*/ 20 w 46" name="T70"/>
                <a:gd fmla="*/ 23 h 46" name="T71"/>
                <a:gd fmla="*/ 22 w 46" name="T72"/>
                <a:gd fmla="*/ 21 h 46" name="T73"/>
                <a:gd fmla="*/ 23 w 46" name="T74"/>
                <a:gd fmla="*/ 21 h 46" name="T75"/>
                <a:gd fmla="*/ 26 w 46" name="T76"/>
                <a:gd fmla="*/ 23 h 46" name="T77"/>
                <a:gd fmla="*/ 25 w 46" name="T78"/>
                <a:gd fmla="*/ 25 h 46" name="T79"/>
                <a:gd fmla="*/ 23 w 46" name="T80"/>
                <a:gd fmla="*/ 26 h 46" name="T81"/>
                <a:gd fmla="*/ 20 w 46" name="T82"/>
                <a:gd fmla="*/ 23 h 46" name="T83"/>
                <a:gd fmla="*/ 31 w 46" name="T84"/>
                <a:gd fmla="*/ 36 h 46" name="T85"/>
                <a:gd fmla="*/ 27 w 46" name="T86"/>
                <a:gd fmla="*/ 32 h 46" name="T87"/>
                <a:gd fmla="*/ 31 w 46" name="T88"/>
                <a:gd fmla="*/ 28 h 46" name="T89"/>
                <a:gd fmla="*/ 35 w 46" name="T90"/>
                <a:gd fmla="*/ 32 h 46" name="T91"/>
                <a:gd fmla="*/ 31 w 46" name="T92"/>
                <a:gd fmla="*/ 36 h 4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46" w="46">
                  <a:moveTo>
                    <a:pt x="45" y="15"/>
                  </a:moveTo>
                  <a:cubicBezTo>
                    <a:pt x="43" y="10"/>
                    <a:pt x="39" y="6"/>
                    <a:pt x="35" y="4"/>
                  </a:cubicBezTo>
                  <a:cubicBezTo>
                    <a:pt x="35" y="4"/>
                    <a:pt x="35" y="4"/>
                    <a:pt x="35" y="4"/>
                  </a:cubicBezTo>
                  <a:cubicBezTo>
                    <a:pt x="31" y="2"/>
                    <a:pt x="27" y="0"/>
                    <a:pt x="23" y="0"/>
                  </a:cubicBezTo>
                  <a:cubicBezTo>
                    <a:pt x="15" y="0"/>
                    <a:pt x="8" y="4"/>
                    <a:pt x="4" y="10"/>
                  </a:cubicBezTo>
                  <a:cubicBezTo>
                    <a:pt x="2" y="14"/>
                    <a:pt x="0" y="19"/>
                    <a:pt x="0" y="23"/>
                  </a:cubicBezTo>
                  <a:cubicBezTo>
                    <a:pt x="0" y="29"/>
                    <a:pt x="2" y="33"/>
                    <a:pt x="5" y="37"/>
                  </a:cubicBezTo>
                  <a:cubicBezTo>
                    <a:pt x="6" y="39"/>
                    <a:pt x="8" y="40"/>
                    <a:pt x="9" y="42"/>
                  </a:cubicBezTo>
                  <a:cubicBezTo>
                    <a:pt x="11" y="43"/>
                    <a:pt x="12" y="44"/>
                    <a:pt x="14" y="44"/>
                  </a:cubicBezTo>
                  <a:cubicBezTo>
                    <a:pt x="14" y="44"/>
                    <a:pt x="14" y="44"/>
                    <a:pt x="14" y="44"/>
                  </a:cubicBezTo>
                  <a:cubicBezTo>
                    <a:pt x="17" y="46"/>
                    <a:pt x="20" y="46"/>
                    <a:pt x="23" y="46"/>
                  </a:cubicBezTo>
                  <a:cubicBezTo>
                    <a:pt x="26" y="46"/>
                    <a:pt x="30" y="46"/>
                    <a:pt x="32" y="44"/>
                  </a:cubicBezTo>
                  <a:cubicBezTo>
                    <a:pt x="34" y="44"/>
                    <a:pt x="35" y="43"/>
                    <a:pt x="36" y="42"/>
                  </a:cubicBezTo>
                  <a:cubicBezTo>
                    <a:pt x="38" y="41"/>
                    <a:pt x="40" y="39"/>
                    <a:pt x="42" y="36"/>
                  </a:cubicBezTo>
                  <a:cubicBezTo>
                    <a:pt x="44" y="33"/>
                    <a:pt x="45" y="30"/>
                    <a:pt x="46" y="26"/>
                  </a:cubicBezTo>
                  <a:cubicBezTo>
                    <a:pt x="46" y="26"/>
                    <a:pt x="46" y="26"/>
                    <a:pt x="46" y="26"/>
                  </a:cubicBezTo>
                  <a:cubicBezTo>
                    <a:pt x="46" y="25"/>
                    <a:pt x="46" y="24"/>
                    <a:pt x="46" y="23"/>
                  </a:cubicBezTo>
                  <a:cubicBezTo>
                    <a:pt x="46" y="21"/>
                    <a:pt x="45" y="18"/>
                    <a:pt x="45" y="15"/>
                  </a:cubicBezTo>
                  <a:close/>
                  <a:moveTo>
                    <a:pt x="31" y="11"/>
                  </a:moveTo>
                  <a:cubicBezTo>
                    <a:pt x="34" y="11"/>
                    <a:pt x="35" y="13"/>
                    <a:pt x="35" y="15"/>
                  </a:cubicBezTo>
                  <a:cubicBezTo>
                    <a:pt x="35" y="15"/>
                    <a:pt x="35" y="15"/>
                    <a:pt x="35" y="15"/>
                  </a:cubicBezTo>
                  <a:cubicBezTo>
                    <a:pt x="35" y="17"/>
                    <a:pt x="33" y="19"/>
                    <a:pt x="31" y="19"/>
                  </a:cubicBezTo>
                  <a:cubicBezTo>
                    <a:pt x="29" y="19"/>
                    <a:pt x="27" y="17"/>
                    <a:pt x="27" y="15"/>
                  </a:cubicBezTo>
                  <a:cubicBezTo>
                    <a:pt x="27" y="13"/>
                    <a:pt x="29" y="11"/>
                    <a:pt x="31" y="11"/>
                  </a:cubicBezTo>
                  <a:cubicBezTo>
                    <a:pt x="31" y="11"/>
                    <a:pt x="31" y="11"/>
                    <a:pt x="31" y="11"/>
                  </a:cubicBezTo>
                  <a:close/>
                  <a:moveTo>
                    <a:pt x="15" y="36"/>
                  </a:moveTo>
                  <a:cubicBezTo>
                    <a:pt x="12" y="36"/>
                    <a:pt x="11" y="34"/>
                    <a:pt x="11" y="32"/>
                  </a:cubicBezTo>
                  <a:cubicBezTo>
                    <a:pt x="11" y="30"/>
                    <a:pt x="12" y="28"/>
                    <a:pt x="15" y="28"/>
                  </a:cubicBezTo>
                  <a:cubicBezTo>
                    <a:pt x="17" y="28"/>
                    <a:pt x="19" y="30"/>
                    <a:pt x="19" y="32"/>
                  </a:cubicBezTo>
                  <a:cubicBezTo>
                    <a:pt x="19" y="34"/>
                    <a:pt x="17" y="36"/>
                    <a:pt x="15" y="36"/>
                  </a:cubicBezTo>
                  <a:close/>
                  <a:moveTo>
                    <a:pt x="15" y="19"/>
                  </a:moveTo>
                  <a:cubicBezTo>
                    <a:pt x="12" y="19"/>
                    <a:pt x="11" y="17"/>
                    <a:pt x="11" y="15"/>
                  </a:cubicBezTo>
                  <a:cubicBezTo>
                    <a:pt x="11" y="13"/>
                    <a:pt x="12" y="11"/>
                    <a:pt x="15" y="11"/>
                  </a:cubicBezTo>
                  <a:cubicBezTo>
                    <a:pt x="17" y="11"/>
                    <a:pt x="19" y="13"/>
                    <a:pt x="19" y="15"/>
                  </a:cubicBezTo>
                  <a:cubicBezTo>
                    <a:pt x="19" y="17"/>
                    <a:pt x="17" y="19"/>
                    <a:pt x="15" y="19"/>
                  </a:cubicBezTo>
                  <a:close/>
                  <a:moveTo>
                    <a:pt x="20" y="23"/>
                  </a:moveTo>
                  <a:cubicBezTo>
                    <a:pt x="20" y="22"/>
                    <a:pt x="21" y="21"/>
                    <a:pt x="22" y="21"/>
                  </a:cubicBezTo>
                  <a:cubicBezTo>
                    <a:pt x="22" y="21"/>
                    <a:pt x="23" y="21"/>
                    <a:pt x="23" y="21"/>
                  </a:cubicBezTo>
                  <a:cubicBezTo>
                    <a:pt x="25" y="21"/>
                    <a:pt x="26" y="22"/>
                    <a:pt x="26" y="23"/>
                  </a:cubicBezTo>
                  <a:cubicBezTo>
                    <a:pt x="26" y="24"/>
                    <a:pt x="26" y="24"/>
                    <a:pt x="25" y="25"/>
                  </a:cubicBezTo>
                  <a:cubicBezTo>
                    <a:pt x="25" y="26"/>
                    <a:pt x="24" y="26"/>
                    <a:pt x="23" y="26"/>
                  </a:cubicBezTo>
                  <a:cubicBezTo>
                    <a:pt x="22" y="26"/>
                    <a:pt x="20" y="25"/>
                    <a:pt x="20" y="23"/>
                  </a:cubicBezTo>
                  <a:close/>
                  <a:moveTo>
                    <a:pt x="31" y="36"/>
                  </a:moveTo>
                  <a:cubicBezTo>
                    <a:pt x="29" y="36"/>
                    <a:pt x="27" y="34"/>
                    <a:pt x="27" y="32"/>
                  </a:cubicBezTo>
                  <a:cubicBezTo>
                    <a:pt x="27" y="30"/>
                    <a:pt x="29" y="28"/>
                    <a:pt x="31" y="28"/>
                  </a:cubicBezTo>
                  <a:cubicBezTo>
                    <a:pt x="34" y="28"/>
                    <a:pt x="35" y="30"/>
                    <a:pt x="35" y="32"/>
                  </a:cubicBezTo>
                  <a:cubicBezTo>
                    <a:pt x="35" y="34"/>
                    <a:pt x="34" y="36"/>
                    <a:pt x="31" y="36"/>
                  </a:cubicBez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grpSp>
      <p:sp>
        <p:nvSpPr>
          <p:cNvPr id="24" name="Freeform 31">
            <a:extLst>
              <a:ext uri="{FF2B5EF4-FFF2-40B4-BE49-F238E27FC236}">
                <a16:creationId xmlns:a16="http://schemas.microsoft.com/office/drawing/2014/main" id="{1EFDC5E9-2DED-4A0D-9CF2-E70C363BA91C}"/>
              </a:ext>
            </a:extLst>
          </p:cNvPr>
          <p:cNvSpPr>
            <a:spLocks noEditPoints="1"/>
          </p:cNvSpPr>
          <p:nvPr/>
        </p:nvSpPr>
        <p:spPr bwMode="auto">
          <a:xfrm>
            <a:off x="7812730" y="3237906"/>
            <a:ext cx="215109" cy="183128"/>
          </a:xfrm>
          <a:custGeom>
            <a:gdLst>
              <a:gd fmla="*/ 52 w 54" name="T0"/>
              <a:gd fmla="*/ 0 h 47" name="T1"/>
              <a:gd fmla="*/ 11 w 54" name="T2"/>
              <a:gd fmla="*/ 0 h 47" name="T3"/>
              <a:gd fmla="*/ 9 w 54" name="T4"/>
              <a:gd fmla="*/ 2 h 47" name="T5"/>
              <a:gd fmla="*/ 9 w 54" name="T6"/>
              <a:gd fmla="*/ 4 h 47" name="T7"/>
              <a:gd fmla="*/ 9 w 54" name="T8"/>
              <a:gd fmla="*/ 5 h 47" name="T9"/>
              <a:gd fmla="*/ 9 w 54" name="T10"/>
              <a:gd fmla="*/ 6 h 47" name="T11"/>
              <a:gd fmla="*/ 9 w 54" name="T12"/>
              <a:gd fmla="*/ 9 h 47" name="T13"/>
              <a:gd fmla="*/ 10 w 54" name="T14"/>
              <a:gd fmla="*/ 9 h 47" name="T15"/>
              <a:gd fmla="*/ 2 w 54" name="T16"/>
              <a:gd fmla="*/ 9 h 47" name="T17"/>
              <a:gd fmla="*/ 0 w 54" name="T18"/>
              <a:gd fmla="*/ 11 h 47" name="T19"/>
              <a:gd fmla="*/ 0 w 54" name="T20"/>
              <a:gd fmla="*/ 45 h 47" name="T21"/>
              <a:gd fmla="*/ 2 w 54" name="T22"/>
              <a:gd fmla="*/ 47 h 47" name="T23"/>
              <a:gd fmla="*/ 43 w 54" name="T24"/>
              <a:gd fmla="*/ 47 h 47" name="T25"/>
              <a:gd fmla="*/ 45 w 54" name="T26"/>
              <a:gd fmla="*/ 45 h 47" name="T27"/>
              <a:gd fmla="*/ 45 w 54" name="T28"/>
              <a:gd fmla="*/ 38 h 47" name="T29"/>
              <a:gd fmla="*/ 52 w 54" name="T30"/>
              <a:gd fmla="*/ 38 h 47" name="T31"/>
              <a:gd fmla="*/ 54 w 54" name="T32"/>
              <a:gd fmla="*/ 36 h 47" name="T33"/>
              <a:gd fmla="*/ 54 w 54" name="T34"/>
              <a:gd fmla="*/ 34 h 47" name="T35"/>
              <a:gd fmla="*/ 54 w 54" name="T36"/>
              <a:gd fmla="*/ 33 h 47" name="T37"/>
              <a:gd fmla="*/ 54 w 54" name="T38"/>
              <a:gd fmla="*/ 31 h 47" name="T39"/>
              <a:gd fmla="*/ 54 w 54" name="T40"/>
              <a:gd fmla="*/ 7 h 47" name="T41"/>
              <a:gd fmla="*/ 54 w 54" name="T42"/>
              <a:gd fmla="*/ 5 h 47" name="T43"/>
              <a:gd fmla="*/ 54 w 54" name="T44"/>
              <a:gd fmla="*/ 4 h 47" name="T45"/>
              <a:gd fmla="*/ 54 w 54" name="T46"/>
              <a:gd fmla="*/ 2 h 47" name="T47"/>
              <a:gd fmla="*/ 52 w 54" name="T48"/>
              <a:gd fmla="*/ 0 h 47" name="T49"/>
              <a:gd fmla="*/ 26 w 54" name="T50"/>
              <a:gd fmla="*/ 22 h 47" name="T51"/>
              <a:gd fmla="*/ 30 w 54" name="T52"/>
              <a:gd fmla="*/ 18 h 47" name="T53"/>
              <a:gd fmla="*/ 34 w 54" name="T54"/>
              <a:gd fmla="*/ 22 h 47" name="T55"/>
              <a:gd fmla="*/ 30 w 54" name="T56"/>
              <a:gd fmla="*/ 26 h 47" name="T57"/>
              <a:gd fmla="*/ 26 w 54" name="T58"/>
              <a:gd fmla="*/ 22 h 47" name="T59"/>
              <a:gd fmla="*/ 38 w 54" name="T60"/>
              <a:gd fmla="*/ 42 h 47" name="T61"/>
              <a:gd fmla="*/ 7 w 54" name="T62"/>
              <a:gd fmla="*/ 42 h 47" name="T63"/>
              <a:gd fmla="*/ 5 w 54" name="T64"/>
              <a:gd fmla="*/ 40 h 47" name="T65"/>
              <a:gd fmla="*/ 5 w 54" name="T66"/>
              <a:gd fmla="*/ 37 h 47" name="T67"/>
              <a:gd fmla="*/ 5 w 54" name="T68"/>
              <a:gd fmla="*/ 36 h 47" name="T69"/>
              <a:gd fmla="*/ 6 w 54" name="T70"/>
              <a:gd fmla="*/ 34 h 47" name="T71"/>
              <a:gd fmla="*/ 20 w 54" name="T72"/>
              <a:gd fmla="*/ 29 h 47" name="T73"/>
              <a:gd fmla="*/ 23 w 54" name="T74"/>
              <a:gd fmla="*/ 30 h 47" name="T75"/>
              <a:gd fmla="*/ 26 w 54" name="T76"/>
              <a:gd fmla="*/ 32 h 47" name="T77"/>
              <a:gd fmla="*/ 38 w 54" name="T78"/>
              <a:gd fmla="*/ 32 h 47" name="T79"/>
              <a:gd fmla="*/ 39 w 54" name="T80"/>
              <a:gd fmla="*/ 32 h 47" name="T81"/>
              <a:gd fmla="*/ 40 w 54" name="T82"/>
              <a:gd fmla="*/ 33 h 47" name="T83"/>
              <a:gd fmla="*/ 40 w 54" name="T84"/>
              <a:gd fmla="*/ 40 h 47" name="T85"/>
              <a:gd fmla="*/ 38 w 54" name="T86"/>
              <a:gd fmla="*/ 42 h 47" name="T87"/>
              <a:gd fmla="*/ 49 w 54" name="T88"/>
              <a:gd fmla="*/ 31 h 47" name="T89"/>
              <a:gd fmla="*/ 48 w 54" name="T90"/>
              <a:gd fmla="*/ 33 h 47" name="T91"/>
              <a:gd fmla="*/ 47 w 54" name="T92"/>
              <a:gd fmla="*/ 33 h 47" name="T93"/>
              <a:gd fmla="*/ 45 w 54" name="T94"/>
              <a:gd fmla="*/ 33 h 47" name="T95"/>
              <a:gd fmla="*/ 45 w 54" name="T96"/>
              <a:gd fmla="*/ 11 h 47" name="T97"/>
              <a:gd fmla="*/ 43 w 54" name="T98"/>
              <a:gd fmla="*/ 9 h 47" name="T99"/>
              <a:gd fmla="*/ 14 w 54" name="T100"/>
              <a:gd fmla="*/ 9 h 47" name="T101"/>
              <a:gd fmla="*/ 14 w 54" name="T102"/>
              <a:gd fmla="*/ 9 h 47" name="T103"/>
              <a:gd fmla="*/ 14 w 54" name="T104"/>
              <a:gd fmla="*/ 7 h 47" name="T105"/>
              <a:gd fmla="*/ 15 w 54" name="T106"/>
              <a:gd fmla="*/ 6 h 47" name="T107"/>
              <a:gd fmla="*/ 16 w 54" name="T108"/>
              <a:gd fmla="*/ 5 h 47" name="T109"/>
              <a:gd fmla="*/ 47 w 54" name="T110"/>
              <a:gd fmla="*/ 5 h 47" name="T111"/>
              <a:gd fmla="*/ 49 w 54" name="T112"/>
              <a:gd fmla="*/ 7 h 47" name="T113"/>
              <a:gd fmla="*/ 49 w 54" name="T114"/>
              <a:gd fmla="*/ 31 h 47"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47" w="54">
                <a:moveTo>
                  <a:pt x="52" y="0"/>
                </a:moveTo>
                <a:cubicBezTo>
                  <a:pt x="11" y="0"/>
                  <a:pt x="11" y="0"/>
                  <a:pt x="11" y="0"/>
                </a:cubicBezTo>
                <a:cubicBezTo>
                  <a:pt x="10" y="0"/>
                  <a:pt x="9" y="1"/>
                  <a:pt x="9" y="2"/>
                </a:cubicBezTo>
                <a:cubicBezTo>
                  <a:pt x="9" y="4"/>
                  <a:pt x="9" y="4"/>
                  <a:pt x="9" y="4"/>
                </a:cubicBezTo>
                <a:cubicBezTo>
                  <a:pt x="9" y="4"/>
                  <a:pt x="9" y="5"/>
                  <a:pt x="9" y="5"/>
                </a:cubicBezTo>
                <a:cubicBezTo>
                  <a:pt x="9" y="5"/>
                  <a:pt x="9" y="6"/>
                  <a:pt x="9" y="6"/>
                </a:cubicBezTo>
                <a:cubicBezTo>
                  <a:pt x="9" y="9"/>
                  <a:pt x="9" y="9"/>
                  <a:pt x="9" y="9"/>
                </a:cubicBezTo>
                <a:cubicBezTo>
                  <a:pt x="9" y="9"/>
                  <a:pt x="9" y="9"/>
                  <a:pt x="10" y="9"/>
                </a:cubicBezTo>
                <a:cubicBezTo>
                  <a:pt x="2" y="9"/>
                  <a:pt x="2" y="9"/>
                  <a:pt x="2" y="9"/>
                </a:cubicBezTo>
                <a:cubicBezTo>
                  <a:pt x="1" y="9"/>
                  <a:pt x="0" y="10"/>
                  <a:pt x="0" y="11"/>
                </a:cubicBezTo>
                <a:cubicBezTo>
                  <a:pt x="0" y="45"/>
                  <a:pt x="0" y="45"/>
                  <a:pt x="0" y="45"/>
                </a:cubicBezTo>
                <a:cubicBezTo>
                  <a:pt x="0" y="46"/>
                  <a:pt x="1" y="47"/>
                  <a:pt x="2" y="47"/>
                </a:cubicBezTo>
                <a:cubicBezTo>
                  <a:pt x="43" y="47"/>
                  <a:pt x="43" y="47"/>
                  <a:pt x="43" y="47"/>
                </a:cubicBezTo>
                <a:cubicBezTo>
                  <a:pt x="44" y="47"/>
                  <a:pt x="45" y="46"/>
                  <a:pt x="45" y="45"/>
                </a:cubicBezTo>
                <a:cubicBezTo>
                  <a:pt x="45" y="38"/>
                  <a:pt x="45" y="38"/>
                  <a:pt x="45" y="38"/>
                </a:cubicBezTo>
                <a:cubicBezTo>
                  <a:pt x="52" y="38"/>
                  <a:pt x="52" y="38"/>
                  <a:pt x="52" y="38"/>
                </a:cubicBezTo>
                <a:cubicBezTo>
                  <a:pt x="53" y="38"/>
                  <a:pt x="54" y="37"/>
                  <a:pt x="54" y="36"/>
                </a:cubicBezTo>
                <a:cubicBezTo>
                  <a:pt x="54" y="34"/>
                  <a:pt x="54" y="34"/>
                  <a:pt x="54" y="34"/>
                </a:cubicBezTo>
                <a:cubicBezTo>
                  <a:pt x="54" y="33"/>
                  <a:pt x="54" y="33"/>
                  <a:pt x="54" y="33"/>
                </a:cubicBezTo>
                <a:cubicBezTo>
                  <a:pt x="54" y="33"/>
                  <a:pt x="54" y="32"/>
                  <a:pt x="54" y="31"/>
                </a:cubicBezTo>
                <a:cubicBezTo>
                  <a:pt x="54" y="7"/>
                  <a:pt x="54" y="7"/>
                  <a:pt x="54" y="7"/>
                </a:cubicBezTo>
                <a:cubicBezTo>
                  <a:pt x="54" y="6"/>
                  <a:pt x="54" y="5"/>
                  <a:pt x="54" y="5"/>
                </a:cubicBezTo>
                <a:cubicBezTo>
                  <a:pt x="54" y="5"/>
                  <a:pt x="54" y="4"/>
                  <a:pt x="54" y="4"/>
                </a:cubicBezTo>
                <a:cubicBezTo>
                  <a:pt x="54" y="2"/>
                  <a:pt x="54" y="2"/>
                  <a:pt x="54" y="2"/>
                </a:cubicBezTo>
                <a:cubicBezTo>
                  <a:pt x="54" y="1"/>
                  <a:pt x="53" y="0"/>
                  <a:pt x="52" y="0"/>
                </a:cubicBezTo>
                <a:close/>
                <a:moveTo>
                  <a:pt x="26" y="22"/>
                </a:moveTo>
                <a:cubicBezTo>
                  <a:pt x="26" y="20"/>
                  <a:pt x="28" y="18"/>
                  <a:pt x="30" y="18"/>
                </a:cubicBezTo>
                <a:cubicBezTo>
                  <a:pt x="33" y="18"/>
                  <a:pt x="34" y="20"/>
                  <a:pt x="34" y="22"/>
                </a:cubicBezTo>
                <a:cubicBezTo>
                  <a:pt x="34" y="24"/>
                  <a:pt x="33" y="26"/>
                  <a:pt x="30" y="26"/>
                </a:cubicBezTo>
                <a:cubicBezTo>
                  <a:pt x="28" y="26"/>
                  <a:pt x="26" y="24"/>
                  <a:pt x="26" y="22"/>
                </a:cubicBezTo>
                <a:close/>
                <a:moveTo>
                  <a:pt x="38" y="42"/>
                </a:moveTo>
                <a:cubicBezTo>
                  <a:pt x="7" y="42"/>
                  <a:pt x="7" y="42"/>
                  <a:pt x="7" y="42"/>
                </a:cubicBezTo>
                <a:cubicBezTo>
                  <a:pt x="6" y="42"/>
                  <a:pt x="5" y="41"/>
                  <a:pt x="5" y="40"/>
                </a:cubicBezTo>
                <a:cubicBezTo>
                  <a:pt x="5" y="37"/>
                  <a:pt x="5" y="37"/>
                  <a:pt x="5" y="37"/>
                </a:cubicBezTo>
                <a:cubicBezTo>
                  <a:pt x="5" y="37"/>
                  <a:pt x="5" y="36"/>
                  <a:pt x="5" y="36"/>
                </a:cubicBezTo>
                <a:cubicBezTo>
                  <a:pt x="6" y="35"/>
                  <a:pt x="6" y="35"/>
                  <a:pt x="6" y="34"/>
                </a:cubicBezTo>
                <a:cubicBezTo>
                  <a:pt x="6" y="34"/>
                  <a:pt x="11" y="26"/>
                  <a:pt x="20" y="29"/>
                </a:cubicBezTo>
                <a:cubicBezTo>
                  <a:pt x="21" y="29"/>
                  <a:pt x="22" y="30"/>
                  <a:pt x="23" y="30"/>
                </a:cubicBezTo>
                <a:cubicBezTo>
                  <a:pt x="24" y="31"/>
                  <a:pt x="25" y="31"/>
                  <a:pt x="26" y="32"/>
                </a:cubicBezTo>
                <a:cubicBezTo>
                  <a:pt x="34" y="35"/>
                  <a:pt x="38" y="32"/>
                  <a:pt x="38" y="32"/>
                </a:cubicBezTo>
                <a:cubicBezTo>
                  <a:pt x="38" y="32"/>
                  <a:pt x="38" y="32"/>
                  <a:pt x="39" y="32"/>
                </a:cubicBezTo>
                <a:cubicBezTo>
                  <a:pt x="39" y="32"/>
                  <a:pt x="40" y="32"/>
                  <a:pt x="40" y="33"/>
                </a:cubicBezTo>
                <a:cubicBezTo>
                  <a:pt x="40" y="40"/>
                  <a:pt x="40" y="40"/>
                  <a:pt x="40" y="40"/>
                </a:cubicBezTo>
                <a:cubicBezTo>
                  <a:pt x="40" y="41"/>
                  <a:pt x="39" y="42"/>
                  <a:pt x="38" y="42"/>
                </a:cubicBezTo>
                <a:close/>
                <a:moveTo>
                  <a:pt x="49" y="31"/>
                </a:moveTo>
                <a:cubicBezTo>
                  <a:pt x="49" y="32"/>
                  <a:pt x="48" y="32"/>
                  <a:pt x="48" y="33"/>
                </a:cubicBezTo>
                <a:cubicBezTo>
                  <a:pt x="48" y="33"/>
                  <a:pt x="47" y="33"/>
                  <a:pt x="47" y="33"/>
                </a:cubicBezTo>
                <a:cubicBezTo>
                  <a:pt x="45" y="33"/>
                  <a:pt x="45" y="33"/>
                  <a:pt x="45" y="33"/>
                </a:cubicBezTo>
                <a:cubicBezTo>
                  <a:pt x="45" y="11"/>
                  <a:pt x="45" y="11"/>
                  <a:pt x="45" y="11"/>
                </a:cubicBezTo>
                <a:cubicBezTo>
                  <a:pt x="45" y="10"/>
                  <a:pt x="44" y="9"/>
                  <a:pt x="43" y="9"/>
                </a:cubicBezTo>
                <a:cubicBezTo>
                  <a:pt x="14" y="9"/>
                  <a:pt x="14" y="9"/>
                  <a:pt x="14" y="9"/>
                </a:cubicBezTo>
                <a:cubicBezTo>
                  <a:pt x="14" y="9"/>
                  <a:pt x="14" y="9"/>
                  <a:pt x="14" y="9"/>
                </a:cubicBezTo>
                <a:cubicBezTo>
                  <a:pt x="14" y="7"/>
                  <a:pt x="14" y="7"/>
                  <a:pt x="14" y="7"/>
                </a:cubicBezTo>
                <a:cubicBezTo>
                  <a:pt x="14" y="7"/>
                  <a:pt x="14" y="6"/>
                  <a:pt x="15" y="6"/>
                </a:cubicBezTo>
                <a:cubicBezTo>
                  <a:pt x="15" y="6"/>
                  <a:pt x="15" y="5"/>
                  <a:pt x="16" y="5"/>
                </a:cubicBezTo>
                <a:cubicBezTo>
                  <a:pt x="47" y="5"/>
                  <a:pt x="47" y="5"/>
                  <a:pt x="47" y="5"/>
                </a:cubicBezTo>
                <a:cubicBezTo>
                  <a:pt x="48" y="5"/>
                  <a:pt x="49" y="6"/>
                  <a:pt x="49" y="7"/>
                </a:cubicBezTo>
                <a:lnTo>
                  <a:pt x="49" y="31"/>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grpSp>
        <p:nvGrpSpPr>
          <p:cNvPr id="25" name="Group 32">
            <a:extLst>
              <a:ext uri="{FF2B5EF4-FFF2-40B4-BE49-F238E27FC236}">
                <a16:creationId xmlns:a16="http://schemas.microsoft.com/office/drawing/2014/main" id="{45A6F698-E844-4548-85CD-2541308F9F58}"/>
              </a:ext>
            </a:extLst>
          </p:cNvPr>
          <p:cNvGrpSpPr/>
          <p:nvPr/>
        </p:nvGrpSpPr>
        <p:grpSpPr>
          <a:xfrm>
            <a:off x="7826458" y="2200947"/>
            <a:ext cx="192225" cy="155658"/>
            <a:chExt cx="116" cy="94"/>
          </a:xfrm>
        </p:grpSpPr>
        <p:sp>
          <p:nvSpPr>
            <p:cNvPr id="26" name="Freeform 33">
              <a:extLst>
                <a:ext uri="{FF2B5EF4-FFF2-40B4-BE49-F238E27FC236}">
                  <a16:creationId xmlns:a16="http://schemas.microsoft.com/office/drawing/2014/main" id="{54D0F807-DAAB-4CBE-9783-22A796D45693}"/>
                </a:ext>
              </a:extLst>
            </p:cNvPr>
            <p:cNvSpPr/>
            <p:nvPr/>
          </p:nvSpPr>
          <p:spPr bwMode="auto">
            <a:xfrm>
              <a:off x="0" y="0"/>
              <a:ext cx="116" cy="47"/>
            </a:xfrm>
            <a:custGeom>
              <a:gdLst>
                <a:gd fmla="*/ 47 w 49" name="T0"/>
                <a:gd fmla="*/ 0 h 20" name="T1"/>
                <a:gd fmla="*/ 49 w 49" name="T2"/>
                <a:gd fmla="*/ 1 h 20" name="T3"/>
                <a:gd fmla="*/ 49 w 49" name="T4"/>
                <a:gd fmla="*/ 1 h 20" name="T5"/>
                <a:gd fmla="*/ 48 w 49" name="T6"/>
                <a:gd fmla="*/ 3 h 20" name="T7"/>
                <a:gd fmla="*/ 25 w 49" name="T8"/>
                <a:gd fmla="*/ 20 h 20" name="T9"/>
                <a:gd fmla="*/ 23 w 49" name="T10"/>
                <a:gd fmla="*/ 20 h 20" name="T11"/>
                <a:gd fmla="*/ 1 w 49" name="T12"/>
                <a:gd fmla="*/ 3 h 20" name="T13"/>
                <a:gd fmla="*/ 0 w 49" name="T14"/>
                <a:gd fmla="*/ 1 h 20" name="T15"/>
                <a:gd fmla="*/ 0 w 49" name="T16"/>
                <a:gd fmla="*/ 1 h 20" name="T17"/>
                <a:gd fmla="*/ 1 w 49" name="T18"/>
                <a:gd fmla="*/ 0 h 20" name="T19"/>
                <a:gd fmla="*/ 47 w 49" name="T20"/>
                <a:gd fmla="*/ 0 h 2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0" w="49">
                  <a:moveTo>
                    <a:pt x="47" y="0"/>
                  </a:moveTo>
                  <a:cubicBezTo>
                    <a:pt x="48" y="0"/>
                    <a:pt x="49" y="0"/>
                    <a:pt x="49" y="1"/>
                  </a:cubicBezTo>
                  <a:cubicBezTo>
                    <a:pt x="49" y="1"/>
                    <a:pt x="49" y="1"/>
                    <a:pt x="49" y="1"/>
                  </a:cubicBezTo>
                  <a:cubicBezTo>
                    <a:pt x="49" y="2"/>
                    <a:pt x="48" y="3"/>
                    <a:pt x="48" y="3"/>
                  </a:cubicBezTo>
                  <a:cubicBezTo>
                    <a:pt x="25" y="20"/>
                    <a:pt x="25" y="20"/>
                    <a:pt x="25" y="20"/>
                  </a:cubicBezTo>
                  <a:cubicBezTo>
                    <a:pt x="25" y="20"/>
                    <a:pt x="24" y="20"/>
                    <a:pt x="23" y="20"/>
                  </a:cubicBezTo>
                  <a:cubicBezTo>
                    <a:pt x="1" y="3"/>
                    <a:pt x="1" y="3"/>
                    <a:pt x="1" y="3"/>
                  </a:cubicBezTo>
                  <a:cubicBezTo>
                    <a:pt x="0" y="3"/>
                    <a:pt x="0" y="2"/>
                    <a:pt x="0" y="1"/>
                  </a:cubicBezTo>
                  <a:cubicBezTo>
                    <a:pt x="0" y="1"/>
                    <a:pt x="0" y="1"/>
                    <a:pt x="0" y="1"/>
                  </a:cubicBezTo>
                  <a:cubicBezTo>
                    <a:pt x="0" y="0"/>
                    <a:pt x="0" y="0"/>
                    <a:pt x="1" y="0"/>
                  </a:cubicBezTo>
                  <a:lnTo>
                    <a:pt x="47" y="0"/>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sp>
          <p:nvSpPr>
            <p:cNvPr id="27" name="Freeform 34">
              <a:extLst>
                <a:ext uri="{FF2B5EF4-FFF2-40B4-BE49-F238E27FC236}">
                  <a16:creationId xmlns:a16="http://schemas.microsoft.com/office/drawing/2014/main" id="{61A688E9-C5D6-483B-A1B2-CC76B1DCC463}"/>
                </a:ext>
              </a:extLst>
            </p:cNvPr>
            <p:cNvSpPr/>
            <p:nvPr/>
          </p:nvSpPr>
          <p:spPr bwMode="auto">
            <a:xfrm>
              <a:off x="0" y="19"/>
              <a:ext cx="116" cy="75"/>
            </a:xfrm>
            <a:custGeom>
              <a:gdLst>
                <a:gd fmla="*/ 23 w 49" name="T0"/>
                <a:gd fmla="*/ 17 h 32" name="T1"/>
                <a:gd fmla="*/ 25 w 49" name="T2"/>
                <a:gd fmla="*/ 17 h 32" name="T3"/>
                <a:gd fmla="*/ 48 w 49" name="T4"/>
                <a:gd fmla="*/ 0 h 32" name="T5"/>
                <a:gd fmla="*/ 49 w 49" name="T6"/>
                <a:gd fmla="*/ 1 h 32" name="T7"/>
                <a:gd fmla="*/ 49 w 49" name="T8"/>
                <a:gd fmla="*/ 30 h 32" name="T9"/>
                <a:gd fmla="*/ 47 w 49" name="T10"/>
                <a:gd fmla="*/ 32 h 32" name="T11"/>
                <a:gd fmla="*/ 1 w 49" name="T12"/>
                <a:gd fmla="*/ 32 h 32" name="T13"/>
                <a:gd fmla="*/ 0 w 49" name="T14"/>
                <a:gd fmla="*/ 30 h 32" name="T15"/>
                <a:gd fmla="*/ 0 w 49" name="T16"/>
                <a:gd fmla="*/ 1 h 32" name="T17"/>
                <a:gd fmla="*/ 1 w 49" name="T18"/>
                <a:gd fmla="*/ 0 h 32" name="T19"/>
                <a:gd fmla="*/ 23 w 49" name="T20"/>
                <a:gd fmla="*/ 17 h 3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2" w="49">
                  <a:moveTo>
                    <a:pt x="23" y="17"/>
                  </a:moveTo>
                  <a:cubicBezTo>
                    <a:pt x="24" y="17"/>
                    <a:pt x="25" y="17"/>
                    <a:pt x="25" y="17"/>
                  </a:cubicBezTo>
                  <a:cubicBezTo>
                    <a:pt x="48" y="0"/>
                    <a:pt x="48" y="0"/>
                    <a:pt x="48" y="0"/>
                  </a:cubicBezTo>
                  <a:cubicBezTo>
                    <a:pt x="48" y="0"/>
                    <a:pt x="49" y="0"/>
                    <a:pt x="49" y="1"/>
                  </a:cubicBezTo>
                  <a:cubicBezTo>
                    <a:pt x="49" y="30"/>
                    <a:pt x="49" y="30"/>
                    <a:pt x="49" y="30"/>
                  </a:cubicBezTo>
                  <a:cubicBezTo>
                    <a:pt x="49" y="31"/>
                    <a:pt x="48" y="32"/>
                    <a:pt x="47" y="32"/>
                  </a:cubicBezTo>
                  <a:cubicBezTo>
                    <a:pt x="1" y="32"/>
                    <a:pt x="1" y="32"/>
                    <a:pt x="1" y="32"/>
                  </a:cubicBezTo>
                  <a:cubicBezTo>
                    <a:pt x="0" y="32"/>
                    <a:pt x="0" y="31"/>
                    <a:pt x="0" y="30"/>
                  </a:cubicBezTo>
                  <a:cubicBezTo>
                    <a:pt x="0" y="1"/>
                    <a:pt x="0" y="1"/>
                    <a:pt x="0" y="1"/>
                  </a:cubicBezTo>
                  <a:cubicBezTo>
                    <a:pt x="0" y="0"/>
                    <a:pt x="0" y="0"/>
                    <a:pt x="1" y="0"/>
                  </a:cubicBezTo>
                  <a:lnTo>
                    <a:pt x="23" y="17"/>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altLang="en-US" lang="zh-CN" sz="3600">
                <a:solidFill>
                  <a:schemeClr val="bg1">
                    <a:lumMod val="50000"/>
                  </a:schemeClr>
                </a:solidFill>
              </a:endParaRPr>
            </a:p>
          </p:txBody>
        </p:sp>
      </p:grpSp>
      <p:sp>
        <p:nvSpPr>
          <p:cNvPr id="28" name="Rectangle 43">
            <a:extLst>
              <a:ext uri="{FF2B5EF4-FFF2-40B4-BE49-F238E27FC236}">
                <a16:creationId xmlns:a16="http://schemas.microsoft.com/office/drawing/2014/main" id="{4975F7C2-12C9-400D-9DEB-B43F1E72822B}"/>
              </a:ext>
            </a:extLst>
          </p:cNvPr>
          <p:cNvSpPr>
            <a:spLocks noChangeArrowheads="1"/>
          </p:cNvSpPr>
          <p:nvPr/>
        </p:nvSpPr>
        <p:spPr bwMode="auto">
          <a:xfrm>
            <a:off x="8430594" y="1949145"/>
            <a:ext cx="2519901" cy="8778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pPr>
            <a:r>
              <a:rPr altLang="en-US" b="1" lang="zh-CN" sz="1200">
                <a:solidFill>
                  <a:schemeClr val="bg1">
                    <a:lumMod val="50000"/>
                  </a:schemeClr>
                </a:solidFill>
              </a:rPr>
              <a:t>TOPIC HEADER ONE</a:t>
            </a:r>
          </a:p>
          <a:p>
            <a:pPr>
              <a:lnSpc>
                <a:spcPct val="120000"/>
              </a:lnSpc>
            </a:pPr>
            <a:r>
              <a:rPr altLang="en-US" b="1" lang="zh-CN" sz="1200">
                <a:solidFill>
                  <a:schemeClr val="bg1">
                    <a:lumMod val="50000"/>
                  </a:schemeClr>
                </a:solidFill>
              </a:rPr>
              <a:t>We have many PowerPoint templates that has been specifically designed.</a:t>
            </a:r>
          </a:p>
        </p:txBody>
      </p:sp>
      <p:sp>
        <p:nvSpPr>
          <p:cNvPr id="29" name="Rectangle 44">
            <a:extLst>
              <a:ext uri="{FF2B5EF4-FFF2-40B4-BE49-F238E27FC236}">
                <a16:creationId xmlns:a16="http://schemas.microsoft.com/office/drawing/2014/main" id="{A93A9C19-9F63-4165-B1B1-FF5A5587A054}"/>
              </a:ext>
            </a:extLst>
          </p:cNvPr>
          <p:cNvSpPr>
            <a:spLocks noChangeArrowheads="1"/>
          </p:cNvSpPr>
          <p:nvPr/>
        </p:nvSpPr>
        <p:spPr bwMode="auto">
          <a:xfrm>
            <a:off x="8430594" y="2983819"/>
            <a:ext cx="2519901" cy="8778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pPr>
            <a:r>
              <a:rPr altLang="en-US" b="1" lang="zh-CN" sz="1200">
                <a:solidFill>
                  <a:schemeClr val="bg1">
                    <a:lumMod val="50000"/>
                  </a:schemeClr>
                </a:solidFill>
              </a:rPr>
              <a:t>TOPIC HEADER TWO</a:t>
            </a:r>
          </a:p>
          <a:p>
            <a:pPr>
              <a:lnSpc>
                <a:spcPct val="120000"/>
              </a:lnSpc>
            </a:pPr>
            <a:r>
              <a:rPr altLang="en-US" b="1" lang="zh-CN" sz="1200">
                <a:solidFill>
                  <a:schemeClr val="bg1">
                    <a:lumMod val="50000"/>
                  </a:schemeClr>
                </a:solidFill>
              </a:rPr>
              <a:t>We have many PowerPoint templates that has been specifically designed.</a:t>
            </a:r>
          </a:p>
        </p:txBody>
      </p:sp>
      <p:sp>
        <p:nvSpPr>
          <p:cNvPr id="30" name="Rectangle 45">
            <a:extLst>
              <a:ext uri="{FF2B5EF4-FFF2-40B4-BE49-F238E27FC236}">
                <a16:creationId xmlns:a16="http://schemas.microsoft.com/office/drawing/2014/main" id="{37ED54CE-D8D7-4295-991D-0ABB5BBB57C0}"/>
              </a:ext>
            </a:extLst>
          </p:cNvPr>
          <p:cNvSpPr>
            <a:spLocks noChangeArrowheads="1"/>
          </p:cNvSpPr>
          <p:nvPr/>
        </p:nvSpPr>
        <p:spPr bwMode="auto">
          <a:xfrm>
            <a:off x="8430594" y="4036802"/>
            <a:ext cx="2519901" cy="8778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pPr>
            <a:r>
              <a:rPr altLang="en-US" b="1" lang="zh-CN" sz="1200">
                <a:solidFill>
                  <a:schemeClr val="bg1">
                    <a:lumMod val="50000"/>
                  </a:schemeClr>
                </a:solidFill>
              </a:rPr>
              <a:t>TOPIC HEADER THREE</a:t>
            </a:r>
          </a:p>
          <a:p>
            <a:pPr>
              <a:lnSpc>
                <a:spcPct val="120000"/>
              </a:lnSpc>
            </a:pPr>
            <a:r>
              <a:rPr altLang="en-US" b="1" lang="zh-CN" sz="1200">
                <a:solidFill>
                  <a:schemeClr val="bg1">
                    <a:lumMod val="50000"/>
                  </a:schemeClr>
                </a:solidFill>
              </a:rPr>
              <a:t>We have many PowerPoint templates that has been specifically designed.</a:t>
            </a:r>
          </a:p>
        </p:txBody>
      </p:sp>
      <p:sp>
        <p:nvSpPr>
          <p:cNvPr id="31" name="Rectangle 46">
            <a:extLst>
              <a:ext uri="{FF2B5EF4-FFF2-40B4-BE49-F238E27FC236}">
                <a16:creationId xmlns:a16="http://schemas.microsoft.com/office/drawing/2014/main" id="{80CD51A3-3053-4B61-9F5D-E0831611B9F9}"/>
              </a:ext>
            </a:extLst>
          </p:cNvPr>
          <p:cNvSpPr>
            <a:spLocks noChangeArrowheads="1"/>
          </p:cNvSpPr>
          <p:nvPr/>
        </p:nvSpPr>
        <p:spPr bwMode="auto">
          <a:xfrm>
            <a:off x="8430594" y="5053162"/>
            <a:ext cx="2519901" cy="8778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pPr>
            <a:r>
              <a:rPr altLang="en-US" b="1" lang="zh-CN" sz="1200">
                <a:solidFill>
                  <a:schemeClr val="bg1">
                    <a:lumMod val="50000"/>
                  </a:schemeClr>
                </a:solidFill>
              </a:rPr>
              <a:t>TOPIC HEADER FOUR</a:t>
            </a:r>
          </a:p>
          <a:p>
            <a:pPr>
              <a:lnSpc>
                <a:spcPct val="120000"/>
              </a:lnSpc>
            </a:pPr>
            <a:r>
              <a:rPr altLang="en-US" b="1" lang="zh-CN" sz="1200">
                <a:solidFill>
                  <a:schemeClr val="bg1">
                    <a:lumMod val="50000"/>
                  </a:schemeClr>
                </a:solidFill>
              </a:rPr>
              <a:t>We have many PowerPoint templates that has been specifically designed.</a:t>
            </a:r>
          </a:p>
        </p:txBody>
      </p:sp>
      <p:sp>
        <p:nvSpPr>
          <p:cNvPr id="32" name="Rectangle 24">
            <a:extLst>
              <a:ext uri="{FF2B5EF4-FFF2-40B4-BE49-F238E27FC236}">
                <a16:creationId xmlns:a16="http://schemas.microsoft.com/office/drawing/2014/main" id="{0F2D5338-4FD5-4E5F-A141-CF6898E95B8D}"/>
              </a:ext>
            </a:extLst>
          </p:cNvPr>
          <p:cNvSpPr>
            <a:spLocks noChangeArrowheads="1"/>
          </p:cNvSpPr>
          <p:nvPr/>
        </p:nvSpPr>
        <p:spPr bwMode="auto">
          <a:xfrm>
            <a:off x="1473205" y="2374975"/>
            <a:ext cx="2999846" cy="29971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a:p>
            <a:pPr>
              <a:lnSpc>
                <a:spcPct val="120000"/>
              </a:lnSpc>
              <a:spcBef>
                <a:spcPts val="500"/>
              </a:spcBef>
            </a:pPr>
            <a:r>
              <a:rPr altLang="zh-CN" lang="en-US" sz="1000">
                <a:solidFill>
                  <a:schemeClr val="bg1">
                    <a:lumMod val="50000"/>
                  </a:schemeClr>
                </a:solidFill>
              </a:rPr>
              <a:t>We have many PowerPoint templates that has been specifically designed to help anyone that is stepping into the world of PowerPoint for the very first time.  </a:t>
            </a:r>
          </a:p>
        </p:txBody>
      </p:sp>
    </p:spTree>
    <p:extLst>
      <p:ext uri="{BB962C8B-B14F-4D97-AF65-F5344CB8AC3E}">
        <p14:creationId val="3612528970"/>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2" presetSubtype="2">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additive="base">
                                        <p:cTn dur="250" fill="hold" id="13"/>
                                        <p:tgtEl>
                                          <p:spTgt spid="7"/>
                                        </p:tgtEl>
                                        <p:attrNameLst>
                                          <p:attrName>ppt_x</p:attrName>
                                        </p:attrNameLst>
                                      </p:cBhvr>
                                      <p:tavLst>
                                        <p:tav tm="0">
                                          <p:val>
                                            <p:strVal val="1+#ppt_w/2"/>
                                          </p:val>
                                        </p:tav>
                                        <p:tav tm="100000">
                                          <p:val>
                                            <p:strVal val="#ppt_x"/>
                                          </p:val>
                                        </p:tav>
                                      </p:tavLst>
                                    </p:anim>
                                    <p:anim calcmode="lin" valueType="num">
                                      <p:cBhvr additive="base">
                                        <p:cTn dur="250" fill="hold" id="14"/>
                                        <p:tgtEl>
                                          <p:spTgt spid="7"/>
                                        </p:tgtEl>
                                        <p:attrNameLst>
                                          <p:attrName>ppt_y</p:attrName>
                                        </p:attrNameLst>
                                      </p:cBhvr>
                                      <p:tavLst>
                                        <p:tav tm="0">
                                          <p:val>
                                            <p:strVal val="#ppt_y"/>
                                          </p:val>
                                        </p:tav>
                                        <p:tav tm="100000">
                                          <p:val>
                                            <p:strVal val="#ppt_y"/>
                                          </p:val>
                                        </p:tav>
                                      </p:tavLst>
                                    </p:anim>
                                  </p:childTnLst>
                                </p:cTn>
                              </p:par>
                            </p:childTnLst>
                          </p:cTn>
                        </p:par>
                        <p:par>
                          <p:cTn fill="hold" id="15" nodeType="afterGroup">
                            <p:stCondLst>
                              <p:cond delay="750"/>
                            </p:stCondLst>
                            <p:childTnLst>
                              <p:par>
                                <p:cTn fill="hold" grpId="0" id="16" nodeType="afterEffect" presetClass="entr" presetID="2" presetSubtype="2">
                                  <p:stCondLst>
                                    <p:cond delay="0"/>
                                  </p:stCondLst>
                                  <p:childTnLst>
                                    <p:set>
                                      <p:cBhvr>
                                        <p:cTn dur="1" fill="hold" id="17">
                                          <p:stCondLst>
                                            <p:cond delay="0"/>
                                          </p:stCondLst>
                                        </p:cTn>
                                        <p:tgtEl>
                                          <p:spTgt spid="9"/>
                                        </p:tgtEl>
                                        <p:attrNameLst>
                                          <p:attrName>style.visibility</p:attrName>
                                        </p:attrNameLst>
                                      </p:cBhvr>
                                      <p:to>
                                        <p:strVal val="visible"/>
                                      </p:to>
                                    </p:set>
                                    <p:anim calcmode="lin" valueType="num">
                                      <p:cBhvr additive="base">
                                        <p:cTn dur="250" fill="hold" id="18"/>
                                        <p:tgtEl>
                                          <p:spTgt spid="9"/>
                                        </p:tgtEl>
                                        <p:attrNameLst>
                                          <p:attrName>ppt_x</p:attrName>
                                        </p:attrNameLst>
                                      </p:cBhvr>
                                      <p:tavLst>
                                        <p:tav tm="0">
                                          <p:val>
                                            <p:strVal val="1+#ppt_w/2"/>
                                          </p:val>
                                        </p:tav>
                                        <p:tav tm="100000">
                                          <p:val>
                                            <p:strVal val="#ppt_x"/>
                                          </p:val>
                                        </p:tav>
                                      </p:tavLst>
                                    </p:anim>
                                    <p:anim calcmode="lin" valueType="num">
                                      <p:cBhvr additive="base">
                                        <p:cTn dur="250" fill="hold" id="19"/>
                                        <p:tgtEl>
                                          <p:spTgt spid="9"/>
                                        </p:tgtEl>
                                        <p:attrNameLst>
                                          <p:attrName>ppt_y</p:attrName>
                                        </p:attrNameLst>
                                      </p:cBhvr>
                                      <p:tavLst>
                                        <p:tav tm="0">
                                          <p:val>
                                            <p:strVal val="#ppt_y"/>
                                          </p:val>
                                        </p:tav>
                                        <p:tav tm="100000">
                                          <p:val>
                                            <p:strVal val="#ppt_y"/>
                                          </p:val>
                                        </p:tav>
                                      </p:tavLst>
                                    </p:anim>
                                  </p:childTnLst>
                                </p:cTn>
                              </p:par>
                            </p:childTnLst>
                          </p:cTn>
                        </p:par>
                        <p:par>
                          <p:cTn fill="hold" id="20" nodeType="afterGroup">
                            <p:stCondLst>
                              <p:cond delay="1000"/>
                            </p:stCondLst>
                            <p:childTnLst>
                              <p:par>
                                <p:cTn fill="hold" grpId="0" id="21" nodeType="afterEffect" presetClass="entr" presetID="2" presetSubtype="2">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250" fill="hold" id="23"/>
                                        <p:tgtEl>
                                          <p:spTgt spid="10"/>
                                        </p:tgtEl>
                                        <p:attrNameLst>
                                          <p:attrName>ppt_x</p:attrName>
                                        </p:attrNameLst>
                                      </p:cBhvr>
                                      <p:tavLst>
                                        <p:tav tm="0">
                                          <p:val>
                                            <p:strVal val="1+#ppt_w/2"/>
                                          </p:val>
                                        </p:tav>
                                        <p:tav tm="100000">
                                          <p:val>
                                            <p:strVal val="#ppt_x"/>
                                          </p:val>
                                        </p:tav>
                                      </p:tavLst>
                                    </p:anim>
                                    <p:anim calcmode="lin" valueType="num">
                                      <p:cBhvr additive="base">
                                        <p:cTn dur="250" fill="hold" id="24"/>
                                        <p:tgtEl>
                                          <p:spTgt spid="10"/>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1250"/>
                            </p:stCondLst>
                            <p:childTnLst>
                              <p:par>
                                <p:cTn fill="hold" grpId="0" id="26" nodeType="afterEffect" presetClass="entr" presetID="2" presetSubtype="2">
                                  <p:stCondLst>
                                    <p:cond delay="0"/>
                                  </p:stCondLst>
                                  <p:childTnLst>
                                    <p:set>
                                      <p:cBhvr>
                                        <p:cTn dur="1" fill="hold" id="27">
                                          <p:stCondLst>
                                            <p:cond delay="0"/>
                                          </p:stCondLst>
                                        </p:cTn>
                                        <p:tgtEl>
                                          <p:spTgt spid="11"/>
                                        </p:tgtEl>
                                        <p:attrNameLst>
                                          <p:attrName>style.visibility</p:attrName>
                                        </p:attrNameLst>
                                      </p:cBhvr>
                                      <p:to>
                                        <p:strVal val="visible"/>
                                      </p:to>
                                    </p:set>
                                    <p:anim calcmode="lin" valueType="num">
                                      <p:cBhvr additive="base">
                                        <p:cTn dur="250" fill="hold" id="28"/>
                                        <p:tgtEl>
                                          <p:spTgt spid="11"/>
                                        </p:tgtEl>
                                        <p:attrNameLst>
                                          <p:attrName>ppt_x</p:attrName>
                                        </p:attrNameLst>
                                      </p:cBhvr>
                                      <p:tavLst>
                                        <p:tav tm="0">
                                          <p:val>
                                            <p:strVal val="1+#ppt_w/2"/>
                                          </p:val>
                                        </p:tav>
                                        <p:tav tm="100000">
                                          <p:val>
                                            <p:strVal val="#ppt_x"/>
                                          </p:val>
                                        </p:tav>
                                      </p:tavLst>
                                    </p:anim>
                                    <p:anim calcmode="lin" valueType="num">
                                      <p:cBhvr additive="base">
                                        <p:cTn dur="250" fill="hold" id="29"/>
                                        <p:tgtEl>
                                          <p:spTgt spid="11"/>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1500"/>
                            </p:stCondLst>
                            <p:childTnLst>
                              <p:par>
                                <p:cTn fill="hold" id="31" nodeType="afterEffect" presetClass="entr" presetID="2" presetSubtype="8">
                                  <p:stCondLst>
                                    <p:cond delay="0"/>
                                  </p:stCondLst>
                                  <p:childTnLst>
                                    <p:set>
                                      <p:cBhvr>
                                        <p:cTn dur="1" fill="hold" id="32">
                                          <p:stCondLst>
                                            <p:cond delay="0"/>
                                          </p:stCondLst>
                                        </p:cTn>
                                        <p:tgtEl>
                                          <p:spTgt spid="12"/>
                                        </p:tgtEl>
                                        <p:attrNameLst>
                                          <p:attrName>style.visibility</p:attrName>
                                        </p:attrNameLst>
                                      </p:cBhvr>
                                      <p:to>
                                        <p:strVal val="visible"/>
                                      </p:to>
                                    </p:set>
                                    <p:anim calcmode="lin" valueType="num">
                                      <p:cBhvr additive="base">
                                        <p:cTn dur="250" fill="hold" id="33"/>
                                        <p:tgtEl>
                                          <p:spTgt spid="12"/>
                                        </p:tgtEl>
                                        <p:attrNameLst>
                                          <p:attrName>ppt_x</p:attrName>
                                        </p:attrNameLst>
                                      </p:cBhvr>
                                      <p:tavLst>
                                        <p:tav tm="0">
                                          <p:val>
                                            <p:strVal val="0-#ppt_w/2"/>
                                          </p:val>
                                        </p:tav>
                                        <p:tav tm="100000">
                                          <p:val>
                                            <p:strVal val="#ppt_x"/>
                                          </p:val>
                                        </p:tav>
                                      </p:tavLst>
                                    </p:anim>
                                    <p:anim calcmode="lin" valueType="num">
                                      <p:cBhvr additive="base">
                                        <p:cTn dur="250" fill="hold" id="34"/>
                                        <p:tgtEl>
                                          <p:spTgt spid="12"/>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1750"/>
                            </p:stCondLst>
                            <p:childTnLst>
                              <p:par>
                                <p:cTn fill="hold" id="36" nodeType="afterEffect" presetClass="entr" presetID="2" presetSubtype="2">
                                  <p:stCondLst>
                                    <p:cond delay="0"/>
                                  </p:stCondLst>
                                  <p:childTnLst>
                                    <p:set>
                                      <p:cBhvr>
                                        <p:cTn dur="1" fill="hold" id="37">
                                          <p:stCondLst>
                                            <p:cond delay="0"/>
                                          </p:stCondLst>
                                        </p:cTn>
                                        <p:tgtEl>
                                          <p:spTgt spid="18"/>
                                        </p:tgtEl>
                                        <p:attrNameLst>
                                          <p:attrName>style.visibility</p:attrName>
                                        </p:attrNameLst>
                                      </p:cBhvr>
                                      <p:to>
                                        <p:strVal val="visible"/>
                                      </p:to>
                                    </p:set>
                                    <p:anim calcmode="lin" valueType="num">
                                      <p:cBhvr additive="base">
                                        <p:cTn dur="250" fill="hold" id="38"/>
                                        <p:tgtEl>
                                          <p:spTgt spid="18"/>
                                        </p:tgtEl>
                                        <p:attrNameLst>
                                          <p:attrName>ppt_x</p:attrName>
                                        </p:attrNameLst>
                                      </p:cBhvr>
                                      <p:tavLst>
                                        <p:tav tm="0">
                                          <p:val>
                                            <p:strVal val="1+#ppt_w/2"/>
                                          </p:val>
                                        </p:tav>
                                        <p:tav tm="100000">
                                          <p:val>
                                            <p:strVal val="#ppt_x"/>
                                          </p:val>
                                        </p:tav>
                                      </p:tavLst>
                                    </p:anim>
                                    <p:anim calcmode="lin" valueType="num">
                                      <p:cBhvr additive="base">
                                        <p:cTn dur="250" fill="hold" id="39"/>
                                        <p:tgtEl>
                                          <p:spTgt spid="18"/>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2000"/>
                            </p:stCondLst>
                            <p:childTnLst>
                              <p:par>
                                <p:cTn fill="hold" id="41" nodeType="afterEffect" presetClass="entr" presetID="2" presetSubtype="2">
                                  <p:stCondLst>
                                    <p:cond delay="0"/>
                                  </p:stCondLst>
                                  <p:childTnLst>
                                    <p:set>
                                      <p:cBhvr>
                                        <p:cTn dur="1" fill="hold" id="42">
                                          <p:stCondLst>
                                            <p:cond delay="0"/>
                                          </p:stCondLst>
                                        </p:cTn>
                                        <p:tgtEl>
                                          <p:spTgt spid="21"/>
                                        </p:tgtEl>
                                        <p:attrNameLst>
                                          <p:attrName>style.visibility</p:attrName>
                                        </p:attrNameLst>
                                      </p:cBhvr>
                                      <p:to>
                                        <p:strVal val="visible"/>
                                      </p:to>
                                    </p:set>
                                    <p:anim calcmode="lin" valueType="num">
                                      <p:cBhvr additive="base">
                                        <p:cTn dur="250" fill="hold" id="43"/>
                                        <p:tgtEl>
                                          <p:spTgt spid="21"/>
                                        </p:tgtEl>
                                        <p:attrNameLst>
                                          <p:attrName>ppt_x</p:attrName>
                                        </p:attrNameLst>
                                      </p:cBhvr>
                                      <p:tavLst>
                                        <p:tav tm="0">
                                          <p:val>
                                            <p:strVal val="1+#ppt_w/2"/>
                                          </p:val>
                                        </p:tav>
                                        <p:tav tm="100000">
                                          <p:val>
                                            <p:strVal val="#ppt_x"/>
                                          </p:val>
                                        </p:tav>
                                      </p:tavLst>
                                    </p:anim>
                                    <p:anim calcmode="lin" valueType="num">
                                      <p:cBhvr additive="base">
                                        <p:cTn dur="250" fill="hold" id="44"/>
                                        <p:tgtEl>
                                          <p:spTgt spid="21"/>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2250"/>
                            </p:stCondLst>
                            <p:childTnLst>
                              <p:par>
                                <p:cTn fill="hold" grpId="0" id="46" nodeType="afterEffect" presetClass="entr" presetID="2" presetSubtype="2">
                                  <p:stCondLst>
                                    <p:cond delay="0"/>
                                  </p:stCondLst>
                                  <p:childTnLst>
                                    <p:set>
                                      <p:cBhvr>
                                        <p:cTn dur="1" fill="hold" id="47">
                                          <p:stCondLst>
                                            <p:cond delay="0"/>
                                          </p:stCondLst>
                                        </p:cTn>
                                        <p:tgtEl>
                                          <p:spTgt spid="24"/>
                                        </p:tgtEl>
                                        <p:attrNameLst>
                                          <p:attrName>style.visibility</p:attrName>
                                        </p:attrNameLst>
                                      </p:cBhvr>
                                      <p:to>
                                        <p:strVal val="visible"/>
                                      </p:to>
                                    </p:set>
                                    <p:anim calcmode="lin" valueType="num">
                                      <p:cBhvr additive="base">
                                        <p:cTn dur="250" fill="hold" id="48"/>
                                        <p:tgtEl>
                                          <p:spTgt spid="24"/>
                                        </p:tgtEl>
                                        <p:attrNameLst>
                                          <p:attrName>ppt_x</p:attrName>
                                        </p:attrNameLst>
                                      </p:cBhvr>
                                      <p:tavLst>
                                        <p:tav tm="0">
                                          <p:val>
                                            <p:strVal val="1+#ppt_w/2"/>
                                          </p:val>
                                        </p:tav>
                                        <p:tav tm="100000">
                                          <p:val>
                                            <p:strVal val="#ppt_x"/>
                                          </p:val>
                                        </p:tav>
                                      </p:tavLst>
                                    </p:anim>
                                    <p:anim calcmode="lin" valueType="num">
                                      <p:cBhvr additive="base">
                                        <p:cTn dur="250" fill="hold" id="49"/>
                                        <p:tgtEl>
                                          <p:spTgt spid="24"/>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2500"/>
                            </p:stCondLst>
                            <p:childTnLst>
                              <p:par>
                                <p:cTn fill="hold" id="51" nodeType="afterEffect" presetClass="entr" presetID="2" presetSubtype="2">
                                  <p:stCondLst>
                                    <p:cond delay="0"/>
                                  </p:stCondLst>
                                  <p:childTnLst>
                                    <p:set>
                                      <p:cBhvr>
                                        <p:cTn dur="1" fill="hold" id="52">
                                          <p:stCondLst>
                                            <p:cond delay="0"/>
                                          </p:stCondLst>
                                        </p:cTn>
                                        <p:tgtEl>
                                          <p:spTgt spid="25"/>
                                        </p:tgtEl>
                                        <p:attrNameLst>
                                          <p:attrName>style.visibility</p:attrName>
                                        </p:attrNameLst>
                                      </p:cBhvr>
                                      <p:to>
                                        <p:strVal val="visible"/>
                                      </p:to>
                                    </p:set>
                                    <p:anim calcmode="lin" valueType="num">
                                      <p:cBhvr additive="base">
                                        <p:cTn dur="250" fill="hold" id="53"/>
                                        <p:tgtEl>
                                          <p:spTgt spid="25"/>
                                        </p:tgtEl>
                                        <p:attrNameLst>
                                          <p:attrName>ppt_x</p:attrName>
                                        </p:attrNameLst>
                                      </p:cBhvr>
                                      <p:tavLst>
                                        <p:tav tm="0">
                                          <p:val>
                                            <p:strVal val="1+#ppt_w/2"/>
                                          </p:val>
                                        </p:tav>
                                        <p:tav tm="100000">
                                          <p:val>
                                            <p:strVal val="#ppt_x"/>
                                          </p:val>
                                        </p:tav>
                                      </p:tavLst>
                                    </p:anim>
                                    <p:anim calcmode="lin" valueType="num">
                                      <p:cBhvr additive="base">
                                        <p:cTn dur="250" fill="hold" id="54"/>
                                        <p:tgtEl>
                                          <p:spTgt spid="25"/>
                                        </p:tgtEl>
                                        <p:attrNameLst>
                                          <p:attrName>ppt_y</p:attrName>
                                        </p:attrNameLst>
                                      </p:cBhvr>
                                      <p:tavLst>
                                        <p:tav tm="0">
                                          <p:val>
                                            <p:strVal val="#ppt_y"/>
                                          </p:val>
                                        </p:tav>
                                        <p:tav tm="100000">
                                          <p:val>
                                            <p:strVal val="#ppt_y"/>
                                          </p:val>
                                        </p:tav>
                                      </p:tavLst>
                                    </p:anim>
                                  </p:childTnLst>
                                </p:cTn>
                              </p:par>
                            </p:childTnLst>
                          </p:cTn>
                        </p:par>
                        <p:par>
                          <p:cTn fill="hold" id="55" nodeType="afterGroup">
                            <p:stCondLst>
                              <p:cond delay="2750"/>
                            </p:stCondLst>
                            <p:childTnLst>
                              <p:par>
                                <p:cTn fill="hold" grpId="0" id="56" nodeType="afterEffect" presetClass="entr" presetID="2" presetSubtype="2">
                                  <p:stCondLst>
                                    <p:cond delay="0"/>
                                  </p:stCondLst>
                                  <p:childTnLst>
                                    <p:set>
                                      <p:cBhvr>
                                        <p:cTn dur="1" fill="hold" id="57">
                                          <p:stCondLst>
                                            <p:cond delay="0"/>
                                          </p:stCondLst>
                                        </p:cTn>
                                        <p:tgtEl>
                                          <p:spTgt spid="28"/>
                                        </p:tgtEl>
                                        <p:attrNameLst>
                                          <p:attrName>style.visibility</p:attrName>
                                        </p:attrNameLst>
                                      </p:cBhvr>
                                      <p:to>
                                        <p:strVal val="visible"/>
                                      </p:to>
                                    </p:set>
                                    <p:anim calcmode="lin" valueType="num">
                                      <p:cBhvr additive="base">
                                        <p:cTn dur="250" fill="hold" id="58"/>
                                        <p:tgtEl>
                                          <p:spTgt spid="28"/>
                                        </p:tgtEl>
                                        <p:attrNameLst>
                                          <p:attrName>ppt_x</p:attrName>
                                        </p:attrNameLst>
                                      </p:cBhvr>
                                      <p:tavLst>
                                        <p:tav tm="0">
                                          <p:val>
                                            <p:strVal val="1+#ppt_w/2"/>
                                          </p:val>
                                        </p:tav>
                                        <p:tav tm="100000">
                                          <p:val>
                                            <p:strVal val="#ppt_x"/>
                                          </p:val>
                                        </p:tav>
                                      </p:tavLst>
                                    </p:anim>
                                    <p:anim calcmode="lin" valueType="num">
                                      <p:cBhvr additive="base">
                                        <p:cTn dur="250" fill="hold" id="59"/>
                                        <p:tgtEl>
                                          <p:spTgt spid="28"/>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3000"/>
                            </p:stCondLst>
                            <p:childTnLst>
                              <p:par>
                                <p:cTn fill="hold" grpId="0" id="61" nodeType="afterEffect" presetClass="entr" presetID="2" presetSubtype="2">
                                  <p:stCondLst>
                                    <p:cond delay="0"/>
                                  </p:stCondLst>
                                  <p:childTnLst>
                                    <p:set>
                                      <p:cBhvr>
                                        <p:cTn dur="1" fill="hold" id="62">
                                          <p:stCondLst>
                                            <p:cond delay="0"/>
                                          </p:stCondLst>
                                        </p:cTn>
                                        <p:tgtEl>
                                          <p:spTgt spid="29"/>
                                        </p:tgtEl>
                                        <p:attrNameLst>
                                          <p:attrName>style.visibility</p:attrName>
                                        </p:attrNameLst>
                                      </p:cBhvr>
                                      <p:to>
                                        <p:strVal val="visible"/>
                                      </p:to>
                                    </p:set>
                                    <p:anim calcmode="lin" valueType="num">
                                      <p:cBhvr additive="base">
                                        <p:cTn dur="250" fill="hold" id="63"/>
                                        <p:tgtEl>
                                          <p:spTgt spid="29"/>
                                        </p:tgtEl>
                                        <p:attrNameLst>
                                          <p:attrName>ppt_x</p:attrName>
                                        </p:attrNameLst>
                                      </p:cBhvr>
                                      <p:tavLst>
                                        <p:tav tm="0">
                                          <p:val>
                                            <p:strVal val="1+#ppt_w/2"/>
                                          </p:val>
                                        </p:tav>
                                        <p:tav tm="100000">
                                          <p:val>
                                            <p:strVal val="#ppt_x"/>
                                          </p:val>
                                        </p:tav>
                                      </p:tavLst>
                                    </p:anim>
                                    <p:anim calcmode="lin" valueType="num">
                                      <p:cBhvr additive="base">
                                        <p:cTn dur="250" fill="hold" id="64"/>
                                        <p:tgtEl>
                                          <p:spTgt spid="29"/>
                                        </p:tgtEl>
                                        <p:attrNameLst>
                                          <p:attrName>ppt_y</p:attrName>
                                        </p:attrNameLst>
                                      </p:cBhvr>
                                      <p:tavLst>
                                        <p:tav tm="0">
                                          <p:val>
                                            <p:strVal val="#ppt_y"/>
                                          </p:val>
                                        </p:tav>
                                        <p:tav tm="100000">
                                          <p:val>
                                            <p:strVal val="#ppt_y"/>
                                          </p:val>
                                        </p:tav>
                                      </p:tavLst>
                                    </p:anim>
                                  </p:childTnLst>
                                </p:cTn>
                              </p:par>
                            </p:childTnLst>
                          </p:cTn>
                        </p:par>
                        <p:par>
                          <p:cTn fill="hold" id="65" nodeType="afterGroup">
                            <p:stCondLst>
                              <p:cond delay="3250"/>
                            </p:stCondLst>
                            <p:childTnLst>
                              <p:par>
                                <p:cTn fill="hold" grpId="0" id="66" nodeType="afterEffect" presetClass="entr" presetID="2" presetSubtype="2">
                                  <p:stCondLst>
                                    <p:cond delay="0"/>
                                  </p:stCondLst>
                                  <p:childTnLst>
                                    <p:set>
                                      <p:cBhvr>
                                        <p:cTn dur="1" fill="hold" id="67">
                                          <p:stCondLst>
                                            <p:cond delay="0"/>
                                          </p:stCondLst>
                                        </p:cTn>
                                        <p:tgtEl>
                                          <p:spTgt spid="30"/>
                                        </p:tgtEl>
                                        <p:attrNameLst>
                                          <p:attrName>style.visibility</p:attrName>
                                        </p:attrNameLst>
                                      </p:cBhvr>
                                      <p:to>
                                        <p:strVal val="visible"/>
                                      </p:to>
                                    </p:set>
                                    <p:anim calcmode="lin" valueType="num">
                                      <p:cBhvr additive="base">
                                        <p:cTn dur="250" fill="hold" id="68"/>
                                        <p:tgtEl>
                                          <p:spTgt spid="30"/>
                                        </p:tgtEl>
                                        <p:attrNameLst>
                                          <p:attrName>ppt_x</p:attrName>
                                        </p:attrNameLst>
                                      </p:cBhvr>
                                      <p:tavLst>
                                        <p:tav tm="0">
                                          <p:val>
                                            <p:strVal val="1+#ppt_w/2"/>
                                          </p:val>
                                        </p:tav>
                                        <p:tav tm="100000">
                                          <p:val>
                                            <p:strVal val="#ppt_x"/>
                                          </p:val>
                                        </p:tav>
                                      </p:tavLst>
                                    </p:anim>
                                    <p:anim calcmode="lin" valueType="num">
                                      <p:cBhvr additive="base">
                                        <p:cTn dur="250" fill="hold" id="69"/>
                                        <p:tgtEl>
                                          <p:spTgt spid="30"/>
                                        </p:tgtEl>
                                        <p:attrNameLst>
                                          <p:attrName>ppt_y</p:attrName>
                                        </p:attrNameLst>
                                      </p:cBhvr>
                                      <p:tavLst>
                                        <p:tav tm="0">
                                          <p:val>
                                            <p:strVal val="#ppt_y"/>
                                          </p:val>
                                        </p:tav>
                                        <p:tav tm="100000">
                                          <p:val>
                                            <p:strVal val="#ppt_y"/>
                                          </p:val>
                                        </p:tav>
                                      </p:tavLst>
                                    </p:anim>
                                  </p:childTnLst>
                                </p:cTn>
                              </p:par>
                            </p:childTnLst>
                          </p:cTn>
                        </p:par>
                        <p:par>
                          <p:cTn fill="hold" id="70" nodeType="afterGroup">
                            <p:stCondLst>
                              <p:cond delay="3500"/>
                            </p:stCondLst>
                            <p:childTnLst>
                              <p:par>
                                <p:cTn fill="hold" grpId="0" id="71" nodeType="afterEffect" presetClass="entr" presetID="2" presetSubtype="2">
                                  <p:stCondLst>
                                    <p:cond delay="0"/>
                                  </p:stCondLst>
                                  <p:childTnLst>
                                    <p:set>
                                      <p:cBhvr>
                                        <p:cTn dur="1" fill="hold" id="72">
                                          <p:stCondLst>
                                            <p:cond delay="0"/>
                                          </p:stCondLst>
                                        </p:cTn>
                                        <p:tgtEl>
                                          <p:spTgt spid="31"/>
                                        </p:tgtEl>
                                        <p:attrNameLst>
                                          <p:attrName>style.visibility</p:attrName>
                                        </p:attrNameLst>
                                      </p:cBhvr>
                                      <p:to>
                                        <p:strVal val="visible"/>
                                      </p:to>
                                    </p:set>
                                    <p:anim calcmode="lin" valueType="num">
                                      <p:cBhvr additive="base">
                                        <p:cTn dur="250" fill="hold" id="73"/>
                                        <p:tgtEl>
                                          <p:spTgt spid="31"/>
                                        </p:tgtEl>
                                        <p:attrNameLst>
                                          <p:attrName>ppt_x</p:attrName>
                                        </p:attrNameLst>
                                      </p:cBhvr>
                                      <p:tavLst>
                                        <p:tav tm="0">
                                          <p:val>
                                            <p:strVal val="1+#ppt_w/2"/>
                                          </p:val>
                                        </p:tav>
                                        <p:tav tm="100000">
                                          <p:val>
                                            <p:strVal val="#ppt_x"/>
                                          </p:val>
                                        </p:tav>
                                      </p:tavLst>
                                    </p:anim>
                                    <p:anim calcmode="lin" valueType="num">
                                      <p:cBhvr additive="base">
                                        <p:cTn dur="250" fill="hold" id="74"/>
                                        <p:tgtEl>
                                          <p:spTgt spid="31"/>
                                        </p:tgtEl>
                                        <p:attrNameLst>
                                          <p:attrName>ppt_y</p:attrName>
                                        </p:attrNameLst>
                                      </p:cBhvr>
                                      <p:tavLst>
                                        <p:tav tm="0">
                                          <p:val>
                                            <p:strVal val="#ppt_y"/>
                                          </p:val>
                                        </p:tav>
                                        <p:tav tm="100000">
                                          <p:val>
                                            <p:strVal val="#ppt_y"/>
                                          </p:val>
                                        </p:tav>
                                      </p:tavLst>
                                    </p:anim>
                                  </p:childTnLst>
                                </p:cTn>
                              </p:par>
                            </p:childTnLst>
                          </p:cTn>
                        </p:par>
                        <p:par>
                          <p:cTn fill="hold" id="75" nodeType="afterGroup">
                            <p:stCondLst>
                              <p:cond delay="3750"/>
                            </p:stCondLst>
                            <p:childTnLst>
                              <p:par>
                                <p:cTn fill="hold" grpId="0" id="76" nodeType="afterEffect" presetClass="entr" presetID="2" presetSubtype="8">
                                  <p:stCondLst>
                                    <p:cond delay="0"/>
                                  </p:stCondLst>
                                  <p:childTnLst>
                                    <p:set>
                                      <p:cBhvr>
                                        <p:cTn dur="1" fill="hold" id="77">
                                          <p:stCondLst>
                                            <p:cond delay="0"/>
                                          </p:stCondLst>
                                        </p:cTn>
                                        <p:tgtEl>
                                          <p:spTgt spid="32"/>
                                        </p:tgtEl>
                                        <p:attrNameLst>
                                          <p:attrName>style.visibility</p:attrName>
                                        </p:attrNameLst>
                                      </p:cBhvr>
                                      <p:to>
                                        <p:strVal val="visible"/>
                                      </p:to>
                                    </p:set>
                                    <p:anim calcmode="lin" valueType="num">
                                      <p:cBhvr additive="base">
                                        <p:cTn dur="250" fill="hold" id="78"/>
                                        <p:tgtEl>
                                          <p:spTgt spid="32"/>
                                        </p:tgtEl>
                                        <p:attrNameLst>
                                          <p:attrName>ppt_x</p:attrName>
                                        </p:attrNameLst>
                                      </p:cBhvr>
                                      <p:tavLst>
                                        <p:tav tm="0">
                                          <p:val>
                                            <p:strVal val="0-#ppt_w/2"/>
                                          </p:val>
                                        </p:tav>
                                        <p:tav tm="100000">
                                          <p:val>
                                            <p:strVal val="#ppt_x"/>
                                          </p:val>
                                        </p:tav>
                                      </p:tavLst>
                                    </p:anim>
                                    <p:anim calcmode="lin" valueType="num">
                                      <p:cBhvr additive="base">
                                        <p:cTn dur="250" fill="hold" id="79"/>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P grpId="0" spid="11"/>
      <p:bldP grpId="0" spid="24"/>
      <p:bldP grpId="0" spid="28"/>
      <p:bldP grpId="0" spid="29"/>
      <p:bldP grpId="0" spid="30"/>
      <p:bldP grpId="0" spid="31"/>
      <p:bldP grpId="0" spid="3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grpSp>
        <p:nvGrpSpPr>
          <p:cNvPr id="7" name="组合 6">
            <a:extLst>
              <a:ext uri="{FF2B5EF4-FFF2-40B4-BE49-F238E27FC236}">
                <a16:creationId xmlns:a16="http://schemas.microsoft.com/office/drawing/2014/main" id="{807B2F30-1EF0-4F01-B5A8-13C97DE0B660}"/>
              </a:ext>
            </a:extLst>
          </p:cNvPr>
          <p:cNvGrpSpPr/>
          <p:nvPr/>
        </p:nvGrpSpPr>
        <p:grpSpPr>
          <a:xfrm flipH="1">
            <a:off x="1822810" y="1451156"/>
            <a:ext cx="8659338" cy="4484431"/>
            <a:chOff x="1271929" y="1204594"/>
            <a:chExt cx="10339500" cy="5354541"/>
          </a:xfrm>
        </p:grpSpPr>
        <p:grpSp>
          <p:nvGrpSpPr>
            <p:cNvPr id="9" name="组合 8">
              <a:extLst>
                <a:ext uri="{FF2B5EF4-FFF2-40B4-BE49-F238E27FC236}">
                  <a16:creationId xmlns:a16="http://schemas.microsoft.com/office/drawing/2014/main" id="{1B5862F0-19AF-4FF0-A3F3-85371D119DDA}"/>
                </a:ext>
              </a:extLst>
            </p:cNvPr>
            <p:cNvGrpSpPr/>
            <p:nvPr/>
          </p:nvGrpSpPr>
          <p:grpSpPr>
            <a:xfrm>
              <a:off x="3142215" y="1204594"/>
              <a:ext cx="332938" cy="5354541"/>
              <a:chOff x="2563371" y="1931386"/>
              <a:chExt cx="262016" cy="4213920"/>
            </a:xfrm>
            <a:solidFill>
              <a:srgbClr val="0067B4"/>
            </a:solidFill>
          </p:grpSpPr>
          <p:cxnSp>
            <p:nvCxnSpPr>
              <p:cNvPr id="16" name="直接连接符 15">
                <a:extLst>
                  <a:ext uri="{FF2B5EF4-FFF2-40B4-BE49-F238E27FC236}">
                    <a16:creationId xmlns:a16="http://schemas.microsoft.com/office/drawing/2014/main" id="{B88BA196-B5E9-474B-ABD0-490BA9643523}"/>
                  </a:ext>
                </a:extLst>
              </p:cNvPr>
              <p:cNvCxnSpPr/>
              <p:nvPr/>
            </p:nvCxnSpPr>
            <p:spPr>
              <a:xfrm flipH="1">
                <a:off x="2697640" y="1931386"/>
                <a:ext cx="0" cy="4213920"/>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椭圆 16">
                <a:extLst>
                  <a:ext uri="{FF2B5EF4-FFF2-40B4-BE49-F238E27FC236}">
                    <a16:creationId xmlns:a16="http://schemas.microsoft.com/office/drawing/2014/main" id="{AE3BEE78-6935-4DD9-BBA9-01B64AE20EBB}"/>
                  </a:ext>
                </a:extLst>
              </p:cNvPr>
              <p:cNvSpPr/>
              <p:nvPr/>
            </p:nvSpPr>
            <p:spPr>
              <a:xfrm>
                <a:off x="2569893" y="2710083"/>
                <a:ext cx="255494" cy="25549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latin charset="-122" panose="020b0503020204020204" pitchFamily="34" typeface="微软雅黑"/>
                  <a:ea charset="-122" panose="020b0503020204020204" pitchFamily="34" typeface="微软雅黑"/>
                </a:endParaRPr>
              </a:p>
            </p:txBody>
          </p:sp>
          <p:sp>
            <p:nvSpPr>
              <p:cNvPr id="18" name="椭圆 17">
                <a:extLst>
                  <a:ext uri="{FF2B5EF4-FFF2-40B4-BE49-F238E27FC236}">
                    <a16:creationId xmlns:a16="http://schemas.microsoft.com/office/drawing/2014/main" id="{ED426B80-93F0-48B9-A5D7-E9564E2F3069}"/>
                  </a:ext>
                </a:extLst>
              </p:cNvPr>
              <p:cNvSpPr/>
              <p:nvPr/>
            </p:nvSpPr>
            <p:spPr>
              <a:xfrm>
                <a:off x="2569893" y="4040841"/>
                <a:ext cx="255494" cy="25549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latin charset="-122" panose="020b0503020204020204" pitchFamily="34" typeface="微软雅黑"/>
                  <a:ea charset="-122" panose="020b0503020204020204" pitchFamily="34" typeface="微软雅黑"/>
                </a:endParaRPr>
              </a:p>
            </p:txBody>
          </p:sp>
          <p:sp>
            <p:nvSpPr>
              <p:cNvPr id="19" name="椭圆 18">
                <a:extLst>
                  <a:ext uri="{FF2B5EF4-FFF2-40B4-BE49-F238E27FC236}">
                    <a16:creationId xmlns:a16="http://schemas.microsoft.com/office/drawing/2014/main" id="{5215FFAF-8E4A-4A94-8761-7D6F467A3F7C}"/>
                  </a:ext>
                </a:extLst>
              </p:cNvPr>
              <p:cNvSpPr/>
              <p:nvPr/>
            </p:nvSpPr>
            <p:spPr>
              <a:xfrm>
                <a:off x="2563371" y="5405867"/>
                <a:ext cx="255494" cy="255494"/>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latin charset="-122" panose="020b0503020204020204" pitchFamily="34" typeface="微软雅黑"/>
                  <a:ea charset="-122" panose="020b0503020204020204" pitchFamily="34" typeface="微软雅黑"/>
                </a:endParaRPr>
              </a:p>
            </p:txBody>
          </p:sp>
        </p:grpSp>
        <p:sp>
          <p:nvSpPr>
            <p:cNvPr id="10" name="泪滴形 9">
              <a:extLst>
                <a:ext uri="{FF2B5EF4-FFF2-40B4-BE49-F238E27FC236}">
                  <a16:creationId xmlns:a16="http://schemas.microsoft.com/office/drawing/2014/main" id="{982D7645-B3E7-40DB-AC44-97642C75BEE2}"/>
                </a:ext>
              </a:extLst>
            </p:cNvPr>
            <p:cNvSpPr/>
            <p:nvPr/>
          </p:nvSpPr>
          <p:spPr>
            <a:xfrm rot="2700000">
              <a:off x="1300956" y="1615917"/>
              <a:ext cx="1454564" cy="1454564"/>
            </a:xfrm>
            <a:prstGeom prst="teardrop">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标题</a:t>
              </a:r>
            </a:p>
          </p:txBody>
        </p:sp>
        <p:sp>
          <p:nvSpPr>
            <p:cNvPr id="11" name="泪滴形 10">
              <a:extLst>
                <a:ext uri="{FF2B5EF4-FFF2-40B4-BE49-F238E27FC236}">
                  <a16:creationId xmlns:a16="http://schemas.microsoft.com/office/drawing/2014/main" id="{E209522C-41FD-44D7-98D0-6C0D37CFC21F}"/>
                </a:ext>
              </a:extLst>
            </p:cNvPr>
            <p:cNvSpPr/>
            <p:nvPr/>
          </p:nvSpPr>
          <p:spPr>
            <a:xfrm rot="2700000">
              <a:off x="1271929" y="5043765"/>
              <a:ext cx="1454564" cy="1454564"/>
            </a:xfrm>
            <a:prstGeom prst="teardrop">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标题</a:t>
              </a:r>
            </a:p>
          </p:txBody>
        </p:sp>
        <p:sp>
          <p:nvSpPr>
            <p:cNvPr id="12" name="泪滴形 11">
              <a:extLst>
                <a:ext uri="{FF2B5EF4-FFF2-40B4-BE49-F238E27FC236}">
                  <a16:creationId xmlns:a16="http://schemas.microsoft.com/office/drawing/2014/main" id="{601FDF79-24FE-42C6-BC6F-E12E0B1CED05}"/>
                </a:ext>
              </a:extLst>
            </p:cNvPr>
            <p:cNvSpPr/>
            <p:nvPr/>
          </p:nvSpPr>
          <p:spPr>
            <a:xfrm rot="2700000">
              <a:off x="1286442" y="3320019"/>
              <a:ext cx="1454564" cy="1454564"/>
            </a:xfrm>
            <a:prstGeom prst="teardrop">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标题</a:t>
              </a:r>
            </a:p>
          </p:txBody>
        </p:sp>
        <p:sp>
          <p:nvSpPr>
            <p:cNvPr id="13" name="矩形 12">
              <a:extLst>
                <a:ext uri="{FF2B5EF4-FFF2-40B4-BE49-F238E27FC236}">
                  <a16:creationId xmlns:a16="http://schemas.microsoft.com/office/drawing/2014/main" id="{6E639699-C99C-438F-80B5-D1F80C2B88D3}"/>
                </a:ext>
              </a:extLst>
            </p:cNvPr>
            <p:cNvSpPr/>
            <p:nvPr/>
          </p:nvSpPr>
          <p:spPr>
            <a:xfrm>
              <a:off x="3641888" y="2015491"/>
              <a:ext cx="7969541" cy="54591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单击添加文本单击添加文本单击添加文本单击添加文本单击添加文本单击添加文本单击添加文本单击添加文本单击添加文本单击添加文本单击添加文本单击添加文本单击添加文本单击添加文本</a:t>
              </a:r>
            </a:p>
          </p:txBody>
        </p:sp>
        <p:sp>
          <p:nvSpPr>
            <p:cNvPr id="14" name="矩形 13">
              <a:extLst>
                <a:ext uri="{FF2B5EF4-FFF2-40B4-BE49-F238E27FC236}">
                  <a16:creationId xmlns:a16="http://schemas.microsoft.com/office/drawing/2014/main" id="{A59C6E0F-A580-41CC-B031-F1F7475D9FAA}"/>
                </a:ext>
              </a:extLst>
            </p:cNvPr>
            <p:cNvSpPr/>
            <p:nvPr/>
          </p:nvSpPr>
          <p:spPr>
            <a:xfrm>
              <a:off x="3641888" y="3697890"/>
              <a:ext cx="7969541" cy="54591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单击添加文本单击添加文本单击添加文本单击添加文本单击添加文本单击添加文本单击添加文本单击添加文本单击添加文本单击添加文本单击添加文本单击添加文本单击添加文本单击添加文本</a:t>
              </a:r>
            </a:p>
          </p:txBody>
        </p:sp>
        <p:sp>
          <p:nvSpPr>
            <p:cNvPr id="15" name="矩形 14">
              <a:extLst>
                <a:ext uri="{FF2B5EF4-FFF2-40B4-BE49-F238E27FC236}">
                  <a16:creationId xmlns:a16="http://schemas.microsoft.com/office/drawing/2014/main" id="{76845035-871D-49CC-A01B-E0E1F23D0FAE}"/>
                </a:ext>
              </a:extLst>
            </p:cNvPr>
            <p:cNvSpPr/>
            <p:nvPr/>
          </p:nvSpPr>
          <p:spPr>
            <a:xfrm>
              <a:off x="3641888" y="5423258"/>
              <a:ext cx="7969541" cy="545910"/>
            </a:xfrm>
            <a:prstGeom prst="rect">
              <a:avLst/>
            </a:prstGeom>
          </p:spPr>
          <p:txBody>
            <a:bodyPr wrap="square">
              <a:spAutoFit/>
            </a:bodyPr>
            <a:lstStyle/>
            <a:p>
              <a:r>
                <a:rPr altLang="en-US"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单击添加文本单击添加文本单击添加文本单击添加文本单击添加文本单击添加文本单击添加文本单击添加文本单击添加文本单击添加文本单击添加文本单击添加文本单击添加文本单击添加文本</a:t>
              </a:r>
            </a:p>
          </p:txBody>
        </p:sp>
      </p:grpSp>
    </p:spTree>
    <p:extLst>
      <p:ext uri="{BB962C8B-B14F-4D97-AF65-F5344CB8AC3E}">
        <p14:creationId val="2670951614"/>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id="11" nodeType="afterEffect" presetClass="entr" presetID="31" presetSubtype="0">
                                  <p:stCondLst>
                                    <p:cond delay="0"/>
                                  </p:stCondLst>
                                  <p:childTnLst>
                                    <p:set>
                                      <p:cBhvr>
                                        <p:cTn dur="1" fill="hold" id="12">
                                          <p:stCondLst>
                                            <p:cond delay="0"/>
                                          </p:stCondLst>
                                        </p:cTn>
                                        <p:tgtEl>
                                          <p:spTgt spid="7"/>
                                        </p:tgtEl>
                                        <p:attrNameLst>
                                          <p:attrName>style.visibility</p:attrName>
                                        </p:attrNameLst>
                                      </p:cBhvr>
                                      <p:to>
                                        <p:strVal val="visible"/>
                                      </p:to>
                                    </p:set>
                                    <p:anim calcmode="lin" valueType="num">
                                      <p:cBhvr>
                                        <p:cTn dur="1250" fill="hold" id="13"/>
                                        <p:tgtEl>
                                          <p:spTgt spid="7"/>
                                        </p:tgtEl>
                                        <p:attrNameLst>
                                          <p:attrName>ppt_w</p:attrName>
                                        </p:attrNameLst>
                                      </p:cBhvr>
                                      <p:tavLst>
                                        <p:tav tm="0">
                                          <p:val>
                                            <p:fltVal val="0"/>
                                          </p:val>
                                        </p:tav>
                                        <p:tav tm="100000">
                                          <p:val>
                                            <p:strVal val="#ppt_w"/>
                                          </p:val>
                                        </p:tav>
                                      </p:tavLst>
                                    </p:anim>
                                    <p:anim calcmode="lin" valueType="num">
                                      <p:cBhvr>
                                        <p:cTn dur="1250" fill="hold" id="14"/>
                                        <p:tgtEl>
                                          <p:spTgt spid="7"/>
                                        </p:tgtEl>
                                        <p:attrNameLst>
                                          <p:attrName>ppt_h</p:attrName>
                                        </p:attrNameLst>
                                      </p:cBhvr>
                                      <p:tavLst>
                                        <p:tav tm="0">
                                          <p:val>
                                            <p:fltVal val="0"/>
                                          </p:val>
                                        </p:tav>
                                        <p:tav tm="100000">
                                          <p:val>
                                            <p:strVal val="#ppt_h"/>
                                          </p:val>
                                        </p:tav>
                                      </p:tavLst>
                                    </p:anim>
                                    <p:anim calcmode="lin" valueType="num">
                                      <p:cBhvr>
                                        <p:cTn dur="1250" fill="hold" id="15"/>
                                        <p:tgtEl>
                                          <p:spTgt spid="7"/>
                                        </p:tgtEl>
                                        <p:attrNameLst>
                                          <p:attrName>style.rotation</p:attrName>
                                        </p:attrNameLst>
                                      </p:cBhvr>
                                      <p:tavLst>
                                        <p:tav tm="0">
                                          <p:val>
                                            <p:fltVal val="90"/>
                                          </p:val>
                                        </p:tav>
                                        <p:tav tm="100000">
                                          <p:val>
                                            <p:fltVal val="0"/>
                                          </p:val>
                                        </p:tav>
                                      </p:tavLst>
                                    </p:anim>
                                    <p:animEffect filter="fade" transition="in">
                                      <p:cBhvr>
                                        <p:cTn dur="1250" id="16"/>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2516CA13-5319-465D-A8F0-3E4BAFA63EED}"/>
              </a:ext>
            </a:extLst>
          </p:cNvPr>
          <p:cNvGrpSpPr/>
          <p:nvPr/>
        </p:nvGrpSpPr>
        <p:grpSpPr>
          <a:xfrm>
            <a:off x="677667" y="831476"/>
            <a:ext cx="3255323" cy="563925"/>
            <a:chOff x="744342" y="709010"/>
            <a:chExt cx="3255323" cy="563925"/>
          </a:xfrm>
        </p:grpSpPr>
        <p:sp>
          <p:nvSpPr>
            <p:cNvPr id="8" name="TextBox 8">
              <a:extLst>
                <a:ext uri="{FF2B5EF4-FFF2-40B4-BE49-F238E27FC236}">
                  <a16:creationId xmlns:a16="http://schemas.microsoft.com/office/drawing/2014/main" id="{619A1841-B9D5-454E-A319-0F0D57DAF82D}"/>
                </a:ext>
              </a:extLst>
            </p:cNvPr>
            <p:cNvSpPr txBox="1">
              <a:spLocks noChangeArrowheads="1"/>
            </p:cNvSpPr>
            <p:nvPr/>
          </p:nvSpPr>
          <p:spPr bwMode="auto">
            <a:xfrm>
              <a:off x="744342" y="711391"/>
              <a:ext cx="3255323" cy="4876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p>
              <a:pPr algn="ctr" eaLnBrk="1" hangingPunct="1"/>
              <a:r>
                <a:rPr altLang="en-US" lang="zh-CN" sz="3200">
                  <a:solidFill>
                    <a:srgbClr val="769867"/>
                  </a:solidFill>
                  <a:latin charset="-122" panose="02000000000000000000" pitchFamily="2" typeface="方正细谭黑简体"/>
                  <a:ea charset="-122" panose="02000000000000000000" pitchFamily="2" typeface="方正细谭黑简体"/>
                  <a:sym charset="0" pitchFamily="34" typeface="Arial"/>
                </a:rPr>
                <a:t>加入标题描述</a:t>
              </a:r>
            </a:p>
          </p:txBody>
        </p:sp>
        <p:cxnSp>
          <p:nvCxnSpPr>
            <p:cNvPr id="5" name="直接连接符 4">
              <a:extLst>
                <a:ext uri="{FF2B5EF4-FFF2-40B4-BE49-F238E27FC236}">
                  <a16:creationId xmlns:a16="http://schemas.microsoft.com/office/drawing/2014/main" id="{86F56E26-EAC7-48F1-AD22-0A3DF7A26EDD}"/>
                </a:ext>
              </a:extLst>
            </p:cNvPr>
            <p:cNvCxnSpPr/>
            <p:nvPr/>
          </p:nvCxnSpPr>
          <p:spPr>
            <a:xfrm>
              <a:off x="881512" y="1272935"/>
              <a:ext cx="2846717" cy="0"/>
            </a:xfrm>
            <a:prstGeom prst="line">
              <a:avLst/>
            </a:prstGeom>
            <a:ln>
              <a:solidFill>
                <a:srgbClr val="769867"/>
              </a:solidFill>
            </a:ln>
          </p:spPr>
          <p:style>
            <a:lnRef idx="1">
              <a:schemeClr val="accent1"/>
            </a:lnRef>
            <a:fillRef idx="0">
              <a:schemeClr val="accent1"/>
            </a:fillRef>
            <a:effectRef idx="0">
              <a:schemeClr val="accent1"/>
            </a:effectRef>
            <a:fontRef idx="minor">
              <a:schemeClr val="tx1"/>
            </a:fontRef>
          </p:style>
        </p:cxnSp>
      </p:grpSp>
      <p:sp>
        <p:nvSpPr>
          <p:cNvPr id="7" name="椭圆 6">
            <a:extLst>
              <a:ext uri="{FF2B5EF4-FFF2-40B4-BE49-F238E27FC236}">
                <a16:creationId xmlns:a16="http://schemas.microsoft.com/office/drawing/2014/main" id="{02A2A1DC-FB45-4ED5-8DA5-C647BADB025A}"/>
              </a:ext>
            </a:extLst>
          </p:cNvPr>
          <p:cNvSpPr/>
          <p:nvPr/>
        </p:nvSpPr>
        <p:spPr>
          <a:xfrm>
            <a:off x="2860599" y="3703243"/>
            <a:ext cx="377687" cy="377687"/>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a:extLst>
              <a:ext uri="{FF2B5EF4-FFF2-40B4-BE49-F238E27FC236}">
                <a16:creationId xmlns:a16="http://schemas.microsoft.com/office/drawing/2014/main" id="{11ECD015-E878-4F3B-B48B-18BACB1357E5}"/>
              </a:ext>
            </a:extLst>
          </p:cNvPr>
          <p:cNvSpPr/>
          <p:nvPr/>
        </p:nvSpPr>
        <p:spPr>
          <a:xfrm>
            <a:off x="4849667" y="3703244"/>
            <a:ext cx="377687" cy="377687"/>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a:extLst>
              <a:ext uri="{FF2B5EF4-FFF2-40B4-BE49-F238E27FC236}">
                <a16:creationId xmlns:a16="http://schemas.microsoft.com/office/drawing/2014/main" id="{DEB0A7B6-8381-4563-A87D-0779BB32600E}"/>
              </a:ext>
            </a:extLst>
          </p:cNvPr>
          <p:cNvSpPr/>
          <p:nvPr/>
        </p:nvSpPr>
        <p:spPr>
          <a:xfrm>
            <a:off x="6838735" y="3703244"/>
            <a:ext cx="377687" cy="377687"/>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a:extLst>
              <a:ext uri="{FF2B5EF4-FFF2-40B4-BE49-F238E27FC236}">
                <a16:creationId xmlns:a16="http://schemas.microsoft.com/office/drawing/2014/main" id="{F1214041-1D3F-4B5C-9055-A01B2662F9A5}"/>
              </a:ext>
            </a:extLst>
          </p:cNvPr>
          <p:cNvSpPr/>
          <p:nvPr/>
        </p:nvSpPr>
        <p:spPr>
          <a:xfrm>
            <a:off x="8827803" y="3703244"/>
            <a:ext cx="377687" cy="377687"/>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2" name="直接连接符 11">
            <a:extLst>
              <a:ext uri="{FF2B5EF4-FFF2-40B4-BE49-F238E27FC236}">
                <a16:creationId xmlns:a16="http://schemas.microsoft.com/office/drawing/2014/main" id="{C6AEDC4E-86EA-4160-AD04-4E3035244E22}"/>
              </a:ext>
            </a:extLst>
          </p:cNvPr>
          <p:cNvCxnSpPr>
            <a:stCxn id="7" idx="6"/>
            <a:endCxn id="9" idx="2"/>
          </p:cNvCxnSpPr>
          <p:nvPr/>
        </p:nvCxnSpPr>
        <p:spPr>
          <a:xfrm>
            <a:off x="3238286" y="3892087"/>
            <a:ext cx="1611381" cy="1"/>
          </a:xfrm>
          <a:prstGeom prst="line">
            <a:avLst/>
          </a:prstGeom>
          <a:ln w="19050">
            <a:solidFill>
              <a:srgbClr val="769867"/>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ED8D0D5D-4EC7-4CE4-9639-E867736BCB6E}"/>
              </a:ext>
            </a:extLst>
          </p:cNvPr>
          <p:cNvCxnSpPr>
            <a:stCxn id="9" idx="6"/>
            <a:endCxn id="10" idx="2"/>
          </p:cNvCxnSpPr>
          <p:nvPr/>
        </p:nvCxnSpPr>
        <p:spPr>
          <a:xfrm>
            <a:off x="5227354" y="3892088"/>
            <a:ext cx="1611381" cy="0"/>
          </a:xfrm>
          <a:prstGeom prst="line">
            <a:avLst/>
          </a:prstGeom>
          <a:ln w="19050">
            <a:solidFill>
              <a:srgbClr val="769867"/>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5534CBCA-0D2B-4B5D-9750-1EE383379645}"/>
              </a:ext>
            </a:extLst>
          </p:cNvPr>
          <p:cNvCxnSpPr>
            <a:stCxn id="10" idx="6"/>
            <a:endCxn id="11" idx="2"/>
          </p:cNvCxnSpPr>
          <p:nvPr/>
        </p:nvCxnSpPr>
        <p:spPr>
          <a:xfrm>
            <a:off x="7216422" y="3892088"/>
            <a:ext cx="1611381" cy="0"/>
          </a:xfrm>
          <a:prstGeom prst="line">
            <a:avLst/>
          </a:prstGeom>
          <a:ln w="19050">
            <a:solidFill>
              <a:srgbClr val="769867"/>
            </a:solidFill>
            <a:prstDash val="sysDash"/>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7078826C-1ABC-4100-BD3D-AF63375BF38F}"/>
              </a:ext>
            </a:extLst>
          </p:cNvPr>
          <p:cNvCxnSpPr>
            <a:stCxn id="17" idx="6"/>
            <a:endCxn id="7" idx="2"/>
          </p:cNvCxnSpPr>
          <p:nvPr/>
        </p:nvCxnSpPr>
        <p:spPr>
          <a:xfrm>
            <a:off x="1248823" y="3892086"/>
            <a:ext cx="1611776" cy="1"/>
          </a:xfrm>
          <a:prstGeom prst="line">
            <a:avLst/>
          </a:prstGeom>
          <a:ln w="19050">
            <a:solidFill>
              <a:srgbClr val="769867"/>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62B14D27-054E-43C8-9F87-EEA746C9BCBF}"/>
              </a:ext>
            </a:extLst>
          </p:cNvPr>
          <p:cNvCxnSpPr>
            <a:stCxn id="11" idx="6"/>
            <a:endCxn id="18" idx="2"/>
          </p:cNvCxnSpPr>
          <p:nvPr/>
        </p:nvCxnSpPr>
        <p:spPr>
          <a:xfrm>
            <a:off x="9205490" y="3892088"/>
            <a:ext cx="1693083" cy="0"/>
          </a:xfrm>
          <a:prstGeom prst="line">
            <a:avLst/>
          </a:prstGeom>
          <a:ln w="19050">
            <a:solidFill>
              <a:srgbClr val="769867"/>
            </a:solidFill>
            <a:prstDash val="sysDash"/>
          </a:ln>
        </p:spPr>
        <p:style>
          <a:lnRef idx="1">
            <a:schemeClr val="accent1"/>
          </a:lnRef>
          <a:fillRef idx="0">
            <a:schemeClr val="accent1"/>
          </a:fillRef>
          <a:effectRef idx="0">
            <a:schemeClr val="accent1"/>
          </a:effectRef>
          <a:fontRef idx="minor">
            <a:schemeClr val="tx1"/>
          </a:fontRef>
        </p:style>
      </p:cxnSp>
      <p:sp>
        <p:nvSpPr>
          <p:cNvPr id="17" name="椭圆 16">
            <a:extLst>
              <a:ext uri="{FF2B5EF4-FFF2-40B4-BE49-F238E27FC236}">
                <a16:creationId xmlns:a16="http://schemas.microsoft.com/office/drawing/2014/main" id="{433085EB-94AD-4B4E-AC68-B51B90D84EF4}"/>
              </a:ext>
            </a:extLst>
          </p:cNvPr>
          <p:cNvSpPr/>
          <p:nvPr/>
        </p:nvSpPr>
        <p:spPr>
          <a:xfrm>
            <a:off x="1104823" y="3820086"/>
            <a:ext cx="144000" cy="144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a:extLst>
              <a:ext uri="{FF2B5EF4-FFF2-40B4-BE49-F238E27FC236}">
                <a16:creationId xmlns:a16="http://schemas.microsoft.com/office/drawing/2014/main" id="{92D5E32B-DCBF-482B-BF88-4595A562BDA3}"/>
              </a:ext>
            </a:extLst>
          </p:cNvPr>
          <p:cNvSpPr/>
          <p:nvPr/>
        </p:nvSpPr>
        <p:spPr>
          <a:xfrm>
            <a:off x="10898573" y="3820088"/>
            <a:ext cx="144000" cy="144000"/>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 name="组合 18">
            <a:extLst>
              <a:ext uri="{FF2B5EF4-FFF2-40B4-BE49-F238E27FC236}">
                <a16:creationId xmlns:a16="http://schemas.microsoft.com/office/drawing/2014/main" id="{364C5518-0143-4254-A096-3A82472C3315}"/>
              </a:ext>
            </a:extLst>
          </p:cNvPr>
          <p:cNvGrpSpPr/>
          <p:nvPr/>
        </p:nvGrpSpPr>
        <p:grpSpPr>
          <a:xfrm>
            <a:off x="2869928" y="2312436"/>
            <a:ext cx="1979739" cy="1123670"/>
            <a:chOff x="3071742" y="1392148"/>
            <a:chExt cx="1979739" cy="1123670"/>
          </a:xfrm>
          <a:solidFill>
            <a:srgbClr val="769867"/>
          </a:solidFill>
        </p:grpSpPr>
        <p:sp>
          <p:nvSpPr>
            <p:cNvPr id="20" name="圆角矩形 19">
              <a:extLst>
                <a:ext uri="{FF2B5EF4-FFF2-40B4-BE49-F238E27FC236}">
                  <a16:creationId xmlns:a16="http://schemas.microsoft.com/office/drawing/2014/main" id="{06948FBF-F266-4DC6-835E-8603DB8FC30A}"/>
                </a:ext>
              </a:extLst>
            </p:cNvPr>
            <p:cNvSpPr/>
            <p:nvPr/>
          </p:nvSpPr>
          <p:spPr>
            <a:xfrm>
              <a:off x="3071742" y="1392148"/>
              <a:ext cx="1979739" cy="914400"/>
            </a:xfrm>
            <a:prstGeom prst="roundRect">
              <a:avLst>
                <a:gd fmla="val 8772"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0">
              <a:extLst>
                <a:ext uri="{FF2B5EF4-FFF2-40B4-BE49-F238E27FC236}">
                  <a16:creationId xmlns:a16="http://schemas.microsoft.com/office/drawing/2014/main" id="{F3FE941C-960E-451E-9503-BBAC6741A47C}"/>
                </a:ext>
              </a:extLst>
            </p:cNvPr>
            <p:cNvSpPr/>
            <p:nvPr/>
          </p:nvSpPr>
          <p:spPr>
            <a:xfrm flipV="1">
              <a:off x="3099732" y="2277287"/>
              <a:ext cx="276696" cy="23853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2" name="组合 21">
            <a:extLst>
              <a:ext uri="{FF2B5EF4-FFF2-40B4-BE49-F238E27FC236}">
                <a16:creationId xmlns:a16="http://schemas.microsoft.com/office/drawing/2014/main" id="{956EE1D9-DFCD-4945-B713-19A00ABCF696}"/>
              </a:ext>
            </a:extLst>
          </p:cNvPr>
          <p:cNvGrpSpPr/>
          <p:nvPr/>
        </p:nvGrpSpPr>
        <p:grpSpPr>
          <a:xfrm>
            <a:off x="6848064" y="2301005"/>
            <a:ext cx="1979739" cy="1123670"/>
            <a:chOff x="3071742" y="1392148"/>
            <a:chExt cx="1979739" cy="1123670"/>
          </a:xfrm>
          <a:solidFill>
            <a:srgbClr val="769867"/>
          </a:solidFill>
        </p:grpSpPr>
        <p:sp>
          <p:nvSpPr>
            <p:cNvPr id="23" name="圆角矩形 22">
              <a:extLst>
                <a:ext uri="{FF2B5EF4-FFF2-40B4-BE49-F238E27FC236}">
                  <a16:creationId xmlns:a16="http://schemas.microsoft.com/office/drawing/2014/main" id="{6DC6A085-DF70-4D91-9C9C-EA12FB2A570C}"/>
                </a:ext>
              </a:extLst>
            </p:cNvPr>
            <p:cNvSpPr/>
            <p:nvPr/>
          </p:nvSpPr>
          <p:spPr>
            <a:xfrm>
              <a:off x="3071742" y="1392148"/>
              <a:ext cx="1979739" cy="914400"/>
            </a:xfrm>
            <a:prstGeom prst="roundRect">
              <a:avLst>
                <a:gd fmla="val 8772"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a:extLst>
                <a:ext uri="{FF2B5EF4-FFF2-40B4-BE49-F238E27FC236}">
                  <a16:creationId xmlns:a16="http://schemas.microsoft.com/office/drawing/2014/main" id="{A9987464-64E5-4FB8-B1CC-0F0342928603}"/>
                </a:ext>
              </a:extLst>
            </p:cNvPr>
            <p:cNvSpPr/>
            <p:nvPr/>
          </p:nvSpPr>
          <p:spPr>
            <a:xfrm flipV="1">
              <a:off x="3099732" y="2277287"/>
              <a:ext cx="276696" cy="23853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5" name="组合 24">
            <a:extLst>
              <a:ext uri="{FF2B5EF4-FFF2-40B4-BE49-F238E27FC236}">
                <a16:creationId xmlns:a16="http://schemas.microsoft.com/office/drawing/2014/main" id="{9084927E-D95D-4A5E-B5DF-B8A7EE3EC5FD}"/>
              </a:ext>
            </a:extLst>
          </p:cNvPr>
          <p:cNvGrpSpPr/>
          <p:nvPr/>
        </p:nvGrpSpPr>
        <p:grpSpPr>
          <a:xfrm flipV="1">
            <a:off x="4868325" y="4323625"/>
            <a:ext cx="1979739" cy="1123670"/>
            <a:chOff x="3071742" y="1392148"/>
            <a:chExt cx="1979739" cy="1123670"/>
          </a:xfrm>
          <a:solidFill>
            <a:srgbClr val="769867"/>
          </a:solidFill>
        </p:grpSpPr>
        <p:sp>
          <p:nvSpPr>
            <p:cNvPr id="26" name="圆角矩形 25">
              <a:extLst>
                <a:ext uri="{FF2B5EF4-FFF2-40B4-BE49-F238E27FC236}">
                  <a16:creationId xmlns:a16="http://schemas.microsoft.com/office/drawing/2014/main" id="{2EDD70FB-E758-4AE4-AD65-6E5E1AF44E6E}"/>
                </a:ext>
              </a:extLst>
            </p:cNvPr>
            <p:cNvSpPr/>
            <p:nvPr/>
          </p:nvSpPr>
          <p:spPr>
            <a:xfrm>
              <a:off x="3071742" y="1392148"/>
              <a:ext cx="1979739" cy="914400"/>
            </a:xfrm>
            <a:prstGeom prst="roundRect">
              <a:avLst>
                <a:gd fmla="val 8772"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等腰三角形 26">
              <a:extLst>
                <a:ext uri="{FF2B5EF4-FFF2-40B4-BE49-F238E27FC236}">
                  <a16:creationId xmlns:a16="http://schemas.microsoft.com/office/drawing/2014/main" id="{2E813CC5-3DE8-4481-831B-3C470C2F1D05}"/>
                </a:ext>
              </a:extLst>
            </p:cNvPr>
            <p:cNvSpPr/>
            <p:nvPr/>
          </p:nvSpPr>
          <p:spPr>
            <a:xfrm flipV="1">
              <a:off x="3099732" y="2277287"/>
              <a:ext cx="276696" cy="23853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8" name="组合 27">
            <a:extLst>
              <a:ext uri="{FF2B5EF4-FFF2-40B4-BE49-F238E27FC236}">
                <a16:creationId xmlns:a16="http://schemas.microsoft.com/office/drawing/2014/main" id="{914D2B0E-45B1-4B7F-9A9B-6643069651B4}"/>
              </a:ext>
            </a:extLst>
          </p:cNvPr>
          <p:cNvGrpSpPr/>
          <p:nvPr/>
        </p:nvGrpSpPr>
        <p:grpSpPr>
          <a:xfrm flipV="1">
            <a:off x="8846461" y="4312194"/>
            <a:ext cx="1979739" cy="1123670"/>
            <a:chOff x="3071742" y="1392148"/>
            <a:chExt cx="1979739" cy="1123670"/>
          </a:xfrm>
          <a:solidFill>
            <a:srgbClr val="769867"/>
          </a:solidFill>
        </p:grpSpPr>
        <p:sp>
          <p:nvSpPr>
            <p:cNvPr id="29" name="圆角矩形 28">
              <a:extLst>
                <a:ext uri="{FF2B5EF4-FFF2-40B4-BE49-F238E27FC236}">
                  <a16:creationId xmlns:a16="http://schemas.microsoft.com/office/drawing/2014/main" id="{F522DD8C-3300-4F14-8ADE-EC11A116EBE8}"/>
                </a:ext>
              </a:extLst>
            </p:cNvPr>
            <p:cNvSpPr/>
            <p:nvPr/>
          </p:nvSpPr>
          <p:spPr>
            <a:xfrm>
              <a:off x="3071742" y="1392148"/>
              <a:ext cx="1979739" cy="914400"/>
            </a:xfrm>
            <a:prstGeom prst="roundRect">
              <a:avLst>
                <a:gd fmla="val 8772"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9">
              <a:extLst>
                <a:ext uri="{FF2B5EF4-FFF2-40B4-BE49-F238E27FC236}">
                  <a16:creationId xmlns:a16="http://schemas.microsoft.com/office/drawing/2014/main" id="{A04E7CBC-DE83-4D13-9610-DD85FD2E1806}"/>
                </a:ext>
              </a:extLst>
            </p:cNvPr>
            <p:cNvSpPr/>
            <p:nvPr/>
          </p:nvSpPr>
          <p:spPr>
            <a:xfrm flipV="1">
              <a:off x="3099732" y="2277287"/>
              <a:ext cx="276696" cy="238531"/>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1" name="文本框 20">
            <a:extLst>
              <a:ext uri="{FF2B5EF4-FFF2-40B4-BE49-F238E27FC236}">
                <a16:creationId xmlns:a16="http://schemas.microsoft.com/office/drawing/2014/main" id="{A7A43B3C-B8D7-4146-A92C-018E96744F46}"/>
              </a:ext>
            </a:extLst>
          </p:cNvPr>
          <p:cNvSpPr txBox="1"/>
          <p:nvPr/>
        </p:nvSpPr>
        <p:spPr>
          <a:xfrm>
            <a:off x="2943508" y="2347658"/>
            <a:ext cx="652780" cy="365760"/>
          </a:xfrm>
          <a:prstGeom prst="rect">
            <a:avLst/>
          </a:prstGeom>
          <a:noFill/>
        </p:spPr>
        <p:txBody>
          <a:bodyPr rtlCol="0" wrap="none">
            <a:spAutoFit/>
          </a:bodyPr>
          <a:lstStyle/>
          <a:p>
            <a:pPr algn="ctr"/>
            <a:r>
              <a:rPr altLang="zh-CN" lang="en-US">
                <a:solidFill>
                  <a:schemeClr val="bg1"/>
                </a:solidFill>
                <a:latin charset="-122" panose="020b0304030504040204" pitchFamily="34" typeface="Microsoft JhengHei Light"/>
                <a:ea charset="-122" panose="020b0304030504040204" pitchFamily="34" typeface="Microsoft JhengHei Light"/>
                <a:cs charset="-122" panose="020b0304030504040204" pitchFamily="34" typeface="Microsoft JhengHei Light"/>
              </a:rPr>
              <a:t>2015</a:t>
            </a:r>
          </a:p>
        </p:txBody>
      </p:sp>
      <p:sp>
        <p:nvSpPr>
          <p:cNvPr id="32" name="文本框 36">
            <a:extLst>
              <a:ext uri="{FF2B5EF4-FFF2-40B4-BE49-F238E27FC236}">
                <a16:creationId xmlns:a16="http://schemas.microsoft.com/office/drawing/2014/main" id="{993A5B7F-FDA6-4B46-8E28-D3372AC534F6}"/>
              </a:ext>
            </a:extLst>
          </p:cNvPr>
          <p:cNvSpPr txBox="1"/>
          <p:nvPr/>
        </p:nvSpPr>
        <p:spPr>
          <a:xfrm>
            <a:off x="6902683" y="2348187"/>
            <a:ext cx="649605" cy="365760"/>
          </a:xfrm>
          <a:prstGeom prst="rect">
            <a:avLst/>
          </a:prstGeom>
          <a:noFill/>
        </p:spPr>
        <p:txBody>
          <a:bodyPr rtlCol="0" wrap="none">
            <a:spAutoFit/>
          </a:bodyPr>
          <a:lstStyle/>
          <a:p>
            <a:pPr algn="ctr"/>
            <a:r>
              <a:rPr altLang="zh-CN" lang="en-US">
                <a:solidFill>
                  <a:schemeClr val="bg1"/>
                </a:solidFill>
                <a:latin charset="-122" panose="020b0304030504040204" pitchFamily="34" typeface="Microsoft JhengHei Light"/>
                <a:ea charset="-122" panose="020b0304030504040204" pitchFamily="34" typeface="Microsoft JhengHei Light"/>
                <a:cs charset="-122" panose="020b0304030504040204" pitchFamily="34" typeface="Microsoft JhengHei Light"/>
              </a:rPr>
              <a:t>2017</a:t>
            </a:r>
          </a:p>
        </p:txBody>
      </p:sp>
      <p:sp>
        <p:nvSpPr>
          <p:cNvPr id="33" name="文本框 39">
            <a:extLst>
              <a:ext uri="{FF2B5EF4-FFF2-40B4-BE49-F238E27FC236}">
                <a16:creationId xmlns:a16="http://schemas.microsoft.com/office/drawing/2014/main" id="{4EC0678C-471E-4B6F-AA92-A3F0EDE5C0E3}"/>
              </a:ext>
            </a:extLst>
          </p:cNvPr>
          <p:cNvSpPr txBox="1"/>
          <p:nvPr/>
        </p:nvSpPr>
        <p:spPr>
          <a:xfrm>
            <a:off x="4933764" y="4585357"/>
            <a:ext cx="652780" cy="365760"/>
          </a:xfrm>
          <a:prstGeom prst="rect">
            <a:avLst/>
          </a:prstGeom>
          <a:noFill/>
        </p:spPr>
        <p:txBody>
          <a:bodyPr rtlCol="0" wrap="none">
            <a:spAutoFit/>
          </a:bodyPr>
          <a:lstStyle/>
          <a:p>
            <a:pPr algn="ctr"/>
            <a:r>
              <a:rPr altLang="zh-CN" lang="en-US">
                <a:solidFill>
                  <a:schemeClr val="bg1"/>
                </a:solidFill>
                <a:latin charset="-122" panose="020b0304030504040204" pitchFamily="34" typeface="Microsoft JhengHei Light"/>
                <a:ea charset="-122" panose="020b0304030504040204" pitchFamily="34" typeface="Microsoft JhengHei Light"/>
                <a:cs charset="-122" panose="020b0304030504040204" pitchFamily="34" typeface="Microsoft JhengHei Light"/>
              </a:rPr>
              <a:t>2016</a:t>
            </a:r>
          </a:p>
        </p:txBody>
      </p:sp>
      <p:sp>
        <p:nvSpPr>
          <p:cNvPr id="34" name="文本框 40">
            <a:extLst>
              <a:ext uri="{FF2B5EF4-FFF2-40B4-BE49-F238E27FC236}">
                <a16:creationId xmlns:a16="http://schemas.microsoft.com/office/drawing/2014/main" id="{84774849-AADD-4C91-A6F0-4D2721B06EEB}"/>
              </a:ext>
            </a:extLst>
          </p:cNvPr>
          <p:cNvSpPr txBox="1"/>
          <p:nvPr/>
        </p:nvSpPr>
        <p:spPr>
          <a:xfrm>
            <a:off x="8925752" y="4583128"/>
            <a:ext cx="652780" cy="365760"/>
          </a:xfrm>
          <a:prstGeom prst="rect">
            <a:avLst/>
          </a:prstGeom>
          <a:noFill/>
        </p:spPr>
        <p:txBody>
          <a:bodyPr rtlCol="0" wrap="none">
            <a:spAutoFit/>
          </a:bodyPr>
          <a:lstStyle/>
          <a:p>
            <a:pPr algn="ctr"/>
            <a:r>
              <a:rPr altLang="zh-CN" lang="en-US">
                <a:solidFill>
                  <a:schemeClr val="bg1"/>
                </a:solidFill>
                <a:latin charset="-122" panose="020b0304030504040204" pitchFamily="34" typeface="Microsoft JhengHei Light"/>
                <a:ea charset="-122" panose="020b0304030504040204" pitchFamily="34" typeface="Microsoft JhengHei Light"/>
                <a:cs charset="-122" panose="020b0304030504040204" pitchFamily="34" typeface="Microsoft JhengHei Light"/>
              </a:rPr>
              <a:t>2018</a:t>
            </a:r>
          </a:p>
        </p:txBody>
      </p:sp>
      <p:sp>
        <p:nvSpPr>
          <p:cNvPr id="35" name="文本框 41">
            <a:extLst>
              <a:ext uri="{FF2B5EF4-FFF2-40B4-BE49-F238E27FC236}">
                <a16:creationId xmlns:a16="http://schemas.microsoft.com/office/drawing/2014/main" id="{29413E06-D7C9-4425-AC1F-6F380EA8C964}"/>
              </a:ext>
            </a:extLst>
          </p:cNvPr>
          <p:cNvSpPr txBox="1"/>
          <p:nvPr/>
        </p:nvSpPr>
        <p:spPr>
          <a:xfrm>
            <a:off x="2924018" y="2656534"/>
            <a:ext cx="1951749" cy="493776"/>
          </a:xfrm>
          <a:prstGeom prst="rect">
            <a:avLst/>
          </a:prstGeom>
          <a:noFill/>
        </p:spPr>
        <p:txBody>
          <a:bodyPr rtlCol="0" wrap="square">
            <a:spAutoFit/>
          </a:bodyPr>
          <a:lstStyle/>
          <a:p>
            <a:pPr>
              <a:lnSpc>
                <a:spcPct val="120000"/>
              </a:lnSpc>
            </a:pPr>
            <a:r>
              <a:rPr altLang="en-US" lang="zh-CN" sz="1100">
                <a:solidFill>
                  <a:schemeClr val="bg1"/>
                </a:solidFill>
                <a:latin charset="-122" panose="02000000000000000000" pitchFamily="2" typeface="张海山锐线体简"/>
                <a:ea charset="-122" panose="02000000000000000000" pitchFamily="2" typeface="张海山锐线体简"/>
              </a:rPr>
              <a:t>在经过自己不懈的努力后可以领略到别人看不到的景色</a:t>
            </a:r>
          </a:p>
        </p:txBody>
      </p:sp>
      <p:sp>
        <p:nvSpPr>
          <p:cNvPr id="36" name="文本框 43">
            <a:extLst>
              <a:ext uri="{FF2B5EF4-FFF2-40B4-BE49-F238E27FC236}">
                <a16:creationId xmlns:a16="http://schemas.microsoft.com/office/drawing/2014/main" id="{B0DF7FED-6915-42BE-8B7A-22554AF4D79B}"/>
              </a:ext>
            </a:extLst>
          </p:cNvPr>
          <p:cNvSpPr txBox="1"/>
          <p:nvPr/>
        </p:nvSpPr>
        <p:spPr>
          <a:xfrm>
            <a:off x="6895502" y="2652657"/>
            <a:ext cx="1951749" cy="493776"/>
          </a:xfrm>
          <a:prstGeom prst="rect">
            <a:avLst/>
          </a:prstGeom>
          <a:noFill/>
        </p:spPr>
        <p:txBody>
          <a:bodyPr rtlCol="0" wrap="square">
            <a:spAutoFit/>
          </a:bodyPr>
          <a:lstStyle/>
          <a:p>
            <a:pPr>
              <a:lnSpc>
                <a:spcPct val="120000"/>
              </a:lnSpc>
            </a:pPr>
            <a:r>
              <a:rPr altLang="en-US" lang="zh-CN" sz="1100">
                <a:solidFill>
                  <a:schemeClr val="bg1"/>
                </a:solidFill>
                <a:latin charset="-122" panose="02000000000000000000" pitchFamily="2" typeface="张海山锐线体简"/>
                <a:ea charset="-122" panose="02000000000000000000" pitchFamily="2" typeface="张海山锐线体简"/>
              </a:rPr>
              <a:t>在经过自己不懈的努力后可以领略到别人看不到的景色</a:t>
            </a:r>
          </a:p>
        </p:txBody>
      </p:sp>
      <p:sp>
        <p:nvSpPr>
          <p:cNvPr id="37" name="文本框 44">
            <a:extLst>
              <a:ext uri="{FF2B5EF4-FFF2-40B4-BE49-F238E27FC236}">
                <a16:creationId xmlns:a16="http://schemas.microsoft.com/office/drawing/2014/main" id="{4661B842-015E-419A-B9C8-6FA55C4FC040}"/>
              </a:ext>
            </a:extLst>
          </p:cNvPr>
          <p:cNvSpPr txBox="1"/>
          <p:nvPr/>
        </p:nvSpPr>
        <p:spPr>
          <a:xfrm>
            <a:off x="4930577" y="4890130"/>
            <a:ext cx="1951749" cy="493776"/>
          </a:xfrm>
          <a:prstGeom prst="rect">
            <a:avLst/>
          </a:prstGeom>
          <a:noFill/>
        </p:spPr>
        <p:txBody>
          <a:bodyPr rtlCol="0" wrap="square">
            <a:spAutoFit/>
          </a:bodyPr>
          <a:lstStyle/>
          <a:p>
            <a:pPr>
              <a:lnSpc>
                <a:spcPct val="120000"/>
              </a:lnSpc>
            </a:pPr>
            <a:r>
              <a:rPr altLang="en-US" lang="zh-CN" sz="1100">
                <a:solidFill>
                  <a:schemeClr val="bg1"/>
                </a:solidFill>
                <a:latin charset="-122" panose="02000000000000000000" pitchFamily="2" typeface="张海山锐线体简"/>
                <a:ea charset="-122" panose="02000000000000000000" pitchFamily="2" typeface="张海山锐线体简"/>
              </a:rPr>
              <a:t>在经过自己不懈的努力后可以领略到别人看不到的景色</a:t>
            </a:r>
          </a:p>
        </p:txBody>
      </p:sp>
      <p:sp>
        <p:nvSpPr>
          <p:cNvPr id="38" name="文本框 45">
            <a:extLst>
              <a:ext uri="{FF2B5EF4-FFF2-40B4-BE49-F238E27FC236}">
                <a16:creationId xmlns:a16="http://schemas.microsoft.com/office/drawing/2014/main" id="{3773DE74-D95D-4F4A-B177-224AB09E3D47}"/>
              </a:ext>
            </a:extLst>
          </p:cNvPr>
          <p:cNvSpPr txBox="1"/>
          <p:nvPr/>
        </p:nvSpPr>
        <p:spPr>
          <a:xfrm>
            <a:off x="8922565" y="4890130"/>
            <a:ext cx="1951749" cy="493776"/>
          </a:xfrm>
          <a:prstGeom prst="rect">
            <a:avLst/>
          </a:prstGeom>
          <a:noFill/>
        </p:spPr>
        <p:txBody>
          <a:bodyPr rtlCol="0" wrap="square">
            <a:spAutoFit/>
          </a:bodyPr>
          <a:lstStyle/>
          <a:p>
            <a:pPr>
              <a:lnSpc>
                <a:spcPct val="120000"/>
              </a:lnSpc>
            </a:pPr>
            <a:r>
              <a:rPr altLang="en-US" lang="zh-CN" sz="1100">
                <a:solidFill>
                  <a:schemeClr val="bg1"/>
                </a:solidFill>
                <a:latin charset="-122" panose="02000000000000000000" pitchFamily="2" typeface="张海山锐线体简"/>
                <a:ea charset="-122" panose="02000000000000000000" pitchFamily="2" typeface="张海山锐线体简"/>
              </a:rPr>
              <a:t>在经过自己不懈的努力后可以领略到别人看不到的景色</a:t>
            </a:r>
          </a:p>
        </p:txBody>
      </p:sp>
    </p:spTree>
    <p:extLst>
      <p:ext uri="{BB962C8B-B14F-4D97-AF65-F5344CB8AC3E}">
        <p14:creationId val="4189507579"/>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500" id="7"/>
                                        <p:tgtEl>
                                          <p:spTgt spid="6"/>
                                        </p:tgtEl>
                                      </p:cBhvr>
                                    </p:animEffect>
                                    <p:anim calcmode="lin" valueType="num">
                                      <p:cBhvr>
                                        <p:cTn dur="500" fill="hold" id="8"/>
                                        <p:tgtEl>
                                          <p:spTgt spid="6"/>
                                        </p:tgtEl>
                                        <p:attrNameLst>
                                          <p:attrName>ppt_x</p:attrName>
                                        </p:attrNameLst>
                                      </p:cBhvr>
                                      <p:tavLst>
                                        <p:tav tm="0">
                                          <p:val>
                                            <p:strVal val="#ppt_x"/>
                                          </p:val>
                                        </p:tav>
                                        <p:tav tm="100000">
                                          <p:val>
                                            <p:strVal val="#ppt_x"/>
                                          </p:val>
                                        </p:tav>
                                      </p:tavLst>
                                    </p:anim>
                                    <p:anim calcmode="lin" valueType="num">
                                      <p:cBhvr>
                                        <p:cTn dur="500" fill="hold" id="9"/>
                                        <p:tgtEl>
                                          <p:spTgt spid="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7"/>
                                        </p:tgtEl>
                                        <p:attrNameLst>
                                          <p:attrName>style.visibility</p:attrName>
                                        </p:attrNameLst>
                                      </p:cBhvr>
                                      <p:to>
                                        <p:strVal val="visible"/>
                                      </p:to>
                                    </p:set>
                                    <p:animEffect filter="fade" transition="in">
                                      <p:cBhvr>
                                        <p:cTn dur="1000" id="13"/>
                                        <p:tgtEl>
                                          <p:spTgt spid="7"/>
                                        </p:tgtEl>
                                      </p:cBhvr>
                                    </p:animEffect>
                                    <p:anim calcmode="lin" valueType="num">
                                      <p:cBhvr>
                                        <p:cTn dur="1000" fill="hold" id="14"/>
                                        <p:tgtEl>
                                          <p:spTgt spid="7"/>
                                        </p:tgtEl>
                                        <p:attrNameLst>
                                          <p:attrName>ppt_x</p:attrName>
                                        </p:attrNameLst>
                                      </p:cBhvr>
                                      <p:tavLst>
                                        <p:tav tm="0">
                                          <p:val>
                                            <p:strVal val="#ppt_x"/>
                                          </p:val>
                                        </p:tav>
                                        <p:tav tm="100000">
                                          <p:val>
                                            <p:strVal val="#ppt_x"/>
                                          </p:val>
                                        </p:tav>
                                      </p:tavLst>
                                    </p:anim>
                                    <p:anim calcmode="lin" valueType="num">
                                      <p:cBhvr>
                                        <p:cTn dur="1000" fill="hold" id="15"/>
                                        <p:tgtEl>
                                          <p:spTgt spid="7"/>
                                        </p:tgtEl>
                                        <p:attrNameLst>
                                          <p:attrName>ppt_y</p:attrName>
                                        </p:attrNameLst>
                                      </p:cBhvr>
                                      <p:tavLst>
                                        <p:tav tm="0">
                                          <p:val>
                                            <p:strVal val="#ppt_y+.1"/>
                                          </p:val>
                                        </p:tav>
                                        <p:tav tm="100000">
                                          <p:val>
                                            <p:strVal val="#ppt_y"/>
                                          </p:val>
                                        </p:tav>
                                      </p:tavLst>
                                    </p:anim>
                                  </p:childTnLst>
                                </p:cTn>
                              </p:par>
                              <p:par>
                                <p:cTn fill="hold" grpId="0" id="16" nodeType="withEffect" presetClass="entr" presetID="42" presetSubtype="0">
                                  <p:stCondLst>
                                    <p:cond delay="0"/>
                                  </p:stCondLst>
                                  <p:childTnLst>
                                    <p:set>
                                      <p:cBhvr>
                                        <p:cTn dur="1" fill="hold" id="17">
                                          <p:stCondLst>
                                            <p:cond delay="0"/>
                                          </p:stCondLst>
                                        </p:cTn>
                                        <p:tgtEl>
                                          <p:spTgt spid="9"/>
                                        </p:tgtEl>
                                        <p:attrNameLst>
                                          <p:attrName>style.visibility</p:attrName>
                                        </p:attrNameLst>
                                      </p:cBhvr>
                                      <p:to>
                                        <p:strVal val="visible"/>
                                      </p:to>
                                    </p:set>
                                    <p:animEffect filter="fade" transition="in">
                                      <p:cBhvr>
                                        <p:cTn dur="1000" id="18"/>
                                        <p:tgtEl>
                                          <p:spTgt spid="9"/>
                                        </p:tgtEl>
                                      </p:cBhvr>
                                    </p:animEffect>
                                    <p:anim calcmode="lin" valueType="num">
                                      <p:cBhvr>
                                        <p:cTn dur="1000" fill="hold" id="19"/>
                                        <p:tgtEl>
                                          <p:spTgt spid="9"/>
                                        </p:tgtEl>
                                        <p:attrNameLst>
                                          <p:attrName>ppt_x</p:attrName>
                                        </p:attrNameLst>
                                      </p:cBhvr>
                                      <p:tavLst>
                                        <p:tav tm="0">
                                          <p:val>
                                            <p:strVal val="#ppt_x"/>
                                          </p:val>
                                        </p:tav>
                                        <p:tav tm="100000">
                                          <p:val>
                                            <p:strVal val="#ppt_x"/>
                                          </p:val>
                                        </p:tav>
                                      </p:tavLst>
                                    </p:anim>
                                    <p:anim calcmode="lin" valueType="num">
                                      <p:cBhvr>
                                        <p:cTn dur="1000" fill="hold" id="20"/>
                                        <p:tgtEl>
                                          <p:spTgt spid="9"/>
                                        </p:tgtEl>
                                        <p:attrNameLst>
                                          <p:attrName>ppt_y</p:attrName>
                                        </p:attrNameLst>
                                      </p:cBhvr>
                                      <p:tavLst>
                                        <p:tav tm="0">
                                          <p:val>
                                            <p:strVal val="#ppt_y+.1"/>
                                          </p:val>
                                        </p:tav>
                                        <p:tav tm="100000">
                                          <p:val>
                                            <p:strVal val="#ppt_y"/>
                                          </p:val>
                                        </p:tav>
                                      </p:tavLst>
                                    </p:anim>
                                  </p:childTnLst>
                                </p:cTn>
                              </p:par>
                              <p:par>
                                <p:cTn fill="hold" grpId="0" id="21" nodeType="withEffect" presetClass="entr" presetID="42" presetSubtype="0">
                                  <p:stCondLst>
                                    <p:cond delay="0"/>
                                  </p:stCondLst>
                                  <p:childTnLst>
                                    <p:set>
                                      <p:cBhvr>
                                        <p:cTn dur="1" fill="hold" id="22">
                                          <p:stCondLst>
                                            <p:cond delay="0"/>
                                          </p:stCondLst>
                                        </p:cTn>
                                        <p:tgtEl>
                                          <p:spTgt spid="10"/>
                                        </p:tgtEl>
                                        <p:attrNameLst>
                                          <p:attrName>style.visibility</p:attrName>
                                        </p:attrNameLst>
                                      </p:cBhvr>
                                      <p:to>
                                        <p:strVal val="visible"/>
                                      </p:to>
                                    </p:set>
                                    <p:animEffect filter="fade" transition="in">
                                      <p:cBhvr>
                                        <p:cTn dur="1000" id="23"/>
                                        <p:tgtEl>
                                          <p:spTgt spid="10"/>
                                        </p:tgtEl>
                                      </p:cBhvr>
                                    </p:animEffect>
                                    <p:anim calcmode="lin" valueType="num">
                                      <p:cBhvr>
                                        <p:cTn dur="1000" fill="hold" id="24"/>
                                        <p:tgtEl>
                                          <p:spTgt spid="10"/>
                                        </p:tgtEl>
                                        <p:attrNameLst>
                                          <p:attrName>ppt_x</p:attrName>
                                        </p:attrNameLst>
                                      </p:cBhvr>
                                      <p:tavLst>
                                        <p:tav tm="0">
                                          <p:val>
                                            <p:strVal val="#ppt_x"/>
                                          </p:val>
                                        </p:tav>
                                        <p:tav tm="100000">
                                          <p:val>
                                            <p:strVal val="#ppt_x"/>
                                          </p:val>
                                        </p:tav>
                                      </p:tavLst>
                                    </p:anim>
                                    <p:anim calcmode="lin" valueType="num">
                                      <p:cBhvr>
                                        <p:cTn dur="1000" fill="hold" id="25"/>
                                        <p:tgtEl>
                                          <p:spTgt spid="10"/>
                                        </p:tgtEl>
                                        <p:attrNameLst>
                                          <p:attrName>ppt_y</p:attrName>
                                        </p:attrNameLst>
                                      </p:cBhvr>
                                      <p:tavLst>
                                        <p:tav tm="0">
                                          <p:val>
                                            <p:strVal val="#ppt_y+.1"/>
                                          </p:val>
                                        </p:tav>
                                        <p:tav tm="100000">
                                          <p:val>
                                            <p:strVal val="#ppt_y"/>
                                          </p:val>
                                        </p:tav>
                                      </p:tavLst>
                                    </p:anim>
                                  </p:childTnLst>
                                </p:cTn>
                              </p:par>
                              <p:par>
                                <p:cTn fill="hold" grpId="0" id="26" nodeType="withEffect" presetClass="entr" presetID="42"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1000" id="28"/>
                                        <p:tgtEl>
                                          <p:spTgt spid="11"/>
                                        </p:tgtEl>
                                      </p:cBhvr>
                                    </p:animEffect>
                                    <p:anim calcmode="lin" valueType="num">
                                      <p:cBhvr>
                                        <p:cTn dur="1000" fill="hold" id="29"/>
                                        <p:tgtEl>
                                          <p:spTgt spid="11"/>
                                        </p:tgtEl>
                                        <p:attrNameLst>
                                          <p:attrName>ppt_x</p:attrName>
                                        </p:attrNameLst>
                                      </p:cBhvr>
                                      <p:tavLst>
                                        <p:tav tm="0">
                                          <p:val>
                                            <p:strVal val="#ppt_x"/>
                                          </p:val>
                                        </p:tav>
                                        <p:tav tm="100000">
                                          <p:val>
                                            <p:strVal val="#ppt_x"/>
                                          </p:val>
                                        </p:tav>
                                      </p:tavLst>
                                    </p:anim>
                                    <p:anim calcmode="lin" valueType="num">
                                      <p:cBhvr>
                                        <p:cTn dur="1000" fill="hold" id="30"/>
                                        <p:tgtEl>
                                          <p:spTgt spid="11"/>
                                        </p:tgtEl>
                                        <p:attrNameLst>
                                          <p:attrName>ppt_y</p:attrName>
                                        </p:attrNameLst>
                                      </p:cBhvr>
                                      <p:tavLst>
                                        <p:tav tm="0">
                                          <p:val>
                                            <p:strVal val="#ppt_y+.1"/>
                                          </p:val>
                                        </p:tav>
                                        <p:tav tm="100000">
                                          <p:val>
                                            <p:strVal val="#ppt_y"/>
                                          </p:val>
                                        </p:tav>
                                      </p:tavLst>
                                    </p:anim>
                                  </p:childTnLst>
                                </p:cTn>
                              </p:par>
                              <p:par>
                                <p:cTn fill="hold" id="31" nodeType="withEffect" presetClass="entr" presetID="42" presetSubtype="0">
                                  <p:stCondLst>
                                    <p:cond delay="0"/>
                                  </p:stCondLst>
                                  <p:childTnLst>
                                    <p:set>
                                      <p:cBhvr>
                                        <p:cTn dur="1" fill="hold" id="32">
                                          <p:stCondLst>
                                            <p:cond delay="0"/>
                                          </p:stCondLst>
                                        </p:cTn>
                                        <p:tgtEl>
                                          <p:spTgt spid="12"/>
                                        </p:tgtEl>
                                        <p:attrNameLst>
                                          <p:attrName>style.visibility</p:attrName>
                                        </p:attrNameLst>
                                      </p:cBhvr>
                                      <p:to>
                                        <p:strVal val="visible"/>
                                      </p:to>
                                    </p:set>
                                    <p:animEffect filter="fade" transition="in">
                                      <p:cBhvr>
                                        <p:cTn dur="1000" id="33"/>
                                        <p:tgtEl>
                                          <p:spTgt spid="12"/>
                                        </p:tgtEl>
                                      </p:cBhvr>
                                    </p:animEffect>
                                    <p:anim calcmode="lin" valueType="num">
                                      <p:cBhvr>
                                        <p:cTn dur="1000" fill="hold" id="34"/>
                                        <p:tgtEl>
                                          <p:spTgt spid="12"/>
                                        </p:tgtEl>
                                        <p:attrNameLst>
                                          <p:attrName>ppt_x</p:attrName>
                                        </p:attrNameLst>
                                      </p:cBhvr>
                                      <p:tavLst>
                                        <p:tav tm="0">
                                          <p:val>
                                            <p:strVal val="#ppt_x"/>
                                          </p:val>
                                        </p:tav>
                                        <p:tav tm="100000">
                                          <p:val>
                                            <p:strVal val="#ppt_x"/>
                                          </p:val>
                                        </p:tav>
                                      </p:tavLst>
                                    </p:anim>
                                    <p:anim calcmode="lin" valueType="num">
                                      <p:cBhvr>
                                        <p:cTn dur="1000" fill="hold" id="35"/>
                                        <p:tgtEl>
                                          <p:spTgt spid="12"/>
                                        </p:tgtEl>
                                        <p:attrNameLst>
                                          <p:attrName>ppt_y</p:attrName>
                                        </p:attrNameLst>
                                      </p:cBhvr>
                                      <p:tavLst>
                                        <p:tav tm="0">
                                          <p:val>
                                            <p:strVal val="#ppt_y+.1"/>
                                          </p:val>
                                        </p:tav>
                                        <p:tav tm="100000">
                                          <p:val>
                                            <p:strVal val="#ppt_y"/>
                                          </p:val>
                                        </p:tav>
                                      </p:tavLst>
                                    </p:anim>
                                  </p:childTnLst>
                                </p:cTn>
                              </p:par>
                              <p:par>
                                <p:cTn fill="hold" id="36" nodeType="withEffect" presetClass="entr" presetID="42" presetSubtype="0">
                                  <p:stCondLst>
                                    <p:cond delay="0"/>
                                  </p:stCondLst>
                                  <p:childTnLst>
                                    <p:set>
                                      <p:cBhvr>
                                        <p:cTn dur="1" fill="hold" id="37">
                                          <p:stCondLst>
                                            <p:cond delay="0"/>
                                          </p:stCondLst>
                                        </p:cTn>
                                        <p:tgtEl>
                                          <p:spTgt spid="13"/>
                                        </p:tgtEl>
                                        <p:attrNameLst>
                                          <p:attrName>style.visibility</p:attrName>
                                        </p:attrNameLst>
                                      </p:cBhvr>
                                      <p:to>
                                        <p:strVal val="visible"/>
                                      </p:to>
                                    </p:set>
                                    <p:animEffect filter="fade" transition="in">
                                      <p:cBhvr>
                                        <p:cTn dur="1000" id="38"/>
                                        <p:tgtEl>
                                          <p:spTgt spid="13"/>
                                        </p:tgtEl>
                                      </p:cBhvr>
                                    </p:animEffect>
                                    <p:anim calcmode="lin" valueType="num">
                                      <p:cBhvr>
                                        <p:cTn dur="1000" fill="hold" id="39"/>
                                        <p:tgtEl>
                                          <p:spTgt spid="13"/>
                                        </p:tgtEl>
                                        <p:attrNameLst>
                                          <p:attrName>ppt_x</p:attrName>
                                        </p:attrNameLst>
                                      </p:cBhvr>
                                      <p:tavLst>
                                        <p:tav tm="0">
                                          <p:val>
                                            <p:strVal val="#ppt_x"/>
                                          </p:val>
                                        </p:tav>
                                        <p:tav tm="100000">
                                          <p:val>
                                            <p:strVal val="#ppt_x"/>
                                          </p:val>
                                        </p:tav>
                                      </p:tavLst>
                                    </p:anim>
                                    <p:anim calcmode="lin" valueType="num">
                                      <p:cBhvr>
                                        <p:cTn dur="1000" fill="hold" id="40"/>
                                        <p:tgtEl>
                                          <p:spTgt spid="13"/>
                                        </p:tgtEl>
                                        <p:attrNameLst>
                                          <p:attrName>ppt_y</p:attrName>
                                        </p:attrNameLst>
                                      </p:cBhvr>
                                      <p:tavLst>
                                        <p:tav tm="0">
                                          <p:val>
                                            <p:strVal val="#ppt_y+.1"/>
                                          </p:val>
                                        </p:tav>
                                        <p:tav tm="100000">
                                          <p:val>
                                            <p:strVal val="#ppt_y"/>
                                          </p:val>
                                        </p:tav>
                                      </p:tavLst>
                                    </p:anim>
                                  </p:childTnLst>
                                </p:cTn>
                              </p:par>
                              <p:par>
                                <p:cTn fill="hold" id="41" nodeType="withEffect" presetClass="entr" presetID="42"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1000" id="43"/>
                                        <p:tgtEl>
                                          <p:spTgt spid="14"/>
                                        </p:tgtEl>
                                      </p:cBhvr>
                                    </p:animEffect>
                                    <p:anim calcmode="lin" valueType="num">
                                      <p:cBhvr>
                                        <p:cTn dur="1000" fill="hold" id="44"/>
                                        <p:tgtEl>
                                          <p:spTgt spid="14"/>
                                        </p:tgtEl>
                                        <p:attrNameLst>
                                          <p:attrName>ppt_x</p:attrName>
                                        </p:attrNameLst>
                                      </p:cBhvr>
                                      <p:tavLst>
                                        <p:tav tm="0">
                                          <p:val>
                                            <p:strVal val="#ppt_x"/>
                                          </p:val>
                                        </p:tav>
                                        <p:tav tm="100000">
                                          <p:val>
                                            <p:strVal val="#ppt_x"/>
                                          </p:val>
                                        </p:tav>
                                      </p:tavLst>
                                    </p:anim>
                                    <p:anim calcmode="lin" valueType="num">
                                      <p:cBhvr>
                                        <p:cTn dur="1000" fill="hold" id="45"/>
                                        <p:tgtEl>
                                          <p:spTgt spid="14"/>
                                        </p:tgtEl>
                                        <p:attrNameLst>
                                          <p:attrName>ppt_y</p:attrName>
                                        </p:attrNameLst>
                                      </p:cBhvr>
                                      <p:tavLst>
                                        <p:tav tm="0">
                                          <p:val>
                                            <p:strVal val="#ppt_y+.1"/>
                                          </p:val>
                                        </p:tav>
                                        <p:tav tm="100000">
                                          <p:val>
                                            <p:strVal val="#ppt_y"/>
                                          </p:val>
                                        </p:tav>
                                      </p:tavLst>
                                    </p:anim>
                                  </p:childTnLst>
                                </p:cTn>
                              </p:par>
                              <p:par>
                                <p:cTn fill="hold" id="46" nodeType="withEffect" presetClass="entr" presetID="42" presetSubtype="0">
                                  <p:stCondLst>
                                    <p:cond delay="0"/>
                                  </p:stCondLst>
                                  <p:childTnLst>
                                    <p:set>
                                      <p:cBhvr>
                                        <p:cTn dur="1" fill="hold" id="47">
                                          <p:stCondLst>
                                            <p:cond delay="0"/>
                                          </p:stCondLst>
                                        </p:cTn>
                                        <p:tgtEl>
                                          <p:spTgt spid="15"/>
                                        </p:tgtEl>
                                        <p:attrNameLst>
                                          <p:attrName>style.visibility</p:attrName>
                                        </p:attrNameLst>
                                      </p:cBhvr>
                                      <p:to>
                                        <p:strVal val="visible"/>
                                      </p:to>
                                    </p:set>
                                    <p:animEffect filter="fade" transition="in">
                                      <p:cBhvr>
                                        <p:cTn dur="1000" id="48"/>
                                        <p:tgtEl>
                                          <p:spTgt spid="15"/>
                                        </p:tgtEl>
                                      </p:cBhvr>
                                    </p:animEffect>
                                    <p:anim calcmode="lin" valueType="num">
                                      <p:cBhvr>
                                        <p:cTn dur="1000" fill="hold" id="49"/>
                                        <p:tgtEl>
                                          <p:spTgt spid="15"/>
                                        </p:tgtEl>
                                        <p:attrNameLst>
                                          <p:attrName>ppt_x</p:attrName>
                                        </p:attrNameLst>
                                      </p:cBhvr>
                                      <p:tavLst>
                                        <p:tav tm="0">
                                          <p:val>
                                            <p:strVal val="#ppt_x"/>
                                          </p:val>
                                        </p:tav>
                                        <p:tav tm="100000">
                                          <p:val>
                                            <p:strVal val="#ppt_x"/>
                                          </p:val>
                                        </p:tav>
                                      </p:tavLst>
                                    </p:anim>
                                    <p:anim calcmode="lin" valueType="num">
                                      <p:cBhvr>
                                        <p:cTn dur="1000" fill="hold" id="50"/>
                                        <p:tgtEl>
                                          <p:spTgt spid="15"/>
                                        </p:tgtEl>
                                        <p:attrNameLst>
                                          <p:attrName>ppt_y</p:attrName>
                                        </p:attrNameLst>
                                      </p:cBhvr>
                                      <p:tavLst>
                                        <p:tav tm="0">
                                          <p:val>
                                            <p:strVal val="#ppt_y+.1"/>
                                          </p:val>
                                        </p:tav>
                                        <p:tav tm="100000">
                                          <p:val>
                                            <p:strVal val="#ppt_y"/>
                                          </p:val>
                                        </p:tav>
                                      </p:tavLst>
                                    </p:anim>
                                  </p:childTnLst>
                                </p:cTn>
                              </p:par>
                              <p:par>
                                <p:cTn fill="hold" id="51" nodeType="withEffect" presetClass="entr" presetID="42" presetSubtype="0">
                                  <p:stCondLst>
                                    <p:cond delay="0"/>
                                  </p:stCondLst>
                                  <p:childTnLst>
                                    <p:set>
                                      <p:cBhvr>
                                        <p:cTn dur="1" fill="hold" id="52">
                                          <p:stCondLst>
                                            <p:cond delay="0"/>
                                          </p:stCondLst>
                                        </p:cTn>
                                        <p:tgtEl>
                                          <p:spTgt spid="16"/>
                                        </p:tgtEl>
                                        <p:attrNameLst>
                                          <p:attrName>style.visibility</p:attrName>
                                        </p:attrNameLst>
                                      </p:cBhvr>
                                      <p:to>
                                        <p:strVal val="visible"/>
                                      </p:to>
                                    </p:set>
                                    <p:animEffect filter="fade" transition="in">
                                      <p:cBhvr>
                                        <p:cTn dur="1000" id="53"/>
                                        <p:tgtEl>
                                          <p:spTgt spid="16"/>
                                        </p:tgtEl>
                                      </p:cBhvr>
                                    </p:animEffect>
                                    <p:anim calcmode="lin" valueType="num">
                                      <p:cBhvr>
                                        <p:cTn dur="1000" fill="hold" id="54"/>
                                        <p:tgtEl>
                                          <p:spTgt spid="16"/>
                                        </p:tgtEl>
                                        <p:attrNameLst>
                                          <p:attrName>ppt_x</p:attrName>
                                        </p:attrNameLst>
                                      </p:cBhvr>
                                      <p:tavLst>
                                        <p:tav tm="0">
                                          <p:val>
                                            <p:strVal val="#ppt_x"/>
                                          </p:val>
                                        </p:tav>
                                        <p:tav tm="100000">
                                          <p:val>
                                            <p:strVal val="#ppt_x"/>
                                          </p:val>
                                        </p:tav>
                                      </p:tavLst>
                                    </p:anim>
                                    <p:anim calcmode="lin" valueType="num">
                                      <p:cBhvr>
                                        <p:cTn dur="1000" fill="hold" id="55"/>
                                        <p:tgtEl>
                                          <p:spTgt spid="16"/>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0"/>
                                  </p:stCondLst>
                                  <p:childTnLst>
                                    <p:set>
                                      <p:cBhvr>
                                        <p:cTn dur="1" fill="hold" id="57">
                                          <p:stCondLst>
                                            <p:cond delay="0"/>
                                          </p:stCondLst>
                                        </p:cTn>
                                        <p:tgtEl>
                                          <p:spTgt spid="17"/>
                                        </p:tgtEl>
                                        <p:attrNameLst>
                                          <p:attrName>style.visibility</p:attrName>
                                        </p:attrNameLst>
                                      </p:cBhvr>
                                      <p:to>
                                        <p:strVal val="visible"/>
                                      </p:to>
                                    </p:set>
                                    <p:animEffect filter="fade" transition="in">
                                      <p:cBhvr>
                                        <p:cTn dur="1000" id="58"/>
                                        <p:tgtEl>
                                          <p:spTgt spid="17"/>
                                        </p:tgtEl>
                                      </p:cBhvr>
                                    </p:animEffect>
                                    <p:anim calcmode="lin" valueType="num">
                                      <p:cBhvr>
                                        <p:cTn dur="1000" fill="hold" id="59"/>
                                        <p:tgtEl>
                                          <p:spTgt spid="17"/>
                                        </p:tgtEl>
                                        <p:attrNameLst>
                                          <p:attrName>ppt_x</p:attrName>
                                        </p:attrNameLst>
                                      </p:cBhvr>
                                      <p:tavLst>
                                        <p:tav tm="0">
                                          <p:val>
                                            <p:strVal val="#ppt_x"/>
                                          </p:val>
                                        </p:tav>
                                        <p:tav tm="100000">
                                          <p:val>
                                            <p:strVal val="#ppt_x"/>
                                          </p:val>
                                        </p:tav>
                                      </p:tavLst>
                                    </p:anim>
                                    <p:anim calcmode="lin" valueType="num">
                                      <p:cBhvr>
                                        <p:cTn dur="1000" fill="hold" id="60"/>
                                        <p:tgtEl>
                                          <p:spTgt spid="17"/>
                                        </p:tgtEl>
                                        <p:attrNameLst>
                                          <p:attrName>ppt_y</p:attrName>
                                        </p:attrNameLst>
                                      </p:cBhvr>
                                      <p:tavLst>
                                        <p:tav tm="0">
                                          <p:val>
                                            <p:strVal val="#ppt_y+.1"/>
                                          </p:val>
                                        </p:tav>
                                        <p:tav tm="100000">
                                          <p:val>
                                            <p:strVal val="#ppt_y"/>
                                          </p:val>
                                        </p:tav>
                                      </p:tavLst>
                                    </p:anim>
                                  </p:childTnLst>
                                </p:cTn>
                              </p:par>
                              <p:par>
                                <p:cTn fill="hold" grpId="0" id="61" nodeType="withEffect" presetClass="entr" presetID="42" presetSubtype="0">
                                  <p:stCondLst>
                                    <p:cond delay="0"/>
                                  </p:stCondLst>
                                  <p:childTnLst>
                                    <p:set>
                                      <p:cBhvr>
                                        <p:cTn dur="1" fill="hold" id="62">
                                          <p:stCondLst>
                                            <p:cond delay="0"/>
                                          </p:stCondLst>
                                        </p:cTn>
                                        <p:tgtEl>
                                          <p:spTgt spid="18"/>
                                        </p:tgtEl>
                                        <p:attrNameLst>
                                          <p:attrName>style.visibility</p:attrName>
                                        </p:attrNameLst>
                                      </p:cBhvr>
                                      <p:to>
                                        <p:strVal val="visible"/>
                                      </p:to>
                                    </p:set>
                                    <p:animEffect filter="fade" transition="in">
                                      <p:cBhvr>
                                        <p:cTn dur="1000" id="63"/>
                                        <p:tgtEl>
                                          <p:spTgt spid="18"/>
                                        </p:tgtEl>
                                      </p:cBhvr>
                                    </p:animEffect>
                                    <p:anim calcmode="lin" valueType="num">
                                      <p:cBhvr>
                                        <p:cTn dur="1000" fill="hold" id="64"/>
                                        <p:tgtEl>
                                          <p:spTgt spid="18"/>
                                        </p:tgtEl>
                                        <p:attrNameLst>
                                          <p:attrName>ppt_x</p:attrName>
                                        </p:attrNameLst>
                                      </p:cBhvr>
                                      <p:tavLst>
                                        <p:tav tm="0">
                                          <p:val>
                                            <p:strVal val="#ppt_x"/>
                                          </p:val>
                                        </p:tav>
                                        <p:tav tm="100000">
                                          <p:val>
                                            <p:strVal val="#ppt_x"/>
                                          </p:val>
                                        </p:tav>
                                      </p:tavLst>
                                    </p:anim>
                                    <p:anim calcmode="lin" valueType="num">
                                      <p:cBhvr>
                                        <p:cTn dur="1000" fill="hold" id="65"/>
                                        <p:tgtEl>
                                          <p:spTgt spid="18"/>
                                        </p:tgtEl>
                                        <p:attrNameLst>
                                          <p:attrName>ppt_y</p:attrName>
                                        </p:attrNameLst>
                                      </p:cBhvr>
                                      <p:tavLst>
                                        <p:tav tm="0">
                                          <p:val>
                                            <p:strVal val="#ppt_y+.1"/>
                                          </p:val>
                                        </p:tav>
                                        <p:tav tm="100000">
                                          <p:val>
                                            <p:strVal val="#ppt_y"/>
                                          </p:val>
                                        </p:tav>
                                      </p:tavLst>
                                    </p:anim>
                                  </p:childTnLst>
                                </p:cTn>
                              </p:par>
                              <p:par>
                                <p:cTn fill="hold" id="66" nodeType="withEffect" presetClass="entr" presetID="42" presetSubtype="0">
                                  <p:stCondLst>
                                    <p:cond delay="0"/>
                                  </p:stCondLst>
                                  <p:childTnLst>
                                    <p:set>
                                      <p:cBhvr>
                                        <p:cTn dur="1" fill="hold" id="67">
                                          <p:stCondLst>
                                            <p:cond delay="0"/>
                                          </p:stCondLst>
                                        </p:cTn>
                                        <p:tgtEl>
                                          <p:spTgt spid="19"/>
                                        </p:tgtEl>
                                        <p:attrNameLst>
                                          <p:attrName>style.visibility</p:attrName>
                                        </p:attrNameLst>
                                      </p:cBhvr>
                                      <p:to>
                                        <p:strVal val="visible"/>
                                      </p:to>
                                    </p:set>
                                    <p:animEffect filter="fade" transition="in">
                                      <p:cBhvr>
                                        <p:cTn dur="1000" id="68"/>
                                        <p:tgtEl>
                                          <p:spTgt spid="19"/>
                                        </p:tgtEl>
                                      </p:cBhvr>
                                    </p:animEffect>
                                    <p:anim calcmode="lin" valueType="num">
                                      <p:cBhvr>
                                        <p:cTn dur="1000" fill="hold" id="69"/>
                                        <p:tgtEl>
                                          <p:spTgt spid="19"/>
                                        </p:tgtEl>
                                        <p:attrNameLst>
                                          <p:attrName>ppt_x</p:attrName>
                                        </p:attrNameLst>
                                      </p:cBhvr>
                                      <p:tavLst>
                                        <p:tav tm="0">
                                          <p:val>
                                            <p:strVal val="#ppt_x"/>
                                          </p:val>
                                        </p:tav>
                                        <p:tav tm="100000">
                                          <p:val>
                                            <p:strVal val="#ppt_x"/>
                                          </p:val>
                                        </p:tav>
                                      </p:tavLst>
                                    </p:anim>
                                    <p:anim calcmode="lin" valueType="num">
                                      <p:cBhvr>
                                        <p:cTn dur="1000" fill="hold" id="70"/>
                                        <p:tgtEl>
                                          <p:spTgt spid="19"/>
                                        </p:tgtEl>
                                        <p:attrNameLst>
                                          <p:attrName>ppt_y</p:attrName>
                                        </p:attrNameLst>
                                      </p:cBhvr>
                                      <p:tavLst>
                                        <p:tav tm="0">
                                          <p:val>
                                            <p:strVal val="#ppt_y+.1"/>
                                          </p:val>
                                        </p:tav>
                                        <p:tav tm="100000">
                                          <p:val>
                                            <p:strVal val="#ppt_y"/>
                                          </p:val>
                                        </p:tav>
                                      </p:tavLst>
                                    </p:anim>
                                  </p:childTnLst>
                                </p:cTn>
                              </p:par>
                              <p:par>
                                <p:cTn fill="hold" id="71" nodeType="withEffect" presetClass="entr" presetID="42" presetSubtype="0">
                                  <p:stCondLst>
                                    <p:cond delay="0"/>
                                  </p:stCondLst>
                                  <p:childTnLst>
                                    <p:set>
                                      <p:cBhvr>
                                        <p:cTn dur="1" fill="hold" id="72">
                                          <p:stCondLst>
                                            <p:cond delay="0"/>
                                          </p:stCondLst>
                                        </p:cTn>
                                        <p:tgtEl>
                                          <p:spTgt spid="22"/>
                                        </p:tgtEl>
                                        <p:attrNameLst>
                                          <p:attrName>style.visibility</p:attrName>
                                        </p:attrNameLst>
                                      </p:cBhvr>
                                      <p:to>
                                        <p:strVal val="visible"/>
                                      </p:to>
                                    </p:set>
                                    <p:animEffect filter="fade" transition="in">
                                      <p:cBhvr>
                                        <p:cTn dur="1000" id="73"/>
                                        <p:tgtEl>
                                          <p:spTgt spid="22"/>
                                        </p:tgtEl>
                                      </p:cBhvr>
                                    </p:animEffect>
                                    <p:anim calcmode="lin" valueType="num">
                                      <p:cBhvr>
                                        <p:cTn dur="1000" fill="hold" id="74"/>
                                        <p:tgtEl>
                                          <p:spTgt spid="22"/>
                                        </p:tgtEl>
                                        <p:attrNameLst>
                                          <p:attrName>ppt_x</p:attrName>
                                        </p:attrNameLst>
                                      </p:cBhvr>
                                      <p:tavLst>
                                        <p:tav tm="0">
                                          <p:val>
                                            <p:strVal val="#ppt_x"/>
                                          </p:val>
                                        </p:tav>
                                        <p:tav tm="100000">
                                          <p:val>
                                            <p:strVal val="#ppt_x"/>
                                          </p:val>
                                        </p:tav>
                                      </p:tavLst>
                                    </p:anim>
                                    <p:anim calcmode="lin" valueType="num">
                                      <p:cBhvr>
                                        <p:cTn dur="1000" fill="hold" id="75"/>
                                        <p:tgtEl>
                                          <p:spTgt spid="22"/>
                                        </p:tgtEl>
                                        <p:attrNameLst>
                                          <p:attrName>ppt_y</p:attrName>
                                        </p:attrNameLst>
                                      </p:cBhvr>
                                      <p:tavLst>
                                        <p:tav tm="0">
                                          <p:val>
                                            <p:strVal val="#ppt_y+.1"/>
                                          </p:val>
                                        </p:tav>
                                        <p:tav tm="100000">
                                          <p:val>
                                            <p:strVal val="#ppt_y"/>
                                          </p:val>
                                        </p:tav>
                                      </p:tavLst>
                                    </p:anim>
                                  </p:childTnLst>
                                </p:cTn>
                              </p:par>
                              <p:par>
                                <p:cTn fill="hold" id="76" nodeType="withEffect" presetClass="entr" presetID="42" presetSubtype="0">
                                  <p:stCondLst>
                                    <p:cond delay="0"/>
                                  </p:stCondLst>
                                  <p:childTnLst>
                                    <p:set>
                                      <p:cBhvr>
                                        <p:cTn dur="1" fill="hold" id="77">
                                          <p:stCondLst>
                                            <p:cond delay="0"/>
                                          </p:stCondLst>
                                        </p:cTn>
                                        <p:tgtEl>
                                          <p:spTgt spid="25"/>
                                        </p:tgtEl>
                                        <p:attrNameLst>
                                          <p:attrName>style.visibility</p:attrName>
                                        </p:attrNameLst>
                                      </p:cBhvr>
                                      <p:to>
                                        <p:strVal val="visible"/>
                                      </p:to>
                                    </p:set>
                                    <p:animEffect filter="fade" transition="in">
                                      <p:cBhvr>
                                        <p:cTn dur="1000" id="78"/>
                                        <p:tgtEl>
                                          <p:spTgt spid="25"/>
                                        </p:tgtEl>
                                      </p:cBhvr>
                                    </p:animEffect>
                                    <p:anim calcmode="lin" valueType="num">
                                      <p:cBhvr>
                                        <p:cTn dur="1000" fill="hold" id="79"/>
                                        <p:tgtEl>
                                          <p:spTgt spid="25"/>
                                        </p:tgtEl>
                                        <p:attrNameLst>
                                          <p:attrName>ppt_x</p:attrName>
                                        </p:attrNameLst>
                                      </p:cBhvr>
                                      <p:tavLst>
                                        <p:tav tm="0">
                                          <p:val>
                                            <p:strVal val="#ppt_x"/>
                                          </p:val>
                                        </p:tav>
                                        <p:tav tm="100000">
                                          <p:val>
                                            <p:strVal val="#ppt_x"/>
                                          </p:val>
                                        </p:tav>
                                      </p:tavLst>
                                    </p:anim>
                                    <p:anim calcmode="lin" valueType="num">
                                      <p:cBhvr>
                                        <p:cTn dur="1000" fill="hold" id="80"/>
                                        <p:tgtEl>
                                          <p:spTgt spid="25"/>
                                        </p:tgtEl>
                                        <p:attrNameLst>
                                          <p:attrName>ppt_y</p:attrName>
                                        </p:attrNameLst>
                                      </p:cBhvr>
                                      <p:tavLst>
                                        <p:tav tm="0">
                                          <p:val>
                                            <p:strVal val="#ppt_y+.1"/>
                                          </p:val>
                                        </p:tav>
                                        <p:tav tm="100000">
                                          <p:val>
                                            <p:strVal val="#ppt_y"/>
                                          </p:val>
                                        </p:tav>
                                      </p:tavLst>
                                    </p:anim>
                                  </p:childTnLst>
                                </p:cTn>
                              </p:par>
                              <p:par>
                                <p:cTn fill="hold" id="81" nodeType="withEffect" presetClass="entr" presetID="42" presetSubtype="0">
                                  <p:stCondLst>
                                    <p:cond delay="0"/>
                                  </p:stCondLst>
                                  <p:childTnLst>
                                    <p:set>
                                      <p:cBhvr>
                                        <p:cTn dur="1" fill="hold" id="82">
                                          <p:stCondLst>
                                            <p:cond delay="0"/>
                                          </p:stCondLst>
                                        </p:cTn>
                                        <p:tgtEl>
                                          <p:spTgt spid="28"/>
                                        </p:tgtEl>
                                        <p:attrNameLst>
                                          <p:attrName>style.visibility</p:attrName>
                                        </p:attrNameLst>
                                      </p:cBhvr>
                                      <p:to>
                                        <p:strVal val="visible"/>
                                      </p:to>
                                    </p:set>
                                    <p:animEffect filter="fade" transition="in">
                                      <p:cBhvr>
                                        <p:cTn dur="1000" id="83"/>
                                        <p:tgtEl>
                                          <p:spTgt spid="28"/>
                                        </p:tgtEl>
                                      </p:cBhvr>
                                    </p:animEffect>
                                    <p:anim calcmode="lin" valueType="num">
                                      <p:cBhvr>
                                        <p:cTn dur="1000" fill="hold" id="84"/>
                                        <p:tgtEl>
                                          <p:spTgt spid="28"/>
                                        </p:tgtEl>
                                        <p:attrNameLst>
                                          <p:attrName>ppt_x</p:attrName>
                                        </p:attrNameLst>
                                      </p:cBhvr>
                                      <p:tavLst>
                                        <p:tav tm="0">
                                          <p:val>
                                            <p:strVal val="#ppt_x"/>
                                          </p:val>
                                        </p:tav>
                                        <p:tav tm="100000">
                                          <p:val>
                                            <p:strVal val="#ppt_x"/>
                                          </p:val>
                                        </p:tav>
                                      </p:tavLst>
                                    </p:anim>
                                    <p:anim calcmode="lin" valueType="num">
                                      <p:cBhvr>
                                        <p:cTn dur="1000" fill="hold" id="85"/>
                                        <p:tgtEl>
                                          <p:spTgt spid="28"/>
                                        </p:tgtEl>
                                        <p:attrNameLst>
                                          <p:attrName>ppt_y</p:attrName>
                                        </p:attrNameLst>
                                      </p:cBhvr>
                                      <p:tavLst>
                                        <p:tav tm="0">
                                          <p:val>
                                            <p:strVal val="#ppt_y+.1"/>
                                          </p:val>
                                        </p:tav>
                                        <p:tav tm="100000">
                                          <p:val>
                                            <p:strVal val="#ppt_y"/>
                                          </p:val>
                                        </p:tav>
                                      </p:tavLst>
                                    </p:anim>
                                  </p:childTnLst>
                                </p:cTn>
                              </p:par>
                              <p:par>
                                <p:cTn fill="hold" grpId="0" id="86" nodeType="withEffect" presetClass="entr" presetID="42" presetSubtype="0">
                                  <p:stCondLst>
                                    <p:cond delay="0"/>
                                  </p:stCondLst>
                                  <p:childTnLst>
                                    <p:set>
                                      <p:cBhvr>
                                        <p:cTn dur="1" fill="hold" id="87">
                                          <p:stCondLst>
                                            <p:cond delay="0"/>
                                          </p:stCondLst>
                                        </p:cTn>
                                        <p:tgtEl>
                                          <p:spTgt spid="31"/>
                                        </p:tgtEl>
                                        <p:attrNameLst>
                                          <p:attrName>style.visibility</p:attrName>
                                        </p:attrNameLst>
                                      </p:cBhvr>
                                      <p:to>
                                        <p:strVal val="visible"/>
                                      </p:to>
                                    </p:set>
                                    <p:animEffect filter="fade" transition="in">
                                      <p:cBhvr>
                                        <p:cTn dur="1000" id="88"/>
                                        <p:tgtEl>
                                          <p:spTgt spid="31"/>
                                        </p:tgtEl>
                                      </p:cBhvr>
                                    </p:animEffect>
                                    <p:anim calcmode="lin" valueType="num">
                                      <p:cBhvr>
                                        <p:cTn dur="1000" fill="hold" id="89"/>
                                        <p:tgtEl>
                                          <p:spTgt spid="31"/>
                                        </p:tgtEl>
                                        <p:attrNameLst>
                                          <p:attrName>ppt_x</p:attrName>
                                        </p:attrNameLst>
                                      </p:cBhvr>
                                      <p:tavLst>
                                        <p:tav tm="0">
                                          <p:val>
                                            <p:strVal val="#ppt_x"/>
                                          </p:val>
                                        </p:tav>
                                        <p:tav tm="100000">
                                          <p:val>
                                            <p:strVal val="#ppt_x"/>
                                          </p:val>
                                        </p:tav>
                                      </p:tavLst>
                                    </p:anim>
                                    <p:anim calcmode="lin" valueType="num">
                                      <p:cBhvr>
                                        <p:cTn dur="1000" fill="hold" id="90"/>
                                        <p:tgtEl>
                                          <p:spTgt spid="31"/>
                                        </p:tgtEl>
                                        <p:attrNameLst>
                                          <p:attrName>ppt_y</p:attrName>
                                        </p:attrNameLst>
                                      </p:cBhvr>
                                      <p:tavLst>
                                        <p:tav tm="0">
                                          <p:val>
                                            <p:strVal val="#ppt_y+.1"/>
                                          </p:val>
                                        </p:tav>
                                        <p:tav tm="100000">
                                          <p:val>
                                            <p:strVal val="#ppt_y"/>
                                          </p:val>
                                        </p:tav>
                                      </p:tavLst>
                                    </p:anim>
                                  </p:childTnLst>
                                </p:cTn>
                              </p:par>
                              <p:par>
                                <p:cTn fill="hold" grpId="0" id="91" nodeType="withEffect" presetClass="entr" presetID="42" presetSubtype="0">
                                  <p:stCondLst>
                                    <p:cond delay="0"/>
                                  </p:stCondLst>
                                  <p:childTnLst>
                                    <p:set>
                                      <p:cBhvr>
                                        <p:cTn dur="1" fill="hold" id="92">
                                          <p:stCondLst>
                                            <p:cond delay="0"/>
                                          </p:stCondLst>
                                        </p:cTn>
                                        <p:tgtEl>
                                          <p:spTgt spid="32"/>
                                        </p:tgtEl>
                                        <p:attrNameLst>
                                          <p:attrName>style.visibility</p:attrName>
                                        </p:attrNameLst>
                                      </p:cBhvr>
                                      <p:to>
                                        <p:strVal val="visible"/>
                                      </p:to>
                                    </p:set>
                                    <p:animEffect filter="fade" transition="in">
                                      <p:cBhvr>
                                        <p:cTn dur="1000" id="93"/>
                                        <p:tgtEl>
                                          <p:spTgt spid="32"/>
                                        </p:tgtEl>
                                      </p:cBhvr>
                                    </p:animEffect>
                                    <p:anim calcmode="lin" valueType="num">
                                      <p:cBhvr>
                                        <p:cTn dur="1000" fill="hold" id="94"/>
                                        <p:tgtEl>
                                          <p:spTgt spid="32"/>
                                        </p:tgtEl>
                                        <p:attrNameLst>
                                          <p:attrName>ppt_x</p:attrName>
                                        </p:attrNameLst>
                                      </p:cBhvr>
                                      <p:tavLst>
                                        <p:tav tm="0">
                                          <p:val>
                                            <p:strVal val="#ppt_x"/>
                                          </p:val>
                                        </p:tav>
                                        <p:tav tm="100000">
                                          <p:val>
                                            <p:strVal val="#ppt_x"/>
                                          </p:val>
                                        </p:tav>
                                      </p:tavLst>
                                    </p:anim>
                                    <p:anim calcmode="lin" valueType="num">
                                      <p:cBhvr>
                                        <p:cTn dur="1000" fill="hold" id="95"/>
                                        <p:tgtEl>
                                          <p:spTgt spid="32"/>
                                        </p:tgtEl>
                                        <p:attrNameLst>
                                          <p:attrName>ppt_y</p:attrName>
                                        </p:attrNameLst>
                                      </p:cBhvr>
                                      <p:tavLst>
                                        <p:tav tm="0">
                                          <p:val>
                                            <p:strVal val="#ppt_y+.1"/>
                                          </p:val>
                                        </p:tav>
                                        <p:tav tm="100000">
                                          <p:val>
                                            <p:strVal val="#ppt_y"/>
                                          </p:val>
                                        </p:tav>
                                      </p:tavLst>
                                    </p:anim>
                                  </p:childTnLst>
                                </p:cTn>
                              </p:par>
                              <p:par>
                                <p:cTn fill="hold" grpId="0" id="96" nodeType="withEffect" presetClass="entr" presetID="42" presetSubtype="0">
                                  <p:stCondLst>
                                    <p:cond delay="0"/>
                                  </p:stCondLst>
                                  <p:childTnLst>
                                    <p:set>
                                      <p:cBhvr>
                                        <p:cTn dur="1" fill="hold" id="97">
                                          <p:stCondLst>
                                            <p:cond delay="0"/>
                                          </p:stCondLst>
                                        </p:cTn>
                                        <p:tgtEl>
                                          <p:spTgt spid="33"/>
                                        </p:tgtEl>
                                        <p:attrNameLst>
                                          <p:attrName>style.visibility</p:attrName>
                                        </p:attrNameLst>
                                      </p:cBhvr>
                                      <p:to>
                                        <p:strVal val="visible"/>
                                      </p:to>
                                    </p:set>
                                    <p:animEffect filter="fade" transition="in">
                                      <p:cBhvr>
                                        <p:cTn dur="1000" id="98"/>
                                        <p:tgtEl>
                                          <p:spTgt spid="33"/>
                                        </p:tgtEl>
                                      </p:cBhvr>
                                    </p:animEffect>
                                    <p:anim calcmode="lin" valueType="num">
                                      <p:cBhvr>
                                        <p:cTn dur="1000" fill="hold" id="99"/>
                                        <p:tgtEl>
                                          <p:spTgt spid="33"/>
                                        </p:tgtEl>
                                        <p:attrNameLst>
                                          <p:attrName>ppt_x</p:attrName>
                                        </p:attrNameLst>
                                      </p:cBhvr>
                                      <p:tavLst>
                                        <p:tav tm="0">
                                          <p:val>
                                            <p:strVal val="#ppt_x"/>
                                          </p:val>
                                        </p:tav>
                                        <p:tav tm="100000">
                                          <p:val>
                                            <p:strVal val="#ppt_x"/>
                                          </p:val>
                                        </p:tav>
                                      </p:tavLst>
                                    </p:anim>
                                    <p:anim calcmode="lin" valueType="num">
                                      <p:cBhvr>
                                        <p:cTn dur="1000" fill="hold" id="100"/>
                                        <p:tgtEl>
                                          <p:spTgt spid="33"/>
                                        </p:tgtEl>
                                        <p:attrNameLst>
                                          <p:attrName>ppt_y</p:attrName>
                                        </p:attrNameLst>
                                      </p:cBhvr>
                                      <p:tavLst>
                                        <p:tav tm="0">
                                          <p:val>
                                            <p:strVal val="#ppt_y+.1"/>
                                          </p:val>
                                        </p:tav>
                                        <p:tav tm="100000">
                                          <p:val>
                                            <p:strVal val="#ppt_y"/>
                                          </p:val>
                                        </p:tav>
                                      </p:tavLst>
                                    </p:anim>
                                  </p:childTnLst>
                                </p:cTn>
                              </p:par>
                              <p:par>
                                <p:cTn fill="hold" grpId="0" id="101" nodeType="withEffect" presetClass="entr" presetID="42" presetSubtype="0">
                                  <p:stCondLst>
                                    <p:cond delay="0"/>
                                  </p:stCondLst>
                                  <p:childTnLst>
                                    <p:set>
                                      <p:cBhvr>
                                        <p:cTn dur="1" fill="hold" id="102">
                                          <p:stCondLst>
                                            <p:cond delay="0"/>
                                          </p:stCondLst>
                                        </p:cTn>
                                        <p:tgtEl>
                                          <p:spTgt spid="34"/>
                                        </p:tgtEl>
                                        <p:attrNameLst>
                                          <p:attrName>style.visibility</p:attrName>
                                        </p:attrNameLst>
                                      </p:cBhvr>
                                      <p:to>
                                        <p:strVal val="visible"/>
                                      </p:to>
                                    </p:set>
                                    <p:animEffect filter="fade" transition="in">
                                      <p:cBhvr>
                                        <p:cTn dur="1000" id="103"/>
                                        <p:tgtEl>
                                          <p:spTgt spid="34"/>
                                        </p:tgtEl>
                                      </p:cBhvr>
                                    </p:animEffect>
                                    <p:anim calcmode="lin" valueType="num">
                                      <p:cBhvr>
                                        <p:cTn dur="1000" fill="hold" id="104"/>
                                        <p:tgtEl>
                                          <p:spTgt spid="34"/>
                                        </p:tgtEl>
                                        <p:attrNameLst>
                                          <p:attrName>ppt_x</p:attrName>
                                        </p:attrNameLst>
                                      </p:cBhvr>
                                      <p:tavLst>
                                        <p:tav tm="0">
                                          <p:val>
                                            <p:strVal val="#ppt_x"/>
                                          </p:val>
                                        </p:tav>
                                        <p:tav tm="100000">
                                          <p:val>
                                            <p:strVal val="#ppt_x"/>
                                          </p:val>
                                        </p:tav>
                                      </p:tavLst>
                                    </p:anim>
                                    <p:anim calcmode="lin" valueType="num">
                                      <p:cBhvr>
                                        <p:cTn dur="1000" fill="hold" id="105"/>
                                        <p:tgtEl>
                                          <p:spTgt spid="34"/>
                                        </p:tgtEl>
                                        <p:attrNameLst>
                                          <p:attrName>ppt_y</p:attrName>
                                        </p:attrNameLst>
                                      </p:cBhvr>
                                      <p:tavLst>
                                        <p:tav tm="0">
                                          <p:val>
                                            <p:strVal val="#ppt_y+.1"/>
                                          </p:val>
                                        </p:tav>
                                        <p:tav tm="100000">
                                          <p:val>
                                            <p:strVal val="#ppt_y"/>
                                          </p:val>
                                        </p:tav>
                                      </p:tavLst>
                                    </p:anim>
                                  </p:childTnLst>
                                </p:cTn>
                              </p:par>
                              <p:par>
                                <p:cTn fill="hold" grpId="0" id="106" nodeType="withEffect" presetClass="entr" presetID="42" presetSubtype="0">
                                  <p:stCondLst>
                                    <p:cond delay="0"/>
                                  </p:stCondLst>
                                  <p:childTnLst>
                                    <p:set>
                                      <p:cBhvr>
                                        <p:cTn dur="1" fill="hold" id="107">
                                          <p:stCondLst>
                                            <p:cond delay="0"/>
                                          </p:stCondLst>
                                        </p:cTn>
                                        <p:tgtEl>
                                          <p:spTgt spid="35"/>
                                        </p:tgtEl>
                                        <p:attrNameLst>
                                          <p:attrName>style.visibility</p:attrName>
                                        </p:attrNameLst>
                                      </p:cBhvr>
                                      <p:to>
                                        <p:strVal val="visible"/>
                                      </p:to>
                                    </p:set>
                                    <p:animEffect filter="fade" transition="in">
                                      <p:cBhvr>
                                        <p:cTn dur="1000" id="108"/>
                                        <p:tgtEl>
                                          <p:spTgt spid="35"/>
                                        </p:tgtEl>
                                      </p:cBhvr>
                                    </p:animEffect>
                                    <p:anim calcmode="lin" valueType="num">
                                      <p:cBhvr>
                                        <p:cTn dur="1000" fill="hold" id="109"/>
                                        <p:tgtEl>
                                          <p:spTgt spid="35"/>
                                        </p:tgtEl>
                                        <p:attrNameLst>
                                          <p:attrName>ppt_x</p:attrName>
                                        </p:attrNameLst>
                                      </p:cBhvr>
                                      <p:tavLst>
                                        <p:tav tm="0">
                                          <p:val>
                                            <p:strVal val="#ppt_x"/>
                                          </p:val>
                                        </p:tav>
                                        <p:tav tm="100000">
                                          <p:val>
                                            <p:strVal val="#ppt_x"/>
                                          </p:val>
                                        </p:tav>
                                      </p:tavLst>
                                    </p:anim>
                                    <p:anim calcmode="lin" valueType="num">
                                      <p:cBhvr>
                                        <p:cTn dur="1000" fill="hold" id="110"/>
                                        <p:tgtEl>
                                          <p:spTgt spid="35"/>
                                        </p:tgtEl>
                                        <p:attrNameLst>
                                          <p:attrName>ppt_y</p:attrName>
                                        </p:attrNameLst>
                                      </p:cBhvr>
                                      <p:tavLst>
                                        <p:tav tm="0">
                                          <p:val>
                                            <p:strVal val="#ppt_y+.1"/>
                                          </p:val>
                                        </p:tav>
                                        <p:tav tm="100000">
                                          <p:val>
                                            <p:strVal val="#ppt_y"/>
                                          </p:val>
                                        </p:tav>
                                      </p:tavLst>
                                    </p:anim>
                                  </p:childTnLst>
                                </p:cTn>
                              </p:par>
                              <p:par>
                                <p:cTn fill="hold" grpId="0" id="111" nodeType="withEffect" presetClass="entr" presetID="42" presetSubtype="0">
                                  <p:stCondLst>
                                    <p:cond delay="0"/>
                                  </p:stCondLst>
                                  <p:childTnLst>
                                    <p:set>
                                      <p:cBhvr>
                                        <p:cTn dur="1" fill="hold" id="112">
                                          <p:stCondLst>
                                            <p:cond delay="0"/>
                                          </p:stCondLst>
                                        </p:cTn>
                                        <p:tgtEl>
                                          <p:spTgt spid="36"/>
                                        </p:tgtEl>
                                        <p:attrNameLst>
                                          <p:attrName>style.visibility</p:attrName>
                                        </p:attrNameLst>
                                      </p:cBhvr>
                                      <p:to>
                                        <p:strVal val="visible"/>
                                      </p:to>
                                    </p:set>
                                    <p:animEffect filter="fade" transition="in">
                                      <p:cBhvr>
                                        <p:cTn dur="1000" id="113"/>
                                        <p:tgtEl>
                                          <p:spTgt spid="36"/>
                                        </p:tgtEl>
                                      </p:cBhvr>
                                    </p:animEffect>
                                    <p:anim calcmode="lin" valueType="num">
                                      <p:cBhvr>
                                        <p:cTn dur="1000" fill="hold" id="114"/>
                                        <p:tgtEl>
                                          <p:spTgt spid="36"/>
                                        </p:tgtEl>
                                        <p:attrNameLst>
                                          <p:attrName>ppt_x</p:attrName>
                                        </p:attrNameLst>
                                      </p:cBhvr>
                                      <p:tavLst>
                                        <p:tav tm="0">
                                          <p:val>
                                            <p:strVal val="#ppt_x"/>
                                          </p:val>
                                        </p:tav>
                                        <p:tav tm="100000">
                                          <p:val>
                                            <p:strVal val="#ppt_x"/>
                                          </p:val>
                                        </p:tav>
                                      </p:tavLst>
                                    </p:anim>
                                    <p:anim calcmode="lin" valueType="num">
                                      <p:cBhvr>
                                        <p:cTn dur="1000" fill="hold" id="115"/>
                                        <p:tgtEl>
                                          <p:spTgt spid="36"/>
                                        </p:tgtEl>
                                        <p:attrNameLst>
                                          <p:attrName>ppt_y</p:attrName>
                                        </p:attrNameLst>
                                      </p:cBhvr>
                                      <p:tavLst>
                                        <p:tav tm="0">
                                          <p:val>
                                            <p:strVal val="#ppt_y+.1"/>
                                          </p:val>
                                        </p:tav>
                                        <p:tav tm="100000">
                                          <p:val>
                                            <p:strVal val="#ppt_y"/>
                                          </p:val>
                                        </p:tav>
                                      </p:tavLst>
                                    </p:anim>
                                  </p:childTnLst>
                                </p:cTn>
                              </p:par>
                              <p:par>
                                <p:cTn fill="hold" grpId="0" id="116" nodeType="withEffect" presetClass="entr" presetID="42" presetSubtype="0">
                                  <p:stCondLst>
                                    <p:cond delay="0"/>
                                  </p:stCondLst>
                                  <p:childTnLst>
                                    <p:set>
                                      <p:cBhvr>
                                        <p:cTn dur="1" fill="hold" id="117">
                                          <p:stCondLst>
                                            <p:cond delay="0"/>
                                          </p:stCondLst>
                                        </p:cTn>
                                        <p:tgtEl>
                                          <p:spTgt spid="37"/>
                                        </p:tgtEl>
                                        <p:attrNameLst>
                                          <p:attrName>style.visibility</p:attrName>
                                        </p:attrNameLst>
                                      </p:cBhvr>
                                      <p:to>
                                        <p:strVal val="visible"/>
                                      </p:to>
                                    </p:set>
                                    <p:animEffect filter="fade" transition="in">
                                      <p:cBhvr>
                                        <p:cTn dur="1000" id="118"/>
                                        <p:tgtEl>
                                          <p:spTgt spid="37"/>
                                        </p:tgtEl>
                                      </p:cBhvr>
                                    </p:animEffect>
                                    <p:anim calcmode="lin" valueType="num">
                                      <p:cBhvr>
                                        <p:cTn dur="1000" fill="hold" id="119"/>
                                        <p:tgtEl>
                                          <p:spTgt spid="37"/>
                                        </p:tgtEl>
                                        <p:attrNameLst>
                                          <p:attrName>ppt_x</p:attrName>
                                        </p:attrNameLst>
                                      </p:cBhvr>
                                      <p:tavLst>
                                        <p:tav tm="0">
                                          <p:val>
                                            <p:strVal val="#ppt_x"/>
                                          </p:val>
                                        </p:tav>
                                        <p:tav tm="100000">
                                          <p:val>
                                            <p:strVal val="#ppt_x"/>
                                          </p:val>
                                        </p:tav>
                                      </p:tavLst>
                                    </p:anim>
                                    <p:anim calcmode="lin" valueType="num">
                                      <p:cBhvr>
                                        <p:cTn dur="1000" fill="hold" id="120"/>
                                        <p:tgtEl>
                                          <p:spTgt spid="37"/>
                                        </p:tgtEl>
                                        <p:attrNameLst>
                                          <p:attrName>ppt_y</p:attrName>
                                        </p:attrNameLst>
                                      </p:cBhvr>
                                      <p:tavLst>
                                        <p:tav tm="0">
                                          <p:val>
                                            <p:strVal val="#ppt_y+.1"/>
                                          </p:val>
                                        </p:tav>
                                        <p:tav tm="100000">
                                          <p:val>
                                            <p:strVal val="#ppt_y"/>
                                          </p:val>
                                        </p:tav>
                                      </p:tavLst>
                                    </p:anim>
                                  </p:childTnLst>
                                </p:cTn>
                              </p:par>
                              <p:par>
                                <p:cTn fill="hold" grpId="0" id="121" nodeType="withEffect" presetClass="entr" presetID="42" presetSubtype="0">
                                  <p:stCondLst>
                                    <p:cond delay="0"/>
                                  </p:stCondLst>
                                  <p:childTnLst>
                                    <p:set>
                                      <p:cBhvr>
                                        <p:cTn dur="1" fill="hold" id="122">
                                          <p:stCondLst>
                                            <p:cond delay="0"/>
                                          </p:stCondLst>
                                        </p:cTn>
                                        <p:tgtEl>
                                          <p:spTgt spid="38"/>
                                        </p:tgtEl>
                                        <p:attrNameLst>
                                          <p:attrName>style.visibility</p:attrName>
                                        </p:attrNameLst>
                                      </p:cBhvr>
                                      <p:to>
                                        <p:strVal val="visible"/>
                                      </p:to>
                                    </p:set>
                                    <p:animEffect filter="fade" transition="in">
                                      <p:cBhvr>
                                        <p:cTn dur="1000" id="123"/>
                                        <p:tgtEl>
                                          <p:spTgt spid="38"/>
                                        </p:tgtEl>
                                      </p:cBhvr>
                                    </p:animEffect>
                                    <p:anim calcmode="lin" valueType="num">
                                      <p:cBhvr>
                                        <p:cTn dur="1000" fill="hold" id="124"/>
                                        <p:tgtEl>
                                          <p:spTgt spid="38"/>
                                        </p:tgtEl>
                                        <p:attrNameLst>
                                          <p:attrName>ppt_x</p:attrName>
                                        </p:attrNameLst>
                                      </p:cBhvr>
                                      <p:tavLst>
                                        <p:tav tm="0">
                                          <p:val>
                                            <p:strVal val="#ppt_x"/>
                                          </p:val>
                                        </p:tav>
                                        <p:tav tm="100000">
                                          <p:val>
                                            <p:strVal val="#ppt_x"/>
                                          </p:val>
                                        </p:tav>
                                      </p:tavLst>
                                    </p:anim>
                                    <p:anim calcmode="lin" valueType="num">
                                      <p:cBhvr>
                                        <p:cTn dur="1000" fill="hold" id="125"/>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9"/>
      <p:bldP grpId="0" spid="10"/>
      <p:bldP grpId="0" spid="11"/>
      <p:bldP grpId="0" spid="17"/>
      <p:bldP grpId="0" spid="18"/>
      <p:bldP grpId="0" spid="31"/>
      <p:bldP grpId="0" spid="32"/>
      <p:bldP grpId="0" spid="33"/>
      <p:bldP grpId="0" spid="34"/>
      <p:bldP grpId="0" spid="35"/>
      <p:bldP grpId="0" spid="36"/>
      <p:bldP grpId="0" spid="37"/>
      <p:bldP grpId="0" spid="3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0" name="图片 9">
            <a:extLst>
              <a:ext uri="{FF2B5EF4-FFF2-40B4-BE49-F238E27FC236}">
                <a16:creationId xmlns:a16="http://schemas.microsoft.com/office/drawing/2014/main" id="{D9EBA4CF-147A-40C1-BF1F-96780E47EB45}"/>
              </a:ext>
            </a:extLst>
          </p:cNvPr>
          <p:cNvPicPr>
            <a:picLocks noChangeAspect="1"/>
          </p:cNvPicPr>
          <p:nvPr/>
        </p:nvPicPr>
        <p:blipFill>
          <a:blip r:embed="rId3">
            <a:extLst>
              <a:ext uri="{28A0092B-C50C-407E-A947-70E740481C1C}">
                <a14:useLocalDpi val="0"/>
              </a:ext>
            </a:extLst>
          </a:blip>
          <a:stretch>
            <a:fillRect/>
          </a:stretch>
        </p:blipFill>
        <p:spPr>
          <a:xfrm>
            <a:off x="0" y="1240"/>
            <a:ext cx="12190413" cy="6857107"/>
          </a:xfrm>
          <a:prstGeom prst="rect">
            <a:avLst/>
          </a:prstGeom>
        </p:spPr>
      </p:pic>
      <p:sp>
        <p:nvSpPr>
          <p:cNvPr id="14" name="矩形 13">
            <a:extLst>
              <a:ext uri="{FF2B5EF4-FFF2-40B4-BE49-F238E27FC236}">
                <a16:creationId xmlns:a16="http://schemas.microsoft.com/office/drawing/2014/main" id="{9C90E54D-086A-4B90-B749-95CB2AA62271}"/>
              </a:ext>
            </a:extLst>
          </p:cNvPr>
          <p:cNvSpPr/>
          <p:nvPr/>
        </p:nvSpPr>
        <p:spPr>
          <a:xfrm flipH="1" rot="10800000">
            <a:off x="4944504" y="1869625"/>
            <a:ext cx="45719" cy="3119093"/>
          </a:xfrm>
          <a:prstGeom prst="rect">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E9639E"/>
              </a:solidFill>
              <a:latin charset="-122" panose="02000000000000000000" pitchFamily="2" typeface="方正细谭黑简体"/>
              <a:ea charset="-122" panose="02000000000000000000" pitchFamily="2" typeface="方正细谭黑简体"/>
            </a:endParaRPr>
          </a:p>
        </p:txBody>
      </p:sp>
      <p:sp>
        <p:nvSpPr>
          <p:cNvPr id="16" name="矩形 15">
            <a:extLst>
              <a:ext uri="{FF2B5EF4-FFF2-40B4-BE49-F238E27FC236}">
                <a16:creationId xmlns:a16="http://schemas.microsoft.com/office/drawing/2014/main" id="{9F531010-F48F-47A0-B46E-B403298D8286}"/>
              </a:ext>
            </a:extLst>
          </p:cNvPr>
          <p:cNvSpPr/>
          <p:nvPr/>
        </p:nvSpPr>
        <p:spPr>
          <a:xfrm>
            <a:off x="5269363" y="2692243"/>
            <a:ext cx="3865562" cy="731520"/>
          </a:xfrm>
          <a:prstGeom prst="rect">
            <a:avLst/>
          </a:prstGeom>
        </p:spPr>
        <p:txBody>
          <a:bodyPr bIns="0" lIns="0" rIns="0" tIns="0">
            <a:spAutoFit/>
          </a:bodyPr>
          <a:lstStyle/>
          <a:p>
            <a:pPr algn="ctr" eaLnBrk="1" hangingPunct="1">
              <a:defRPr/>
            </a:pPr>
            <a:r>
              <a:rPr altLang="en-US" lang="zh-CN" noProof="1" sz="4800">
                <a:solidFill>
                  <a:srgbClr val="769867"/>
                </a:solidFill>
                <a:latin charset="-122" panose="02000000000000000000" pitchFamily="2" typeface="方正细谭黑简体"/>
                <a:ea charset="-122" panose="02000000000000000000" pitchFamily="2" typeface="方正细谭黑简体"/>
                <a:cs typeface="+mn-ea"/>
                <a:sym charset="0" pitchFamily="34" typeface="Arial"/>
              </a:rPr>
              <a:t>加入标题描述</a:t>
            </a:r>
          </a:p>
        </p:txBody>
      </p:sp>
      <p:sp>
        <p:nvSpPr>
          <p:cNvPr id="17" name="TextBox 11">
            <a:extLst>
              <a:ext uri="{FF2B5EF4-FFF2-40B4-BE49-F238E27FC236}">
                <a16:creationId xmlns:a16="http://schemas.microsoft.com/office/drawing/2014/main" id="{556CDB89-9B45-4258-8936-2450BF31A863}"/>
              </a:ext>
            </a:extLst>
          </p:cNvPr>
          <p:cNvSpPr txBox="1"/>
          <p:nvPr/>
        </p:nvSpPr>
        <p:spPr>
          <a:xfrm>
            <a:off x="5311089" y="3450159"/>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8" name="TextBox 11">
            <a:extLst>
              <a:ext uri="{FF2B5EF4-FFF2-40B4-BE49-F238E27FC236}">
                <a16:creationId xmlns:a16="http://schemas.microsoft.com/office/drawing/2014/main" id="{48753FE9-30E6-4403-B46D-B507C137D075}"/>
              </a:ext>
            </a:extLst>
          </p:cNvPr>
          <p:cNvSpPr txBox="1"/>
          <p:nvPr/>
        </p:nvSpPr>
        <p:spPr>
          <a:xfrm>
            <a:off x="5311089" y="3765845"/>
            <a:ext cx="3713480" cy="274320"/>
          </a:xfrm>
          <a:prstGeom prst="rect">
            <a:avLst/>
          </a:prstGeom>
          <a:noFill/>
        </p:spPr>
        <p:txBody>
          <a:bodyPr wrap="none">
            <a:spAutoFit/>
          </a:bodyPr>
          <a:lstStyle/>
          <a:p>
            <a:pPr indent="-171450" lvl="1" marL="171450">
              <a:buFont charset="0" pitchFamily="34" typeface="Arial"/>
              <a:buChar char="•"/>
              <a:defRPr/>
            </a:pPr>
            <a:r>
              <a:rPr altLang="en-US" lang="zh-CN" noProof="1" sz="1200">
                <a:solidFill>
                  <a:schemeClr val="bg1">
                    <a:lumMod val="50000"/>
                  </a:schemeClr>
                </a:solidFill>
                <a:latin charset="-122" panose="02000000000000000000" pitchFamily="2" typeface="方正细谭黑简体"/>
                <a:ea charset="-122" panose="02000000000000000000" pitchFamily="2" typeface="方正细谭黑简体"/>
                <a:cs typeface="+mn-ea"/>
                <a:sym charset="0" pitchFamily="34" typeface="Arial"/>
              </a:rPr>
              <a:t>添加相关标题文字添加相关标题文字相关标题文字</a:t>
            </a:r>
          </a:p>
        </p:txBody>
      </p:sp>
      <p:sp>
        <p:nvSpPr>
          <p:cNvPr id="19" name="椭圆 18">
            <a:extLst>
              <a:ext uri="{FF2B5EF4-FFF2-40B4-BE49-F238E27FC236}">
                <a16:creationId xmlns:a16="http://schemas.microsoft.com/office/drawing/2014/main" id="{6B7C0333-060E-4886-A52E-AE7A0634489A}"/>
              </a:ext>
            </a:extLst>
          </p:cNvPr>
          <p:cNvSpPr/>
          <p:nvPr/>
        </p:nvSpPr>
        <p:spPr>
          <a:xfrm>
            <a:off x="2880372" y="2597634"/>
            <a:ext cx="1668768" cy="1663076"/>
          </a:xfrm>
          <a:prstGeom prst="ellipse">
            <a:avLst/>
          </a:prstGeom>
          <a:solidFill>
            <a:srgbClr val="76986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altLang="en-US" lang="zh-CN" noProof="1" sz="6600">
                <a:latin charset="-122" panose="02000000000000000000" pitchFamily="2" typeface="方正细谭黑简体"/>
                <a:ea charset="-122" panose="02000000000000000000" pitchFamily="2" typeface="方正细谭黑简体"/>
              </a:rPr>
              <a:t>贰</a:t>
            </a:r>
          </a:p>
        </p:txBody>
      </p:sp>
    </p:spTree>
    <p:extLst>
      <p:ext uri="{BB962C8B-B14F-4D97-AF65-F5344CB8AC3E}">
        <p14:creationId val="3910992856"/>
      </p:ext>
    </p:extLst>
  </p:cSld>
  <p:clrMapOvr>
    <a:masterClrMapping/>
  </p:clrMapOvr>
  <mc:AlternateContent>
    <mc:Choice Requires="p14">
      <p:transition p14:dur="900" spd="slow">
        <p14:warp dir="in"/>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10"/>
                                        </p:tgtEl>
                                        <p:attrNameLst>
                                          <p:attrName>style.visibility</p:attrName>
                                        </p:attrNameLst>
                                      </p:cBhvr>
                                      <p:to>
                                        <p:strVal val="visible"/>
                                      </p:to>
                                    </p:set>
                                    <p:animEffect filter="barn(inVertical)" transition="in">
                                      <p:cBhvr>
                                        <p:cTn dur="750" id="7"/>
                                        <p:tgtEl>
                                          <p:spTgt spid="10"/>
                                        </p:tgtEl>
                                      </p:cBhvr>
                                    </p:animEffect>
                                  </p:childTnLst>
                                </p:cTn>
                              </p:par>
                            </p:childTnLst>
                          </p:cTn>
                        </p:par>
                        <p:par>
                          <p:cTn fill="hold" id="8" nodeType="afterGroup">
                            <p:stCondLst>
                              <p:cond delay="750"/>
                            </p:stCondLst>
                            <p:childTnLst>
                              <p:par>
                                <p:cTn fill="hold" grpId="0" id="9" nodeType="afterEffect" presetClass="entr" presetID="2" presetSubtype="8">
                                  <p:stCondLst>
                                    <p:cond delay="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500"/>
                            </p:stCondLst>
                            <p:childTnLst>
                              <p:par>
                                <p:cTn fill="hold" grpId="0" id="14" nodeType="afterEffect" presetClass="entr" presetID="22" presetSubtype="1">
                                  <p:stCondLst>
                                    <p:cond delay="0"/>
                                  </p:stCondLst>
                                  <p:childTnLst>
                                    <p:set>
                                      <p:cBhvr>
                                        <p:cTn dur="1" fill="hold" id="15">
                                          <p:stCondLst>
                                            <p:cond delay="0"/>
                                          </p:stCondLst>
                                        </p:cTn>
                                        <p:tgtEl>
                                          <p:spTgt spid="14"/>
                                        </p:tgtEl>
                                        <p:attrNameLst>
                                          <p:attrName>style.visibility</p:attrName>
                                        </p:attrNameLst>
                                      </p:cBhvr>
                                      <p:to>
                                        <p:strVal val="visible"/>
                                      </p:to>
                                    </p:set>
                                    <p:animEffect filter="wipe(up)" transition="in">
                                      <p:cBhvr>
                                        <p:cTn dur="500" id="16"/>
                                        <p:tgtEl>
                                          <p:spTgt spid="14"/>
                                        </p:tgtEl>
                                      </p:cBhvr>
                                    </p:animEffect>
                                  </p:childTnLst>
                                </p:cTn>
                              </p:par>
                            </p:childTnLst>
                          </p:cTn>
                        </p:par>
                        <p:par>
                          <p:cTn fill="hold" id="17" nodeType="afterGroup">
                            <p:stCondLst>
                              <p:cond delay="2000"/>
                            </p:stCondLst>
                            <p:childTnLst>
                              <p:par>
                                <p:cTn fill="hold" grpId="0" id="18" nodeType="afterEffect" presetClass="entr" presetID="23" presetSubtype="32">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p:cTn dur="500" fill="hold" id="20"/>
                                        <p:tgtEl>
                                          <p:spTgt spid="16"/>
                                        </p:tgtEl>
                                        <p:attrNameLst>
                                          <p:attrName>ppt_w</p:attrName>
                                        </p:attrNameLst>
                                      </p:cBhvr>
                                      <p:tavLst>
                                        <p:tav tm="0">
                                          <p:val>
                                            <p:strVal val="4*#ppt_w"/>
                                          </p:val>
                                        </p:tav>
                                        <p:tav tm="100000">
                                          <p:val>
                                            <p:strVal val="#ppt_w"/>
                                          </p:val>
                                        </p:tav>
                                      </p:tavLst>
                                    </p:anim>
                                    <p:anim calcmode="lin" valueType="num">
                                      <p:cBhvr>
                                        <p:cTn dur="500" fill="hold" id="21"/>
                                        <p:tgtEl>
                                          <p:spTgt spid="16"/>
                                        </p:tgtEl>
                                        <p:attrNameLst>
                                          <p:attrName>ppt_h</p:attrName>
                                        </p:attrNameLst>
                                      </p:cBhvr>
                                      <p:tavLst>
                                        <p:tav tm="0">
                                          <p:val>
                                            <p:strVal val="4*#ppt_h"/>
                                          </p:val>
                                        </p:tav>
                                        <p:tav tm="100000">
                                          <p:val>
                                            <p:strVal val="#ppt_h"/>
                                          </p:val>
                                        </p:tav>
                                      </p:tavLst>
                                    </p:anim>
                                  </p:childTnLst>
                                </p:cTn>
                              </p:par>
                            </p:childTnLst>
                          </p:cTn>
                        </p:par>
                        <p:par>
                          <p:cTn fill="hold" id="22" nodeType="afterGroup">
                            <p:stCondLst>
                              <p:cond delay="2500"/>
                            </p:stCondLst>
                            <p:childTnLst>
                              <p:par>
                                <p:cTn fill="hold" grpId="0" id="23" nodeType="afterEffect" presetClass="entr" presetID="12" presetSubtype="8">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id="25"/>
                                        <p:tgtEl>
                                          <p:spTgt spid="17"/>
                                        </p:tgtEl>
                                        <p:attrNameLst>
                                          <p:attrName>ppt_x</p:attrName>
                                        </p:attrNameLst>
                                      </p:cBhvr>
                                      <p:tavLst>
                                        <p:tav tm="0">
                                          <p:val>
                                            <p:strVal val="#ppt_x-#ppt_w*1.125000"/>
                                          </p:val>
                                        </p:tav>
                                        <p:tav tm="100000">
                                          <p:val>
                                            <p:strVal val="#ppt_x"/>
                                          </p:val>
                                        </p:tav>
                                      </p:tavLst>
                                    </p:anim>
                                    <p:animEffect filter="wipe(right)" transition="in">
                                      <p:cBhvr>
                                        <p:cTn dur="500" id="26"/>
                                        <p:tgtEl>
                                          <p:spTgt spid="17"/>
                                        </p:tgtEl>
                                      </p:cBhvr>
                                    </p:animEffect>
                                  </p:childTnLst>
                                </p:cTn>
                              </p:par>
                            </p:childTnLst>
                          </p:cTn>
                        </p:par>
                        <p:par>
                          <p:cTn fill="hold" id="27" nodeType="afterGroup">
                            <p:stCondLst>
                              <p:cond delay="3000"/>
                            </p:stCondLst>
                            <p:childTnLst>
                              <p:par>
                                <p:cTn fill="hold" grpId="0" id="28" nodeType="afterEffect" presetClass="entr" presetID="12" presetSubtype="8">
                                  <p:stCondLst>
                                    <p:cond delay="0"/>
                                  </p:stCondLst>
                                  <p:childTnLst>
                                    <p:set>
                                      <p:cBhvr>
                                        <p:cTn dur="1" fill="hold" id="29">
                                          <p:stCondLst>
                                            <p:cond delay="0"/>
                                          </p:stCondLst>
                                        </p:cTn>
                                        <p:tgtEl>
                                          <p:spTgt spid="18"/>
                                        </p:tgtEl>
                                        <p:attrNameLst>
                                          <p:attrName>style.visibility</p:attrName>
                                        </p:attrNameLst>
                                      </p:cBhvr>
                                      <p:to>
                                        <p:strVal val="visible"/>
                                      </p:to>
                                    </p:set>
                                    <p:anim calcmode="lin" valueType="num">
                                      <p:cBhvr>
                                        <p:cTn dur="500" id="30"/>
                                        <p:tgtEl>
                                          <p:spTgt spid="18"/>
                                        </p:tgtEl>
                                        <p:attrNameLst>
                                          <p:attrName>ppt_x</p:attrName>
                                        </p:attrNameLst>
                                      </p:cBhvr>
                                      <p:tavLst>
                                        <p:tav tm="0">
                                          <p:val>
                                            <p:strVal val="#ppt_x-#ppt_w*1.125000"/>
                                          </p:val>
                                        </p:tav>
                                        <p:tav tm="100000">
                                          <p:val>
                                            <p:strVal val="#ppt_x"/>
                                          </p:val>
                                        </p:tav>
                                      </p:tavLst>
                                    </p:anim>
                                    <p:animEffect filter="wipe(right)" transition="in">
                                      <p:cBhvr>
                                        <p:cTn dur="500" id="31"/>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6"/>
      <p:bldP grpId="0" spid="17"/>
      <p:bldP grpId="0" spid="18"/>
      <p:bldP grpId="0" spid="19"/>
    </p:bldLst>
  </p:timing>
</p:sld>
</file>

<file path=ppt/tags/tag1.xml><?xml version="1.0" encoding="utf-8"?>
<p:tagLst xmlns:p="http://schemas.openxmlformats.org/presentationml/2006/main">
  <p:tag name="PA" val="v3.0.0"/>
</p:tagLst>
</file>

<file path=ppt/tags/tag10.xml><?xml version="1.0" encoding="utf-8"?>
<p:tagLst xmlns:p="http://schemas.openxmlformats.org/presentationml/2006/main">
  <p:tag name="PA" val="v3.0.0"/>
</p:tagLst>
</file>

<file path=ppt/tags/tag11.xml><?xml version="1.0" encoding="utf-8"?>
<p:tagLst xmlns:p="http://schemas.openxmlformats.org/presentationml/2006/main">
  <p:tag name="PA" val="v3.0.0"/>
</p:tagLst>
</file>

<file path=ppt/tags/tag12.xml><?xml version="1.0" encoding="utf-8"?>
<p:tagLst xmlns:p="http://schemas.openxmlformats.org/presentationml/2006/main">
  <p:tag name="PA" val="v3.0.0"/>
</p:tagLst>
</file>

<file path=ppt/tags/tag13.xml><?xml version="1.0" encoding="utf-8"?>
<p:tagLst xmlns:p="http://schemas.openxmlformats.org/presentationml/2006/main">
  <p:tag name="PA" val="v3.0.0"/>
</p:tagLst>
</file>

<file path=ppt/tags/tag14.xml><?xml version="1.0" encoding="utf-8"?>
<p:tagLst xmlns:p="http://schemas.openxmlformats.org/presentationml/2006/main">
  <p:tag name="PA" val="v3.0.0"/>
</p:tagLst>
</file>

<file path=ppt/tags/tag1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GENSWF_OUTPUT_FILE_NAME" val="33"/>
  <p:tag name="ISPRING_ULTRA_SCORM_TRACKING_SLIDES" val="1"/>
</p:tagLst>
</file>

<file path=ppt/tags/tag2.xml><?xml version="1.0" encoding="utf-8"?>
<p:tagLst xmlns:p="http://schemas.openxmlformats.org/presentationml/2006/main">
  <p:tag name="PA" val="v3.0.0"/>
</p:tagLst>
</file>

<file path=ppt/tags/tag3.xml><?xml version="1.0" encoding="utf-8"?>
<p:tagLst xmlns:p="http://schemas.openxmlformats.org/presentationml/2006/main">
  <p:tag name="PA" val="v3.0.0"/>
</p:tagLst>
</file>

<file path=ppt/tags/tag4.xml><?xml version="1.0" encoding="utf-8"?>
<p:tagLst xmlns:p="http://schemas.openxmlformats.org/presentationml/2006/main">
  <p:tag name="PA" val="v3.0.0"/>
</p:tagLst>
</file>

<file path=ppt/tags/tag5.xml><?xml version="1.0" encoding="utf-8"?>
<p:tagLst xmlns:p="http://schemas.openxmlformats.org/presentationml/2006/main">
  <p:tag name="PA" val="v3.0.0"/>
</p:tagLst>
</file>

<file path=ppt/tags/tag6.xml><?xml version="1.0" encoding="utf-8"?>
<p:tagLst xmlns:p="http://schemas.openxmlformats.org/presentationml/2006/main">
  <p:tag name="PA" val="v3.0.0"/>
</p:tagLst>
</file>

<file path=ppt/tags/tag7.xml><?xml version="1.0" encoding="utf-8"?>
<p:tagLst xmlns:p="http://schemas.openxmlformats.org/presentationml/2006/main">
  <p:tag name="PA" val="v3.0.0"/>
</p:tagLst>
</file>

<file path=ppt/tags/tag8.xml><?xml version="1.0" encoding="utf-8"?>
<p:tagLst xmlns:p="http://schemas.openxmlformats.org/presentationml/2006/main">
  <p:tag name="PA" val="v3.0.0"/>
</p:tagLst>
</file>

<file path=ppt/tags/tag9.xml><?xml version="1.0" encoding="utf-8"?>
<p:tagLst xmlns:p="http://schemas.openxmlformats.org/presentationml/2006/main">
  <p:tag name="PA" val="v3.0.0"/>
</p:tagLst>
</file>

<file path=ppt/theme/theme1.xml><?xml version="1.0" encoding="utf-8"?>
<a:theme xmlns:r="http://schemas.openxmlformats.org/officeDocument/2006/relationships" xmlns:a="http://schemas.openxmlformats.org/drawingml/2006/main" na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自定义</PresentationFormat>
  <Paragraphs>251</Paragraphs>
  <Slides>25</Slides>
  <Notes>25</Notes>
  <TotalTime>6429</TotalTime>
  <HiddenSlides>0</HiddenSlides>
  <MMClips>0</MMClips>
  <ScaleCrop>0</ScaleCrop>
  <HeadingPairs>
    <vt:vector baseType="variant" size="6">
      <vt:variant>
        <vt:lpstr>Fonts used</vt:lpstr>
      </vt:variant>
      <vt:variant>
        <vt:i4>20</vt:i4>
      </vt:variant>
      <vt:variant>
        <vt:lpstr>Theme</vt:lpstr>
      </vt:variant>
      <vt:variant>
        <vt:i4>1</vt:i4>
      </vt:variant>
      <vt:variant>
        <vt:lpstr>Slide Titles</vt:lpstr>
      </vt:variant>
      <vt:variant>
        <vt:i4>25</vt:i4>
      </vt:variant>
    </vt:vector>
  </HeadingPairs>
  <TitlesOfParts>
    <vt:vector baseType="lpstr" size="46">
      <vt:lpstr>Arial</vt:lpstr>
      <vt:lpstr>Calibri</vt:lpstr>
      <vt:lpstr>宋体</vt:lpstr>
      <vt:lpstr>ITC Avant Garde Std Bk</vt:lpstr>
      <vt:lpstr>Calibri Light</vt:lpstr>
      <vt:lpstr>等线 Light</vt:lpstr>
      <vt:lpstr>等线</vt:lpstr>
      <vt:lpstr>方正细谭黑简体</vt:lpstr>
      <vt:lpstr>幼圆</vt:lpstr>
      <vt:lpstr>微软雅黑</vt:lpstr>
      <vt:lpstr>方正兰亭纤黑简体</vt:lpstr>
      <vt:lpstr>华文黑体</vt:lpstr>
      <vt:lpstr>方正兰亭粗黑_GBK</vt:lpstr>
      <vt:lpstr>Swiss911 UCm BT</vt:lpstr>
      <vt:lpstr>Microsoft JhengHei Light</vt:lpstr>
      <vt:lpstr>张海山锐线体简</vt:lpstr>
      <vt:lpstr>Century Gothic</vt:lpstr>
      <vt:lpstr>Segoe UI</vt:lpstr>
      <vt:lpstr>Lato Regular</vt:lpstr>
      <vt:lpstr>Gill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2015-12-01T09:06:39Z</dcterms:created>
  <cp:lastModifiedBy>优品PPT</cp:lastModifiedBy>
  <dcterms:modified xsi:type="dcterms:W3CDTF">2021-08-20T11:22:53Z</dcterms:modified>
  <cp:revision>3619</cp:revision>
  <dc:title>PowerPoint 演示文稿</dc:title>
</cp:coreProperties>
</file>