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3" r:id="rId8"/>
    <p:sldId id="260" r:id="rId9"/>
    <p:sldId id="264" r:id="rId10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95" autoAdjust="0"/>
  </p:normalViewPr>
  <p:slideViewPr>
    <p:cSldViewPr>
      <p:cViewPr varScale="1">
        <p:scale>
          <a:sx n="84" d="100"/>
          <a:sy n="84" d="100"/>
        </p:scale>
        <p:origin x="3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tags/tag1.xml" Type="http://schemas.openxmlformats.org/officeDocument/2006/relationships/tags"/><Relationship Id="rId12" Target="presProps.xml" Type="http://schemas.openxmlformats.org/officeDocument/2006/relationships/presProps"/><Relationship Id="rId13" Target="viewProps.xml" Type="http://schemas.openxmlformats.org/officeDocument/2006/relationships/viewProps"/><Relationship Id="rId14" Target="theme/theme1.xml" Type="http://schemas.openxmlformats.org/officeDocument/2006/relationships/theme"/><Relationship Id="rId15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 cmpd="sng" algn="ctr">
              <a:solidFill>
                <a:srgbClr val="FFCC00"/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9525" cap="flat" cmpd="sng" algn="ctr">
                <a:solidFill>
                  <a:schemeClr val="bg1"/>
                </a:solidFill>
                <a:prstDash val="solid"/>
                <a:round/>
              </a:ln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 cmpd="sng" algn="ctr">
              <a:solidFill>
                <a:schemeClr val="tx2">
                  <a:lumMod val="75000"/>
                  <a:alpha val="79000"/>
                </a:schemeClr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</a:ln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</a:ln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95034688"/>
        <c:axId val="295035248"/>
      </c:lineChart>
      <c:catAx>
        <c:axId val="295034688"/>
        <c:scaling>
          <c:orientation/>
        </c:scaling>
        <c:delete val="1"/>
        <c:axPos val="b"/>
        <c:numFmt formatCode="General" sourceLinked="0"/>
        <c:majorTickMark val="out"/>
        <c:minorTickMark val="none"/>
        <c:crossAx val="295035248"/>
        <c:auto val="0"/>
        <c:lblAlgn val="ctr"/>
        <c:lblOffset/>
        <c:noMultiLvlLbl val="0"/>
      </c:catAx>
      <c:valAx>
        <c:axId val="295035248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bg1">
                  <a:alpha val="36000"/>
                </a:schemeClr>
              </a:solidFill>
              <a:prstDash val="dash"/>
              <a:round/>
            </a:ln>
          </c:spPr>
        </c:majorGridlines>
        <c:numFmt formatCode="General" sourceLinked="1"/>
        <c:majorTickMark val="out"/>
        <c:minorTickMark val="none"/>
        <c:spPr>
          <a:noFill/>
          <a:ln w="9525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p>
            <a:pPr>
              <a:defRPr lang="zh-CN" sz="1800" b="0" i="0" u="none" strike="noStrike" kern="1200" baseline="0" smtId="429496729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 sz="1800" b="0" i="0" u="none" strike="noStrike" kern="1200" baseline="0" smtId="4294967295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c:txPr>
        <c:crossAx val="295034688"/>
        <c:crosses val="autoZero"/>
        <c:crossBetween val="between"/>
        <c:majorUnit val="0.5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p>
      <a:pPr>
        <a:defRPr lang="zh-CN" sz="1800" smtId="4294967295"/>
      </a:pPr>
      <a:endParaRPr lang="zh-CN" sz="1800" smtId="4294967295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9E134-DA43-4D75-A036-BB36C0550A9D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2EC21-4767-4D74-A51B-102637EB6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4630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5799922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591" y="0"/>
            <a:ext cx="12190410" cy="6865937"/>
          </a:xfrm>
          <a:prstGeom prst="rect">
            <a:avLst/>
          </a:prstGeom>
          <a:solidFill>
            <a:srgbClr val="B0DDE7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  <p:sp>
        <p:nvSpPr>
          <p:cNvPr id="8" name="Freeform 7"/>
          <p:cNvSpPr/>
          <p:nvPr userDrawn="1"/>
        </p:nvSpPr>
        <p:spPr bwMode="auto">
          <a:xfrm>
            <a:off x="0" y="4660880"/>
            <a:ext cx="12192000" cy="2179111"/>
          </a:xfrm>
          <a:custGeom>
            <a:gdLst>
              <a:gd name="T0" fmla="*/ 13606 w 13606"/>
              <a:gd name="T1" fmla="*/ 3986 h 3986"/>
              <a:gd name="T2" fmla="*/ 0 w 13606"/>
              <a:gd name="T3" fmla="*/ 3986 h 3986"/>
              <a:gd name="T4" fmla="*/ 0 w 13606"/>
              <a:gd name="T5" fmla="*/ 438 h 3986"/>
              <a:gd name="T6" fmla="*/ 730 w 13606"/>
              <a:gd name="T7" fmla="*/ 438 h 3986"/>
              <a:gd name="T8" fmla="*/ 792 w 13606"/>
              <a:gd name="T9" fmla="*/ 437 h 3986"/>
              <a:gd name="T10" fmla="*/ 810 w 13606"/>
              <a:gd name="T11" fmla="*/ 419 h 3986"/>
              <a:gd name="T12" fmla="*/ 1152 w 13606"/>
              <a:gd name="T13" fmla="*/ 160 h 3986"/>
              <a:gd name="T14" fmla="*/ 1484 w 13606"/>
              <a:gd name="T15" fmla="*/ 320 h 3986"/>
              <a:gd name="T16" fmla="*/ 1456 w 13606"/>
              <a:gd name="T17" fmla="*/ 280 h 3986"/>
              <a:gd name="T18" fmla="*/ 1423 w 13606"/>
              <a:gd name="T19" fmla="*/ 827 h 3986"/>
              <a:gd name="T20" fmla="*/ 1392 w 13606"/>
              <a:gd name="T21" fmla="*/ 851 h 3986"/>
              <a:gd name="T22" fmla="*/ 1856 w 13606"/>
              <a:gd name="T23" fmla="*/ 1064 h 3986"/>
              <a:gd name="T24" fmla="*/ 2128 w 13606"/>
              <a:gd name="T25" fmla="*/ 440 h 3986"/>
              <a:gd name="T26" fmla="*/ 2128 w 13606"/>
              <a:gd name="T27" fmla="*/ 452 h 3986"/>
              <a:gd name="T28" fmla="*/ 2128 w 13606"/>
              <a:gd name="T29" fmla="*/ 440 h 3986"/>
              <a:gd name="T30" fmla="*/ 2168 w 13606"/>
              <a:gd name="T31" fmla="*/ 438 h 3986"/>
              <a:gd name="T32" fmla="*/ 2267 w 13606"/>
              <a:gd name="T33" fmla="*/ 438 h 3986"/>
              <a:gd name="T34" fmla="*/ 2522 w 13606"/>
              <a:gd name="T35" fmla="*/ 438 h 3986"/>
              <a:gd name="T36" fmla="*/ 2573 w 13606"/>
              <a:gd name="T37" fmla="*/ 439 h 3986"/>
              <a:gd name="T38" fmla="*/ 2708 w 13606"/>
              <a:gd name="T39" fmla="*/ 512 h 3986"/>
              <a:gd name="T40" fmla="*/ 2844 w 13606"/>
              <a:gd name="T41" fmla="*/ 820 h 3986"/>
              <a:gd name="T42" fmla="*/ 3216 w 13606"/>
              <a:gd name="T43" fmla="*/ 892 h 3986"/>
              <a:gd name="T44" fmla="*/ 3600 w 13606"/>
              <a:gd name="T45" fmla="*/ 440 h 3986"/>
              <a:gd name="T46" fmla="*/ 3630 w 13606"/>
              <a:gd name="T47" fmla="*/ 438 h 3986"/>
              <a:gd name="T48" fmla="*/ 3689 w 13606"/>
              <a:gd name="T49" fmla="*/ 438 h 3986"/>
              <a:gd name="T50" fmla="*/ 4294 w 13606"/>
              <a:gd name="T51" fmla="*/ 438 h 3986"/>
              <a:gd name="T52" fmla="*/ 4354 w 13606"/>
              <a:gd name="T53" fmla="*/ 438 h 3986"/>
              <a:gd name="T54" fmla="*/ 4372 w 13606"/>
              <a:gd name="T55" fmla="*/ 412 h 3986"/>
              <a:gd name="T56" fmla="*/ 4648 w 13606"/>
              <a:gd name="T57" fmla="*/ 24 h 3986"/>
              <a:gd name="T58" fmla="*/ 4884 w 13606"/>
              <a:gd name="T59" fmla="*/ 32 h 3986"/>
              <a:gd name="T60" fmla="*/ 5116 w 13606"/>
              <a:gd name="T61" fmla="*/ 436 h 3986"/>
              <a:gd name="T62" fmla="*/ 5128 w 13606"/>
              <a:gd name="T63" fmla="*/ 440 h 3986"/>
              <a:gd name="T64" fmla="*/ 5175 w 13606"/>
              <a:gd name="T65" fmla="*/ 438 h 3986"/>
              <a:gd name="T66" fmla="*/ 5921 w 13606"/>
              <a:gd name="T67" fmla="*/ 438 h 3986"/>
              <a:gd name="T68" fmla="*/ 5969 w 13606"/>
              <a:gd name="T69" fmla="*/ 431 h 3986"/>
              <a:gd name="T70" fmla="*/ 6632 w 13606"/>
              <a:gd name="T71" fmla="*/ 427 h 3986"/>
              <a:gd name="T72" fmla="*/ 6676 w 13606"/>
              <a:gd name="T73" fmla="*/ 438 h 3986"/>
              <a:gd name="T74" fmla="*/ 7346 w 13606"/>
              <a:gd name="T75" fmla="*/ 438 h 3986"/>
              <a:gd name="T76" fmla="*/ 7429 w 13606"/>
              <a:gd name="T77" fmla="*/ 438 h 3986"/>
              <a:gd name="T78" fmla="*/ 7444 w 13606"/>
              <a:gd name="T79" fmla="*/ 436 h 3986"/>
              <a:gd name="T80" fmla="*/ 7920 w 13606"/>
              <a:gd name="T81" fmla="*/ 72 h 3986"/>
              <a:gd name="T82" fmla="*/ 8196 w 13606"/>
              <a:gd name="T83" fmla="*/ 432 h 3986"/>
              <a:gd name="T84" fmla="*/ 8223 w 13606"/>
              <a:gd name="T85" fmla="*/ 437 h 3986"/>
              <a:gd name="T86" fmla="*/ 8272 w 13606"/>
              <a:gd name="T87" fmla="*/ 416 h 3986"/>
              <a:gd name="T88" fmla="*/ 8932 w 13606"/>
              <a:gd name="T89" fmla="*/ 412 h 3986"/>
              <a:gd name="T90" fmla="*/ 9032 w 13606"/>
              <a:gd name="T91" fmla="*/ 437 h 3986"/>
              <a:gd name="T92" fmla="*/ 9103 w 13606"/>
              <a:gd name="T93" fmla="*/ 438 h 3986"/>
              <a:gd name="T94" fmla="*/ 12235 w 13606"/>
              <a:gd name="T95" fmla="*/ 438 h 3986"/>
              <a:gd name="T96" fmla="*/ 12286 w 13606"/>
              <a:gd name="T97" fmla="*/ 438 h 3986"/>
              <a:gd name="T98" fmla="*/ 12323 w 13606"/>
              <a:gd name="T99" fmla="*/ 429 h 3986"/>
              <a:gd name="T100" fmla="*/ 12884 w 13606"/>
              <a:gd name="T101" fmla="*/ 304 h 3986"/>
              <a:gd name="T102" fmla="*/ 13005 w 13606"/>
              <a:gd name="T103" fmla="*/ 430 h 3986"/>
              <a:gd name="T104" fmla="*/ 13062 w 13606"/>
              <a:gd name="T105" fmla="*/ 438 h 3986"/>
              <a:gd name="T106" fmla="*/ 13606 w 13606"/>
              <a:gd name="T107" fmla="*/ 438 h 3986"/>
              <a:gd name="T108" fmla="*/ 13606 w 13606"/>
              <a:gd name="T109" fmla="*/ 3986 h 39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3606" h="3985">
                <a:moveTo>
                  <a:pt x="13606" y="3986"/>
                </a:moveTo>
                <a:cubicBezTo>
                  <a:pt x="0" y="3986"/>
                  <a:pt x="0" y="3986"/>
                  <a:pt x="0" y="3986"/>
                </a:cubicBezTo>
                <a:cubicBezTo>
                  <a:pt x="0" y="438"/>
                  <a:pt x="0" y="438"/>
                  <a:pt x="0" y="438"/>
                </a:cubicBezTo>
                <a:cubicBezTo>
                  <a:pt x="0" y="438"/>
                  <a:pt x="269" y="438"/>
                  <a:pt x="730" y="438"/>
                </a:cubicBezTo>
                <a:cubicBezTo>
                  <a:pt x="751" y="438"/>
                  <a:pt x="772" y="438"/>
                  <a:pt x="792" y="437"/>
                </a:cubicBezTo>
                <a:cubicBezTo>
                  <a:pt x="812" y="436"/>
                  <a:pt x="806" y="427"/>
                  <a:pt x="810" y="419"/>
                </a:cubicBezTo>
                <a:cubicBezTo>
                  <a:pt x="864" y="276"/>
                  <a:pt x="1000" y="168"/>
                  <a:pt x="1152" y="160"/>
                </a:cubicBezTo>
                <a:cubicBezTo>
                  <a:pt x="1280" y="156"/>
                  <a:pt x="1412" y="212"/>
                  <a:pt x="1484" y="320"/>
                </a:cubicBezTo>
                <a:cubicBezTo>
                  <a:pt x="1476" y="308"/>
                  <a:pt x="1464" y="292"/>
                  <a:pt x="1456" y="280"/>
                </a:cubicBezTo>
                <a:cubicBezTo>
                  <a:pt x="1596" y="436"/>
                  <a:pt x="1580" y="692"/>
                  <a:pt x="1423" y="827"/>
                </a:cubicBezTo>
                <a:cubicBezTo>
                  <a:pt x="1410" y="840"/>
                  <a:pt x="1387" y="831"/>
                  <a:pt x="1392" y="851"/>
                </a:cubicBezTo>
                <a:cubicBezTo>
                  <a:pt x="1461" y="1025"/>
                  <a:pt x="1671" y="1127"/>
                  <a:pt x="1856" y="1064"/>
                </a:cubicBezTo>
                <a:cubicBezTo>
                  <a:pt x="2124" y="976"/>
                  <a:pt x="2144" y="676"/>
                  <a:pt x="2128" y="440"/>
                </a:cubicBezTo>
                <a:cubicBezTo>
                  <a:pt x="2128" y="444"/>
                  <a:pt x="2128" y="448"/>
                  <a:pt x="2128" y="452"/>
                </a:cubicBezTo>
                <a:cubicBezTo>
                  <a:pt x="2128" y="448"/>
                  <a:pt x="2128" y="440"/>
                  <a:pt x="2128" y="440"/>
                </a:cubicBezTo>
                <a:cubicBezTo>
                  <a:pt x="2140" y="436"/>
                  <a:pt x="2156" y="440"/>
                  <a:pt x="2168" y="438"/>
                </a:cubicBezTo>
                <a:cubicBezTo>
                  <a:pt x="2201" y="438"/>
                  <a:pt x="2234" y="438"/>
                  <a:pt x="2267" y="438"/>
                </a:cubicBezTo>
                <a:cubicBezTo>
                  <a:pt x="2351" y="438"/>
                  <a:pt x="2436" y="438"/>
                  <a:pt x="2522" y="438"/>
                </a:cubicBezTo>
                <a:cubicBezTo>
                  <a:pt x="2539" y="438"/>
                  <a:pt x="2557" y="439"/>
                  <a:pt x="2573" y="439"/>
                </a:cubicBezTo>
                <a:cubicBezTo>
                  <a:pt x="2628" y="436"/>
                  <a:pt x="2692" y="456"/>
                  <a:pt x="2708" y="512"/>
                </a:cubicBezTo>
                <a:cubicBezTo>
                  <a:pt x="2736" y="624"/>
                  <a:pt x="2756" y="740"/>
                  <a:pt x="2844" y="820"/>
                </a:cubicBezTo>
                <a:cubicBezTo>
                  <a:pt x="2948" y="912"/>
                  <a:pt x="3088" y="940"/>
                  <a:pt x="3216" y="892"/>
                </a:cubicBezTo>
                <a:cubicBezTo>
                  <a:pt x="3408" y="816"/>
                  <a:pt x="3572" y="656"/>
                  <a:pt x="3600" y="440"/>
                </a:cubicBezTo>
                <a:cubicBezTo>
                  <a:pt x="3600" y="432"/>
                  <a:pt x="3620" y="448"/>
                  <a:pt x="3630" y="438"/>
                </a:cubicBezTo>
                <a:cubicBezTo>
                  <a:pt x="3650" y="438"/>
                  <a:pt x="3669" y="438"/>
                  <a:pt x="3689" y="438"/>
                </a:cubicBezTo>
                <a:cubicBezTo>
                  <a:pt x="3886" y="438"/>
                  <a:pt x="4088" y="438"/>
                  <a:pt x="4294" y="438"/>
                </a:cubicBezTo>
                <a:cubicBezTo>
                  <a:pt x="4314" y="438"/>
                  <a:pt x="4335" y="438"/>
                  <a:pt x="4354" y="438"/>
                </a:cubicBezTo>
                <a:cubicBezTo>
                  <a:pt x="4372" y="436"/>
                  <a:pt x="4372" y="420"/>
                  <a:pt x="4372" y="412"/>
                </a:cubicBezTo>
                <a:cubicBezTo>
                  <a:pt x="4396" y="244"/>
                  <a:pt x="4476" y="76"/>
                  <a:pt x="4648" y="24"/>
                </a:cubicBezTo>
                <a:cubicBezTo>
                  <a:pt x="4728" y="0"/>
                  <a:pt x="4808" y="4"/>
                  <a:pt x="4884" y="32"/>
                </a:cubicBezTo>
                <a:cubicBezTo>
                  <a:pt x="5044" y="96"/>
                  <a:pt x="5132" y="268"/>
                  <a:pt x="5116" y="436"/>
                </a:cubicBezTo>
                <a:cubicBezTo>
                  <a:pt x="5116" y="440"/>
                  <a:pt x="5124" y="440"/>
                  <a:pt x="5128" y="440"/>
                </a:cubicBezTo>
                <a:cubicBezTo>
                  <a:pt x="5136" y="439"/>
                  <a:pt x="5154" y="438"/>
                  <a:pt x="5175" y="438"/>
                </a:cubicBezTo>
                <a:cubicBezTo>
                  <a:pt x="5421" y="438"/>
                  <a:pt x="5670" y="438"/>
                  <a:pt x="5921" y="438"/>
                </a:cubicBezTo>
                <a:cubicBezTo>
                  <a:pt x="5939" y="437"/>
                  <a:pt x="5954" y="434"/>
                  <a:pt x="5969" y="431"/>
                </a:cubicBezTo>
                <a:cubicBezTo>
                  <a:pt x="6164" y="280"/>
                  <a:pt x="6432" y="280"/>
                  <a:pt x="6632" y="427"/>
                </a:cubicBezTo>
                <a:cubicBezTo>
                  <a:pt x="6645" y="432"/>
                  <a:pt x="6660" y="435"/>
                  <a:pt x="6676" y="438"/>
                </a:cubicBezTo>
                <a:cubicBezTo>
                  <a:pt x="6900" y="438"/>
                  <a:pt x="7123" y="438"/>
                  <a:pt x="7346" y="438"/>
                </a:cubicBezTo>
                <a:cubicBezTo>
                  <a:pt x="7373" y="438"/>
                  <a:pt x="7401" y="438"/>
                  <a:pt x="7429" y="438"/>
                </a:cubicBezTo>
                <a:cubicBezTo>
                  <a:pt x="7432" y="440"/>
                  <a:pt x="7444" y="436"/>
                  <a:pt x="7444" y="436"/>
                </a:cubicBezTo>
                <a:cubicBezTo>
                  <a:pt x="7452" y="200"/>
                  <a:pt x="7680" y="0"/>
                  <a:pt x="7920" y="72"/>
                </a:cubicBezTo>
                <a:cubicBezTo>
                  <a:pt x="8080" y="120"/>
                  <a:pt x="8176" y="268"/>
                  <a:pt x="8196" y="432"/>
                </a:cubicBezTo>
                <a:cubicBezTo>
                  <a:pt x="8196" y="448"/>
                  <a:pt x="8215" y="436"/>
                  <a:pt x="8223" y="437"/>
                </a:cubicBezTo>
                <a:cubicBezTo>
                  <a:pt x="8244" y="440"/>
                  <a:pt x="8260" y="428"/>
                  <a:pt x="8272" y="416"/>
                </a:cubicBezTo>
                <a:cubicBezTo>
                  <a:pt x="8440" y="204"/>
                  <a:pt x="8756" y="204"/>
                  <a:pt x="8932" y="412"/>
                </a:cubicBezTo>
                <a:cubicBezTo>
                  <a:pt x="8952" y="440"/>
                  <a:pt x="8996" y="440"/>
                  <a:pt x="9032" y="437"/>
                </a:cubicBezTo>
                <a:cubicBezTo>
                  <a:pt x="9056" y="438"/>
                  <a:pt x="9080" y="438"/>
                  <a:pt x="9103" y="438"/>
                </a:cubicBezTo>
                <a:cubicBezTo>
                  <a:pt x="10319" y="438"/>
                  <a:pt x="11424" y="438"/>
                  <a:pt x="12235" y="438"/>
                </a:cubicBezTo>
                <a:cubicBezTo>
                  <a:pt x="12252" y="438"/>
                  <a:pt x="12269" y="438"/>
                  <a:pt x="12286" y="438"/>
                </a:cubicBezTo>
                <a:cubicBezTo>
                  <a:pt x="12300" y="432"/>
                  <a:pt x="12314" y="439"/>
                  <a:pt x="12323" y="429"/>
                </a:cubicBezTo>
                <a:cubicBezTo>
                  <a:pt x="12440" y="244"/>
                  <a:pt x="12696" y="172"/>
                  <a:pt x="12884" y="304"/>
                </a:cubicBezTo>
                <a:cubicBezTo>
                  <a:pt x="12932" y="340"/>
                  <a:pt x="12976" y="380"/>
                  <a:pt x="13005" y="430"/>
                </a:cubicBezTo>
                <a:cubicBezTo>
                  <a:pt x="13016" y="437"/>
                  <a:pt x="13039" y="438"/>
                  <a:pt x="13062" y="438"/>
                </a:cubicBezTo>
                <a:cubicBezTo>
                  <a:pt x="13409" y="438"/>
                  <a:pt x="13606" y="438"/>
                  <a:pt x="13606" y="438"/>
                </a:cubicBezTo>
                <a:lnTo>
                  <a:pt x="13606" y="3986"/>
                </a:lnTo>
                <a:close/>
              </a:path>
            </a:pathLst>
          </a:custGeom>
          <a:solidFill>
            <a:srgbClr val="1E2D5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-72008" y="4391266"/>
            <a:ext cx="12360696" cy="948942"/>
            <a:chOff x="-225426" y="5370513"/>
            <a:chExt cx="12639676" cy="1293812"/>
          </a:xfrm>
        </p:grpSpPr>
        <p:sp>
          <p:nvSpPr>
            <p:cNvPr id="10" name="Freeform 38"/>
            <p:cNvSpPr/>
            <p:nvPr/>
          </p:nvSpPr>
          <p:spPr bwMode="auto">
            <a:xfrm>
              <a:off x="514350" y="5708650"/>
              <a:ext cx="798513" cy="757237"/>
            </a:xfrm>
            <a:custGeom>
              <a:gdLst>
                <a:gd name="T0" fmla="*/ 80 w 864"/>
                <a:gd name="T1" fmla="*/ 432 h 819"/>
                <a:gd name="T2" fmla="*/ 108 w 864"/>
                <a:gd name="T3" fmla="*/ 295 h 819"/>
                <a:gd name="T4" fmla="*/ 235 w 864"/>
                <a:gd name="T5" fmla="*/ 140 h 819"/>
                <a:gd name="T6" fmla="*/ 432 w 864"/>
                <a:gd name="T7" fmla="*/ 80 h 819"/>
                <a:gd name="T8" fmla="*/ 569 w 864"/>
                <a:gd name="T9" fmla="*/ 108 h 819"/>
                <a:gd name="T10" fmla="*/ 724 w 864"/>
                <a:gd name="T11" fmla="*/ 235 h 819"/>
                <a:gd name="T12" fmla="*/ 784 w 864"/>
                <a:gd name="T13" fmla="*/ 432 h 819"/>
                <a:gd name="T14" fmla="*/ 735 w 864"/>
                <a:gd name="T15" fmla="*/ 612 h 819"/>
                <a:gd name="T16" fmla="*/ 605 w 864"/>
                <a:gd name="T17" fmla="*/ 739 h 819"/>
                <a:gd name="T18" fmla="*/ 590 w 864"/>
                <a:gd name="T19" fmla="*/ 793 h 819"/>
                <a:gd name="T20" fmla="*/ 644 w 864"/>
                <a:gd name="T21" fmla="*/ 808 h 819"/>
                <a:gd name="T22" fmla="*/ 803 w 864"/>
                <a:gd name="T23" fmla="*/ 653 h 819"/>
                <a:gd name="T24" fmla="*/ 864 w 864"/>
                <a:gd name="T25" fmla="*/ 432 h 819"/>
                <a:gd name="T26" fmla="*/ 830 w 864"/>
                <a:gd name="T27" fmla="*/ 264 h 819"/>
                <a:gd name="T28" fmla="*/ 674 w 864"/>
                <a:gd name="T29" fmla="*/ 74 h 819"/>
                <a:gd name="T30" fmla="*/ 432 w 864"/>
                <a:gd name="T31" fmla="*/ 0 h 819"/>
                <a:gd name="T32" fmla="*/ 264 w 864"/>
                <a:gd name="T33" fmla="*/ 34 h 819"/>
                <a:gd name="T34" fmla="*/ 74 w 864"/>
                <a:gd name="T35" fmla="*/ 190 h 819"/>
                <a:gd name="T36" fmla="*/ 0 w 864"/>
                <a:gd name="T37" fmla="*/ 432 h 819"/>
                <a:gd name="T38" fmla="*/ 40 w 864"/>
                <a:gd name="T39" fmla="*/ 472 h 819"/>
                <a:gd name="T40" fmla="*/ 80 w 864"/>
                <a:gd name="T41" fmla="*/ 432 h 8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64" h="819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4" y="232"/>
                    <a:pt x="179" y="178"/>
                    <a:pt x="235" y="140"/>
                  </a:cubicBezTo>
                  <a:cubicBezTo>
                    <a:pt x="291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1"/>
                    <a:pt x="784" y="359"/>
                    <a:pt x="784" y="432"/>
                  </a:cubicBezTo>
                  <a:cubicBezTo>
                    <a:pt x="784" y="498"/>
                    <a:pt x="766" y="559"/>
                    <a:pt x="735" y="612"/>
                  </a:cubicBezTo>
                  <a:cubicBezTo>
                    <a:pt x="703" y="665"/>
                    <a:pt x="658" y="708"/>
                    <a:pt x="605" y="739"/>
                  </a:cubicBezTo>
                  <a:cubicBezTo>
                    <a:pt x="586" y="749"/>
                    <a:pt x="579" y="774"/>
                    <a:pt x="590" y="793"/>
                  </a:cubicBezTo>
                  <a:cubicBezTo>
                    <a:pt x="601" y="812"/>
                    <a:pt x="625" y="819"/>
                    <a:pt x="644" y="808"/>
                  </a:cubicBezTo>
                  <a:cubicBezTo>
                    <a:pt x="710" y="771"/>
                    <a:pt x="765" y="717"/>
                    <a:pt x="803" y="653"/>
                  </a:cubicBezTo>
                  <a:cubicBezTo>
                    <a:pt x="842" y="588"/>
                    <a:pt x="864" y="512"/>
                    <a:pt x="864" y="432"/>
                  </a:cubicBezTo>
                  <a:cubicBezTo>
                    <a:pt x="864" y="372"/>
                    <a:pt x="852" y="315"/>
                    <a:pt x="830" y="264"/>
                  </a:cubicBezTo>
                  <a:cubicBezTo>
                    <a:pt x="797" y="186"/>
                    <a:pt x="742" y="120"/>
                    <a:pt x="674" y="74"/>
                  </a:cubicBezTo>
                  <a:cubicBezTo>
                    <a:pt x="605" y="27"/>
                    <a:pt x="521" y="0"/>
                    <a:pt x="432" y="0"/>
                  </a:cubicBezTo>
                  <a:cubicBezTo>
                    <a:pt x="372" y="0"/>
                    <a:pt x="316" y="12"/>
                    <a:pt x="264" y="34"/>
                  </a:cubicBezTo>
                  <a:cubicBezTo>
                    <a:pt x="186" y="67"/>
                    <a:pt x="120" y="121"/>
                    <a:pt x="74" y="190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1" name="Freeform 39"/>
            <p:cNvSpPr/>
            <p:nvPr/>
          </p:nvSpPr>
          <p:spPr bwMode="auto">
            <a:xfrm>
              <a:off x="3803650" y="5370513"/>
              <a:ext cx="798513" cy="434975"/>
            </a:xfrm>
            <a:custGeom>
              <a:gdLst>
                <a:gd name="T0" fmla="*/ 80 w 864"/>
                <a:gd name="T1" fmla="*/ 432 h 472"/>
                <a:gd name="T2" fmla="*/ 108 w 864"/>
                <a:gd name="T3" fmla="*/ 295 h 472"/>
                <a:gd name="T4" fmla="*/ 235 w 864"/>
                <a:gd name="T5" fmla="*/ 140 h 472"/>
                <a:gd name="T6" fmla="*/ 432 w 864"/>
                <a:gd name="T7" fmla="*/ 80 h 472"/>
                <a:gd name="T8" fmla="*/ 569 w 864"/>
                <a:gd name="T9" fmla="*/ 108 h 472"/>
                <a:gd name="T10" fmla="*/ 724 w 864"/>
                <a:gd name="T11" fmla="*/ 235 h 472"/>
                <a:gd name="T12" fmla="*/ 784 w 864"/>
                <a:gd name="T13" fmla="*/ 432 h 472"/>
                <a:gd name="T14" fmla="*/ 824 w 864"/>
                <a:gd name="T15" fmla="*/ 472 h 472"/>
                <a:gd name="T16" fmla="*/ 864 w 864"/>
                <a:gd name="T17" fmla="*/ 432 h 472"/>
                <a:gd name="T18" fmla="*/ 830 w 864"/>
                <a:gd name="T19" fmla="*/ 264 h 472"/>
                <a:gd name="T20" fmla="*/ 674 w 864"/>
                <a:gd name="T21" fmla="*/ 74 h 472"/>
                <a:gd name="T22" fmla="*/ 432 w 864"/>
                <a:gd name="T23" fmla="*/ 0 h 472"/>
                <a:gd name="T24" fmla="*/ 264 w 864"/>
                <a:gd name="T25" fmla="*/ 34 h 472"/>
                <a:gd name="T26" fmla="*/ 74 w 864"/>
                <a:gd name="T27" fmla="*/ 191 h 472"/>
                <a:gd name="T28" fmla="*/ 0 w 864"/>
                <a:gd name="T29" fmla="*/ 432 h 472"/>
                <a:gd name="T30" fmla="*/ 40 w 864"/>
                <a:gd name="T31" fmla="*/ 472 h 472"/>
                <a:gd name="T32" fmla="*/ 80 w 864"/>
                <a:gd name="T33" fmla="*/ 432 h 47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4" h="472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4" y="232"/>
                    <a:pt x="179" y="178"/>
                    <a:pt x="235" y="140"/>
                  </a:cubicBezTo>
                  <a:cubicBezTo>
                    <a:pt x="291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2" y="121"/>
                    <a:pt x="674" y="74"/>
                  </a:cubicBezTo>
                  <a:cubicBezTo>
                    <a:pt x="605" y="27"/>
                    <a:pt x="521" y="0"/>
                    <a:pt x="432" y="0"/>
                  </a:cubicBezTo>
                  <a:cubicBezTo>
                    <a:pt x="372" y="0"/>
                    <a:pt x="316" y="12"/>
                    <a:pt x="264" y="34"/>
                  </a:cubicBezTo>
                  <a:cubicBezTo>
                    <a:pt x="186" y="67"/>
                    <a:pt x="120" y="122"/>
                    <a:pt x="74" y="191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2" name="Freeform 40"/>
            <p:cNvSpPr/>
            <p:nvPr/>
          </p:nvSpPr>
          <p:spPr bwMode="auto">
            <a:xfrm>
              <a:off x="6532562" y="5584825"/>
              <a:ext cx="796925" cy="434975"/>
            </a:xfrm>
            <a:custGeom>
              <a:gdLst>
                <a:gd name="T0" fmla="*/ 80 w 864"/>
                <a:gd name="T1" fmla="*/ 432 h 472"/>
                <a:gd name="T2" fmla="*/ 108 w 864"/>
                <a:gd name="T3" fmla="*/ 295 h 472"/>
                <a:gd name="T4" fmla="*/ 235 w 864"/>
                <a:gd name="T5" fmla="*/ 140 h 472"/>
                <a:gd name="T6" fmla="*/ 432 w 864"/>
                <a:gd name="T7" fmla="*/ 80 h 472"/>
                <a:gd name="T8" fmla="*/ 569 w 864"/>
                <a:gd name="T9" fmla="*/ 108 h 472"/>
                <a:gd name="T10" fmla="*/ 724 w 864"/>
                <a:gd name="T11" fmla="*/ 235 h 472"/>
                <a:gd name="T12" fmla="*/ 784 w 864"/>
                <a:gd name="T13" fmla="*/ 432 h 472"/>
                <a:gd name="T14" fmla="*/ 824 w 864"/>
                <a:gd name="T15" fmla="*/ 472 h 472"/>
                <a:gd name="T16" fmla="*/ 864 w 864"/>
                <a:gd name="T17" fmla="*/ 432 h 472"/>
                <a:gd name="T18" fmla="*/ 830 w 864"/>
                <a:gd name="T19" fmla="*/ 264 h 472"/>
                <a:gd name="T20" fmla="*/ 674 w 864"/>
                <a:gd name="T21" fmla="*/ 74 h 472"/>
                <a:gd name="T22" fmla="*/ 432 w 864"/>
                <a:gd name="T23" fmla="*/ 0 h 472"/>
                <a:gd name="T24" fmla="*/ 264 w 864"/>
                <a:gd name="T25" fmla="*/ 34 h 472"/>
                <a:gd name="T26" fmla="*/ 74 w 864"/>
                <a:gd name="T27" fmla="*/ 191 h 472"/>
                <a:gd name="T28" fmla="*/ 0 w 864"/>
                <a:gd name="T29" fmla="*/ 432 h 472"/>
                <a:gd name="T30" fmla="*/ 40 w 864"/>
                <a:gd name="T31" fmla="*/ 472 h 472"/>
                <a:gd name="T32" fmla="*/ 80 w 864"/>
                <a:gd name="T33" fmla="*/ 432 h 47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4" h="472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5" y="232"/>
                    <a:pt x="179" y="178"/>
                    <a:pt x="235" y="140"/>
                  </a:cubicBezTo>
                  <a:cubicBezTo>
                    <a:pt x="292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3" y="121"/>
                    <a:pt x="674" y="74"/>
                  </a:cubicBezTo>
                  <a:cubicBezTo>
                    <a:pt x="605" y="27"/>
                    <a:pt x="522" y="0"/>
                    <a:pt x="432" y="0"/>
                  </a:cubicBezTo>
                  <a:cubicBezTo>
                    <a:pt x="373" y="0"/>
                    <a:pt x="316" y="12"/>
                    <a:pt x="264" y="34"/>
                  </a:cubicBezTo>
                  <a:cubicBezTo>
                    <a:pt x="186" y="67"/>
                    <a:pt x="121" y="122"/>
                    <a:pt x="74" y="191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3" name="Freeform 41"/>
            <p:cNvSpPr/>
            <p:nvPr/>
          </p:nvSpPr>
          <p:spPr bwMode="auto">
            <a:xfrm>
              <a:off x="11060112" y="5699125"/>
              <a:ext cx="798513" cy="436562"/>
            </a:xfrm>
            <a:custGeom>
              <a:gdLst>
                <a:gd name="T0" fmla="*/ 80 w 864"/>
                <a:gd name="T1" fmla="*/ 376 h 472"/>
                <a:gd name="T2" fmla="*/ 107 w 864"/>
                <a:gd name="T3" fmla="*/ 250 h 472"/>
                <a:gd name="T4" fmla="*/ 157 w 864"/>
                <a:gd name="T5" fmla="*/ 178 h 472"/>
                <a:gd name="T6" fmla="*/ 275 w 864"/>
                <a:gd name="T7" fmla="*/ 106 h 472"/>
                <a:gd name="T8" fmla="*/ 432 w 864"/>
                <a:gd name="T9" fmla="*/ 80 h 472"/>
                <a:gd name="T10" fmla="*/ 569 w 864"/>
                <a:gd name="T11" fmla="*/ 108 h 472"/>
                <a:gd name="T12" fmla="*/ 724 w 864"/>
                <a:gd name="T13" fmla="*/ 235 h 472"/>
                <a:gd name="T14" fmla="*/ 784 w 864"/>
                <a:gd name="T15" fmla="*/ 432 h 472"/>
                <a:gd name="T16" fmla="*/ 824 w 864"/>
                <a:gd name="T17" fmla="*/ 472 h 472"/>
                <a:gd name="T18" fmla="*/ 864 w 864"/>
                <a:gd name="T19" fmla="*/ 432 h 472"/>
                <a:gd name="T20" fmla="*/ 830 w 864"/>
                <a:gd name="T21" fmla="*/ 264 h 472"/>
                <a:gd name="T22" fmla="*/ 673 w 864"/>
                <a:gd name="T23" fmla="*/ 74 h 472"/>
                <a:gd name="T24" fmla="*/ 432 w 864"/>
                <a:gd name="T25" fmla="*/ 0 h 472"/>
                <a:gd name="T26" fmla="*/ 267 w 864"/>
                <a:gd name="T27" fmla="*/ 24 h 472"/>
                <a:gd name="T28" fmla="*/ 161 w 864"/>
                <a:gd name="T29" fmla="*/ 73 h 472"/>
                <a:gd name="T30" fmla="*/ 43 w 864"/>
                <a:gd name="T31" fmla="*/ 198 h 472"/>
                <a:gd name="T32" fmla="*/ 0 w 864"/>
                <a:gd name="T33" fmla="*/ 376 h 472"/>
                <a:gd name="T34" fmla="*/ 40 w 864"/>
                <a:gd name="T35" fmla="*/ 416 h 472"/>
                <a:gd name="T36" fmla="*/ 80 w 864"/>
                <a:gd name="T37" fmla="*/ 376 h 47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4" h="472">
                  <a:moveTo>
                    <a:pt x="80" y="376"/>
                  </a:moveTo>
                  <a:cubicBezTo>
                    <a:pt x="80" y="327"/>
                    <a:pt x="89" y="286"/>
                    <a:pt x="107" y="250"/>
                  </a:cubicBezTo>
                  <a:cubicBezTo>
                    <a:pt x="119" y="223"/>
                    <a:pt x="137" y="199"/>
                    <a:pt x="157" y="178"/>
                  </a:cubicBezTo>
                  <a:cubicBezTo>
                    <a:pt x="189" y="147"/>
                    <a:pt x="229" y="122"/>
                    <a:pt x="275" y="106"/>
                  </a:cubicBezTo>
                  <a:cubicBezTo>
                    <a:pt x="322" y="89"/>
                    <a:pt x="375" y="80"/>
                    <a:pt x="432" y="80"/>
                  </a:cubicBezTo>
                  <a:cubicBezTo>
                    <a:pt x="480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2" y="121"/>
                    <a:pt x="673" y="74"/>
                  </a:cubicBezTo>
                  <a:cubicBezTo>
                    <a:pt x="604" y="27"/>
                    <a:pt x="521" y="0"/>
                    <a:pt x="432" y="0"/>
                  </a:cubicBezTo>
                  <a:cubicBezTo>
                    <a:pt x="374" y="0"/>
                    <a:pt x="318" y="8"/>
                    <a:pt x="267" y="24"/>
                  </a:cubicBezTo>
                  <a:cubicBezTo>
                    <a:pt x="229" y="36"/>
                    <a:pt x="193" y="52"/>
                    <a:pt x="161" y="73"/>
                  </a:cubicBezTo>
                  <a:cubicBezTo>
                    <a:pt x="112" y="105"/>
                    <a:pt x="71" y="147"/>
                    <a:pt x="43" y="198"/>
                  </a:cubicBezTo>
                  <a:cubicBezTo>
                    <a:pt x="15" y="249"/>
                    <a:pt x="0" y="309"/>
                    <a:pt x="0" y="376"/>
                  </a:cubicBezTo>
                  <a:cubicBezTo>
                    <a:pt x="0" y="398"/>
                    <a:pt x="18" y="416"/>
                    <a:pt x="40" y="416"/>
                  </a:cubicBezTo>
                  <a:cubicBezTo>
                    <a:pt x="62" y="416"/>
                    <a:pt x="80" y="398"/>
                    <a:pt x="80" y="3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4" name="Freeform 42"/>
            <p:cNvSpPr/>
            <p:nvPr/>
          </p:nvSpPr>
          <p:spPr bwMode="auto">
            <a:xfrm>
              <a:off x="1103312" y="6067425"/>
              <a:ext cx="766763" cy="596900"/>
            </a:xfrm>
            <a:custGeom>
              <a:gdLst>
                <a:gd name="T0" fmla="*/ 714 w 830"/>
                <a:gd name="T1" fmla="*/ 63 h 646"/>
                <a:gd name="T2" fmla="*/ 750 w 830"/>
                <a:gd name="T3" fmla="*/ 217 h 646"/>
                <a:gd name="T4" fmla="*/ 698 w 830"/>
                <a:gd name="T5" fmla="*/ 401 h 646"/>
                <a:gd name="T6" fmla="*/ 552 w 830"/>
                <a:gd name="T7" fmla="*/ 534 h 646"/>
                <a:gd name="T8" fmla="*/ 525 w 830"/>
                <a:gd name="T9" fmla="*/ 545 h 646"/>
                <a:gd name="T10" fmla="*/ 465 w 830"/>
                <a:gd name="T11" fmla="*/ 559 h 646"/>
                <a:gd name="T12" fmla="*/ 392 w 830"/>
                <a:gd name="T13" fmla="*/ 566 h 646"/>
                <a:gd name="T14" fmla="*/ 308 w 830"/>
                <a:gd name="T15" fmla="*/ 557 h 646"/>
                <a:gd name="T16" fmla="*/ 184 w 830"/>
                <a:gd name="T17" fmla="*/ 500 h 646"/>
                <a:gd name="T18" fmla="*/ 82 w 830"/>
                <a:gd name="T19" fmla="*/ 372 h 646"/>
                <a:gd name="T20" fmla="*/ 28 w 830"/>
                <a:gd name="T21" fmla="*/ 354 h 646"/>
                <a:gd name="T22" fmla="*/ 10 w 830"/>
                <a:gd name="T23" fmla="*/ 407 h 646"/>
                <a:gd name="T24" fmla="*/ 89 w 830"/>
                <a:gd name="T25" fmla="*/ 522 h 646"/>
                <a:gd name="T26" fmla="*/ 238 w 830"/>
                <a:gd name="T27" fmla="*/ 619 h 646"/>
                <a:gd name="T28" fmla="*/ 392 w 830"/>
                <a:gd name="T29" fmla="*/ 646 h 646"/>
                <a:gd name="T30" fmla="*/ 504 w 830"/>
                <a:gd name="T31" fmla="*/ 633 h 646"/>
                <a:gd name="T32" fmla="*/ 550 w 830"/>
                <a:gd name="T33" fmla="*/ 621 h 646"/>
                <a:gd name="T34" fmla="*/ 588 w 830"/>
                <a:gd name="T35" fmla="*/ 605 h 646"/>
                <a:gd name="T36" fmla="*/ 766 w 830"/>
                <a:gd name="T37" fmla="*/ 443 h 646"/>
                <a:gd name="T38" fmla="*/ 830 w 830"/>
                <a:gd name="T39" fmla="*/ 217 h 646"/>
                <a:gd name="T40" fmla="*/ 786 w 830"/>
                <a:gd name="T41" fmla="*/ 28 h 646"/>
                <a:gd name="T42" fmla="*/ 732 w 830"/>
                <a:gd name="T43" fmla="*/ 9 h 646"/>
                <a:gd name="T44" fmla="*/ 714 w 830"/>
                <a:gd name="T45" fmla="*/ 63 h 64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30" h="646">
                  <a:moveTo>
                    <a:pt x="714" y="63"/>
                  </a:moveTo>
                  <a:cubicBezTo>
                    <a:pt x="738" y="113"/>
                    <a:pt x="750" y="165"/>
                    <a:pt x="750" y="217"/>
                  </a:cubicBezTo>
                  <a:cubicBezTo>
                    <a:pt x="750" y="282"/>
                    <a:pt x="732" y="346"/>
                    <a:pt x="698" y="401"/>
                  </a:cubicBezTo>
                  <a:cubicBezTo>
                    <a:pt x="664" y="457"/>
                    <a:pt x="615" y="503"/>
                    <a:pt x="552" y="534"/>
                  </a:cubicBezTo>
                  <a:cubicBezTo>
                    <a:pt x="545" y="537"/>
                    <a:pt x="536" y="541"/>
                    <a:pt x="525" y="545"/>
                  </a:cubicBezTo>
                  <a:cubicBezTo>
                    <a:pt x="508" y="550"/>
                    <a:pt x="488" y="556"/>
                    <a:pt x="465" y="559"/>
                  </a:cubicBezTo>
                  <a:cubicBezTo>
                    <a:pt x="443" y="563"/>
                    <a:pt x="418" y="566"/>
                    <a:pt x="392" y="566"/>
                  </a:cubicBezTo>
                  <a:cubicBezTo>
                    <a:pt x="365" y="566"/>
                    <a:pt x="336" y="563"/>
                    <a:pt x="308" y="557"/>
                  </a:cubicBezTo>
                  <a:cubicBezTo>
                    <a:pt x="265" y="547"/>
                    <a:pt x="223" y="530"/>
                    <a:pt x="184" y="500"/>
                  </a:cubicBezTo>
                  <a:cubicBezTo>
                    <a:pt x="145" y="471"/>
                    <a:pt x="110" y="430"/>
                    <a:pt x="82" y="372"/>
                  </a:cubicBezTo>
                  <a:cubicBezTo>
                    <a:pt x="72" y="352"/>
                    <a:pt x="48" y="344"/>
                    <a:pt x="28" y="354"/>
                  </a:cubicBezTo>
                  <a:cubicBezTo>
                    <a:pt x="8" y="363"/>
                    <a:pt x="0" y="387"/>
                    <a:pt x="10" y="407"/>
                  </a:cubicBezTo>
                  <a:cubicBezTo>
                    <a:pt x="32" y="453"/>
                    <a:pt x="59" y="491"/>
                    <a:pt x="89" y="522"/>
                  </a:cubicBezTo>
                  <a:cubicBezTo>
                    <a:pt x="134" y="569"/>
                    <a:pt x="186" y="601"/>
                    <a:pt x="238" y="619"/>
                  </a:cubicBezTo>
                  <a:cubicBezTo>
                    <a:pt x="290" y="638"/>
                    <a:pt x="343" y="646"/>
                    <a:pt x="392" y="646"/>
                  </a:cubicBezTo>
                  <a:cubicBezTo>
                    <a:pt x="433" y="646"/>
                    <a:pt x="471" y="641"/>
                    <a:pt x="504" y="633"/>
                  </a:cubicBezTo>
                  <a:cubicBezTo>
                    <a:pt x="521" y="630"/>
                    <a:pt x="536" y="625"/>
                    <a:pt x="550" y="621"/>
                  </a:cubicBezTo>
                  <a:cubicBezTo>
                    <a:pt x="564" y="616"/>
                    <a:pt x="576" y="611"/>
                    <a:pt x="588" y="605"/>
                  </a:cubicBezTo>
                  <a:cubicBezTo>
                    <a:pt x="664" y="568"/>
                    <a:pt x="725" y="511"/>
                    <a:pt x="766" y="443"/>
                  </a:cubicBezTo>
                  <a:cubicBezTo>
                    <a:pt x="808" y="375"/>
                    <a:pt x="830" y="297"/>
                    <a:pt x="830" y="217"/>
                  </a:cubicBezTo>
                  <a:cubicBezTo>
                    <a:pt x="830" y="153"/>
                    <a:pt x="816" y="89"/>
                    <a:pt x="786" y="28"/>
                  </a:cubicBezTo>
                  <a:cubicBezTo>
                    <a:pt x="776" y="8"/>
                    <a:pt x="752" y="0"/>
                    <a:pt x="732" y="9"/>
                  </a:cubicBezTo>
                  <a:cubicBezTo>
                    <a:pt x="712" y="19"/>
                    <a:pt x="704" y="43"/>
                    <a:pt x="714" y="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5" name="Freeform 43"/>
            <p:cNvSpPr/>
            <p:nvPr/>
          </p:nvSpPr>
          <p:spPr bwMode="auto">
            <a:xfrm>
              <a:off x="2279650" y="5703888"/>
              <a:ext cx="766763" cy="596900"/>
            </a:xfrm>
            <a:custGeom>
              <a:gdLst>
                <a:gd name="T0" fmla="*/ 714 w 830"/>
                <a:gd name="T1" fmla="*/ 63 h 646"/>
                <a:gd name="T2" fmla="*/ 750 w 830"/>
                <a:gd name="T3" fmla="*/ 218 h 646"/>
                <a:gd name="T4" fmla="*/ 698 w 830"/>
                <a:gd name="T5" fmla="*/ 402 h 646"/>
                <a:gd name="T6" fmla="*/ 553 w 830"/>
                <a:gd name="T7" fmla="*/ 534 h 646"/>
                <a:gd name="T8" fmla="*/ 525 w 830"/>
                <a:gd name="T9" fmla="*/ 546 h 646"/>
                <a:gd name="T10" fmla="*/ 466 w 830"/>
                <a:gd name="T11" fmla="*/ 560 h 646"/>
                <a:gd name="T12" fmla="*/ 393 w 830"/>
                <a:gd name="T13" fmla="*/ 566 h 646"/>
                <a:gd name="T14" fmla="*/ 308 w 830"/>
                <a:gd name="T15" fmla="*/ 557 h 646"/>
                <a:gd name="T16" fmla="*/ 184 w 830"/>
                <a:gd name="T17" fmla="*/ 501 h 646"/>
                <a:gd name="T18" fmla="*/ 82 w 830"/>
                <a:gd name="T19" fmla="*/ 373 h 646"/>
                <a:gd name="T20" fmla="*/ 28 w 830"/>
                <a:gd name="T21" fmla="*/ 354 h 646"/>
                <a:gd name="T22" fmla="*/ 10 w 830"/>
                <a:gd name="T23" fmla="*/ 408 h 646"/>
                <a:gd name="T24" fmla="*/ 89 w 830"/>
                <a:gd name="T25" fmla="*/ 523 h 646"/>
                <a:gd name="T26" fmla="*/ 238 w 830"/>
                <a:gd name="T27" fmla="*/ 620 h 646"/>
                <a:gd name="T28" fmla="*/ 393 w 830"/>
                <a:gd name="T29" fmla="*/ 646 h 646"/>
                <a:gd name="T30" fmla="*/ 505 w 830"/>
                <a:gd name="T31" fmla="*/ 634 h 646"/>
                <a:gd name="T32" fmla="*/ 550 w 830"/>
                <a:gd name="T33" fmla="*/ 621 h 646"/>
                <a:gd name="T34" fmla="*/ 588 w 830"/>
                <a:gd name="T35" fmla="*/ 606 h 646"/>
                <a:gd name="T36" fmla="*/ 767 w 830"/>
                <a:gd name="T37" fmla="*/ 444 h 646"/>
                <a:gd name="T38" fmla="*/ 830 w 830"/>
                <a:gd name="T39" fmla="*/ 218 h 646"/>
                <a:gd name="T40" fmla="*/ 786 w 830"/>
                <a:gd name="T41" fmla="*/ 28 h 646"/>
                <a:gd name="T42" fmla="*/ 733 w 830"/>
                <a:gd name="T43" fmla="*/ 10 h 646"/>
                <a:gd name="T44" fmla="*/ 714 w 830"/>
                <a:gd name="T45" fmla="*/ 63 h 64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30" h="646">
                  <a:moveTo>
                    <a:pt x="714" y="63"/>
                  </a:moveTo>
                  <a:cubicBezTo>
                    <a:pt x="739" y="113"/>
                    <a:pt x="750" y="166"/>
                    <a:pt x="750" y="218"/>
                  </a:cubicBezTo>
                  <a:cubicBezTo>
                    <a:pt x="750" y="283"/>
                    <a:pt x="732" y="347"/>
                    <a:pt x="698" y="402"/>
                  </a:cubicBezTo>
                  <a:cubicBezTo>
                    <a:pt x="665" y="457"/>
                    <a:pt x="615" y="504"/>
                    <a:pt x="553" y="534"/>
                  </a:cubicBezTo>
                  <a:cubicBezTo>
                    <a:pt x="545" y="538"/>
                    <a:pt x="536" y="542"/>
                    <a:pt x="525" y="546"/>
                  </a:cubicBezTo>
                  <a:cubicBezTo>
                    <a:pt x="508" y="551"/>
                    <a:pt x="488" y="556"/>
                    <a:pt x="466" y="560"/>
                  </a:cubicBezTo>
                  <a:cubicBezTo>
                    <a:pt x="443" y="564"/>
                    <a:pt x="418" y="566"/>
                    <a:pt x="393" y="566"/>
                  </a:cubicBezTo>
                  <a:cubicBezTo>
                    <a:pt x="365" y="566"/>
                    <a:pt x="337" y="564"/>
                    <a:pt x="308" y="557"/>
                  </a:cubicBezTo>
                  <a:cubicBezTo>
                    <a:pt x="265" y="548"/>
                    <a:pt x="223" y="530"/>
                    <a:pt x="184" y="501"/>
                  </a:cubicBezTo>
                  <a:cubicBezTo>
                    <a:pt x="146" y="472"/>
                    <a:pt x="111" y="431"/>
                    <a:pt x="82" y="373"/>
                  </a:cubicBezTo>
                  <a:cubicBezTo>
                    <a:pt x="72" y="353"/>
                    <a:pt x="48" y="345"/>
                    <a:pt x="28" y="354"/>
                  </a:cubicBezTo>
                  <a:cubicBezTo>
                    <a:pt x="9" y="364"/>
                    <a:pt x="0" y="388"/>
                    <a:pt x="10" y="408"/>
                  </a:cubicBezTo>
                  <a:cubicBezTo>
                    <a:pt x="32" y="454"/>
                    <a:pt x="59" y="492"/>
                    <a:pt x="89" y="523"/>
                  </a:cubicBezTo>
                  <a:cubicBezTo>
                    <a:pt x="134" y="570"/>
                    <a:pt x="186" y="601"/>
                    <a:pt x="238" y="620"/>
                  </a:cubicBezTo>
                  <a:cubicBezTo>
                    <a:pt x="291" y="639"/>
                    <a:pt x="344" y="646"/>
                    <a:pt x="393" y="646"/>
                  </a:cubicBezTo>
                  <a:cubicBezTo>
                    <a:pt x="433" y="646"/>
                    <a:pt x="471" y="641"/>
                    <a:pt x="505" y="634"/>
                  </a:cubicBezTo>
                  <a:cubicBezTo>
                    <a:pt x="521" y="630"/>
                    <a:pt x="537" y="626"/>
                    <a:pt x="550" y="621"/>
                  </a:cubicBezTo>
                  <a:cubicBezTo>
                    <a:pt x="564" y="617"/>
                    <a:pt x="577" y="612"/>
                    <a:pt x="588" y="606"/>
                  </a:cubicBezTo>
                  <a:cubicBezTo>
                    <a:pt x="664" y="569"/>
                    <a:pt x="725" y="512"/>
                    <a:pt x="767" y="444"/>
                  </a:cubicBezTo>
                  <a:cubicBezTo>
                    <a:pt x="808" y="376"/>
                    <a:pt x="830" y="298"/>
                    <a:pt x="830" y="218"/>
                  </a:cubicBezTo>
                  <a:cubicBezTo>
                    <a:pt x="830" y="154"/>
                    <a:pt x="816" y="89"/>
                    <a:pt x="786" y="28"/>
                  </a:cubicBezTo>
                  <a:cubicBezTo>
                    <a:pt x="777" y="8"/>
                    <a:pt x="753" y="0"/>
                    <a:pt x="733" y="10"/>
                  </a:cubicBezTo>
                  <a:cubicBezTo>
                    <a:pt x="713" y="20"/>
                    <a:pt x="705" y="44"/>
                    <a:pt x="714" y="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6" name="Freeform 44"/>
            <p:cNvSpPr/>
            <p:nvPr/>
          </p:nvSpPr>
          <p:spPr bwMode="auto">
            <a:xfrm>
              <a:off x="-225426" y="6034088"/>
              <a:ext cx="749300" cy="74612"/>
            </a:xfrm>
            <a:custGeom>
              <a:gdLst>
                <a:gd name="T0" fmla="*/ 40 w 810"/>
                <a:gd name="T1" fmla="*/ 80 h 80"/>
                <a:gd name="T2" fmla="*/ 770 w 810"/>
                <a:gd name="T3" fmla="*/ 80 h 80"/>
                <a:gd name="T4" fmla="*/ 810 w 810"/>
                <a:gd name="T5" fmla="*/ 40 h 80"/>
                <a:gd name="T6" fmla="*/ 770 w 810"/>
                <a:gd name="T7" fmla="*/ 0 h 80"/>
                <a:gd name="T8" fmla="*/ 40 w 810"/>
                <a:gd name="T9" fmla="*/ 0 h 80"/>
                <a:gd name="T10" fmla="*/ 0 w 810"/>
                <a:gd name="T11" fmla="*/ 40 h 80"/>
                <a:gd name="T12" fmla="*/ 40 w 810"/>
                <a:gd name="T13" fmla="*/ 80 h 8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0" h="80">
                  <a:moveTo>
                    <a:pt x="40" y="80"/>
                  </a:moveTo>
                  <a:cubicBezTo>
                    <a:pt x="770" y="80"/>
                    <a:pt x="770" y="80"/>
                    <a:pt x="770" y="80"/>
                  </a:cubicBezTo>
                  <a:cubicBezTo>
                    <a:pt x="792" y="80"/>
                    <a:pt x="810" y="62"/>
                    <a:pt x="810" y="40"/>
                  </a:cubicBezTo>
                  <a:cubicBezTo>
                    <a:pt x="810" y="18"/>
                    <a:pt x="792" y="0"/>
                    <a:pt x="77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7" name="Freeform 45"/>
            <p:cNvSpPr/>
            <p:nvPr/>
          </p:nvSpPr>
          <p:spPr bwMode="auto">
            <a:xfrm>
              <a:off x="1778000" y="6002338"/>
              <a:ext cx="573088" cy="76200"/>
            </a:xfrm>
            <a:custGeom>
              <a:gdLst>
                <a:gd name="T0" fmla="*/ 40 w 620"/>
                <a:gd name="T1" fmla="*/ 82 h 82"/>
                <a:gd name="T2" fmla="*/ 580 w 620"/>
                <a:gd name="T3" fmla="*/ 80 h 82"/>
                <a:gd name="T4" fmla="*/ 620 w 620"/>
                <a:gd name="T5" fmla="*/ 40 h 82"/>
                <a:gd name="T6" fmla="*/ 580 w 620"/>
                <a:gd name="T7" fmla="*/ 0 h 82"/>
                <a:gd name="T8" fmla="*/ 40 w 620"/>
                <a:gd name="T9" fmla="*/ 2 h 82"/>
                <a:gd name="T10" fmla="*/ 0 w 620"/>
                <a:gd name="T11" fmla="*/ 42 h 82"/>
                <a:gd name="T12" fmla="*/ 40 w 620"/>
                <a:gd name="T13" fmla="*/ 82 h 8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0" h="82">
                  <a:moveTo>
                    <a:pt x="40" y="82"/>
                  </a:moveTo>
                  <a:cubicBezTo>
                    <a:pt x="580" y="80"/>
                    <a:pt x="580" y="80"/>
                    <a:pt x="580" y="80"/>
                  </a:cubicBezTo>
                  <a:cubicBezTo>
                    <a:pt x="602" y="80"/>
                    <a:pt x="620" y="62"/>
                    <a:pt x="620" y="40"/>
                  </a:cubicBezTo>
                  <a:cubicBezTo>
                    <a:pt x="620" y="18"/>
                    <a:pt x="602" y="0"/>
                    <a:pt x="580" y="0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18" y="2"/>
                    <a:pt x="0" y="20"/>
                    <a:pt x="0" y="42"/>
                  </a:cubicBezTo>
                  <a:cubicBezTo>
                    <a:pt x="0" y="64"/>
                    <a:pt x="18" y="82"/>
                    <a:pt x="40" y="8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8" name="Freeform 46"/>
            <p:cNvSpPr/>
            <p:nvPr/>
          </p:nvSpPr>
          <p:spPr bwMode="auto">
            <a:xfrm>
              <a:off x="2935287" y="5708650"/>
              <a:ext cx="942975" cy="74612"/>
            </a:xfrm>
            <a:custGeom>
              <a:gdLst>
                <a:gd name="T0" fmla="*/ 40 w 1020"/>
                <a:gd name="T1" fmla="*/ 80 h 80"/>
                <a:gd name="T2" fmla="*/ 980 w 1020"/>
                <a:gd name="T3" fmla="*/ 80 h 80"/>
                <a:gd name="T4" fmla="*/ 1020 w 1020"/>
                <a:gd name="T5" fmla="*/ 40 h 80"/>
                <a:gd name="T6" fmla="*/ 980 w 1020"/>
                <a:gd name="T7" fmla="*/ 0 h 80"/>
                <a:gd name="T8" fmla="*/ 40 w 1020"/>
                <a:gd name="T9" fmla="*/ 0 h 80"/>
                <a:gd name="T10" fmla="*/ 0 w 1020"/>
                <a:gd name="T11" fmla="*/ 40 h 80"/>
                <a:gd name="T12" fmla="*/ 40 w 1020"/>
                <a:gd name="T13" fmla="*/ 80 h 8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80">
                  <a:moveTo>
                    <a:pt x="40" y="80"/>
                  </a:moveTo>
                  <a:cubicBezTo>
                    <a:pt x="980" y="80"/>
                    <a:pt x="980" y="80"/>
                    <a:pt x="980" y="80"/>
                  </a:cubicBezTo>
                  <a:cubicBezTo>
                    <a:pt x="1002" y="80"/>
                    <a:pt x="1020" y="62"/>
                    <a:pt x="1020" y="40"/>
                  </a:cubicBezTo>
                  <a:cubicBezTo>
                    <a:pt x="1020" y="18"/>
                    <a:pt x="1002" y="0"/>
                    <a:pt x="98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9" name="Freeform 47"/>
            <p:cNvSpPr/>
            <p:nvPr/>
          </p:nvSpPr>
          <p:spPr bwMode="auto">
            <a:xfrm>
              <a:off x="4735512" y="6026150"/>
              <a:ext cx="628650" cy="82550"/>
            </a:xfrm>
            <a:custGeom>
              <a:gdLst>
                <a:gd name="T0" fmla="*/ 40 w 681"/>
                <a:gd name="T1" fmla="*/ 88 h 88"/>
                <a:gd name="T2" fmla="*/ 641 w 681"/>
                <a:gd name="T3" fmla="*/ 81 h 88"/>
                <a:gd name="T4" fmla="*/ 681 w 681"/>
                <a:gd name="T5" fmla="*/ 40 h 88"/>
                <a:gd name="T6" fmla="*/ 640 w 681"/>
                <a:gd name="T7" fmla="*/ 1 h 88"/>
                <a:gd name="T8" fmla="*/ 40 w 681"/>
                <a:gd name="T9" fmla="*/ 8 h 88"/>
                <a:gd name="T10" fmla="*/ 0 w 681"/>
                <a:gd name="T11" fmla="*/ 49 h 88"/>
                <a:gd name="T12" fmla="*/ 40 w 681"/>
                <a:gd name="T13" fmla="*/ 88 h 8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88">
                  <a:moveTo>
                    <a:pt x="40" y="88"/>
                  </a:moveTo>
                  <a:cubicBezTo>
                    <a:pt x="641" y="81"/>
                    <a:pt x="641" y="81"/>
                    <a:pt x="641" y="81"/>
                  </a:cubicBezTo>
                  <a:cubicBezTo>
                    <a:pt x="663" y="80"/>
                    <a:pt x="681" y="62"/>
                    <a:pt x="681" y="40"/>
                  </a:cubicBezTo>
                  <a:cubicBezTo>
                    <a:pt x="680" y="18"/>
                    <a:pt x="662" y="0"/>
                    <a:pt x="640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17" y="8"/>
                    <a:pt x="0" y="26"/>
                    <a:pt x="0" y="49"/>
                  </a:cubicBezTo>
                  <a:cubicBezTo>
                    <a:pt x="0" y="71"/>
                    <a:pt x="18" y="88"/>
                    <a:pt x="40" y="8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0" name="Freeform 48"/>
            <p:cNvSpPr/>
            <p:nvPr/>
          </p:nvSpPr>
          <p:spPr bwMode="auto">
            <a:xfrm>
              <a:off x="5976937" y="5969000"/>
              <a:ext cx="628650" cy="82550"/>
            </a:xfrm>
            <a:custGeom>
              <a:gdLst>
                <a:gd name="T0" fmla="*/ 41 w 681"/>
                <a:gd name="T1" fmla="*/ 88 h 88"/>
                <a:gd name="T2" fmla="*/ 642 w 681"/>
                <a:gd name="T3" fmla="*/ 80 h 88"/>
                <a:gd name="T4" fmla="*/ 681 w 681"/>
                <a:gd name="T5" fmla="*/ 40 h 88"/>
                <a:gd name="T6" fmla="*/ 641 w 681"/>
                <a:gd name="T7" fmla="*/ 0 h 88"/>
                <a:gd name="T8" fmla="*/ 40 w 681"/>
                <a:gd name="T9" fmla="*/ 8 h 88"/>
                <a:gd name="T10" fmla="*/ 0 w 681"/>
                <a:gd name="T11" fmla="*/ 48 h 88"/>
                <a:gd name="T12" fmla="*/ 41 w 681"/>
                <a:gd name="T13" fmla="*/ 88 h 8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88">
                  <a:moveTo>
                    <a:pt x="41" y="88"/>
                  </a:moveTo>
                  <a:cubicBezTo>
                    <a:pt x="642" y="80"/>
                    <a:pt x="642" y="80"/>
                    <a:pt x="642" y="80"/>
                  </a:cubicBezTo>
                  <a:cubicBezTo>
                    <a:pt x="664" y="80"/>
                    <a:pt x="681" y="62"/>
                    <a:pt x="681" y="40"/>
                  </a:cubicBezTo>
                  <a:cubicBezTo>
                    <a:pt x="681" y="18"/>
                    <a:pt x="663" y="0"/>
                    <a:pt x="641" y="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18" y="8"/>
                    <a:pt x="0" y="26"/>
                    <a:pt x="0" y="48"/>
                  </a:cubicBezTo>
                  <a:cubicBezTo>
                    <a:pt x="1" y="70"/>
                    <a:pt x="19" y="88"/>
                    <a:pt x="41" y="8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1" name="Freeform 49"/>
            <p:cNvSpPr/>
            <p:nvPr/>
          </p:nvSpPr>
          <p:spPr bwMode="auto">
            <a:xfrm>
              <a:off x="11784012" y="6061075"/>
              <a:ext cx="630238" cy="80962"/>
            </a:xfrm>
            <a:custGeom>
              <a:gdLst>
                <a:gd name="T0" fmla="*/ 41 w 682"/>
                <a:gd name="T1" fmla="*/ 87 h 88"/>
                <a:gd name="T2" fmla="*/ 642 w 682"/>
                <a:gd name="T3" fmla="*/ 80 h 88"/>
                <a:gd name="T4" fmla="*/ 681 w 682"/>
                <a:gd name="T5" fmla="*/ 40 h 88"/>
                <a:gd name="T6" fmla="*/ 641 w 682"/>
                <a:gd name="T7" fmla="*/ 0 h 88"/>
                <a:gd name="T8" fmla="*/ 40 w 682"/>
                <a:gd name="T9" fmla="*/ 7 h 88"/>
                <a:gd name="T10" fmla="*/ 1 w 682"/>
                <a:gd name="T11" fmla="*/ 48 h 88"/>
                <a:gd name="T12" fmla="*/ 41 w 682"/>
                <a:gd name="T13" fmla="*/ 87 h 8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2" h="88">
                  <a:moveTo>
                    <a:pt x="41" y="87"/>
                  </a:moveTo>
                  <a:cubicBezTo>
                    <a:pt x="642" y="80"/>
                    <a:pt x="642" y="80"/>
                    <a:pt x="642" y="80"/>
                  </a:cubicBezTo>
                  <a:cubicBezTo>
                    <a:pt x="664" y="80"/>
                    <a:pt x="682" y="62"/>
                    <a:pt x="681" y="40"/>
                  </a:cubicBezTo>
                  <a:cubicBezTo>
                    <a:pt x="681" y="18"/>
                    <a:pt x="663" y="0"/>
                    <a:pt x="641" y="0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18" y="8"/>
                    <a:pt x="0" y="26"/>
                    <a:pt x="1" y="48"/>
                  </a:cubicBezTo>
                  <a:cubicBezTo>
                    <a:pt x="1" y="70"/>
                    <a:pt x="19" y="88"/>
                    <a:pt x="41" y="8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2" name="Freeform 50"/>
            <p:cNvSpPr/>
            <p:nvPr/>
          </p:nvSpPr>
          <p:spPr bwMode="auto">
            <a:xfrm>
              <a:off x="7270750" y="5732463"/>
              <a:ext cx="833438" cy="401637"/>
            </a:xfrm>
            <a:custGeom>
              <a:gdLst>
                <a:gd name="T0" fmla="*/ 82 w 902"/>
                <a:gd name="T1" fmla="*/ 374 h 435"/>
                <a:gd name="T2" fmla="*/ 108 w 902"/>
                <a:gd name="T3" fmla="*/ 270 h 435"/>
                <a:gd name="T4" fmla="*/ 236 w 902"/>
                <a:gd name="T5" fmla="*/ 138 h 435"/>
                <a:gd name="T6" fmla="*/ 443 w 902"/>
                <a:gd name="T7" fmla="*/ 82 h 435"/>
                <a:gd name="T8" fmla="*/ 590 w 902"/>
                <a:gd name="T9" fmla="*/ 111 h 435"/>
                <a:gd name="T10" fmla="*/ 757 w 902"/>
                <a:gd name="T11" fmla="*/ 235 h 435"/>
                <a:gd name="T12" fmla="*/ 804 w 902"/>
                <a:gd name="T13" fmla="*/ 315 h 435"/>
                <a:gd name="T14" fmla="*/ 820 w 902"/>
                <a:gd name="T15" fmla="*/ 394 h 435"/>
                <a:gd name="T16" fmla="*/ 861 w 902"/>
                <a:gd name="T17" fmla="*/ 435 h 435"/>
                <a:gd name="T18" fmla="*/ 902 w 902"/>
                <a:gd name="T19" fmla="*/ 394 h 435"/>
                <a:gd name="T20" fmla="*/ 865 w 902"/>
                <a:gd name="T21" fmla="*/ 250 h 435"/>
                <a:gd name="T22" fmla="*/ 796 w 902"/>
                <a:gd name="T23" fmla="*/ 153 h 435"/>
                <a:gd name="T24" fmla="*/ 641 w 902"/>
                <a:gd name="T25" fmla="*/ 43 h 435"/>
                <a:gd name="T26" fmla="*/ 443 w 902"/>
                <a:gd name="T27" fmla="*/ 0 h 435"/>
                <a:gd name="T28" fmla="*/ 268 w 902"/>
                <a:gd name="T29" fmla="*/ 31 h 435"/>
                <a:gd name="T30" fmla="*/ 75 w 902"/>
                <a:gd name="T31" fmla="*/ 170 h 435"/>
                <a:gd name="T32" fmla="*/ 20 w 902"/>
                <a:gd name="T33" fmla="*/ 267 h 435"/>
                <a:gd name="T34" fmla="*/ 0 w 902"/>
                <a:gd name="T35" fmla="*/ 374 h 435"/>
                <a:gd name="T36" fmla="*/ 41 w 902"/>
                <a:gd name="T37" fmla="*/ 415 h 435"/>
                <a:gd name="T38" fmla="*/ 82 w 902"/>
                <a:gd name="T39" fmla="*/ 374 h 4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2" h="435">
                  <a:moveTo>
                    <a:pt x="82" y="374"/>
                  </a:moveTo>
                  <a:cubicBezTo>
                    <a:pt x="82" y="340"/>
                    <a:pt x="91" y="304"/>
                    <a:pt x="108" y="270"/>
                  </a:cubicBezTo>
                  <a:cubicBezTo>
                    <a:pt x="134" y="220"/>
                    <a:pt x="178" y="172"/>
                    <a:pt x="236" y="138"/>
                  </a:cubicBezTo>
                  <a:cubicBezTo>
                    <a:pt x="293" y="104"/>
                    <a:pt x="364" y="82"/>
                    <a:pt x="443" y="82"/>
                  </a:cubicBezTo>
                  <a:cubicBezTo>
                    <a:pt x="495" y="82"/>
                    <a:pt x="545" y="93"/>
                    <a:pt x="590" y="111"/>
                  </a:cubicBezTo>
                  <a:cubicBezTo>
                    <a:pt x="659" y="138"/>
                    <a:pt x="717" y="183"/>
                    <a:pt x="757" y="235"/>
                  </a:cubicBezTo>
                  <a:cubicBezTo>
                    <a:pt x="777" y="260"/>
                    <a:pt x="793" y="288"/>
                    <a:pt x="804" y="315"/>
                  </a:cubicBezTo>
                  <a:cubicBezTo>
                    <a:pt x="814" y="342"/>
                    <a:pt x="820" y="369"/>
                    <a:pt x="820" y="394"/>
                  </a:cubicBezTo>
                  <a:cubicBezTo>
                    <a:pt x="820" y="417"/>
                    <a:pt x="838" y="435"/>
                    <a:pt x="861" y="435"/>
                  </a:cubicBezTo>
                  <a:cubicBezTo>
                    <a:pt x="884" y="435"/>
                    <a:pt x="902" y="417"/>
                    <a:pt x="902" y="394"/>
                  </a:cubicBezTo>
                  <a:cubicBezTo>
                    <a:pt x="902" y="345"/>
                    <a:pt x="888" y="296"/>
                    <a:pt x="865" y="250"/>
                  </a:cubicBezTo>
                  <a:cubicBezTo>
                    <a:pt x="847" y="215"/>
                    <a:pt x="824" y="183"/>
                    <a:pt x="796" y="153"/>
                  </a:cubicBezTo>
                  <a:cubicBezTo>
                    <a:pt x="754" y="109"/>
                    <a:pt x="701" y="70"/>
                    <a:pt x="641" y="43"/>
                  </a:cubicBezTo>
                  <a:cubicBezTo>
                    <a:pt x="582" y="16"/>
                    <a:pt x="514" y="0"/>
                    <a:pt x="443" y="0"/>
                  </a:cubicBezTo>
                  <a:cubicBezTo>
                    <a:pt x="380" y="0"/>
                    <a:pt x="321" y="11"/>
                    <a:pt x="268" y="31"/>
                  </a:cubicBezTo>
                  <a:cubicBezTo>
                    <a:pt x="189" y="61"/>
                    <a:pt x="122" y="110"/>
                    <a:pt x="75" y="170"/>
                  </a:cubicBezTo>
                  <a:cubicBezTo>
                    <a:pt x="52" y="200"/>
                    <a:pt x="33" y="233"/>
                    <a:pt x="20" y="267"/>
                  </a:cubicBezTo>
                  <a:cubicBezTo>
                    <a:pt x="7" y="301"/>
                    <a:pt x="0" y="338"/>
                    <a:pt x="0" y="374"/>
                  </a:cubicBezTo>
                  <a:cubicBezTo>
                    <a:pt x="0" y="397"/>
                    <a:pt x="18" y="415"/>
                    <a:pt x="41" y="415"/>
                  </a:cubicBezTo>
                  <a:cubicBezTo>
                    <a:pt x="64" y="415"/>
                    <a:pt x="82" y="397"/>
                    <a:pt x="82" y="37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3" name="Freeform 51"/>
            <p:cNvSpPr/>
            <p:nvPr/>
          </p:nvSpPr>
          <p:spPr bwMode="auto">
            <a:xfrm>
              <a:off x="5413375" y="5842000"/>
              <a:ext cx="471488" cy="127000"/>
            </a:xfrm>
            <a:custGeom>
              <a:gdLst>
                <a:gd name="T0" fmla="*/ 39 w 510"/>
                <a:gd name="T1" fmla="*/ 138 h 138"/>
                <a:gd name="T2" fmla="*/ 49 w 510"/>
                <a:gd name="T3" fmla="*/ 138 h 138"/>
                <a:gd name="T4" fmla="*/ 80 w 510"/>
                <a:gd name="T5" fmla="*/ 135 h 138"/>
                <a:gd name="T6" fmla="*/ 127 w 510"/>
                <a:gd name="T7" fmla="*/ 119 h 138"/>
                <a:gd name="T8" fmla="*/ 188 w 510"/>
                <a:gd name="T9" fmla="*/ 92 h 138"/>
                <a:gd name="T10" fmla="*/ 213 w 510"/>
                <a:gd name="T11" fmla="*/ 83 h 138"/>
                <a:gd name="T12" fmla="*/ 234 w 510"/>
                <a:gd name="T13" fmla="*/ 80 h 138"/>
                <a:gd name="T14" fmla="*/ 234 w 510"/>
                <a:gd name="T15" fmla="*/ 80 h 138"/>
                <a:gd name="T16" fmla="*/ 234 w 510"/>
                <a:gd name="T17" fmla="*/ 80 h 138"/>
                <a:gd name="T18" fmla="*/ 254 w 510"/>
                <a:gd name="T19" fmla="*/ 82 h 138"/>
                <a:gd name="T20" fmla="*/ 301 w 510"/>
                <a:gd name="T21" fmla="*/ 94 h 138"/>
                <a:gd name="T22" fmla="*/ 385 w 510"/>
                <a:gd name="T23" fmla="*/ 122 h 138"/>
                <a:gd name="T24" fmla="*/ 427 w 510"/>
                <a:gd name="T25" fmla="*/ 133 h 138"/>
                <a:gd name="T26" fmla="*/ 470 w 510"/>
                <a:gd name="T27" fmla="*/ 138 h 138"/>
                <a:gd name="T28" fmla="*/ 510 w 510"/>
                <a:gd name="T29" fmla="*/ 98 h 138"/>
                <a:gd name="T30" fmla="*/ 470 w 510"/>
                <a:gd name="T31" fmla="*/ 58 h 138"/>
                <a:gd name="T32" fmla="*/ 451 w 510"/>
                <a:gd name="T33" fmla="*/ 56 h 138"/>
                <a:gd name="T34" fmla="*/ 405 w 510"/>
                <a:gd name="T35" fmla="*/ 44 h 138"/>
                <a:gd name="T36" fmla="*/ 321 w 510"/>
                <a:gd name="T37" fmla="*/ 16 h 138"/>
                <a:gd name="T38" fmla="*/ 277 w 510"/>
                <a:gd name="T39" fmla="*/ 5 h 138"/>
                <a:gd name="T40" fmla="*/ 234 w 510"/>
                <a:gd name="T41" fmla="*/ 0 h 138"/>
                <a:gd name="T42" fmla="*/ 234 w 510"/>
                <a:gd name="T43" fmla="*/ 0 h 138"/>
                <a:gd name="T44" fmla="*/ 234 w 510"/>
                <a:gd name="T45" fmla="*/ 0 h 138"/>
                <a:gd name="T46" fmla="*/ 202 w 510"/>
                <a:gd name="T47" fmla="*/ 3 h 138"/>
                <a:gd name="T48" fmla="*/ 154 w 510"/>
                <a:gd name="T49" fmla="*/ 19 h 138"/>
                <a:gd name="T50" fmla="*/ 93 w 510"/>
                <a:gd name="T51" fmla="*/ 47 h 138"/>
                <a:gd name="T52" fmla="*/ 69 w 510"/>
                <a:gd name="T53" fmla="*/ 55 h 138"/>
                <a:gd name="T54" fmla="*/ 49 w 510"/>
                <a:gd name="T55" fmla="*/ 58 h 138"/>
                <a:gd name="T56" fmla="*/ 45 w 510"/>
                <a:gd name="T57" fmla="*/ 58 h 138"/>
                <a:gd name="T58" fmla="*/ 2 w 510"/>
                <a:gd name="T59" fmla="*/ 95 h 138"/>
                <a:gd name="T60" fmla="*/ 39 w 510"/>
                <a:gd name="T61" fmla="*/ 138 h 13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10" h="138">
                  <a:moveTo>
                    <a:pt x="39" y="138"/>
                  </a:moveTo>
                  <a:cubicBezTo>
                    <a:pt x="42" y="138"/>
                    <a:pt x="46" y="138"/>
                    <a:pt x="49" y="138"/>
                  </a:cubicBezTo>
                  <a:cubicBezTo>
                    <a:pt x="60" y="138"/>
                    <a:pt x="70" y="137"/>
                    <a:pt x="80" y="135"/>
                  </a:cubicBezTo>
                  <a:cubicBezTo>
                    <a:pt x="97" y="131"/>
                    <a:pt x="113" y="125"/>
                    <a:pt x="127" y="119"/>
                  </a:cubicBezTo>
                  <a:cubicBezTo>
                    <a:pt x="149" y="110"/>
                    <a:pt x="170" y="99"/>
                    <a:pt x="188" y="92"/>
                  </a:cubicBezTo>
                  <a:cubicBezTo>
                    <a:pt x="197" y="88"/>
                    <a:pt x="205" y="85"/>
                    <a:pt x="213" y="83"/>
                  </a:cubicBezTo>
                  <a:cubicBezTo>
                    <a:pt x="221" y="81"/>
                    <a:pt x="228" y="80"/>
                    <a:pt x="234" y="80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39" y="80"/>
                    <a:pt x="246" y="80"/>
                    <a:pt x="254" y="82"/>
                  </a:cubicBezTo>
                  <a:cubicBezTo>
                    <a:pt x="267" y="84"/>
                    <a:pt x="283" y="88"/>
                    <a:pt x="301" y="94"/>
                  </a:cubicBezTo>
                  <a:cubicBezTo>
                    <a:pt x="327" y="102"/>
                    <a:pt x="356" y="113"/>
                    <a:pt x="385" y="122"/>
                  </a:cubicBezTo>
                  <a:cubicBezTo>
                    <a:pt x="399" y="126"/>
                    <a:pt x="413" y="130"/>
                    <a:pt x="427" y="133"/>
                  </a:cubicBezTo>
                  <a:cubicBezTo>
                    <a:pt x="442" y="136"/>
                    <a:pt x="456" y="138"/>
                    <a:pt x="470" y="138"/>
                  </a:cubicBezTo>
                  <a:cubicBezTo>
                    <a:pt x="492" y="138"/>
                    <a:pt x="510" y="120"/>
                    <a:pt x="510" y="98"/>
                  </a:cubicBezTo>
                  <a:cubicBezTo>
                    <a:pt x="510" y="76"/>
                    <a:pt x="492" y="58"/>
                    <a:pt x="470" y="58"/>
                  </a:cubicBezTo>
                  <a:cubicBezTo>
                    <a:pt x="465" y="58"/>
                    <a:pt x="459" y="57"/>
                    <a:pt x="451" y="56"/>
                  </a:cubicBezTo>
                  <a:cubicBezTo>
                    <a:pt x="438" y="54"/>
                    <a:pt x="422" y="49"/>
                    <a:pt x="405" y="44"/>
                  </a:cubicBezTo>
                  <a:cubicBezTo>
                    <a:pt x="378" y="36"/>
                    <a:pt x="349" y="25"/>
                    <a:pt x="321" y="16"/>
                  </a:cubicBezTo>
                  <a:cubicBezTo>
                    <a:pt x="306" y="12"/>
                    <a:pt x="292" y="8"/>
                    <a:pt x="277" y="5"/>
                  </a:cubicBezTo>
                  <a:cubicBezTo>
                    <a:pt x="263" y="2"/>
                    <a:pt x="249" y="0"/>
                    <a:pt x="234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23" y="0"/>
                    <a:pt x="212" y="1"/>
                    <a:pt x="202" y="3"/>
                  </a:cubicBezTo>
                  <a:cubicBezTo>
                    <a:pt x="185" y="7"/>
                    <a:pt x="169" y="13"/>
                    <a:pt x="154" y="19"/>
                  </a:cubicBezTo>
                  <a:cubicBezTo>
                    <a:pt x="132" y="29"/>
                    <a:pt x="111" y="39"/>
                    <a:pt x="93" y="47"/>
                  </a:cubicBezTo>
                  <a:cubicBezTo>
                    <a:pt x="84" y="50"/>
                    <a:pt x="76" y="53"/>
                    <a:pt x="69" y="55"/>
                  </a:cubicBezTo>
                  <a:cubicBezTo>
                    <a:pt x="61" y="57"/>
                    <a:pt x="55" y="58"/>
                    <a:pt x="49" y="58"/>
                  </a:cubicBezTo>
                  <a:cubicBezTo>
                    <a:pt x="48" y="58"/>
                    <a:pt x="47" y="58"/>
                    <a:pt x="45" y="58"/>
                  </a:cubicBezTo>
                  <a:cubicBezTo>
                    <a:pt x="23" y="56"/>
                    <a:pt x="4" y="73"/>
                    <a:pt x="2" y="95"/>
                  </a:cubicBezTo>
                  <a:cubicBezTo>
                    <a:pt x="0" y="117"/>
                    <a:pt x="17" y="136"/>
                    <a:pt x="39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4" name="Freeform 52"/>
            <p:cNvSpPr/>
            <p:nvPr/>
          </p:nvSpPr>
          <p:spPr bwMode="auto">
            <a:xfrm>
              <a:off x="10785475" y="6003925"/>
              <a:ext cx="322263" cy="74612"/>
            </a:xfrm>
            <a:custGeom>
              <a:gdLst>
                <a:gd name="T0" fmla="*/ 38 w 349"/>
                <a:gd name="T1" fmla="*/ 80 h 80"/>
                <a:gd name="T2" fmla="*/ 313 w 349"/>
                <a:gd name="T3" fmla="*/ 73 h 80"/>
                <a:gd name="T4" fmla="*/ 348 w 349"/>
                <a:gd name="T5" fmla="*/ 36 h 80"/>
                <a:gd name="T6" fmla="*/ 311 w 349"/>
                <a:gd name="T7" fmla="*/ 0 h 80"/>
                <a:gd name="T8" fmla="*/ 36 w 349"/>
                <a:gd name="T9" fmla="*/ 7 h 80"/>
                <a:gd name="T10" fmla="*/ 1 w 349"/>
                <a:gd name="T11" fmla="*/ 44 h 80"/>
                <a:gd name="T12" fmla="*/ 38 w 349"/>
                <a:gd name="T13" fmla="*/ 80 h 8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80">
                  <a:moveTo>
                    <a:pt x="38" y="80"/>
                  </a:moveTo>
                  <a:cubicBezTo>
                    <a:pt x="313" y="73"/>
                    <a:pt x="313" y="73"/>
                    <a:pt x="313" y="73"/>
                  </a:cubicBezTo>
                  <a:cubicBezTo>
                    <a:pt x="333" y="72"/>
                    <a:pt x="349" y="56"/>
                    <a:pt x="348" y="36"/>
                  </a:cubicBezTo>
                  <a:cubicBezTo>
                    <a:pt x="348" y="16"/>
                    <a:pt x="331" y="0"/>
                    <a:pt x="311" y="0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16" y="8"/>
                    <a:pt x="0" y="24"/>
                    <a:pt x="1" y="44"/>
                  </a:cubicBezTo>
                  <a:cubicBezTo>
                    <a:pt x="1" y="64"/>
                    <a:pt x="18" y="80"/>
                    <a:pt x="38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5" name="Freeform 53"/>
            <p:cNvSpPr/>
            <p:nvPr/>
          </p:nvSpPr>
          <p:spPr bwMode="auto">
            <a:xfrm>
              <a:off x="8026400" y="6040438"/>
              <a:ext cx="406400" cy="84137"/>
            </a:xfrm>
            <a:custGeom>
              <a:gdLst>
                <a:gd name="T0" fmla="*/ 43 w 440"/>
                <a:gd name="T1" fmla="*/ 90 h 90"/>
                <a:gd name="T2" fmla="*/ 399 w 440"/>
                <a:gd name="T3" fmla="*/ 83 h 90"/>
                <a:gd name="T4" fmla="*/ 439 w 440"/>
                <a:gd name="T5" fmla="*/ 41 h 90"/>
                <a:gd name="T6" fmla="*/ 397 w 440"/>
                <a:gd name="T7" fmla="*/ 0 h 90"/>
                <a:gd name="T8" fmla="*/ 41 w 440"/>
                <a:gd name="T9" fmla="*/ 7 h 90"/>
                <a:gd name="T10" fmla="*/ 1 w 440"/>
                <a:gd name="T11" fmla="*/ 49 h 90"/>
                <a:gd name="T12" fmla="*/ 43 w 440"/>
                <a:gd name="T13" fmla="*/ 90 h 9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0" h="90">
                  <a:moveTo>
                    <a:pt x="43" y="90"/>
                  </a:moveTo>
                  <a:cubicBezTo>
                    <a:pt x="399" y="83"/>
                    <a:pt x="399" y="83"/>
                    <a:pt x="399" y="83"/>
                  </a:cubicBezTo>
                  <a:cubicBezTo>
                    <a:pt x="422" y="82"/>
                    <a:pt x="440" y="63"/>
                    <a:pt x="439" y="41"/>
                  </a:cubicBezTo>
                  <a:cubicBezTo>
                    <a:pt x="439" y="18"/>
                    <a:pt x="420" y="0"/>
                    <a:pt x="397" y="0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18" y="8"/>
                    <a:pt x="0" y="27"/>
                    <a:pt x="1" y="49"/>
                  </a:cubicBezTo>
                  <a:cubicBezTo>
                    <a:pt x="1" y="72"/>
                    <a:pt x="20" y="90"/>
                    <a:pt x="43" y="9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</p:grp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4891702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484400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024736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6109895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1553593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01489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3372550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591735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7369326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0604515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4538911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1" cy="6865937"/>
          </a:xfrm>
          <a:prstGeom prst="rect">
            <a:avLst/>
          </a:prstGeom>
          <a:solidFill>
            <a:srgbClr val="B0DDE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1" y="1600203"/>
            <a:ext cx="5384800" cy="452596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3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2" y="1535115"/>
            <a:ext cx="5389033" cy="639763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5" y="273051"/>
            <a:ext cx="4011084" cy="1162051"/>
          </a:xfrm>
          <a:prstGeom prst="rect">
            <a:avLst/>
          </a:prstGeom>
        </p:spPr>
        <p:txBody>
          <a:bodyPr lIns="91423" tIns="45712" rIns="91423" bIns="45712"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4" cy="4691063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</p:spPr>
        <p:txBody>
          <a:bodyPr lIns="91423" tIns="45712" rIns="91423" bIns="45712"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2017/2/21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37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2017/2/21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2364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3.png" Type="http://schemas.openxmlformats.org/officeDocument/2006/relationships/image"/><Relationship Id="rId3" Target="../charts/chart1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36678" y="128590"/>
            <a:ext cx="12571413" cy="922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grpSp>
        <p:nvGrpSpPr>
          <p:cNvPr id="7" name="组合 6"/>
          <p:cNvGrpSpPr/>
          <p:nvPr/>
        </p:nvGrpSpPr>
        <p:grpSpPr>
          <a:xfrm>
            <a:off x="8420730" y="4161262"/>
            <a:ext cx="864352" cy="950043"/>
            <a:chOff x="8432048" y="2970046"/>
            <a:chExt cx="2209800" cy="2428875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gdLst>
                <a:gd fmla="*/ 1920 w 1991" name="T0"/>
                <a:gd fmla="*/ 35 h 693" name="T1"/>
                <a:gd fmla="*/ 1902 w 1991" name="T2"/>
                <a:gd fmla="*/ 150 h 693" name="T3"/>
                <a:gd fmla="*/ 1791 w 1991" name="T4"/>
                <a:gd fmla="*/ 334 h 693" name="T5"/>
                <a:gd fmla="*/ 1461 w 1991" name="T6"/>
                <a:gd fmla="*/ 542 h 693" name="T7"/>
                <a:gd fmla="*/ 995 w 1991" name="T8"/>
                <a:gd fmla="*/ 622 h 693" name="T9"/>
                <a:gd fmla="*/ 631 w 1991" name="T10"/>
                <a:gd fmla="*/ 574 h 693" name="T11"/>
                <a:gd fmla="*/ 401 w 1991" name="T12"/>
                <a:gd fmla="*/ 484 h 693" name="T13"/>
                <a:gd fmla="*/ 158 w 1991" name="T14"/>
                <a:gd fmla="*/ 284 h 693" name="T15"/>
                <a:gd fmla="*/ 93 w 1991" name="T16"/>
                <a:gd fmla="*/ 164 h 693" name="T17"/>
                <a:gd fmla="*/ 71 w 1991" name="T18"/>
                <a:gd fmla="*/ 35 h 693" name="T19"/>
                <a:gd fmla="*/ 35 w 1991" name="T20"/>
                <a:gd fmla="*/ 0 h 693" name="T21"/>
                <a:gd fmla="*/ 0 w 1991" name="T22"/>
                <a:gd fmla="*/ 35 h 693" name="T23"/>
                <a:gd fmla="*/ 21 w 1991" name="T24"/>
                <a:gd fmla="*/ 171 h 693" name="T25"/>
                <a:gd fmla="*/ 148 w 1991" name="T26"/>
                <a:gd fmla="*/ 382 h 693" name="T27"/>
                <a:gd fmla="*/ 505 w 1991" name="T28"/>
                <a:gd fmla="*/ 608 h 693" name="T29"/>
                <a:gd fmla="*/ 995 w 1991" name="T30"/>
                <a:gd fmla="*/ 693 h 693" name="T31"/>
                <a:gd fmla="*/ 1378 w 1991" name="T32"/>
                <a:gd fmla="*/ 643 h 693" name="T33"/>
                <a:gd fmla="*/ 1623 w 1991" name="T34"/>
                <a:gd fmla="*/ 547 h 693" name="T35"/>
                <a:gd fmla="*/ 1889 w 1991" name="T36"/>
                <a:gd fmla="*/ 326 h 693" name="T37"/>
                <a:gd fmla="*/ 1964 w 1991" name="T38"/>
                <a:gd fmla="*/ 188 h 693" name="T39"/>
                <a:gd fmla="*/ 1991 w 1991" name="T40"/>
                <a:gd fmla="*/ 35 h 693" name="T41"/>
                <a:gd fmla="*/ 1955 w 1991" name="T42"/>
                <a:gd fmla="*/ 0 h 693" name="T43"/>
                <a:gd fmla="*/ 1920 w 1991" name="T44"/>
                <a:gd fmla="*/ 35 h 69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93" w="1990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gdLst>
                <a:gd fmla="*/ 0 w 614" name="T0"/>
                <a:gd fmla="*/ 195 h 195" name="T1"/>
                <a:gd fmla="*/ 288 w 614" name="T2"/>
                <a:gd fmla="*/ 3 h 195" name="T3"/>
                <a:gd fmla="*/ 614 w 614" name="T4"/>
                <a:gd fmla="*/ 195 h 195" name="T5"/>
                <a:gd fmla="*/ 0 w 614" name="T6"/>
                <a:gd fmla="*/ 195 h 1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95" w="614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gdLst>
                <a:gd fmla="*/ 0 w 418" name="T0"/>
                <a:gd fmla="*/ 0 h 133" name="T1"/>
                <a:gd fmla="*/ 196 w 418" name="T2"/>
                <a:gd fmla="*/ 131 h 133" name="T3"/>
                <a:gd fmla="*/ 418 w 418" name="T4"/>
                <a:gd fmla="*/ 0 h 133" name="T5"/>
                <a:gd fmla="*/ 0 w 418" name="T6"/>
                <a:gd fmla="*/ 0 h 1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3" w="418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gdLst>
                <a:gd fmla="*/ 355 w 394" name="T0"/>
                <a:gd fmla="*/ 300 h 671" name="T1"/>
                <a:gd fmla="*/ 268 w 394" name="T2"/>
                <a:gd fmla="*/ 652 h 671" name="T3"/>
                <a:gd fmla="*/ 39 w 394" name="T4"/>
                <a:gd fmla="*/ 371 h 671" name="T5"/>
                <a:gd fmla="*/ 126 w 394" name="T6"/>
                <a:gd fmla="*/ 19 h 671" name="T7"/>
                <a:gd fmla="*/ 355 w 394" name="T8"/>
                <a:gd fmla="*/ 300 h 6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1" w="394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gdLst>
                <a:gd fmla="*/ 83 w 1395" name="T0"/>
                <a:gd fmla="*/ 698 h 739" name="T1"/>
                <a:gd fmla="*/ 131 w 1395" name="T2"/>
                <a:gd fmla="*/ 458 h 739" name="T3"/>
                <a:gd fmla="*/ 354 w 1395" name="T4"/>
                <a:gd fmla="*/ 188 h 739" name="T5"/>
                <a:gd fmla="*/ 697 w 1395" name="T6"/>
                <a:gd fmla="*/ 83 h 739" name="T7"/>
                <a:gd fmla="*/ 937 w 1395" name="T8"/>
                <a:gd fmla="*/ 131 h 739" name="T9"/>
                <a:gd fmla="*/ 1207 w 1395" name="T10"/>
                <a:gd fmla="*/ 354 h 739" name="T11"/>
                <a:gd fmla="*/ 1312 w 1395" name="T12"/>
                <a:gd fmla="*/ 698 h 739" name="T13"/>
                <a:gd fmla="*/ 1353 w 1395" name="T14"/>
                <a:gd fmla="*/ 739 h 739" name="T15"/>
                <a:gd fmla="*/ 1395 w 1395" name="T16"/>
                <a:gd fmla="*/ 698 h 739" name="T17"/>
                <a:gd fmla="*/ 1340 w 1395" name="T18"/>
                <a:gd fmla="*/ 426 h 739" name="T19"/>
                <a:gd fmla="*/ 1087 w 1395" name="T20"/>
                <a:gd fmla="*/ 119 h 739" name="T21"/>
                <a:gd fmla="*/ 697 w 1395" name="T22"/>
                <a:gd fmla="*/ 0 h 739" name="T23"/>
                <a:gd fmla="*/ 426 w 1395" name="T24"/>
                <a:gd fmla="*/ 55 h 739" name="T25"/>
                <a:gd fmla="*/ 119 w 1395" name="T26"/>
                <a:gd fmla="*/ 308 h 739" name="T27"/>
                <a:gd fmla="*/ 0 w 1395" name="T28"/>
                <a:gd fmla="*/ 698 h 739" name="T29"/>
                <a:gd fmla="*/ 41 w 1395" name="T30"/>
                <a:gd fmla="*/ 739 h 739" name="T31"/>
                <a:gd fmla="*/ 83 w 1395" name="T32"/>
                <a:gd fmla="*/ 698 h 7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39" w="1395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gdLst>
                <a:gd fmla="*/ 175 w 302" name="T0"/>
                <a:gd fmla="*/ 41 h 596" name="T1"/>
                <a:gd fmla="*/ 175 w 302" name="T2"/>
                <a:gd fmla="*/ 59 h 596" name="T3"/>
                <a:gd fmla="*/ 181 w 302" name="T4"/>
                <a:gd fmla="*/ 189 h 596" name="T5"/>
                <a:gd fmla="*/ 218 w 302" name="T6"/>
                <a:gd fmla="*/ 385 h 596" name="T7"/>
                <a:gd fmla="*/ 257 w 302" name="T8"/>
                <a:gd fmla="*/ 374 h 596" name="T9"/>
                <a:gd fmla="*/ 228 w 302" name="T10"/>
                <a:gd fmla="*/ 344 h 596" name="T11"/>
                <a:gd fmla="*/ 70 w 302" name="T12"/>
                <a:gd fmla="*/ 485 h 596" name="T13"/>
                <a:gd fmla="*/ 37 w 302" name="T14"/>
                <a:gd fmla="*/ 508 h 596" name="T15"/>
                <a:gd fmla="*/ 31 w 302" name="T16"/>
                <a:gd fmla="*/ 511 h 596" name="T17"/>
                <a:gd fmla="*/ 30 w 302" name="T18"/>
                <a:gd fmla="*/ 512 h 596" name="T19"/>
                <a:gd fmla="*/ 40 w 302" name="T20"/>
                <a:gd fmla="*/ 531 h 596" name="T21"/>
                <a:gd fmla="*/ 31 w 302" name="T22"/>
                <a:gd fmla="*/ 511 h 596" name="T23"/>
                <a:gd fmla="*/ 30 w 302" name="T24"/>
                <a:gd fmla="*/ 512 h 596" name="T25"/>
                <a:gd fmla="*/ 40 w 302" name="T26"/>
                <a:gd fmla="*/ 531 h 596" name="T27"/>
                <a:gd fmla="*/ 31 w 302" name="T28"/>
                <a:gd fmla="*/ 511 h 596" name="T29"/>
                <a:gd fmla="*/ 9 w 302" name="T30"/>
                <a:gd fmla="*/ 566 h 596" name="T31"/>
                <a:gd fmla="*/ 64 w 302" name="T32"/>
                <a:gd fmla="*/ 587 h 596" name="T33"/>
                <a:gd fmla="*/ 120 w 302" name="T34"/>
                <a:gd fmla="*/ 551 h 596" name="T35"/>
                <a:gd fmla="*/ 287 w 302" name="T36"/>
                <a:gd fmla="*/ 403 h 596" name="T37"/>
                <a:gd fmla="*/ 297 w 302" name="T38"/>
                <a:gd fmla="*/ 362 h 596" name="T39"/>
                <a:gd fmla="*/ 264 w 302" name="T40"/>
                <a:gd fmla="*/ 180 h 596" name="T41"/>
                <a:gd fmla="*/ 258 w 302" name="T42"/>
                <a:gd fmla="*/ 59 h 596" name="T43"/>
                <a:gd fmla="*/ 258 w 302" name="T44"/>
                <a:gd fmla="*/ 47 h 596" name="T45"/>
                <a:gd fmla="*/ 258 w 302" name="T46"/>
                <a:gd fmla="*/ 44 h 596" name="T47"/>
                <a:gd fmla="*/ 258 w 302" name="T48"/>
                <a:gd fmla="*/ 44 h 596" name="T49"/>
                <a:gd fmla="*/ 258 w 302" name="T50"/>
                <a:gd fmla="*/ 43 h 596" name="T51"/>
                <a:gd fmla="*/ 255 w 302" name="T52"/>
                <a:gd fmla="*/ 43 h 596" name="T53"/>
                <a:gd fmla="*/ 258 w 302" name="T54"/>
                <a:gd fmla="*/ 43 h 596" name="T55"/>
                <a:gd fmla="*/ 258 w 302" name="T56"/>
                <a:gd fmla="*/ 43 h 596" name="T57"/>
                <a:gd fmla="*/ 255 w 302" name="T58"/>
                <a:gd fmla="*/ 43 h 596" name="T59"/>
                <a:gd fmla="*/ 258 w 302" name="T60"/>
                <a:gd fmla="*/ 43 h 596" name="T61"/>
                <a:gd fmla="*/ 218 w 302" name="T62"/>
                <a:gd fmla="*/ 1 h 596" name="T63"/>
                <a:gd fmla="*/ 175 w 302" name="T64"/>
                <a:gd fmla="*/ 41 h 59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596" w="302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gdLst>
                <a:gd fmla="*/ 347 w 374" name="T0"/>
                <a:gd fmla="*/ 358 h 667" name="T1"/>
                <a:gd fmla="*/ 138 w 374" name="T2"/>
                <a:gd fmla="*/ 653 h 667" name="T3"/>
                <a:gd fmla="*/ 27 w 374" name="T4"/>
                <a:gd fmla="*/ 309 h 667" name="T5"/>
                <a:gd fmla="*/ 236 w 374" name="T6"/>
                <a:gd fmla="*/ 13 h 667" name="T7"/>
                <a:gd fmla="*/ 347 w 374" name="T8"/>
                <a:gd fmla="*/ 358 h 6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7" w="374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gdLst>
                <a:gd fmla="*/ 165 w 299" name="T0"/>
                <a:gd fmla="*/ 641 h 724" name="T1"/>
                <a:gd fmla="*/ 151 w 299" name="T2"/>
                <a:gd fmla="*/ 637 h 724" name="T3"/>
                <a:gd fmla="*/ 139 w 299" name="T4"/>
                <a:gd fmla="*/ 628 h 724" name="T5"/>
                <a:gd fmla="*/ 117 w 299" name="T6"/>
                <a:gd fmla="*/ 601 h 724" name="T7"/>
                <a:gd fmla="*/ 90 w 299" name="T8"/>
                <a:gd fmla="*/ 529 h 724" name="T9"/>
                <a:gd fmla="*/ 80 w 299" name="T10"/>
                <a:gd fmla="*/ 431 h 724" name="T11"/>
                <a:gd fmla="*/ 87 w 299" name="T12"/>
                <a:gd fmla="*/ 342 h 724" name="T13"/>
                <a:gd fmla="*/ 115 w 299" name="T14"/>
                <a:gd fmla="*/ 233 h 724" name="T15"/>
                <a:gd fmla="*/ 145 w 299" name="T16"/>
                <a:gd fmla="*/ 165 h 724" name="T17"/>
                <a:gd fmla="*/ 172 w 299" name="T18"/>
                <a:gd fmla="*/ 127 h 724" name="T19"/>
                <a:gd fmla="*/ 211 w 299" name="T20"/>
                <a:gd fmla="*/ 90 h 724" name="T21"/>
                <a:gd fmla="*/ 229 w 299" name="T22"/>
                <a:gd fmla="*/ 82 h 724" name="T23"/>
                <a:gd fmla="*/ 244 w 299" name="T24"/>
                <a:gd fmla="*/ 80 h 724" name="T25"/>
                <a:gd fmla="*/ 250 w 299" name="T26"/>
                <a:gd fmla="*/ 80 h 724" name="T27"/>
                <a:gd fmla="*/ 296 w 299" name="T28"/>
                <a:gd fmla="*/ 47 h 724" name="T29"/>
                <a:gd fmla="*/ 262 w 299" name="T30"/>
                <a:gd fmla="*/ 1 h 724" name="T31"/>
                <a:gd fmla="*/ 244 w 299" name="T32"/>
                <a:gd fmla="*/ 0 h 724" name="T33"/>
                <a:gd fmla="*/ 198 w 299" name="T34"/>
                <a:gd fmla="*/ 8 h 724" name="T35"/>
                <a:gd fmla="*/ 163 w 299" name="T36"/>
                <a:gd fmla="*/ 26 h 724" name="T37"/>
                <a:gd fmla="*/ 109 w 299" name="T38"/>
                <a:gd fmla="*/ 77 h 724" name="T39"/>
                <a:gd fmla="*/ 46 w 299" name="T40"/>
                <a:gd fmla="*/ 188 h 724" name="T41"/>
                <a:gd fmla="*/ 8 w 299" name="T42"/>
                <a:gd fmla="*/ 330 h 724" name="T43"/>
                <a:gd fmla="*/ 0 w 299" name="T44"/>
                <a:gd fmla="*/ 431 h 724" name="T45"/>
                <a:gd fmla="*/ 9 w 299" name="T46"/>
                <a:gd fmla="*/ 533 h 724" name="T47"/>
                <a:gd fmla="*/ 28 w 299" name="T48"/>
                <a:gd fmla="*/ 599 h 724" name="T49"/>
                <a:gd fmla="*/ 75 w 299" name="T50"/>
                <a:gd fmla="*/ 678 h 724" name="T51"/>
                <a:gd fmla="*/ 110 w 299" name="T52"/>
                <a:gd fmla="*/ 706 h 724" name="T53"/>
                <a:gd fmla="*/ 153 w 299" name="T54"/>
                <a:gd fmla="*/ 720 h 724" name="T55"/>
                <a:gd fmla="*/ 198 w 299" name="T56"/>
                <a:gd fmla="*/ 687 h 724" name="T57"/>
                <a:gd fmla="*/ 165 w 299" name="T58"/>
                <a:gd fmla="*/ 641 h 724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24" w="299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gdLst>
                <a:gd fmla="*/ 44 w 267" name="T0"/>
                <a:gd fmla="*/ 80 h 728" name="T1"/>
                <a:gd fmla="*/ 47 w 267" name="T2"/>
                <a:gd fmla="*/ 80 h 728" name="T3"/>
                <a:gd fmla="*/ 65 w 267" name="T4"/>
                <a:gd fmla="*/ 83 h 728" name="T5"/>
                <a:gd fmla="*/ 83 w 267" name="T6"/>
                <a:gd fmla="*/ 94 h 728" name="T7"/>
                <a:gd fmla="*/ 117 w 267" name="T8"/>
                <a:gd fmla="*/ 130 h 728" name="T9"/>
                <a:gd fmla="*/ 162 w 267" name="T10"/>
                <a:gd fmla="*/ 225 h 728" name="T11"/>
                <a:gd fmla="*/ 185 w 267" name="T12"/>
                <a:gd fmla="*/ 355 h 728" name="T13"/>
                <a:gd fmla="*/ 187 w 267" name="T14"/>
                <a:gd fmla="*/ 396 h 728" name="T15"/>
                <a:gd fmla="*/ 177 w 267" name="T16"/>
                <a:gd fmla="*/ 500 h 728" name="T17"/>
                <a:gd fmla="*/ 158 w 267" name="T18"/>
                <a:gd fmla="*/ 564 h 728" name="T19"/>
                <a:gd fmla="*/ 140 w 267" name="T20"/>
                <a:gd fmla="*/ 601 h 728" name="T21"/>
                <a:gd fmla="*/ 110 w 267" name="T22"/>
                <a:gd fmla="*/ 636 h 728" name="T23"/>
                <a:gd fmla="*/ 96 w 267" name="T24"/>
                <a:gd fmla="*/ 644 h 728" name="T25"/>
                <a:gd fmla="*/ 83 w 267" name="T26"/>
                <a:gd fmla="*/ 647 h 728" name="T27"/>
                <a:gd fmla="*/ 45 w 267" name="T28"/>
                <a:gd fmla="*/ 689 h 728" name="T29"/>
                <a:gd fmla="*/ 88 w 267" name="T30"/>
                <a:gd fmla="*/ 726 h 728" name="T31"/>
                <a:gd fmla="*/ 131 w 267" name="T32"/>
                <a:gd fmla="*/ 715 h 728" name="T33"/>
                <a:gd fmla="*/ 164 w 267" name="T34"/>
                <a:gd fmla="*/ 695 h 728" name="T35"/>
                <a:gd fmla="*/ 209 w 267" name="T36"/>
                <a:gd fmla="*/ 641 h 728" name="T37"/>
                <a:gd fmla="*/ 252 w 267" name="T38"/>
                <a:gd fmla="*/ 532 h 728" name="T39"/>
                <a:gd fmla="*/ 267 w 267" name="T40"/>
                <a:gd fmla="*/ 396 h 728" name="T41"/>
                <a:gd fmla="*/ 265 w 267" name="T42"/>
                <a:gd fmla="*/ 350 h 728" name="T43"/>
                <a:gd fmla="*/ 243 w 267" name="T44"/>
                <a:gd fmla="*/ 219 h 728" name="T45"/>
                <a:gd fmla="*/ 212 w 267" name="T46"/>
                <a:gd fmla="*/ 135 h 728" name="T47"/>
                <a:gd fmla="*/ 181 w 267" name="T48"/>
                <a:gd fmla="*/ 83 h 728" name="T49"/>
                <a:gd fmla="*/ 123 w 267" name="T50"/>
                <a:gd fmla="*/ 24 h 728" name="T51"/>
                <a:gd fmla="*/ 87 w 267" name="T52"/>
                <a:gd fmla="*/ 6 h 728" name="T53"/>
                <a:gd fmla="*/ 47 w 267" name="T54"/>
                <a:gd fmla="*/ 0 h 728" name="T55"/>
                <a:gd fmla="*/ 39 w 267" name="T56"/>
                <a:gd fmla="*/ 0 h 728" name="T57"/>
                <a:gd fmla="*/ 2 w 267" name="T58"/>
                <a:gd fmla="*/ 43 h 728" name="T59"/>
                <a:gd fmla="*/ 44 w 267" name="T60"/>
                <a:gd fmla="*/ 80 h 72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728" w="267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gdLst>
                <a:gd fmla="*/ 1 w 84" name="T0"/>
                <a:gd fmla="*/ 126 h 325" name="T1"/>
                <a:gd fmla="*/ 0 w 84" name="T2"/>
                <a:gd fmla="*/ 279 h 325" name="T3"/>
                <a:gd fmla="*/ 1 w 84" name="T4"/>
                <a:gd fmla="*/ 289 h 325" name="T5"/>
                <a:gd fmla="*/ 1 w 84" name="T6"/>
                <a:gd fmla="*/ 293 h 325" name="T7"/>
                <a:gd fmla="*/ 3 w 84" name="T8"/>
                <a:gd fmla="*/ 299 h 325" name="T9"/>
                <a:gd fmla="*/ 7 w 84" name="T10"/>
                <a:gd fmla="*/ 307 h 325" name="T11"/>
                <a:gd fmla="*/ 21 w 84" name="T12"/>
                <a:gd fmla="*/ 320 h 325" name="T13"/>
                <a:gd fmla="*/ 41 w 84" name="T14"/>
                <a:gd fmla="*/ 325 h 325" name="T15"/>
                <a:gd fmla="*/ 64 w 84" name="T16"/>
                <a:gd fmla="*/ 317 h 325" name="T17"/>
                <a:gd fmla="*/ 76 w 84" name="T18"/>
                <a:gd fmla="*/ 303 h 325" name="T19"/>
                <a:gd fmla="*/ 80 w 84" name="T20"/>
                <a:gd fmla="*/ 294 h 325" name="T21"/>
                <a:gd fmla="*/ 48 w 84" name="T22"/>
                <a:gd fmla="*/ 246 h 325" name="T23"/>
                <a:gd fmla="*/ 38 w 84" name="T24"/>
                <a:gd fmla="*/ 285 h 325" name="T25"/>
                <a:gd fmla="*/ 1 w 84" name="T26"/>
                <a:gd fmla="*/ 278 h 325" name="T27"/>
                <a:gd fmla="*/ 2 w 84" name="T28"/>
                <a:gd fmla="*/ 276 h 325" name="T29"/>
                <a:gd fmla="*/ 2 w 84" name="T30"/>
                <a:gd fmla="*/ 274 h 325" name="T31"/>
                <a:gd fmla="*/ 39 w 84" name="T32"/>
                <a:gd fmla="*/ 285 h 325" name="T33"/>
                <a:gd fmla="*/ 40 w 84" name="T34"/>
                <a:gd fmla="*/ 285 h 325" name="T35"/>
                <a:gd fmla="*/ 2 w 84" name="T36"/>
                <a:gd fmla="*/ 274 h 325" name="T37"/>
                <a:gd fmla="*/ 3 w 84" name="T38"/>
                <a:gd fmla="*/ 271 h 325" name="T39"/>
                <a:gd fmla="*/ 5 w 84" name="T40"/>
                <a:gd fmla="*/ 267 h 325" name="T41"/>
                <a:gd fmla="*/ 40 w 84" name="T42"/>
                <a:gd fmla="*/ 285 h 325" name="T43"/>
                <a:gd fmla="*/ 40 w 84" name="T44"/>
                <a:gd fmla="*/ 285 h 325" name="T45"/>
                <a:gd fmla="*/ 5 w 84" name="T46"/>
                <a:gd fmla="*/ 267 h 325" name="T47"/>
                <a:gd fmla="*/ 8 w 84" name="T48"/>
                <a:gd fmla="*/ 263 h 325" name="T49"/>
                <a:gd fmla="*/ 11 w 84" name="T50"/>
                <a:gd fmla="*/ 258 h 325" name="T51"/>
                <a:gd fmla="*/ 40 w 84" name="T52"/>
                <a:gd fmla="*/ 285 h 325" name="T53"/>
                <a:gd fmla="*/ 40 w 84" name="T54"/>
                <a:gd fmla="*/ 285 h 325" name="T55"/>
                <a:gd fmla="*/ 11 w 84" name="T56"/>
                <a:gd fmla="*/ 258 h 325" name="T57"/>
                <a:gd fmla="*/ 21 w 84" name="T58"/>
                <a:gd fmla="*/ 250 h 325" name="T59"/>
                <a:gd fmla="*/ 30 w 84" name="T60"/>
                <a:gd fmla="*/ 247 h 325" name="T61"/>
                <a:gd fmla="*/ 40 w 84" name="T62"/>
                <a:gd fmla="*/ 285 h 325" name="T63"/>
                <a:gd fmla="*/ 41 w 84" name="T64"/>
                <a:gd fmla="*/ 285 h 325" name="T65"/>
                <a:gd fmla="*/ 30 w 84" name="T66"/>
                <a:gd fmla="*/ 247 h 325" name="T67"/>
                <a:gd fmla="*/ 41 w 84" name="T68"/>
                <a:gd fmla="*/ 245 h 325" name="T69"/>
                <a:gd fmla="*/ 51 w 84" name="T70"/>
                <a:gd fmla="*/ 247 h 325" name="T71"/>
                <a:gd fmla="*/ 41 w 84" name="T72"/>
                <a:gd fmla="*/ 285 h 325" name="T73"/>
                <a:gd fmla="*/ 41 w 84" name="T74"/>
                <a:gd fmla="*/ 285 h 325" name="T75"/>
                <a:gd fmla="*/ 51 w 84" name="T76"/>
                <a:gd fmla="*/ 247 h 325" name="T77"/>
                <a:gd fmla="*/ 65 w 84" name="T78"/>
                <a:gd fmla="*/ 254 h 325" name="T79"/>
                <a:gd fmla="*/ 72 w 84" name="T80"/>
                <a:gd fmla="*/ 261 h 325" name="T81"/>
                <a:gd fmla="*/ 41 w 84" name="T82"/>
                <a:gd fmla="*/ 285 h 325" name="T83"/>
                <a:gd fmla="*/ 41 w 84" name="T84"/>
                <a:gd fmla="*/ 285 h 325" name="T85"/>
                <a:gd fmla="*/ 72 w 84" name="T86"/>
                <a:gd fmla="*/ 261 h 325" name="T87"/>
                <a:gd fmla="*/ 77 w 84" name="T88"/>
                <a:gd fmla="*/ 270 h 325" name="T89"/>
                <a:gd fmla="*/ 79 w 84" name="T90"/>
                <a:gd fmla="*/ 274 h 325" name="T91"/>
                <a:gd fmla="*/ 41 w 84" name="T92"/>
                <a:gd fmla="*/ 285 h 325" name="T93"/>
                <a:gd fmla="*/ 42 w 84" name="T94"/>
                <a:gd fmla="*/ 285 h 325" name="T95"/>
                <a:gd fmla="*/ 79 w 84" name="T96"/>
                <a:gd fmla="*/ 274 h 325" name="T97"/>
                <a:gd fmla="*/ 80 w 84" name="T98"/>
                <a:gd fmla="*/ 278 h 325" name="T99"/>
                <a:gd fmla="*/ 80 w 84" name="T100"/>
                <a:gd fmla="*/ 281 h 325" name="T101"/>
                <a:gd fmla="*/ 45 w 84" name="T102"/>
                <a:gd fmla="*/ 284 h 325" name="T103"/>
                <a:gd fmla="*/ 58 w 84" name="T104"/>
                <a:gd fmla="*/ 283 h 325" name="T105"/>
                <a:gd fmla="*/ 80 w 84" name="T106"/>
                <a:gd fmla="*/ 281 h 325" name="T107"/>
                <a:gd fmla="*/ 80 w 84" name="T108"/>
                <a:gd fmla="*/ 282 h 325" name="T109"/>
                <a:gd fmla="*/ 80 w 84" name="T110"/>
                <a:gd fmla="*/ 282 h 325" name="T111"/>
                <a:gd fmla="*/ 80 w 84" name="T112"/>
                <a:gd fmla="*/ 282 h 325" name="T113"/>
                <a:gd fmla="*/ 80 w 84" name="T114"/>
                <a:gd fmla="*/ 279 h 325" name="T115"/>
                <a:gd fmla="*/ 81 w 84" name="T116"/>
                <a:gd fmla="*/ 126 h 325" name="T117"/>
                <a:gd fmla="*/ 82 w 84" name="T118"/>
                <a:gd fmla="*/ 48 h 325" name="T119"/>
                <a:gd fmla="*/ 42 w 84" name="T120"/>
                <a:gd fmla="*/ 1 h 32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25" w="84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gdLst>
                <a:gd fmla="*/ 46 w 145" name="T0"/>
                <a:gd fmla="*/ 102 h 141" name="T1"/>
                <a:gd fmla="*/ 76 w 145" name="T2"/>
                <a:gd fmla="*/ 129 h 141" name="T3"/>
                <a:gd fmla="*/ 83 w 145" name="T4"/>
                <a:gd fmla="*/ 135 h 141" name="T5"/>
                <a:gd fmla="*/ 93 w 145" name="T6"/>
                <a:gd fmla="*/ 139 h 141" name="T7"/>
                <a:gd fmla="*/ 118 w 145" name="T8"/>
                <a:gd fmla="*/ 138 h 141" name="T9"/>
                <a:gd fmla="*/ 137 w 145" name="T10"/>
                <a:gd fmla="*/ 124 h 141" name="T11"/>
                <a:gd fmla="*/ 145 w 145" name="T12"/>
                <a:gd fmla="*/ 101 h 141" name="T13"/>
                <a:gd fmla="*/ 143 w 145" name="T14"/>
                <a:gd fmla="*/ 88 h 141" name="T15"/>
                <a:gd fmla="*/ 67 w 145" name="T16"/>
                <a:gd fmla="*/ 113 h 141" name="T17"/>
                <a:gd fmla="*/ 66 w 145" name="T18"/>
                <a:gd fmla="*/ 110 h 141" name="T19"/>
                <a:gd fmla="*/ 104 w 145" name="T20"/>
                <a:gd fmla="*/ 101 h 141" name="T21"/>
                <a:gd fmla="*/ 105 w 145" name="T22"/>
                <a:gd fmla="*/ 101 h 141" name="T23"/>
                <a:gd fmla="*/ 66 w 145" name="T24"/>
                <a:gd fmla="*/ 110 h 141" name="T25"/>
                <a:gd fmla="*/ 65 w 145" name="T26"/>
                <a:gd fmla="*/ 101 h 141" name="T27"/>
                <a:gd fmla="*/ 67 w 145" name="T28"/>
                <a:gd fmla="*/ 88 h 141" name="T29"/>
                <a:gd fmla="*/ 105 w 145" name="T30"/>
                <a:gd fmla="*/ 101 h 141" name="T31"/>
                <a:gd fmla="*/ 105 w 145" name="T32"/>
                <a:gd fmla="*/ 101 h 141" name="T33"/>
                <a:gd fmla="*/ 67 w 145" name="T34"/>
                <a:gd fmla="*/ 88 h 141" name="T35"/>
                <a:gd fmla="*/ 73 w 145" name="T36"/>
                <a:gd fmla="*/ 76 h 141" name="T37"/>
                <a:gd fmla="*/ 81 w 145" name="T38"/>
                <a:gd fmla="*/ 69 h 141" name="T39"/>
                <a:gd fmla="*/ 105 w 145" name="T40"/>
                <a:gd fmla="*/ 101 h 141" name="T41"/>
                <a:gd fmla="*/ 105 w 145" name="T42"/>
                <a:gd fmla="*/ 101 h 141" name="T43"/>
                <a:gd fmla="*/ 81 w 145" name="T44"/>
                <a:gd fmla="*/ 69 h 141" name="T45"/>
                <a:gd fmla="*/ 94 w 145" name="T46"/>
                <a:gd fmla="*/ 62 h 141" name="T47"/>
                <a:gd fmla="*/ 105 w 145" name="T48"/>
                <a:gd fmla="*/ 61 h 141" name="T49"/>
                <a:gd fmla="*/ 105 w 145" name="T50"/>
                <a:gd fmla="*/ 101 h 141" name="T51"/>
                <a:gd fmla="*/ 105 w 145" name="T52"/>
                <a:gd fmla="*/ 100 h 141" name="T53"/>
                <a:gd fmla="*/ 105 w 145" name="T54"/>
                <a:gd fmla="*/ 61 h 141" name="T55"/>
                <a:gd fmla="*/ 116 w 145" name="T56"/>
                <a:gd fmla="*/ 62 h 141" name="T57"/>
                <a:gd fmla="*/ 121 w 145" name="T58"/>
                <a:gd fmla="*/ 64 h 141" name="T59"/>
                <a:gd fmla="*/ 105 w 145" name="T60"/>
                <a:gd fmla="*/ 100 h 141" name="T61"/>
                <a:gd fmla="*/ 105 w 145" name="T62"/>
                <a:gd fmla="*/ 99 h 141" name="T63"/>
                <a:gd fmla="*/ 121 w 145" name="T64"/>
                <a:gd fmla="*/ 64 h 141" name="T65"/>
                <a:gd fmla="*/ 125 w 145" name="T66"/>
                <a:gd fmla="*/ 66 h 141" name="T67"/>
                <a:gd fmla="*/ 128 w 145" name="T68"/>
                <a:gd fmla="*/ 68 h 141" name="T69"/>
                <a:gd fmla="*/ 109 w 145" name="T70"/>
                <a:gd fmla="*/ 93 h 141" name="T71"/>
                <a:gd fmla="*/ 118 w 145" name="T72"/>
                <a:gd fmla="*/ 81 h 141" name="T73"/>
                <a:gd fmla="*/ 128 w 145" name="T74"/>
                <a:gd fmla="*/ 68 h 141" name="T75"/>
                <a:gd fmla="*/ 128 w 145" name="T76"/>
                <a:gd fmla="*/ 68 h 141" name="T77"/>
                <a:gd fmla="*/ 128 w 145" name="T78"/>
                <a:gd fmla="*/ 68 h 141" name="T79"/>
                <a:gd fmla="*/ 125 w 145" name="T80"/>
                <a:gd fmla="*/ 72 h 141" name="T81"/>
                <a:gd fmla="*/ 127 w 145" name="T82"/>
                <a:gd fmla="*/ 67 h 141" name="T83"/>
                <a:gd fmla="*/ 90 w 145" name="T84"/>
                <a:gd fmla="*/ 33 h 141" name="T85"/>
                <a:gd fmla="*/ 73 w 145" name="T86"/>
                <a:gd fmla="*/ 17 h 141" name="T87"/>
                <a:gd fmla="*/ 15 w 145" name="T88"/>
                <a:gd fmla="*/ 17 h 141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41" w="145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741438" y="4674064"/>
            <a:ext cx="1619251" cy="1779587"/>
            <a:chOff x="2195512" y="6935788"/>
            <a:chExt cx="1619251" cy="1779587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gdLst>
                <a:gd fmla="*/ 1407 w 1459" name="T0"/>
                <a:gd fmla="*/ 26 h 508" name="T1"/>
                <a:gd fmla="*/ 1394 w 1459" name="T2"/>
                <a:gd fmla="*/ 110 h 508" name="T3"/>
                <a:gd fmla="*/ 1312 w 1459" name="T4"/>
                <a:gd fmla="*/ 244 h 508" name="T5"/>
                <a:gd fmla="*/ 1070 w 1459" name="T6"/>
                <a:gd fmla="*/ 397 h 508" name="T7"/>
                <a:gd fmla="*/ 729 w 1459" name="T8"/>
                <a:gd fmla="*/ 456 h 508" name="T9"/>
                <a:gd fmla="*/ 462 w 1459" name="T10"/>
                <a:gd fmla="*/ 421 h 508" name="T11"/>
                <a:gd fmla="*/ 164 w 1459" name="T12"/>
                <a:gd fmla="*/ 262 h 508" name="T13"/>
                <a:gd fmla="*/ 81 w 1459" name="T14"/>
                <a:gd fmla="*/ 150 h 508" name="T15"/>
                <a:gd fmla="*/ 52 w 1459" name="T16"/>
                <a:gd fmla="*/ 26 h 508" name="T17"/>
                <a:gd fmla="*/ 26 w 1459" name="T18"/>
                <a:gd fmla="*/ 0 h 508" name="T19"/>
                <a:gd fmla="*/ 0 w 1459" name="T20"/>
                <a:gd fmla="*/ 26 h 508" name="T21"/>
                <a:gd fmla="*/ 15 w 1459" name="T22"/>
                <a:gd fmla="*/ 125 h 508" name="T23"/>
                <a:gd fmla="*/ 109 w 1459" name="T24"/>
                <a:gd fmla="*/ 280 h 508" name="T25"/>
                <a:gd fmla="*/ 370 w 1459" name="T26"/>
                <a:gd fmla="*/ 446 h 508" name="T27"/>
                <a:gd fmla="*/ 729 w 1459" name="T28"/>
                <a:gd fmla="*/ 508 h 508" name="T29"/>
                <a:gd fmla="*/ 1010 w 1459" name="T30"/>
                <a:gd fmla="*/ 471 h 508" name="T31"/>
                <a:gd fmla="*/ 1331 w 1459" name="T32"/>
                <a:gd fmla="*/ 299 h 508" name="T33"/>
                <a:gd fmla="*/ 1425 w 1459" name="T34"/>
                <a:gd fmla="*/ 172 h 508" name="T35"/>
                <a:gd fmla="*/ 1459 w 1459" name="T36"/>
                <a:gd fmla="*/ 26 h 508" name="T37"/>
                <a:gd fmla="*/ 1433 w 1459" name="T38"/>
                <a:gd fmla="*/ 0 h 508" name="T39"/>
                <a:gd fmla="*/ 1407 w 1459" name="T40"/>
                <a:gd fmla="*/ 26 h 50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08" w="1459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gdLst>
                <a:gd fmla="*/ 0 w 450" name="T0"/>
                <a:gd fmla="*/ 142 h 142" name="T1"/>
                <a:gd fmla="*/ 211 w 450" name="T2"/>
                <a:gd fmla="*/ 2 h 142" name="T3"/>
                <a:gd fmla="*/ 450 w 450" name="T4"/>
                <a:gd fmla="*/ 142 h 142" name="T5"/>
                <a:gd fmla="*/ 0 w 450" name="T6"/>
                <a:gd fmla="*/ 142 h 14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2" w="450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gdLst>
                <a:gd fmla="*/ 0 w 306" name="T0"/>
                <a:gd fmla="*/ 0 h 97" name="T1"/>
                <a:gd fmla="*/ 143 w 306" name="T2"/>
                <a:gd fmla="*/ 96 h 97" name="T3"/>
                <a:gd fmla="*/ 306 w 306" name="T4"/>
                <a:gd fmla="*/ 0 h 97" name="T5"/>
                <a:gd fmla="*/ 0 w 306" name="T6"/>
                <a:gd fmla="*/ 0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306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gdLst>
                <a:gd fmla="*/ 260 w 289" name="T0"/>
                <a:gd fmla="*/ 220 h 492" name="T1"/>
                <a:gd fmla="*/ 196 w 289" name="T2"/>
                <a:gd fmla="*/ 478 h 492" name="T3"/>
                <a:gd fmla="*/ 29 w 289" name="T4"/>
                <a:gd fmla="*/ 272 h 492" name="T5"/>
                <a:gd fmla="*/ 93 w 289" name="T6"/>
                <a:gd fmla="*/ 14 h 492" name="T7"/>
                <a:gd fmla="*/ 260 w 289" name="T8"/>
                <a:gd fmla="*/ 220 h 4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2" w="289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gdLst>
                <a:gd fmla="*/ 61 w 1023" name="T0"/>
                <a:gd fmla="*/ 511 h 541" name="T1"/>
                <a:gd fmla="*/ 97 w 1023" name="T2"/>
                <a:gd fmla="*/ 336 h 541" name="T3"/>
                <a:gd fmla="*/ 260 w 1023" name="T4"/>
                <a:gd fmla="*/ 138 h 541" name="T5"/>
                <a:gd fmla="*/ 512 w 1023" name="T6"/>
                <a:gd fmla="*/ 61 h 541" name="T7"/>
                <a:gd fmla="*/ 687 w 1023" name="T8"/>
                <a:gd fmla="*/ 96 h 541" name="T9"/>
                <a:gd fmla="*/ 885 w 1023" name="T10"/>
                <a:gd fmla="*/ 259 h 541" name="T11"/>
                <a:gd fmla="*/ 962 w 1023" name="T12"/>
                <a:gd fmla="*/ 511 h 541" name="T13"/>
                <a:gd fmla="*/ 992 w 1023" name="T14"/>
                <a:gd fmla="*/ 541 h 541" name="T15"/>
                <a:gd fmla="*/ 1023 w 1023" name="T16"/>
                <a:gd fmla="*/ 511 h 541" name="T17"/>
                <a:gd fmla="*/ 983 w 1023" name="T18"/>
                <a:gd fmla="*/ 312 h 541" name="T19"/>
                <a:gd fmla="*/ 797 w 1023" name="T20"/>
                <a:gd fmla="*/ 87 h 541" name="T21"/>
                <a:gd fmla="*/ 512 w 1023" name="T22"/>
                <a:gd fmla="*/ 0 h 541" name="T23"/>
                <a:gd fmla="*/ 313 w 1023" name="T24"/>
                <a:gd fmla="*/ 40 h 541" name="T25"/>
                <a:gd fmla="*/ 88 w 1023" name="T26"/>
                <a:gd fmla="*/ 225 h 541" name="T27"/>
                <a:gd fmla="*/ 0 w 1023" name="T28"/>
                <a:gd fmla="*/ 511 h 541" name="T29"/>
                <a:gd fmla="*/ 31 w 1023" name="T30"/>
                <a:gd fmla="*/ 541 h 541" name="T31"/>
                <a:gd fmla="*/ 61 w 1023" name="T32"/>
                <a:gd fmla="*/ 511 h 54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1" w="1023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gdLst>
                <a:gd fmla="*/ 128 w 221" name="T0"/>
                <a:gd fmla="*/ 30 h 437" name="T1"/>
                <a:gd fmla="*/ 128 w 221" name="T2"/>
                <a:gd fmla="*/ 43 h 437" name="T3"/>
                <a:gd fmla="*/ 132 w 221" name="T4"/>
                <a:gd fmla="*/ 138 h 437" name="T5"/>
                <a:gd fmla="*/ 159 w 221" name="T6"/>
                <a:gd fmla="*/ 282 h 437" name="T7"/>
                <a:gd fmla="*/ 188 w 221" name="T8"/>
                <a:gd fmla="*/ 274 h 437" name="T9"/>
                <a:gd fmla="*/ 167 w 221" name="T10"/>
                <a:gd fmla="*/ 252 h 437" name="T11"/>
                <a:gd fmla="*/ 51 w 221" name="T12"/>
                <a:gd fmla="*/ 355 h 437" name="T13"/>
                <a:gd fmla="*/ 27 w 221" name="T14"/>
                <a:gd fmla="*/ 372 h 437" name="T15"/>
                <a:gd fmla="*/ 22 w 221" name="T16"/>
                <a:gd fmla="*/ 374 h 437" name="T17"/>
                <a:gd fmla="*/ 22 w 221" name="T18"/>
                <a:gd fmla="*/ 375 h 437" name="T19"/>
                <a:gd fmla="*/ 29 w 221" name="T20"/>
                <a:gd fmla="*/ 389 h 437" name="T21"/>
                <a:gd fmla="*/ 22 w 221" name="T22"/>
                <a:gd fmla="*/ 374 h 437" name="T23"/>
                <a:gd fmla="*/ 22 w 221" name="T24"/>
                <a:gd fmla="*/ 375 h 437" name="T25"/>
                <a:gd fmla="*/ 29 w 221" name="T26"/>
                <a:gd fmla="*/ 389 h 437" name="T27"/>
                <a:gd fmla="*/ 22 w 221" name="T28"/>
                <a:gd fmla="*/ 374 h 437" name="T29"/>
                <a:gd fmla="*/ 6 w 221" name="T30"/>
                <a:gd fmla="*/ 414 h 437" name="T31"/>
                <a:gd fmla="*/ 46 w 221" name="T32"/>
                <a:gd fmla="*/ 430 h 437" name="T33"/>
                <a:gd fmla="*/ 87 w 221" name="T34"/>
                <a:gd fmla="*/ 404 h 437" name="T35"/>
                <a:gd fmla="*/ 210 w 221" name="T36"/>
                <a:gd fmla="*/ 295 h 437" name="T37"/>
                <a:gd fmla="*/ 217 w 221" name="T38"/>
                <a:gd fmla="*/ 265 h 437" name="T39"/>
                <a:gd fmla="*/ 193 w 221" name="T40"/>
                <a:gd fmla="*/ 132 h 437" name="T41"/>
                <a:gd fmla="*/ 188 w 221" name="T42"/>
                <a:gd fmla="*/ 43 h 437" name="T43"/>
                <a:gd fmla="*/ 188 w 221" name="T44"/>
                <a:gd fmla="*/ 34 h 437" name="T45"/>
                <a:gd fmla="*/ 188 w 221" name="T46"/>
                <a:gd fmla="*/ 32 h 437" name="T47"/>
                <a:gd fmla="*/ 188 w 221" name="T48"/>
                <a:gd fmla="*/ 32 h 437" name="T49"/>
                <a:gd fmla="*/ 188 w 221" name="T50"/>
                <a:gd fmla="*/ 32 h 437" name="T51"/>
                <a:gd fmla="*/ 186 w 221" name="T52"/>
                <a:gd fmla="*/ 32 h 437" name="T53"/>
                <a:gd fmla="*/ 188 w 221" name="T54"/>
                <a:gd fmla="*/ 32 h 437" name="T55"/>
                <a:gd fmla="*/ 188 w 221" name="T56"/>
                <a:gd fmla="*/ 32 h 437" name="T57"/>
                <a:gd fmla="*/ 186 w 221" name="T58"/>
                <a:gd fmla="*/ 32 h 437" name="T59"/>
                <a:gd fmla="*/ 188 w 221" name="T60"/>
                <a:gd fmla="*/ 32 h 437" name="T61"/>
                <a:gd fmla="*/ 159 w 221" name="T62"/>
                <a:gd fmla="*/ 0 h 437" name="T63"/>
                <a:gd fmla="*/ 128 w 221" name="T64"/>
                <a:gd fmla="*/ 30 h 43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437" w="221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gdLst>
                <a:gd fmla="*/ 255 w 274" name="T0"/>
                <a:gd fmla="*/ 262 h 489" name="T1"/>
                <a:gd fmla="*/ 102 w 274" name="T2"/>
                <a:gd fmla="*/ 479 h 489" name="T3"/>
                <a:gd fmla="*/ 20 w 274" name="T4"/>
                <a:gd fmla="*/ 227 h 489" name="T5"/>
                <a:gd fmla="*/ 173 w 274" name="T6"/>
                <a:gd fmla="*/ 10 h 489" name="T7"/>
                <a:gd fmla="*/ 255 w 274" name="T8"/>
                <a:gd fmla="*/ 262 h 4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89" w="274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gdLst>
                <a:gd fmla="*/ 120 w 219" name="T0"/>
                <a:gd fmla="*/ 470 h 530" name="T1"/>
                <a:gd fmla="*/ 110 w 219" name="T2"/>
                <a:gd fmla="*/ 467 h 530" name="T3"/>
                <a:gd fmla="*/ 92 w 219" name="T4"/>
                <a:gd fmla="*/ 450 h 530" name="T5"/>
                <a:gd fmla="*/ 68 w 219" name="T6"/>
                <a:gd fmla="*/ 396 h 530" name="T7"/>
                <a:gd fmla="*/ 58 w 219" name="T8"/>
                <a:gd fmla="*/ 316 h 530" name="T9"/>
                <a:gd fmla="*/ 63 w 219" name="T10"/>
                <a:gd fmla="*/ 251 h 530" name="T11"/>
                <a:gd fmla="*/ 84 w 219" name="T12"/>
                <a:gd fmla="*/ 170 h 530" name="T13"/>
                <a:gd fmla="*/ 106 w 219" name="T14"/>
                <a:gd fmla="*/ 121 h 530" name="T15"/>
                <a:gd fmla="*/ 145 w 219" name="T16"/>
                <a:gd fmla="*/ 73 h 530" name="T17"/>
                <a:gd fmla="*/ 163 w 219" name="T18"/>
                <a:gd fmla="*/ 61 h 530" name="T19"/>
                <a:gd fmla="*/ 178 w 219" name="T20"/>
                <a:gd fmla="*/ 58 h 530" name="T21"/>
                <a:gd fmla="*/ 183 w 219" name="T22"/>
                <a:gd fmla="*/ 59 h 530" name="T23"/>
                <a:gd fmla="*/ 217 w 219" name="T24"/>
                <a:gd fmla="*/ 34 h 530" name="T25"/>
                <a:gd fmla="*/ 192 w 219" name="T26"/>
                <a:gd fmla="*/ 1 h 530" name="T27"/>
                <a:gd fmla="*/ 178 w 219" name="T28"/>
                <a:gd fmla="*/ 0 h 530" name="T29"/>
                <a:gd fmla="*/ 145 w 219" name="T30"/>
                <a:gd fmla="*/ 6 h 530" name="T31"/>
                <a:gd fmla="*/ 95 w 219" name="T32"/>
                <a:gd fmla="*/ 39 h 530" name="T33"/>
                <a:gd fmla="*/ 39 w 219" name="T34"/>
                <a:gd fmla="*/ 125 h 530" name="T35"/>
                <a:gd fmla="*/ 5 w 219" name="T36"/>
                <a:gd fmla="*/ 242 h 530" name="T37"/>
                <a:gd fmla="*/ 0 w 219" name="T38"/>
                <a:gd fmla="*/ 316 h 530" name="T39"/>
                <a:gd fmla="*/ 6 w 219" name="T40"/>
                <a:gd fmla="*/ 390 h 530" name="T41"/>
                <a:gd fmla="*/ 20 w 219" name="T42"/>
                <a:gd fmla="*/ 439 h 530" name="T43"/>
                <a:gd fmla="*/ 55 w 219" name="T44"/>
                <a:gd fmla="*/ 497 h 530" name="T45"/>
                <a:gd fmla="*/ 81 w 219" name="T46"/>
                <a:gd fmla="*/ 517 h 530" name="T47"/>
                <a:gd fmla="*/ 112 w 219" name="T48"/>
                <a:gd fmla="*/ 528 h 530" name="T49"/>
                <a:gd fmla="*/ 145 w 219" name="T50"/>
                <a:gd fmla="*/ 503 h 530" name="T51"/>
                <a:gd fmla="*/ 120 w 219" name="T52"/>
                <a:gd fmla="*/ 470 h 530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30" w="219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gdLst>
                <a:gd fmla="*/ 32 w 195" name="T0"/>
                <a:gd fmla="*/ 59 h 534" name="T1"/>
                <a:gd fmla="*/ 34 w 195" name="T2"/>
                <a:gd fmla="*/ 59 h 534" name="T3"/>
                <a:gd fmla="*/ 47 w 195" name="T4"/>
                <a:gd fmla="*/ 61 h 534" name="T5"/>
                <a:gd fmla="*/ 60 w 195" name="T6"/>
                <a:gd fmla="*/ 69 h 534" name="T7"/>
                <a:gd fmla="*/ 85 w 195" name="T8"/>
                <a:gd fmla="*/ 96 h 534" name="T9"/>
                <a:gd fmla="*/ 118 w 195" name="T10"/>
                <a:gd fmla="*/ 165 h 534" name="T11"/>
                <a:gd fmla="*/ 135 w 195" name="T12"/>
                <a:gd fmla="*/ 260 h 534" name="T13"/>
                <a:gd fmla="*/ 136 w 195" name="T14"/>
                <a:gd fmla="*/ 291 h 534" name="T15"/>
                <a:gd fmla="*/ 129 w 195" name="T16"/>
                <a:gd fmla="*/ 366 h 534" name="T17"/>
                <a:gd fmla="*/ 116 w 195" name="T18"/>
                <a:gd fmla="*/ 413 h 534" name="T19"/>
                <a:gd fmla="*/ 87 w 195" name="T20"/>
                <a:gd fmla="*/ 460 h 534" name="T21"/>
                <a:gd fmla="*/ 73 w 195" name="T22"/>
                <a:gd fmla="*/ 470 h 534" name="T23"/>
                <a:gd fmla="*/ 60 w 195" name="T24"/>
                <a:gd fmla="*/ 474 h 534" name="T25"/>
                <a:gd fmla="*/ 33 w 195" name="T26"/>
                <a:gd fmla="*/ 505 h 534" name="T27"/>
                <a:gd fmla="*/ 64 w 195" name="T28"/>
                <a:gd fmla="*/ 533 h 534" name="T29"/>
                <a:gd fmla="*/ 96 w 195" name="T30"/>
                <a:gd fmla="*/ 524 h 534" name="T31"/>
                <a:gd fmla="*/ 120 w 195" name="T32"/>
                <a:gd fmla="*/ 509 h 534" name="T33"/>
                <a:gd fmla="*/ 153 w 195" name="T34"/>
                <a:gd fmla="*/ 470 h 534" name="T35"/>
                <a:gd fmla="*/ 184 w 195" name="T36"/>
                <a:gd fmla="*/ 390 h 534" name="T37"/>
                <a:gd fmla="*/ 195 w 195" name="T38"/>
                <a:gd fmla="*/ 291 h 534" name="T39"/>
                <a:gd fmla="*/ 194 w 195" name="T40"/>
                <a:gd fmla="*/ 256 h 534" name="T41"/>
                <a:gd fmla="*/ 178 w 195" name="T42"/>
                <a:gd fmla="*/ 161 h 534" name="T43"/>
                <a:gd fmla="*/ 155 w 195" name="T44"/>
                <a:gd fmla="*/ 99 h 534" name="T45"/>
                <a:gd fmla="*/ 105 w 195" name="T46"/>
                <a:gd fmla="*/ 30 h 534" name="T47"/>
                <a:gd fmla="*/ 72 w 195" name="T48"/>
                <a:gd fmla="*/ 8 h 534" name="T49"/>
                <a:gd fmla="*/ 34 w 195" name="T50"/>
                <a:gd fmla="*/ 0 h 534" name="T51"/>
                <a:gd fmla="*/ 28 w 195" name="T52"/>
                <a:gd fmla="*/ 0 h 534" name="T53"/>
                <a:gd fmla="*/ 1 w 195" name="T54"/>
                <a:gd fmla="*/ 32 h 534" name="T55"/>
                <a:gd fmla="*/ 32 w 195" name="T56"/>
                <a:gd fmla="*/ 59 h 53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34" w="195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gdLst>
                <a:gd fmla="*/ 1 w 61" name="T0"/>
                <a:gd fmla="*/ 92 h 238" name="T1"/>
                <a:gd fmla="*/ 0 w 61" name="T2"/>
                <a:gd fmla="*/ 204 h 238" name="T3"/>
                <a:gd fmla="*/ 0 w 61" name="T4"/>
                <a:gd fmla="*/ 212 h 238" name="T5"/>
                <a:gd fmla="*/ 1 w 61" name="T6"/>
                <a:gd fmla="*/ 215 h 238" name="T7"/>
                <a:gd fmla="*/ 2 w 61" name="T8"/>
                <a:gd fmla="*/ 219 h 238" name="T9"/>
                <a:gd fmla="*/ 5 w 61" name="T10"/>
                <a:gd fmla="*/ 225 h 238" name="T11"/>
                <a:gd fmla="*/ 19 w 61" name="T12"/>
                <a:gd fmla="*/ 237 h 238" name="T13"/>
                <a:gd fmla="*/ 40 w 61" name="T14"/>
                <a:gd fmla="*/ 236 h 238" name="T15"/>
                <a:gd fmla="*/ 54 w 61" name="T16"/>
                <a:gd fmla="*/ 226 h 238" name="T17"/>
                <a:gd fmla="*/ 58 w 61" name="T18"/>
                <a:gd fmla="*/ 216 h 238" name="T19"/>
                <a:gd fmla="*/ 35 w 61" name="T20"/>
                <a:gd fmla="*/ 180 h 238" name="T21"/>
                <a:gd fmla="*/ 28 w 61" name="T22"/>
                <a:gd fmla="*/ 209 h 238" name="T23"/>
                <a:gd fmla="*/ 1 w 61" name="T24"/>
                <a:gd fmla="*/ 204 h 238" name="T25"/>
                <a:gd fmla="*/ 1 w 61" name="T26"/>
                <a:gd fmla="*/ 203 h 238" name="T27"/>
                <a:gd fmla="*/ 1 w 61" name="T28"/>
                <a:gd fmla="*/ 201 h 238" name="T29"/>
                <a:gd fmla="*/ 29 w 61" name="T30"/>
                <a:gd fmla="*/ 209 h 238" name="T31"/>
                <a:gd fmla="*/ 29 w 61" name="T32"/>
                <a:gd fmla="*/ 209 h 238" name="T33"/>
                <a:gd fmla="*/ 1 w 61" name="T34"/>
                <a:gd fmla="*/ 201 h 238" name="T35"/>
                <a:gd fmla="*/ 2 w 61" name="T36"/>
                <a:gd fmla="*/ 199 h 238" name="T37"/>
                <a:gd fmla="*/ 3 w 61" name="T38"/>
                <a:gd fmla="*/ 196 h 238" name="T39"/>
                <a:gd fmla="*/ 29 w 61" name="T40"/>
                <a:gd fmla="*/ 209 h 238" name="T41"/>
                <a:gd fmla="*/ 29 w 61" name="T42"/>
                <a:gd fmla="*/ 209 h 238" name="T43"/>
                <a:gd fmla="*/ 3 w 61" name="T44"/>
                <a:gd fmla="*/ 196 h 238" name="T45"/>
                <a:gd fmla="*/ 5 w 61" name="T46"/>
                <a:gd fmla="*/ 193 h 238" name="T47"/>
                <a:gd fmla="*/ 12 w 61" name="T48"/>
                <a:gd fmla="*/ 186 h 238" name="T49"/>
                <a:gd fmla="*/ 30 w 61" name="T50"/>
                <a:gd fmla="*/ 209 h 238" name="T51"/>
                <a:gd fmla="*/ 30 w 61" name="T52"/>
                <a:gd fmla="*/ 209 h 238" name="T53"/>
                <a:gd fmla="*/ 12 w 61" name="T54"/>
                <a:gd fmla="*/ 186 h 238" name="T55"/>
                <a:gd fmla="*/ 19 w 61" name="T56"/>
                <a:gd fmla="*/ 182 h 238" name="T57"/>
                <a:gd fmla="*/ 30 w 61" name="T58"/>
                <a:gd fmla="*/ 180 h 238" name="T59"/>
                <a:gd fmla="*/ 30 w 61" name="T60"/>
                <a:gd fmla="*/ 209 h 238" name="T61"/>
                <a:gd fmla="*/ 30 w 61" name="T62"/>
                <a:gd fmla="*/ 209 h 238" name="T63"/>
                <a:gd fmla="*/ 30 w 61" name="T64"/>
                <a:gd fmla="*/ 180 h 238" name="T65"/>
                <a:gd fmla="*/ 37 w 61" name="T66"/>
                <a:gd fmla="*/ 181 h 238" name="T67"/>
                <a:gd fmla="*/ 48 w 61" name="T68"/>
                <a:gd fmla="*/ 186 h 238" name="T69"/>
                <a:gd fmla="*/ 30 w 61" name="T70"/>
                <a:gd fmla="*/ 209 h 238" name="T71"/>
                <a:gd fmla="*/ 30 w 61" name="T72"/>
                <a:gd fmla="*/ 209 h 238" name="T73"/>
                <a:gd fmla="*/ 48 w 61" name="T74"/>
                <a:gd fmla="*/ 186 h 238" name="T75"/>
                <a:gd fmla="*/ 53 w 61" name="T76"/>
                <a:gd fmla="*/ 192 h 238" name="T77"/>
                <a:gd fmla="*/ 57 w 61" name="T78"/>
                <a:gd fmla="*/ 198 h 238" name="T79"/>
                <a:gd fmla="*/ 30 w 61" name="T80"/>
                <a:gd fmla="*/ 209 h 238" name="T81"/>
                <a:gd fmla="*/ 30 w 61" name="T82"/>
                <a:gd fmla="*/ 209 h 238" name="T83"/>
                <a:gd fmla="*/ 57 w 61" name="T84"/>
                <a:gd fmla="*/ 198 h 238" name="T85"/>
                <a:gd fmla="*/ 58 w 61" name="T86"/>
                <a:gd fmla="*/ 201 h 238" name="T87"/>
                <a:gd fmla="*/ 58 w 61" name="T88"/>
                <a:gd fmla="*/ 204 h 238" name="T89"/>
                <a:gd fmla="*/ 30 w 61" name="T90"/>
                <a:gd fmla="*/ 209 h 238" name="T91"/>
                <a:gd fmla="*/ 33 w 61" name="T92"/>
                <a:gd fmla="*/ 208 h 238" name="T93"/>
                <a:gd fmla="*/ 58 w 61" name="T94"/>
                <a:gd fmla="*/ 204 h 238" name="T95"/>
                <a:gd fmla="*/ 59 w 61" name="T96"/>
                <a:gd fmla="*/ 206 h 238" name="T97"/>
                <a:gd fmla="*/ 59 w 61" name="T98"/>
                <a:gd fmla="*/ 207 h 238" name="T99"/>
                <a:gd fmla="*/ 42 w 61" name="T100"/>
                <a:gd fmla="*/ 208 h 238" name="T101"/>
                <a:gd fmla="*/ 58 w 61" name="T102"/>
                <a:gd fmla="*/ 207 h 238" name="T103"/>
                <a:gd fmla="*/ 59 w 61" name="T104"/>
                <a:gd fmla="*/ 207 h 238" name="T105"/>
                <a:gd fmla="*/ 59 w 61" name="T106"/>
                <a:gd fmla="*/ 207 h 238" name="T107"/>
                <a:gd fmla="*/ 59 w 61" name="T108"/>
                <a:gd fmla="*/ 190 h 238" name="T109"/>
                <a:gd fmla="*/ 60 w 61" name="T110"/>
                <a:gd fmla="*/ 49 h 238" name="T111"/>
                <a:gd fmla="*/ 31 w 61" name="T112"/>
                <a:gd fmla="*/ 1 h 23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238" w="61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gdLst>
                <a:gd fmla="*/ 34 w 107" name="T0"/>
                <a:gd fmla="*/ 75 h 103" name="T1"/>
                <a:gd fmla="*/ 56 w 107" name="T2"/>
                <a:gd fmla="*/ 95 h 103" name="T3"/>
                <a:gd fmla="*/ 62 w 107" name="T4"/>
                <a:gd fmla="*/ 99 h 103" name="T5"/>
                <a:gd fmla="*/ 69 w 107" name="T6"/>
                <a:gd fmla="*/ 102 h 103" name="T7"/>
                <a:gd fmla="*/ 87 w 107" name="T8"/>
                <a:gd fmla="*/ 102 h 103" name="T9"/>
                <a:gd fmla="*/ 101 w 107" name="T10"/>
                <a:gd fmla="*/ 91 h 103" name="T11"/>
                <a:gd fmla="*/ 107 w 107" name="T12"/>
                <a:gd fmla="*/ 74 h 103" name="T13"/>
                <a:gd fmla="*/ 105 w 107" name="T14"/>
                <a:gd fmla="*/ 63 h 103" name="T15"/>
                <a:gd fmla="*/ 50 w 107" name="T16"/>
                <a:gd fmla="*/ 85 h 103" name="T17"/>
                <a:gd fmla="*/ 49 w 107" name="T18"/>
                <a:gd fmla="*/ 81 h 103" name="T19"/>
                <a:gd fmla="*/ 77 w 107" name="T20"/>
                <a:gd fmla="*/ 74 h 103" name="T21"/>
                <a:gd fmla="*/ 77 w 107" name="T22"/>
                <a:gd fmla="*/ 74 h 103" name="T23"/>
                <a:gd fmla="*/ 49 w 107" name="T24"/>
                <a:gd fmla="*/ 81 h 103" name="T25"/>
                <a:gd fmla="*/ 48 w 107" name="T26"/>
                <a:gd fmla="*/ 74 h 103" name="T27"/>
                <a:gd fmla="*/ 50 w 107" name="T28"/>
                <a:gd fmla="*/ 65 h 103" name="T29"/>
                <a:gd fmla="*/ 77 w 107" name="T30"/>
                <a:gd fmla="*/ 74 h 103" name="T31"/>
                <a:gd fmla="*/ 77 w 107" name="T32"/>
                <a:gd fmla="*/ 74 h 103" name="T33"/>
                <a:gd fmla="*/ 50 w 107" name="T34"/>
                <a:gd fmla="*/ 65 h 103" name="T35"/>
                <a:gd fmla="*/ 54 w 107" name="T36"/>
                <a:gd fmla="*/ 56 h 103" name="T37"/>
                <a:gd fmla="*/ 60 w 107" name="T38"/>
                <a:gd fmla="*/ 50 h 103" name="T39"/>
                <a:gd fmla="*/ 77 w 107" name="T40"/>
                <a:gd fmla="*/ 74 h 103" name="T41"/>
                <a:gd fmla="*/ 77 w 107" name="T42"/>
                <a:gd fmla="*/ 74 h 103" name="T43"/>
                <a:gd fmla="*/ 60 w 107" name="T44"/>
                <a:gd fmla="*/ 50 h 103" name="T45"/>
                <a:gd fmla="*/ 70 w 107" name="T46"/>
                <a:gd fmla="*/ 46 h 103" name="T47"/>
                <a:gd fmla="*/ 77 w 107" name="T48"/>
                <a:gd fmla="*/ 45 h 103" name="T49"/>
                <a:gd fmla="*/ 77 w 107" name="T50"/>
                <a:gd fmla="*/ 74 h 103" name="T51"/>
                <a:gd fmla="*/ 77 w 107" name="T52"/>
                <a:gd fmla="*/ 74 h 103" name="T53"/>
                <a:gd fmla="*/ 77 w 107" name="T54"/>
                <a:gd fmla="*/ 45 h 103" name="T55"/>
                <a:gd fmla="*/ 86 w 107" name="T56"/>
                <a:gd fmla="*/ 46 h 103" name="T57"/>
                <a:gd fmla="*/ 89 w 107" name="T58"/>
                <a:gd fmla="*/ 47 h 103" name="T59"/>
                <a:gd fmla="*/ 77 w 107" name="T60"/>
                <a:gd fmla="*/ 74 h 103" name="T61"/>
                <a:gd fmla="*/ 78 w 107" name="T62"/>
                <a:gd fmla="*/ 73 h 103" name="T63"/>
                <a:gd fmla="*/ 89 w 107" name="T64"/>
                <a:gd fmla="*/ 47 h 103" name="T65"/>
                <a:gd fmla="*/ 92 w 107" name="T66"/>
                <a:gd fmla="*/ 49 h 103" name="T67"/>
                <a:gd fmla="*/ 94 w 107" name="T68"/>
                <a:gd fmla="*/ 50 h 103" name="T69"/>
                <a:gd fmla="*/ 80 w 107" name="T70"/>
                <a:gd fmla="*/ 69 h 103" name="T71"/>
                <a:gd fmla="*/ 87 w 107" name="T72"/>
                <a:gd fmla="*/ 60 h 103" name="T73"/>
                <a:gd fmla="*/ 94 w 107" name="T74"/>
                <a:gd fmla="*/ 50 h 103" name="T75"/>
                <a:gd fmla="*/ 94 w 107" name="T76"/>
                <a:gd fmla="*/ 50 h 103" name="T77"/>
                <a:gd fmla="*/ 94 w 107" name="T78"/>
                <a:gd fmla="*/ 50 h 103" name="T79"/>
                <a:gd fmla="*/ 92 w 107" name="T80"/>
                <a:gd fmla="*/ 53 h 103" name="T81"/>
                <a:gd fmla="*/ 94 w 107" name="T82"/>
                <a:gd fmla="*/ 50 h 103" name="T83"/>
                <a:gd fmla="*/ 67 w 107" name="T84"/>
                <a:gd fmla="*/ 25 h 103" name="T85"/>
                <a:gd fmla="*/ 54 w 107" name="T86"/>
                <a:gd fmla="*/ 13 h 103" name="T87"/>
                <a:gd fmla="*/ 12 w 107" name="T88"/>
                <a:gd fmla="*/ 13 h 103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3" w="107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4978211" y="4974101"/>
            <a:ext cx="1100138" cy="1209675"/>
            <a:chOff x="5545137" y="6421438"/>
            <a:chExt cx="1100138" cy="1209674"/>
          </a:xfrm>
        </p:grpSpPr>
        <p:sp>
          <p:nvSpPr>
            <p:cNvPr id="57" name="Oval 54"/>
            <p:cNvSpPr>
              <a:spLocks noChangeArrowheads="1"/>
            </p:cNvSpPr>
            <p:nvPr/>
          </p:nvSpPr>
          <p:spPr bwMode="auto">
            <a:xfrm>
              <a:off x="5672137" y="6867525"/>
              <a:ext cx="884238" cy="7286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8" name="Freeform 55"/>
            <p:cNvSpPr/>
            <p:nvPr/>
          </p:nvSpPr>
          <p:spPr bwMode="auto">
            <a:xfrm>
              <a:off x="5610225" y="7312025"/>
              <a:ext cx="914400" cy="319087"/>
            </a:xfrm>
            <a:custGeom>
              <a:gdLst>
                <a:gd fmla="*/ 956 w 991" name="T0"/>
                <a:gd fmla="*/ 18 h 346" name="T1"/>
                <a:gd fmla="*/ 921 w 991" name="T2"/>
                <a:gd fmla="*/ 129 h 346" name="T3"/>
                <a:gd fmla="*/ 756 w 991" name="T4"/>
                <a:gd fmla="*/ 259 h 346" name="T5"/>
                <a:gd fmla="*/ 496 w 991" name="T6"/>
                <a:gd fmla="*/ 310 h 346" name="T7"/>
                <a:gd fmla="*/ 167 w 991" name="T8"/>
                <a:gd fmla="*/ 222 h 346" name="T9"/>
                <a:gd fmla="*/ 70 w 991" name="T10"/>
                <a:gd fmla="*/ 129 h 346" name="T11"/>
                <a:gd fmla="*/ 35 w 991" name="T12"/>
                <a:gd fmla="*/ 18 h 346" name="T13"/>
                <a:gd fmla="*/ 17 w 991" name="T14"/>
                <a:gd fmla="*/ 0 h 346" name="T15"/>
                <a:gd fmla="*/ 0 w 991" name="T16"/>
                <a:gd fmla="*/ 18 h 346" name="T17"/>
                <a:gd fmla="*/ 40 w 991" name="T18"/>
                <a:gd fmla="*/ 148 h 346" name="T19"/>
                <a:gd fmla="*/ 221 w 991" name="T20"/>
                <a:gd fmla="*/ 291 h 346" name="T21"/>
                <a:gd fmla="*/ 496 w 991" name="T22"/>
                <a:gd fmla="*/ 346 h 346" name="T23"/>
                <a:gd fmla="*/ 843 w 991" name="T24"/>
                <a:gd fmla="*/ 252 h 346" name="T25"/>
                <a:gd fmla="*/ 951 w 991" name="T26"/>
                <a:gd fmla="*/ 148 h 346" name="T27"/>
                <a:gd fmla="*/ 991 w 991" name="T28"/>
                <a:gd fmla="*/ 18 h 346" name="T29"/>
                <a:gd fmla="*/ 974 w 991" name="T30"/>
                <a:gd fmla="*/ 0 h 346" name="T31"/>
                <a:gd fmla="*/ 956 w 991" name="T32"/>
                <a:gd fmla="*/ 18 h 34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46" w="991">
                  <a:moveTo>
                    <a:pt x="956" y="18"/>
                  </a:moveTo>
                  <a:cubicBezTo>
                    <a:pt x="956" y="57"/>
                    <a:pt x="944" y="94"/>
                    <a:pt x="921" y="129"/>
                  </a:cubicBezTo>
                  <a:cubicBezTo>
                    <a:pt x="888" y="181"/>
                    <a:pt x="830" y="227"/>
                    <a:pt x="756" y="259"/>
                  </a:cubicBezTo>
                  <a:cubicBezTo>
                    <a:pt x="682" y="291"/>
                    <a:pt x="592" y="310"/>
                    <a:pt x="496" y="310"/>
                  </a:cubicBezTo>
                  <a:cubicBezTo>
                    <a:pt x="367" y="310"/>
                    <a:pt x="250" y="276"/>
                    <a:pt x="167" y="222"/>
                  </a:cubicBezTo>
                  <a:cubicBezTo>
                    <a:pt x="126" y="196"/>
                    <a:pt x="92" y="164"/>
                    <a:pt x="70" y="129"/>
                  </a:cubicBezTo>
                  <a:cubicBezTo>
                    <a:pt x="47" y="94"/>
                    <a:pt x="35" y="57"/>
                    <a:pt x="35" y="18"/>
                  </a:cubicBezTo>
                  <a:cubicBezTo>
                    <a:pt x="35" y="8"/>
                    <a:pt x="27" y="0"/>
                    <a:pt x="17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65"/>
                    <a:pt x="14" y="109"/>
                    <a:pt x="40" y="148"/>
                  </a:cubicBezTo>
                  <a:cubicBezTo>
                    <a:pt x="79" y="208"/>
                    <a:pt x="142" y="257"/>
                    <a:pt x="221" y="291"/>
                  </a:cubicBezTo>
                  <a:cubicBezTo>
                    <a:pt x="300" y="326"/>
                    <a:pt x="394" y="346"/>
                    <a:pt x="496" y="346"/>
                  </a:cubicBezTo>
                  <a:cubicBezTo>
                    <a:pt x="631" y="346"/>
                    <a:pt x="753" y="310"/>
                    <a:pt x="843" y="252"/>
                  </a:cubicBezTo>
                  <a:cubicBezTo>
                    <a:pt x="888" y="223"/>
                    <a:pt x="925" y="188"/>
                    <a:pt x="951" y="148"/>
                  </a:cubicBezTo>
                  <a:cubicBezTo>
                    <a:pt x="977" y="109"/>
                    <a:pt x="991" y="65"/>
                    <a:pt x="991" y="18"/>
                  </a:cubicBezTo>
                  <a:cubicBezTo>
                    <a:pt x="991" y="8"/>
                    <a:pt x="984" y="0"/>
                    <a:pt x="974" y="0"/>
                  </a:cubicBezTo>
                  <a:cubicBezTo>
                    <a:pt x="964" y="0"/>
                    <a:pt x="956" y="8"/>
                    <a:pt x="956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9" name="Oval 56"/>
            <p:cNvSpPr>
              <a:spLocks noChangeArrowheads="1"/>
            </p:cNvSpPr>
            <p:nvPr/>
          </p:nvSpPr>
          <p:spPr bwMode="auto">
            <a:xfrm>
              <a:off x="5807075" y="6484938"/>
              <a:ext cx="614363" cy="690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0" name="Freeform 57"/>
            <p:cNvSpPr/>
            <p:nvPr/>
          </p:nvSpPr>
          <p:spPr bwMode="auto">
            <a:xfrm>
              <a:off x="5970587" y="6786563"/>
              <a:ext cx="282575" cy="88900"/>
            </a:xfrm>
            <a:custGeom>
              <a:gdLst>
                <a:gd fmla="*/ 0 w 306" name="T0"/>
                <a:gd fmla="*/ 97 h 97" name="T1"/>
                <a:gd fmla="*/ 144 w 306" name="T2"/>
                <a:gd fmla="*/ 1 h 97" name="T3"/>
                <a:gd fmla="*/ 306 w 306" name="T4"/>
                <a:gd fmla="*/ 97 h 97" name="T5"/>
                <a:gd fmla="*/ 0 w 306" name="T6"/>
                <a:gd fmla="*/ 97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306">
                  <a:moveTo>
                    <a:pt x="0" y="97"/>
                  </a:moveTo>
                  <a:cubicBezTo>
                    <a:pt x="0" y="97"/>
                    <a:pt x="101" y="2"/>
                    <a:pt x="144" y="1"/>
                  </a:cubicBezTo>
                  <a:cubicBezTo>
                    <a:pt x="191" y="0"/>
                    <a:pt x="306" y="97"/>
                    <a:pt x="306" y="97"/>
                  </a:cubicBezTo>
                  <a:lnTo>
                    <a:pt x="0" y="97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1" name="Freeform 58"/>
            <p:cNvSpPr/>
            <p:nvPr/>
          </p:nvSpPr>
          <p:spPr bwMode="auto">
            <a:xfrm>
              <a:off x="6018212" y="6877050"/>
              <a:ext cx="192088" cy="60325"/>
            </a:xfrm>
            <a:custGeom>
              <a:gdLst>
                <a:gd fmla="*/ 0 w 208" name="T0"/>
                <a:gd fmla="*/ 0 h 66" name="T1"/>
                <a:gd fmla="*/ 98 w 208" name="T2"/>
                <a:gd fmla="*/ 65 h 66" name="T3"/>
                <a:gd fmla="*/ 208 w 208" name="T4"/>
                <a:gd fmla="*/ 0 h 66" name="T5"/>
                <a:gd fmla="*/ 0 w 208" name="T6"/>
                <a:gd fmla="*/ 0 h 6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6" w="208">
                  <a:moveTo>
                    <a:pt x="0" y="0"/>
                  </a:moveTo>
                  <a:cubicBezTo>
                    <a:pt x="0" y="0"/>
                    <a:pt x="68" y="64"/>
                    <a:pt x="98" y="65"/>
                  </a:cubicBezTo>
                  <a:cubicBezTo>
                    <a:pt x="130" y="66"/>
                    <a:pt x="208" y="0"/>
                    <a:pt x="20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2" name="Oval 59"/>
            <p:cNvSpPr>
              <a:spLocks noChangeArrowheads="1"/>
            </p:cNvSpPr>
            <p:nvPr/>
          </p:nvSpPr>
          <p:spPr bwMode="auto">
            <a:xfrm>
              <a:off x="5888037" y="6745288"/>
              <a:ext cx="82550" cy="841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3" name="Oval 60"/>
            <p:cNvSpPr>
              <a:spLocks noChangeArrowheads="1"/>
            </p:cNvSpPr>
            <p:nvPr/>
          </p:nvSpPr>
          <p:spPr bwMode="auto">
            <a:xfrm>
              <a:off x="6221412" y="6742113"/>
              <a:ext cx="82550" cy="82550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4" name="Freeform 61"/>
            <p:cNvSpPr/>
            <p:nvPr/>
          </p:nvSpPr>
          <p:spPr bwMode="auto">
            <a:xfrm>
              <a:off x="6462712" y="7019925"/>
              <a:ext cx="182563" cy="309562"/>
            </a:xfrm>
            <a:custGeom>
              <a:gdLst>
                <a:gd fmla="*/ 177 w 197" name="T0"/>
                <a:gd fmla="*/ 149 h 334" name="T1"/>
                <a:gd fmla="*/ 134 w 197" name="T2"/>
                <a:gd fmla="*/ 324 h 334" name="T3"/>
                <a:gd fmla="*/ 20 w 197" name="T4"/>
                <a:gd fmla="*/ 185 h 334" name="T5"/>
                <a:gd fmla="*/ 63 w 197" name="T6"/>
                <a:gd fmla="*/ 10 h 334" name="T7"/>
                <a:gd fmla="*/ 177 w 197" name="T8"/>
                <a:gd fmla="*/ 149 h 33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4" w="197">
                  <a:moveTo>
                    <a:pt x="177" y="149"/>
                  </a:moveTo>
                  <a:cubicBezTo>
                    <a:pt x="197" y="236"/>
                    <a:pt x="177" y="315"/>
                    <a:pt x="134" y="324"/>
                  </a:cubicBezTo>
                  <a:cubicBezTo>
                    <a:pt x="90" y="334"/>
                    <a:pt x="39" y="271"/>
                    <a:pt x="20" y="185"/>
                  </a:cubicBezTo>
                  <a:cubicBezTo>
                    <a:pt x="0" y="98"/>
                    <a:pt x="20" y="19"/>
                    <a:pt x="63" y="10"/>
                  </a:cubicBezTo>
                  <a:cubicBezTo>
                    <a:pt x="107" y="0"/>
                    <a:pt x="158" y="62"/>
                    <a:pt x="177" y="14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5" name="Freeform 62"/>
            <p:cNvSpPr/>
            <p:nvPr/>
          </p:nvSpPr>
          <p:spPr bwMode="auto">
            <a:xfrm>
              <a:off x="5767387" y="6421438"/>
              <a:ext cx="641350" cy="339725"/>
            </a:xfrm>
            <a:custGeom>
              <a:gdLst>
                <a:gd fmla="*/ 41 w 695" name="T0"/>
                <a:gd fmla="*/ 347 h 368" name="T1"/>
                <a:gd fmla="*/ 131 w 695" name="T2"/>
                <a:gd fmla="*/ 131 h 368" name="T3"/>
                <a:gd fmla="*/ 348 w 695" name="T4"/>
                <a:gd fmla="*/ 41 h 368" name="T5"/>
                <a:gd fmla="*/ 564 w 695" name="T6"/>
                <a:gd fmla="*/ 131 h 368" name="T7"/>
                <a:gd fmla="*/ 654 w 695" name="T8"/>
                <a:gd fmla="*/ 347 h 368" name="T9"/>
                <a:gd fmla="*/ 674 w 695" name="T10"/>
                <a:gd fmla="*/ 368 h 368" name="T11"/>
                <a:gd fmla="*/ 695 w 695" name="T12"/>
                <a:gd fmla="*/ 347 h 368" name="T13"/>
                <a:gd fmla="*/ 593 w 695" name="T14"/>
                <a:gd fmla="*/ 102 h 368" name="T15"/>
                <a:gd fmla="*/ 348 w 695" name="T16"/>
                <a:gd fmla="*/ 0 h 368" name="T17"/>
                <a:gd fmla="*/ 102 w 695" name="T18"/>
                <a:gd fmla="*/ 102 h 368" name="T19"/>
                <a:gd fmla="*/ 0 w 695" name="T20"/>
                <a:gd fmla="*/ 347 h 368" name="T21"/>
                <a:gd fmla="*/ 21 w 695" name="T22"/>
                <a:gd fmla="*/ 368 h 368" name="T23"/>
                <a:gd fmla="*/ 41 w 695" name="T24"/>
                <a:gd fmla="*/ 347 h 36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68" w="695">
                  <a:moveTo>
                    <a:pt x="41" y="347"/>
                  </a:moveTo>
                  <a:cubicBezTo>
                    <a:pt x="41" y="263"/>
                    <a:pt x="76" y="186"/>
                    <a:pt x="131" y="131"/>
                  </a:cubicBezTo>
                  <a:cubicBezTo>
                    <a:pt x="187" y="75"/>
                    <a:pt x="263" y="41"/>
                    <a:pt x="348" y="41"/>
                  </a:cubicBezTo>
                  <a:cubicBezTo>
                    <a:pt x="432" y="41"/>
                    <a:pt x="509" y="75"/>
                    <a:pt x="564" y="131"/>
                  </a:cubicBezTo>
                  <a:cubicBezTo>
                    <a:pt x="619" y="186"/>
                    <a:pt x="654" y="263"/>
                    <a:pt x="654" y="347"/>
                  </a:cubicBezTo>
                  <a:cubicBezTo>
                    <a:pt x="654" y="359"/>
                    <a:pt x="663" y="368"/>
                    <a:pt x="674" y="368"/>
                  </a:cubicBezTo>
                  <a:cubicBezTo>
                    <a:pt x="686" y="368"/>
                    <a:pt x="695" y="359"/>
                    <a:pt x="695" y="347"/>
                  </a:cubicBezTo>
                  <a:cubicBezTo>
                    <a:pt x="695" y="251"/>
                    <a:pt x="656" y="164"/>
                    <a:pt x="593" y="102"/>
                  </a:cubicBezTo>
                  <a:cubicBezTo>
                    <a:pt x="530" y="39"/>
                    <a:pt x="443" y="0"/>
                    <a:pt x="348" y="0"/>
                  </a:cubicBezTo>
                  <a:cubicBezTo>
                    <a:pt x="252" y="0"/>
                    <a:pt x="165" y="39"/>
                    <a:pt x="102" y="102"/>
                  </a:cubicBezTo>
                  <a:cubicBezTo>
                    <a:pt x="39" y="164"/>
                    <a:pt x="0" y="251"/>
                    <a:pt x="0" y="347"/>
                  </a:cubicBezTo>
                  <a:cubicBezTo>
                    <a:pt x="0" y="359"/>
                    <a:pt x="9" y="368"/>
                    <a:pt x="21" y="368"/>
                  </a:cubicBezTo>
                  <a:cubicBezTo>
                    <a:pt x="32" y="368"/>
                    <a:pt x="41" y="359"/>
                    <a:pt x="41" y="3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6" name="Freeform 63"/>
            <p:cNvSpPr/>
            <p:nvPr/>
          </p:nvSpPr>
          <p:spPr bwMode="auto">
            <a:xfrm>
              <a:off x="5673725" y="6762750"/>
              <a:ext cx="139700" cy="274637"/>
            </a:xfrm>
            <a:custGeom>
              <a:gdLst>
                <a:gd fmla="*/ 87 w 150" name="T0"/>
                <a:gd fmla="*/ 20 h 297" name="T1"/>
                <a:gd fmla="*/ 87 w 150" name="T2"/>
                <a:gd fmla="*/ 29 h 297" name="T3"/>
                <a:gd fmla="*/ 90 w 150" name="T4"/>
                <a:gd fmla="*/ 94 h 297" name="T5"/>
                <a:gd fmla="*/ 108 w 150" name="T6"/>
                <a:gd fmla="*/ 192 h 297" name="T7"/>
                <a:gd fmla="*/ 128 w 150" name="T8"/>
                <a:gd fmla="*/ 186 h 297" name="T9"/>
                <a:gd fmla="*/ 113 w 150" name="T10"/>
                <a:gd fmla="*/ 171 h 297" name="T11"/>
                <a:gd fmla="*/ 35 w 150" name="T12"/>
                <a:gd fmla="*/ 241 h 297" name="T13"/>
                <a:gd fmla="*/ 18 w 150" name="T14"/>
                <a:gd fmla="*/ 253 h 297" name="T15"/>
                <a:gd fmla="*/ 15 w 150" name="T16"/>
                <a:gd fmla="*/ 254 h 297" name="T17"/>
                <a:gd fmla="*/ 15 w 150" name="T18"/>
                <a:gd fmla="*/ 255 h 297" name="T19"/>
                <a:gd fmla="*/ 19 w 150" name="T20"/>
                <a:gd fmla="*/ 264 h 297" name="T21"/>
                <a:gd fmla="*/ 15 w 150" name="T22"/>
                <a:gd fmla="*/ 254 h 297" name="T23"/>
                <a:gd fmla="*/ 15 w 150" name="T24"/>
                <a:gd fmla="*/ 255 h 297" name="T25"/>
                <a:gd fmla="*/ 19 w 150" name="T26"/>
                <a:gd fmla="*/ 264 h 297" name="T27"/>
                <a:gd fmla="*/ 15 w 150" name="T28"/>
                <a:gd fmla="*/ 254 h 297" name="T29"/>
                <a:gd fmla="*/ 4 w 150" name="T30"/>
                <a:gd fmla="*/ 282 h 297" name="T31"/>
                <a:gd fmla="*/ 31 w 150" name="T32"/>
                <a:gd fmla="*/ 292 h 297" name="T33"/>
                <a:gd fmla="*/ 59 w 150" name="T34"/>
                <a:gd fmla="*/ 275 h 297" name="T35"/>
                <a:gd fmla="*/ 142 w 150" name="T36"/>
                <a:gd fmla="*/ 201 h 297" name="T37"/>
                <a:gd fmla="*/ 148 w 150" name="T38"/>
                <a:gd fmla="*/ 180 h 297" name="T39"/>
                <a:gd fmla="*/ 131 w 150" name="T40"/>
                <a:gd fmla="*/ 90 h 297" name="T41"/>
                <a:gd fmla="*/ 128 w 150" name="T42"/>
                <a:gd fmla="*/ 29 h 297" name="T43"/>
                <a:gd fmla="*/ 128 w 150" name="T44"/>
                <a:gd fmla="*/ 23 h 297" name="T45"/>
                <a:gd fmla="*/ 128 w 150" name="T46"/>
                <a:gd fmla="*/ 22 h 297" name="T47"/>
                <a:gd fmla="*/ 128 w 150" name="T48"/>
                <a:gd fmla="*/ 22 h 297" name="T49"/>
                <a:gd fmla="*/ 128 w 150" name="T50"/>
                <a:gd fmla="*/ 22 h 297" name="T51"/>
                <a:gd fmla="*/ 127 w 150" name="T52"/>
                <a:gd fmla="*/ 22 h 297" name="T53"/>
                <a:gd fmla="*/ 128 w 150" name="T54"/>
                <a:gd fmla="*/ 22 h 297" name="T55"/>
                <a:gd fmla="*/ 128 w 150" name="T56"/>
                <a:gd fmla="*/ 22 h 297" name="T57"/>
                <a:gd fmla="*/ 127 w 150" name="T58"/>
                <a:gd fmla="*/ 22 h 297" name="T59"/>
                <a:gd fmla="*/ 128 w 150" name="T60"/>
                <a:gd fmla="*/ 22 h 297" name="T61"/>
                <a:gd fmla="*/ 108 w 150" name="T62"/>
                <a:gd fmla="*/ 0 h 297" name="T63"/>
                <a:gd fmla="*/ 87 w 150" name="T64"/>
                <a:gd fmla="*/ 20 h 29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97" w="150">
                  <a:moveTo>
                    <a:pt x="87" y="20"/>
                  </a:moveTo>
                  <a:cubicBezTo>
                    <a:pt x="87" y="20"/>
                    <a:pt x="87" y="24"/>
                    <a:pt x="87" y="29"/>
                  </a:cubicBezTo>
                  <a:cubicBezTo>
                    <a:pt x="87" y="41"/>
                    <a:pt x="87" y="65"/>
                    <a:pt x="90" y="94"/>
                  </a:cubicBezTo>
                  <a:cubicBezTo>
                    <a:pt x="93" y="123"/>
                    <a:pt x="98" y="157"/>
                    <a:pt x="108" y="192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13" y="171"/>
                    <a:pt x="113" y="171"/>
                    <a:pt x="113" y="171"/>
                  </a:cubicBezTo>
                  <a:cubicBezTo>
                    <a:pt x="76" y="209"/>
                    <a:pt x="50" y="230"/>
                    <a:pt x="35" y="241"/>
                  </a:cubicBezTo>
                  <a:cubicBezTo>
                    <a:pt x="27" y="247"/>
                    <a:pt x="21" y="251"/>
                    <a:pt x="18" y="253"/>
                  </a:cubicBezTo>
                  <a:cubicBezTo>
                    <a:pt x="17" y="254"/>
                    <a:pt x="16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5" y="259"/>
                    <a:pt x="0" y="271"/>
                    <a:pt x="4" y="282"/>
                  </a:cubicBezTo>
                  <a:cubicBezTo>
                    <a:pt x="9" y="292"/>
                    <a:pt x="21" y="297"/>
                    <a:pt x="31" y="292"/>
                  </a:cubicBezTo>
                  <a:cubicBezTo>
                    <a:pt x="33" y="292"/>
                    <a:pt x="42" y="288"/>
                    <a:pt x="59" y="275"/>
                  </a:cubicBezTo>
                  <a:cubicBezTo>
                    <a:pt x="77" y="261"/>
                    <a:pt x="104" y="239"/>
                    <a:pt x="142" y="201"/>
                  </a:cubicBezTo>
                  <a:cubicBezTo>
                    <a:pt x="148" y="196"/>
                    <a:pt x="150" y="188"/>
                    <a:pt x="148" y="180"/>
                  </a:cubicBezTo>
                  <a:cubicBezTo>
                    <a:pt x="139" y="149"/>
                    <a:pt x="134" y="117"/>
                    <a:pt x="131" y="90"/>
                  </a:cubicBezTo>
                  <a:cubicBezTo>
                    <a:pt x="128" y="63"/>
                    <a:pt x="128" y="40"/>
                    <a:pt x="128" y="29"/>
                  </a:cubicBezTo>
                  <a:cubicBezTo>
                    <a:pt x="128" y="27"/>
                    <a:pt x="128" y="25"/>
                    <a:pt x="128" y="23"/>
                  </a:cubicBezTo>
                  <a:cubicBezTo>
                    <a:pt x="128" y="23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10"/>
                    <a:pt x="119" y="1"/>
                    <a:pt x="108" y="0"/>
                  </a:cubicBezTo>
                  <a:cubicBezTo>
                    <a:pt x="97" y="0"/>
                    <a:pt x="87" y="9"/>
                    <a:pt x="87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7" name="Freeform 64"/>
            <p:cNvSpPr/>
            <p:nvPr/>
          </p:nvSpPr>
          <p:spPr bwMode="auto">
            <a:xfrm>
              <a:off x="5584825" y="6981825"/>
              <a:ext cx="171450" cy="307975"/>
            </a:xfrm>
            <a:custGeom>
              <a:gdLst>
                <a:gd fmla="*/ 173 w 186" name="T0"/>
                <a:gd fmla="*/ 179 h 333" name="T1"/>
                <a:gd fmla="*/ 69 w 186" name="T2"/>
                <a:gd fmla="*/ 326 h 333" name="T3"/>
                <a:gd fmla="*/ 13 w 186" name="T4"/>
                <a:gd fmla="*/ 154 h 333" name="T5"/>
                <a:gd fmla="*/ 117 w 186" name="T6"/>
                <a:gd fmla="*/ 7 h 333" name="T7"/>
                <a:gd fmla="*/ 173 w 186" name="T8"/>
                <a:gd fmla="*/ 179 h 3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3" w="186">
                  <a:moveTo>
                    <a:pt x="173" y="179"/>
                  </a:moveTo>
                  <a:cubicBezTo>
                    <a:pt x="159" y="267"/>
                    <a:pt x="113" y="333"/>
                    <a:pt x="69" y="326"/>
                  </a:cubicBezTo>
                  <a:cubicBezTo>
                    <a:pt x="25" y="319"/>
                    <a:pt x="0" y="242"/>
                    <a:pt x="13" y="154"/>
                  </a:cubicBezTo>
                  <a:cubicBezTo>
                    <a:pt x="27" y="66"/>
                    <a:pt x="73" y="0"/>
                    <a:pt x="117" y="7"/>
                  </a:cubicBezTo>
                  <a:cubicBezTo>
                    <a:pt x="161" y="14"/>
                    <a:pt x="186" y="91"/>
                    <a:pt x="173" y="17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8" name="Freeform 65"/>
            <p:cNvSpPr/>
            <p:nvPr/>
          </p:nvSpPr>
          <p:spPr bwMode="auto">
            <a:xfrm>
              <a:off x="5545137" y="6959600"/>
              <a:ext cx="138113" cy="334962"/>
            </a:xfrm>
            <a:custGeom>
              <a:gdLst>
                <a:gd fmla="*/ 82 w 149" name="T0"/>
                <a:gd fmla="*/ 319 h 361" name="T1"/>
                <a:gd fmla="*/ 75 w 149" name="T2"/>
                <a:gd fmla="*/ 317 h 361" name="T3"/>
                <a:gd fmla="*/ 62 w 149" name="T4"/>
                <a:gd fmla="*/ 306 h 361" name="T5"/>
                <a:gd fmla="*/ 46 w 149" name="T6"/>
                <a:gd fmla="*/ 270 h 361" name="T7"/>
                <a:gd fmla="*/ 40 w 149" name="T8"/>
                <a:gd fmla="*/ 215 h 361" name="T9"/>
                <a:gd fmla="*/ 43 w 149" name="T10"/>
                <a:gd fmla="*/ 171 h 361" name="T11"/>
                <a:gd fmla="*/ 78 w 149" name="T12"/>
                <a:gd fmla="*/ 73 h 361" name="T13"/>
                <a:gd fmla="*/ 102 w 149" name="T14"/>
                <a:gd fmla="*/ 47 h 361" name="T15"/>
                <a:gd fmla="*/ 112 w 149" name="T16"/>
                <a:gd fmla="*/ 41 h 361" name="T17"/>
                <a:gd fmla="*/ 121 w 149" name="T18"/>
                <a:gd fmla="*/ 40 h 361" name="T19"/>
                <a:gd fmla="*/ 124 w 149" name="T20"/>
                <a:gd fmla="*/ 40 h 361" name="T21"/>
                <a:gd fmla="*/ 147 w 149" name="T22"/>
                <a:gd fmla="*/ 23 h 361" name="T23"/>
                <a:gd fmla="*/ 130 w 149" name="T24"/>
                <a:gd fmla="*/ 1 h 361" name="T25"/>
                <a:gd fmla="*/ 121 w 149" name="T26"/>
                <a:gd fmla="*/ 0 h 361" name="T27"/>
                <a:gd fmla="*/ 99 w 149" name="T28"/>
                <a:gd fmla="*/ 4 h 361" name="T29"/>
                <a:gd fmla="*/ 65 w 149" name="T30"/>
                <a:gd fmla="*/ 26 h 361" name="T31"/>
                <a:gd fmla="*/ 26 w 149" name="T32"/>
                <a:gd fmla="*/ 85 h 361" name="T33"/>
                <a:gd fmla="*/ 4 w 149" name="T34"/>
                <a:gd fmla="*/ 165 h 361" name="T35"/>
                <a:gd fmla="*/ 0 w 149" name="T36"/>
                <a:gd fmla="*/ 215 h 361" name="T37"/>
                <a:gd fmla="*/ 18 w 149" name="T38"/>
                <a:gd fmla="*/ 308 h 361" name="T39"/>
                <a:gd fmla="*/ 41 w 149" name="T40"/>
                <a:gd fmla="*/ 341 h 361" name="T41"/>
                <a:gd fmla="*/ 57 w 149" name="T42"/>
                <a:gd fmla="*/ 353 h 361" name="T43"/>
                <a:gd fmla="*/ 76 w 149" name="T44"/>
                <a:gd fmla="*/ 359 h 361" name="T45"/>
                <a:gd fmla="*/ 98 w 149" name="T46"/>
                <a:gd fmla="*/ 342 h 361" name="T47"/>
                <a:gd fmla="*/ 82 w 149" name="T48"/>
                <a:gd fmla="*/ 319 h 36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1" w="149">
                  <a:moveTo>
                    <a:pt x="82" y="319"/>
                  </a:moveTo>
                  <a:cubicBezTo>
                    <a:pt x="79" y="319"/>
                    <a:pt x="77" y="318"/>
                    <a:pt x="75" y="317"/>
                  </a:cubicBezTo>
                  <a:cubicBezTo>
                    <a:pt x="71" y="315"/>
                    <a:pt x="67" y="312"/>
                    <a:pt x="62" y="306"/>
                  </a:cubicBezTo>
                  <a:cubicBezTo>
                    <a:pt x="56" y="298"/>
                    <a:pt x="50" y="285"/>
                    <a:pt x="46" y="270"/>
                  </a:cubicBezTo>
                  <a:cubicBezTo>
                    <a:pt x="42" y="254"/>
                    <a:pt x="40" y="235"/>
                    <a:pt x="40" y="215"/>
                  </a:cubicBezTo>
                  <a:cubicBezTo>
                    <a:pt x="40" y="201"/>
                    <a:pt x="41" y="186"/>
                    <a:pt x="43" y="171"/>
                  </a:cubicBezTo>
                  <a:cubicBezTo>
                    <a:pt x="49" y="131"/>
                    <a:pt x="62" y="97"/>
                    <a:pt x="78" y="73"/>
                  </a:cubicBezTo>
                  <a:cubicBezTo>
                    <a:pt x="86" y="62"/>
                    <a:pt x="94" y="53"/>
                    <a:pt x="102" y="47"/>
                  </a:cubicBezTo>
                  <a:cubicBezTo>
                    <a:pt x="105" y="44"/>
                    <a:pt x="109" y="43"/>
                    <a:pt x="112" y="41"/>
                  </a:cubicBezTo>
                  <a:cubicBezTo>
                    <a:pt x="115" y="40"/>
                    <a:pt x="118" y="40"/>
                    <a:pt x="121" y="40"/>
                  </a:cubicBezTo>
                  <a:cubicBezTo>
                    <a:pt x="122" y="40"/>
                    <a:pt x="123" y="40"/>
                    <a:pt x="124" y="40"/>
                  </a:cubicBezTo>
                  <a:cubicBezTo>
                    <a:pt x="135" y="42"/>
                    <a:pt x="145" y="34"/>
                    <a:pt x="147" y="23"/>
                  </a:cubicBezTo>
                  <a:cubicBezTo>
                    <a:pt x="149" y="12"/>
                    <a:pt x="141" y="2"/>
                    <a:pt x="130" y="1"/>
                  </a:cubicBezTo>
                  <a:cubicBezTo>
                    <a:pt x="127" y="0"/>
                    <a:pt x="124" y="0"/>
                    <a:pt x="121" y="0"/>
                  </a:cubicBezTo>
                  <a:cubicBezTo>
                    <a:pt x="113" y="0"/>
                    <a:pt x="106" y="1"/>
                    <a:pt x="99" y="4"/>
                  </a:cubicBezTo>
                  <a:cubicBezTo>
                    <a:pt x="86" y="9"/>
                    <a:pt x="75" y="16"/>
                    <a:pt x="65" y="26"/>
                  </a:cubicBezTo>
                  <a:cubicBezTo>
                    <a:pt x="50" y="42"/>
                    <a:pt x="37" y="61"/>
                    <a:pt x="26" y="85"/>
                  </a:cubicBezTo>
                  <a:cubicBezTo>
                    <a:pt x="16" y="108"/>
                    <a:pt x="8" y="135"/>
                    <a:pt x="4" y="165"/>
                  </a:cubicBezTo>
                  <a:cubicBezTo>
                    <a:pt x="1" y="182"/>
                    <a:pt x="0" y="199"/>
                    <a:pt x="0" y="215"/>
                  </a:cubicBezTo>
                  <a:cubicBezTo>
                    <a:pt x="0" y="250"/>
                    <a:pt x="6" y="283"/>
                    <a:pt x="18" y="308"/>
                  </a:cubicBezTo>
                  <a:cubicBezTo>
                    <a:pt x="24" y="321"/>
                    <a:pt x="31" y="332"/>
                    <a:pt x="41" y="341"/>
                  </a:cubicBezTo>
                  <a:cubicBezTo>
                    <a:pt x="46" y="346"/>
                    <a:pt x="51" y="350"/>
                    <a:pt x="57" y="353"/>
                  </a:cubicBezTo>
                  <a:cubicBezTo>
                    <a:pt x="63" y="356"/>
                    <a:pt x="69" y="358"/>
                    <a:pt x="76" y="359"/>
                  </a:cubicBezTo>
                  <a:cubicBezTo>
                    <a:pt x="87" y="361"/>
                    <a:pt x="97" y="353"/>
                    <a:pt x="98" y="342"/>
                  </a:cubicBezTo>
                  <a:cubicBezTo>
                    <a:pt x="100" y="331"/>
                    <a:pt x="93" y="321"/>
                    <a:pt x="82" y="3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9" name="Freeform 66"/>
            <p:cNvSpPr/>
            <p:nvPr/>
          </p:nvSpPr>
          <p:spPr bwMode="auto">
            <a:xfrm>
              <a:off x="6484937" y="7010400"/>
              <a:ext cx="122238" cy="336550"/>
            </a:xfrm>
            <a:custGeom>
              <a:gdLst>
                <a:gd fmla="*/ 22 w 132" name="T0"/>
                <a:gd fmla="*/ 40 h 363" name="T1"/>
                <a:gd fmla="*/ 23 w 132" name="T2"/>
                <a:gd fmla="*/ 40 h 363" name="T3"/>
                <a:gd fmla="*/ 32 w 132" name="T4"/>
                <a:gd fmla="*/ 42 h 363" name="T5"/>
                <a:gd fmla="*/ 50 w 132" name="T6"/>
                <a:gd fmla="*/ 56 h 363" name="T7"/>
                <a:gd fmla="*/ 77 w 132" name="T8"/>
                <a:gd fmla="*/ 105 h 363" name="T9"/>
                <a:gd fmla="*/ 92 w 132" name="T10"/>
                <a:gd fmla="*/ 177 h 363" name="T11"/>
                <a:gd fmla="*/ 93 w 132" name="T12"/>
                <a:gd fmla="*/ 198 h 363" name="T13"/>
                <a:gd fmla="*/ 88 w 132" name="T14"/>
                <a:gd fmla="*/ 249 h 363" name="T15"/>
                <a:gd fmla="*/ 66 w 132" name="T16"/>
                <a:gd fmla="*/ 304 h 363" name="T17"/>
                <a:gd fmla="*/ 53 w 132" name="T18"/>
                <a:gd fmla="*/ 318 h 363" name="T19"/>
                <a:gd fmla="*/ 41 w 132" name="T20"/>
                <a:gd fmla="*/ 322 h 363" name="T21"/>
                <a:gd fmla="*/ 22 w 132" name="T22"/>
                <a:gd fmla="*/ 344 h 363" name="T23"/>
                <a:gd fmla="*/ 44 w 132" name="T24"/>
                <a:gd fmla="*/ 362 h 363" name="T25"/>
                <a:gd fmla="*/ 65 w 132" name="T26"/>
                <a:gd fmla="*/ 357 h 363" name="T27"/>
                <a:gd fmla="*/ 95 w 132" name="T28"/>
                <a:gd fmla="*/ 332 h 363" name="T29"/>
                <a:gd fmla="*/ 123 w 132" name="T30"/>
                <a:gd fmla="*/ 274 h 363" name="T31"/>
                <a:gd fmla="*/ 132 w 132" name="T32"/>
                <a:gd fmla="*/ 198 h 363" name="T33"/>
                <a:gd fmla="*/ 132 w 132" name="T34"/>
                <a:gd fmla="*/ 174 h 363" name="T35"/>
                <a:gd fmla="*/ 121 w 132" name="T36"/>
                <a:gd fmla="*/ 109 h 363" name="T37"/>
                <a:gd fmla="*/ 84 w 132" name="T38"/>
                <a:gd fmla="*/ 34 h 363" name="T39"/>
                <a:gd fmla="*/ 57 w 132" name="T40"/>
                <a:gd fmla="*/ 10 h 363" name="T41"/>
                <a:gd fmla="*/ 23 w 132" name="T42"/>
                <a:gd fmla="*/ 0 h 363" name="T43"/>
                <a:gd fmla="*/ 19 w 132" name="T44"/>
                <a:gd fmla="*/ 0 h 363" name="T45"/>
                <a:gd fmla="*/ 1 w 132" name="T46"/>
                <a:gd fmla="*/ 22 h 363" name="T47"/>
                <a:gd fmla="*/ 22 w 132" name="T48"/>
                <a:gd fmla="*/ 40 h 363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3" w="132">
                  <a:moveTo>
                    <a:pt x="22" y="40"/>
                  </a:moveTo>
                  <a:cubicBezTo>
                    <a:pt x="22" y="40"/>
                    <a:pt x="23" y="40"/>
                    <a:pt x="23" y="40"/>
                  </a:cubicBezTo>
                  <a:cubicBezTo>
                    <a:pt x="26" y="40"/>
                    <a:pt x="29" y="41"/>
                    <a:pt x="32" y="42"/>
                  </a:cubicBezTo>
                  <a:cubicBezTo>
                    <a:pt x="37" y="44"/>
                    <a:pt x="44" y="49"/>
                    <a:pt x="50" y="56"/>
                  </a:cubicBezTo>
                  <a:cubicBezTo>
                    <a:pt x="60" y="67"/>
                    <a:pt x="70" y="84"/>
                    <a:pt x="77" y="105"/>
                  </a:cubicBezTo>
                  <a:cubicBezTo>
                    <a:pt x="85" y="125"/>
                    <a:pt x="90" y="150"/>
                    <a:pt x="92" y="177"/>
                  </a:cubicBezTo>
                  <a:cubicBezTo>
                    <a:pt x="92" y="184"/>
                    <a:pt x="93" y="191"/>
                    <a:pt x="93" y="198"/>
                  </a:cubicBezTo>
                  <a:cubicBezTo>
                    <a:pt x="93" y="216"/>
                    <a:pt x="91" y="234"/>
                    <a:pt x="88" y="249"/>
                  </a:cubicBezTo>
                  <a:cubicBezTo>
                    <a:pt x="83" y="273"/>
                    <a:pt x="75" y="292"/>
                    <a:pt x="66" y="304"/>
                  </a:cubicBezTo>
                  <a:cubicBezTo>
                    <a:pt x="62" y="311"/>
                    <a:pt x="57" y="315"/>
                    <a:pt x="53" y="318"/>
                  </a:cubicBezTo>
                  <a:cubicBezTo>
                    <a:pt x="49" y="321"/>
                    <a:pt x="45" y="322"/>
                    <a:pt x="41" y="322"/>
                  </a:cubicBezTo>
                  <a:cubicBezTo>
                    <a:pt x="30" y="323"/>
                    <a:pt x="22" y="333"/>
                    <a:pt x="22" y="344"/>
                  </a:cubicBezTo>
                  <a:cubicBezTo>
                    <a:pt x="23" y="355"/>
                    <a:pt x="33" y="363"/>
                    <a:pt x="44" y="362"/>
                  </a:cubicBezTo>
                  <a:cubicBezTo>
                    <a:pt x="51" y="362"/>
                    <a:pt x="58" y="360"/>
                    <a:pt x="65" y="357"/>
                  </a:cubicBezTo>
                  <a:cubicBezTo>
                    <a:pt x="77" y="351"/>
                    <a:pt x="87" y="343"/>
                    <a:pt x="95" y="332"/>
                  </a:cubicBezTo>
                  <a:cubicBezTo>
                    <a:pt x="107" y="317"/>
                    <a:pt x="117" y="297"/>
                    <a:pt x="123" y="274"/>
                  </a:cubicBezTo>
                  <a:cubicBezTo>
                    <a:pt x="129" y="251"/>
                    <a:pt x="132" y="225"/>
                    <a:pt x="132" y="198"/>
                  </a:cubicBezTo>
                  <a:cubicBezTo>
                    <a:pt x="132" y="190"/>
                    <a:pt x="132" y="182"/>
                    <a:pt x="132" y="174"/>
                  </a:cubicBezTo>
                  <a:cubicBezTo>
                    <a:pt x="130" y="151"/>
                    <a:pt x="126" y="130"/>
                    <a:pt x="121" y="109"/>
                  </a:cubicBezTo>
                  <a:cubicBezTo>
                    <a:pt x="112" y="79"/>
                    <a:pt x="100" y="53"/>
                    <a:pt x="84" y="34"/>
                  </a:cubicBezTo>
                  <a:cubicBezTo>
                    <a:pt x="76" y="24"/>
                    <a:pt x="67" y="16"/>
                    <a:pt x="57" y="10"/>
                  </a:cubicBezTo>
                  <a:cubicBezTo>
                    <a:pt x="47" y="4"/>
                    <a:pt x="35" y="0"/>
                    <a:pt x="23" y="0"/>
                  </a:cubicBezTo>
                  <a:cubicBezTo>
                    <a:pt x="22" y="0"/>
                    <a:pt x="20" y="0"/>
                    <a:pt x="19" y="0"/>
                  </a:cubicBezTo>
                  <a:cubicBezTo>
                    <a:pt x="8" y="1"/>
                    <a:pt x="0" y="11"/>
                    <a:pt x="1" y="22"/>
                  </a:cubicBezTo>
                  <a:cubicBezTo>
                    <a:pt x="1" y="33"/>
                    <a:pt x="11" y="41"/>
                    <a:pt x="2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0" name="Freeform 67"/>
            <p:cNvSpPr/>
            <p:nvPr/>
          </p:nvSpPr>
          <p:spPr bwMode="auto">
            <a:xfrm>
              <a:off x="6388100" y="6769100"/>
              <a:ext cx="38100" cy="149225"/>
            </a:xfrm>
            <a:custGeom>
              <a:gdLst>
                <a:gd fmla="*/ 0 w 41" name="T0"/>
                <a:gd fmla="*/ 129 h 162" name="T1"/>
                <a:gd fmla="*/ 0 w 41" name="T2"/>
                <a:gd fmla="*/ 142 h 162" name="T3"/>
                <a:gd fmla="*/ 0 w 41" name="T4"/>
                <a:gd fmla="*/ 146 h 162" name="T5"/>
                <a:gd fmla="*/ 1 w 41" name="T6"/>
                <a:gd fmla="*/ 149 h 162" name="T7"/>
                <a:gd fmla="*/ 10 w 41" name="T8"/>
                <a:gd fmla="*/ 159 h 162" name="T9"/>
                <a:gd fmla="*/ 20 w 41" name="T10"/>
                <a:gd fmla="*/ 162 h 162" name="T11"/>
                <a:gd fmla="*/ 31 w 41" name="T12"/>
                <a:gd fmla="*/ 158 h 162" name="T13"/>
                <a:gd fmla="*/ 38 w 41" name="T14"/>
                <a:gd fmla="*/ 149 h 162" name="T15"/>
                <a:gd fmla="*/ 39 w 41" name="T16"/>
                <a:gd fmla="*/ 145 h 162" name="T17"/>
                <a:gd fmla="*/ 0 w 41" name="T18"/>
                <a:gd fmla="*/ 138 h 162" name="T19"/>
                <a:gd fmla="*/ 0 w 41" name="T20"/>
                <a:gd fmla="*/ 137 h 162" name="T21"/>
                <a:gd fmla="*/ 19 w 41" name="T22"/>
                <a:gd fmla="*/ 142 h 162" name="T23"/>
                <a:gd fmla="*/ 19 w 41" name="T24"/>
                <a:gd fmla="*/ 142 h 162" name="T25"/>
                <a:gd fmla="*/ 0 w 41" name="T26"/>
                <a:gd fmla="*/ 137 h 162" name="T27"/>
                <a:gd fmla="*/ 1 w 41" name="T28"/>
                <a:gd fmla="*/ 136 h 162" name="T29"/>
                <a:gd fmla="*/ 1 w 41" name="T30"/>
                <a:gd fmla="*/ 135 h 162" name="T31"/>
                <a:gd fmla="*/ 20 w 41" name="T32"/>
                <a:gd fmla="*/ 142 h 162" name="T33"/>
                <a:gd fmla="*/ 20 w 41" name="T34"/>
                <a:gd fmla="*/ 142 h 162" name="T35"/>
                <a:gd fmla="*/ 1 w 41" name="T36"/>
                <a:gd fmla="*/ 135 h 162" name="T37"/>
                <a:gd fmla="*/ 4 w 41" name="T38"/>
                <a:gd fmla="*/ 130 h 162" name="T39"/>
                <a:gd fmla="*/ 9 w 41" name="T40"/>
                <a:gd fmla="*/ 125 h 162" name="T41"/>
                <a:gd fmla="*/ 20 w 41" name="T42"/>
                <a:gd fmla="*/ 142 h 162" name="T43"/>
                <a:gd fmla="*/ 20 w 41" name="T44"/>
                <a:gd fmla="*/ 142 h 162" name="T45"/>
                <a:gd fmla="*/ 9 w 41" name="T46"/>
                <a:gd fmla="*/ 125 h 162" name="T47"/>
                <a:gd fmla="*/ 14 w 41" name="T48"/>
                <a:gd fmla="*/ 123 h 162" name="T49"/>
                <a:gd fmla="*/ 20 w 41" name="T50"/>
                <a:gd fmla="*/ 122 h 162" name="T51"/>
                <a:gd fmla="*/ 20 w 41" name="T52"/>
                <a:gd fmla="*/ 142 h 162" name="T53"/>
                <a:gd fmla="*/ 20 w 41" name="T54"/>
                <a:gd fmla="*/ 142 h 162" name="T55"/>
                <a:gd fmla="*/ 20 w 41" name="T56"/>
                <a:gd fmla="*/ 122 h 162" name="T57"/>
                <a:gd fmla="*/ 29 w 41" name="T58"/>
                <a:gd fmla="*/ 124 h 162" name="T59"/>
                <a:gd fmla="*/ 34 w 41" name="T60"/>
                <a:gd fmla="*/ 128 h 162" name="T61"/>
                <a:gd fmla="*/ 20 w 41" name="T62"/>
                <a:gd fmla="*/ 142 h 162" name="T63"/>
                <a:gd fmla="*/ 20 w 41" name="T64"/>
                <a:gd fmla="*/ 142 h 162" name="T65"/>
                <a:gd fmla="*/ 34 w 41" name="T66"/>
                <a:gd fmla="*/ 128 h 162" name="T67"/>
                <a:gd fmla="*/ 38 w 41" name="T68"/>
                <a:gd fmla="*/ 134 h 162" name="T69"/>
                <a:gd fmla="*/ 39 w 41" name="T70"/>
                <a:gd fmla="*/ 136 h 162" name="T71"/>
                <a:gd fmla="*/ 20 w 41" name="T72"/>
                <a:gd fmla="*/ 142 h 162" name="T73"/>
                <a:gd fmla="*/ 20 w 41" name="T74"/>
                <a:gd fmla="*/ 142 h 162" name="T75"/>
                <a:gd fmla="*/ 39 w 41" name="T76"/>
                <a:gd fmla="*/ 136 h 162" name="T77"/>
                <a:gd fmla="*/ 39 w 41" name="T78"/>
                <a:gd fmla="*/ 138 h 162" name="T79"/>
                <a:gd fmla="*/ 40 w 41" name="T80"/>
                <a:gd fmla="*/ 140 h 162" name="T81"/>
                <a:gd fmla="*/ 22 w 41" name="T82"/>
                <a:gd fmla="*/ 142 h 162" name="T83"/>
                <a:gd fmla="*/ 28 w 41" name="T84"/>
                <a:gd fmla="*/ 141 h 162" name="T85"/>
                <a:gd fmla="*/ 40 w 41" name="T86"/>
                <a:gd fmla="*/ 140 h 162" name="T87"/>
                <a:gd fmla="*/ 40 w 41" name="T88"/>
                <a:gd fmla="*/ 140 h 162" name="T89"/>
                <a:gd fmla="*/ 40 w 41" name="T90"/>
                <a:gd fmla="*/ 140 h 162" name="T91"/>
                <a:gd fmla="*/ 36 w 41" name="T92"/>
                <a:gd fmla="*/ 140 h 162" name="T93"/>
                <a:gd fmla="*/ 40 w 41" name="T94"/>
                <a:gd fmla="*/ 139 h 162" name="T95"/>
                <a:gd fmla="*/ 40 w 41" name="T96"/>
                <a:gd fmla="*/ 63 h 162" name="T97"/>
                <a:gd fmla="*/ 40 w 41" name="T98"/>
                <a:gd fmla="*/ 20 h 162" name="T99"/>
                <a:gd fmla="*/ 1 w 41" name="T100"/>
                <a:gd fmla="*/ 20 h 162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62" w="41">
                  <a:moveTo>
                    <a:pt x="1" y="20"/>
                  </a:moveTo>
                  <a:cubicBezTo>
                    <a:pt x="1" y="20"/>
                    <a:pt x="0" y="97"/>
                    <a:pt x="0" y="129"/>
                  </a:cubicBezTo>
                  <a:cubicBezTo>
                    <a:pt x="0" y="133"/>
                    <a:pt x="0" y="136"/>
                    <a:pt x="0" y="139"/>
                  </a:cubicBezTo>
                  <a:cubicBezTo>
                    <a:pt x="0" y="140"/>
                    <a:pt x="0" y="141"/>
                    <a:pt x="0" y="142"/>
                  </a:cubicBezTo>
                  <a:cubicBezTo>
                    <a:pt x="0" y="142"/>
                    <a:pt x="0" y="143"/>
                    <a:pt x="0" y="144"/>
                  </a:cubicBezTo>
                  <a:cubicBezTo>
                    <a:pt x="0" y="144"/>
                    <a:pt x="0" y="145"/>
                    <a:pt x="0" y="146"/>
                  </a:cubicBezTo>
                  <a:cubicBezTo>
                    <a:pt x="0" y="147"/>
                    <a:pt x="0" y="147"/>
                    <a:pt x="1" y="148"/>
                  </a:cubicBezTo>
                  <a:cubicBezTo>
                    <a:pt x="1" y="148"/>
                    <a:pt x="1" y="149"/>
                    <a:pt x="1" y="149"/>
                  </a:cubicBezTo>
                  <a:cubicBezTo>
                    <a:pt x="2" y="151"/>
                    <a:pt x="2" y="152"/>
                    <a:pt x="4" y="155"/>
                  </a:cubicBezTo>
                  <a:cubicBezTo>
                    <a:pt x="5" y="156"/>
                    <a:pt x="7" y="158"/>
                    <a:pt x="10" y="159"/>
                  </a:cubicBezTo>
                  <a:cubicBezTo>
                    <a:pt x="11" y="160"/>
                    <a:pt x="12" y="161"/>
                    <a:pt x="14" y="161"/>
                  </a:cubicBezTo>
                  <a:cubicBezTo>
                    <a:pt x="16" y="162"/>
                    <a:pt x="18" y="162"/>
                    <a:pt x="20" y="162"/>
                  </a:cubicBezTo>
                  <a:cubicBezTo>
                    <a:pt x="22" y="162"/>
                    <a:pt x="25" y="161"/>
                    <a:pt x="27" y="161"/>
                  </a:cubicBezTo>
                  <a:cubicBezTo>
                    <a:pt x="28" y="160"/>
                    <a:pt x="30" y="159"/>
                    <a:pt x="31" y="158"/>
                  </a:cubicBezTo>
                  <a:cubicBezTo>
                    <a:pt x="34" y="157"/>
                    <a:pt x="35" y="155"/>
                    <a:pt x="36" y="154"/>
                  </a:cubicBezTo>
                  <a:cubicBezTo>
                    <a:pt x="37" y="152"/>
                    <a:pt x="38" y="150"/>
                    <a:pt x="38" y="149"/>
                  </a:cubicBezTo>
                  <a:cubicBezTo>
                    <a:pt x="39" y="148"/>
                    <a:pt x="39" y="147"/>
                    <a:pt x="39" y="147"/>
                  </a:cubicBezTo>
                  <a:cubicBezTo>
                    <a:pt x="39" y="146"/>
                    <a:pt x="39" y="146"/>
                    <a:pt x="39" y="145"/>
                  </a:cubicBezTo>
                  <a:cubicBezTo>
                    <a:pt x="41" y="135"/>
                    <a:pt x="34" y="124"/>
                    <a:pt x="23" y="122"/>
                  </a:cubicBezTo>
                  <a:cubicBezTo>
                    <a:pt x="12" y="120"/>
                    <a:pt x="2" y="127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1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" y="135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" y="132"/>
                    <a:pt x="2" y="133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7" y="127"/>
                    <a:pt x="5" y="128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12" y="123"/>
                    <a:pt x="11" y="124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18" y="122"/>
                    <a:pt x="16" y="122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7" y="123"/>
                    <a:pt x="23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33" y="127"/>
                    <a:pt x="32" y="126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7" y="132"/>
                    <a:pt x="36" y="131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5"/>
                    <a:pt x="38" y="135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39" y="138"/>
                    <a:pt x="39" y="137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9" y="140"/>
                    <a:pt x="39" y="139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39"/>
                  </a:cubicBezTo>
                  <a:cubicBezTo>
                    <a:pt x="39" y="137"/>
                    <a:pt x="39" y="134"/>
                    <a:pt x="39" y="129"/>
                  </a:cubicBezTo>
                  <a:cubicBezTo>
                    <a:pt x="39" y="113"/>
                    <a:pt x="40" y="86"/>
                    <a:pt x="40" y="63"/>
                  </a:cubicBezTo>
                  <a:cubicBezTo>
                    <a:pt x="40" y="51"/>
                    <a:pt x="40" y="41"/>
                    <a:pt x="40" y="33"/>
                  </a:cubicBezTo>
                  <a:cubicBezTo>
                    <a:pt x="40" y="25"/>
                    <a:pt x="40" y="20"/>
                    <a:pt x="40" y="20"/>
                  </a:cubicBezTo>
                  <a:cubicBezTo>
                    <a:pt x="40" y="9"/>
                    <a:pt x="32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1" name="Freeform 68"/>
            <p:cNvSpPr/>
            <p:nvPr/>
          </p:nvSpPr>
          <p:spPr bwMode="auto">
            <a:xfrm>
              <a:off x="6400800" y="6945313"/>
              <a:ext cx="66675" cy="63500"/>
            </a:xfrm>
            <a:custGeom>
              <a:gdLst>
                <a:gd fmla="*/ 23 w 72" name="T0"/>
                <a:gd fmla="*/ 50 h 70" name="T1"/>
                <a:gd fmla="*/ 38 w 72" name="T2"/>
                <a:gd fmla="*/ 64 h 70" name="T3"/>
                <a:gd fmla="*/ 42 w 72" name="T4"/>
                <a:gd fmla="*/ 67 h 70" name="T5"/>
                <a:gd fmla="*/ 47 w 72" name="T6"/>
                <a:gd fmla="*/ 69 h 70" name="T7"/>
                <a:gd fmla="*/ 59 w 72" name="T8"/>
                <a:gd fmla="*/ 69 h 70" name="T9"/>
                <a:gd fmla="*/ 71 w 72" name="T10"/>
                <a:gd fmla="*/ 57 h 70" name="T11"/>
                <a:gd fmla="*/ 72 w 72" name="T12"/>
                <a:gd fmla="*/ 45 h 70" name="T13"/>
                <a:gd fmla="*/ 45 w 72" name="T14"/>
                <a:gd fmla="*/ 31 h 70" name="T15"/>
                <a:gd fmla="*/ 52 w 72" name="T16"/>
                <a:gd fmla="*/ 50 h 70" name="T17"/>
                <a:gd fmla="*/ 33 w 72" name="T18"/>
                <a:gd fmla="*/ 57 h 70" name="T19"/>
                <a:gd fmla="*/ 33 w 72" name="T20"/>
                <a:gd fmla="*/ 54 h 70" name="T21"/>
                <a:gd fmla="*/ 32 w 72" name="T22"/>
                <a:gd fmla="*/ 50 h 70" name="T23"/>
                <a:gd fmla="*/ 52 w 72" name="T24"/>
                <a:gd fmla="*/ 50 h 70" name="T25"/>
                <a:gd fmla="*/ 52 w 72" name="T26"/>
                <a:gd fmla="*/ 50 h 70" name="T27"/>
                <a:gd fmla="*/ 32 w 72" name="T28"/>
                <a:gd fmla="*/ 50 h 70" name="T29"/>
                <a:gd fmla="*/ 33 w 72" name="T30"/>
                <a:gd fmla="*/ 43 h 70" name="T31"/>
                <a:gd fmla="*/ 36 w 72" name="T32"/>
                <a:gd fmla="*/ 38 h 70" name="T33"/>
                <a:gd fmla="*/ 52 w 72" name="T34"/>
                <a:gd fmla="*/ 50 h 70" name="T35"/>
                <a:gd fmla="*/ 52 w 72" name="T36"/>
                <a:gd fmla="*/ 50 h 70" name="T37"/>
                <a:gd fmla="*/ 36 w 72" name="T38"/>
                <a:gd fmla="*/ 38 h 70" name="T39"/>
                <a:gd fmla="*/ 45 w 72" name="T40"/>
                <a:gd fmla="*/ 31 h 70" name="T41"/>
                <a:gd fmla="*/ 52 w 72" name="T42"/>
                <a:gd fmla="*/ 30 h 70" name="T43"/>
                <a:gd fmla="*/ 52 w 72" name="T44"/>
                <a:gd fmla="*/ 50 h 70" name="T45"/>
                <a:gd fmla="*/ 52 w 72" name="T46"/>
                <a:gd fmla="*/ 50 h 70" name="T47"/>
                <a:gd fmla="*/ 52 w 72" name="T48"/>
                <a:gd fmla="*/ 30 h 70" name="T49"/>
                <a:gd fmla="*/ 58 w 72" name="T50"/>
                <a:gd fmla="*/ 31 h 70" name="T51"/>
                <a:gd fmla="*/ 62 w 72" name="T52"/>
                <a:gd fmla="*/ 32 h 70" name="T53"/>
                <a:gd fmla="*/ 52 w 72" name="T54"/>
                <a:gd fmla="*/ 49 h 70" name="T55"/>
                <a:gd fmla="*/ 53 w 72" name="T56"/>
                <a:gd fmla="*/ 47 h 70" name="T57"/>
                <a:gd fmla="*/ 62 w 72" name="T58"/>
                <a:gd fmla="*/ 32 h 70" name="T59"/>
                <a:gd fmla="*/ 63 w 72" name="T60"/>
                <a:gd fmla="*/ 33 h 70" name="T61"/>
                <a:gd fmla="*/ 64 w 72" name="T62"/>
                <a:gd fmla="*/ 34 h 70" name="T63"/>
                <a:gd fmla="*/ 59 w 72" name="T64"/>
                <a:gd fmla="*/ 40 h 70" name="T65"/>
                <a:gd fmla="*/ 62 w 72" name="T66"/>
                <a:gd fmla="*/ 32 h 70" name="T67"/>
                <a:gd fmla="*/ 42 w 72" name="T68"/>
                <a:gd fmla="*/ 13 h 70" name="T69"/>
                <a:gd fmla="*/ 36 w 72" name="T70"/>
                <a:gd fmla="*/ 7 h 70" name="T71"/>
                <a:gd fmla="*/ 8 w 72" name="T72"/>
                <a:gd fmla="*/ 36 h 70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0" w="72">
                  <a:moveTo>
                    <a:pt x="8" y="36"/>
                  </a:moveTo>
                  <a:cubicBezTo>
                    <a:pt x="8" y="36"/>
                    <a:pt x="15" y="43"/>
                    <a:pt x="23" y="50"/>
                  </a:cubicBezTo>
                  <a:cubicBezTo>
                    <a:pt x="27" y="54"/>
                    <a:pt x="31" y="57"/>
                    <a:pt x="34" y="60"/>
                  </a:cubicBezTo>
                  <a:cubicBezTo>
                    <a:pt x="35" y="62"/>
                    <a:pt x="36" y="63"/>
                    <a:pt x="38" y="64"/>
                  </a:cubicBezTo>
                  <a:cubicBezTo>
                    <a:pt x="38" y="64"/>
                    <a:pt x="39" y="65"/>
                    <a:pt x="40" y="65"/>
                  </a:cubicBezTo>
                  <a:cubicBezTo>
                    <a:pt x="40" y="66"/>
                    <a:pt x="41" y="66"/>
                    <a:pt x="42" y="67"/>
                  </a:cubicBezTo>
                  <a:cubicBezTo>
                    <a:pt x="42" y="67"/>
                    <a:pt x="43" y="67"/>
                    <a:pt x="44" y="68"/>
                  </a:cubicBezTo>
                  <a:cubicBezTo>
                    <a:pt x="45" y="68"/>
                    <a:pt x="45" y="68"/>
                    <a:pt x="47" y="69"/>
                  </a:cubicBezTo>
                  <a:cubicBezTo>
                    <a:pt x="48" y="69"/>
                    <a:pt x="49" y="70"/>
                    <a:pt x="52" y="70"/>
                  </a:cubicBezTo>
                  <a:cubicBezTo>
                    <a:pt x="54" y="70"/>
                    <a:pt x="56" y="69"/>
                    <a:pt x="59" y="69"/>
                  </a:cubicBezTo>
                  <a:cubicBezTo>
                    <a:pt x="61" y="68"/>
                    <a:pt x="63" y="67"/>
                    <a:pt x="65" y="65"/>
                  </a:cubicBezTo>
                  <a:cubicBezTo>
                    <a:pt x="67" y="63"/>
                    <a:pt x="70" y="60"/>
                    <a:pt x="71" y="57"/>
                  </a:cubicBezTo>
                  <a:cubicBezTo>
                    <a:pt x="72" y="54"/>
                    <a:pt x="72" y="52"/>
                    <a:pt x="72" y="50"/>
                  </a:cubicBezTo>
                  <a:cubicBezTo>
                    <a:pt x="72" y="47"/>
                    <a:pt x="72" y="46"/>
                    <a:pt x="72" y="45"/>
                  </a:cubicBezTo>
                  <a:cubicBezTo>
                    <a:pt x="71" y="44"/>
                    <a:pt x="71" y="43"/>
                    <a:pt x="71" y="43"/>
                  </a:cubicBezTo>
                  <a:cubicBezTo>
                    <a:pt x="67" y="32"/>
                    <a:pt x="56" y="27"/>
                    <a:pt x="45" y="31"/>
                  </a:cubicBezTo>
                  <a:cubicBezTo>
                    <a:pt x="35" y="35"/>
                    <a:pt x="30" y="4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3" y="55"/>
                    <a:pt x="33" y="5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2"/>
                    <a:pt x="33" y="53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2" y="46"/>
                    <a:pt x="32" y="48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39"/>
                    <a:pt x="34" y="42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2" y="32"/>
                    <a:pt x="39" y="35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0"/>
                    <a:pt x="48" y="30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7" y="30"/>
                    <a:pt x="55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1" y="32"/>
                    <a:pt x="60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3" y="33"/>
                    <a:pt x="63" y="33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4" y="34"/>
                    <a:pt x="63" y="33"/>
                    <a:pt x="62" y="32"/>
                  </a:cubicBezTo>
                  <a:cubicBezTo>
                    <a:pt x="60" y="30"/>
                    <a:pt x="58" y="28"/>
                    <a:pt x="55" y="25"/>
                  </a:cubicBezTo>
                  <a:cubicBezTo>
                    <a:pt x="50" y="21"/>
                    <a:pt x="46" y="17"/>
                    <a:pt x="42" y="13"/>
                  </a:cubicBezTo>
                  <a:cubicBezTo>
                    <a:pt x="40" y="12"/>
                    <a:pt x="39" y="10"/>
                    <a:pt x="37" y="9"/>
                  </a:cubicBezTo>
                  <a:cubicBezTo>
                    <a:pt x="36" y="8"/>
                    <a:pt x="36" y="7"/>
                    <a:pt x="36" y="7"/>
                  </a:cubicBezTo>
                  <a:cubicBezTo>
                    <a:pt x="28" y="0"/>
                    <a:pt x="15" y="0"/>
                    <a:pt x="7" y="8"/>
                  </a:cubicBezTo>
                  <a:cubicBezTo>
                    <a:pt x="0" y="16"/>
                    <a:pt x="0" y="29"/>
                    <a:pt x="8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72" name="Oval 69"/>
          <p:cNvSpPr>
            <a:spLocks noChangeArrowheads="1"/>
          </p:cNvSpPr>
          <p:nvPr/>
        </p:nvSpPr>
        <p:spPr bwMode="auto">
          <a:xfrm>
            <a:off x="4317673" y="1096415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3" name="Freeform 70"/>
          <p:cNvSpPr>
            <a:spLocks noEditPoints="1"/>
          </p:cNvSpPr>
          <p:nvPr/>
        </p:nvSpPr>
        <p:spPr bwMode="auto">
          <a:xfrm>
            <a:off x="4289098" y="1067838"/>
            <a:ext cx="1536700" cy="1536700"/>
          </a:xfrm>
          <a:custGeom>
            <a:gdLst>
              <a:gd fmla="*/ 832 w 1664" name="T0"/>
              <a:gd fmla="*/ 1632 h 1664" name="T1"/>
              <a:gd fmla="*/ 32 w 1664" name="T2"/>
              <a:gd fmla="*/ 832 h 1664" name="T3"/>
              <a:gd fmla="*/ 832 w 1664" name="T4"/>
              <a:gd fmla="*/ 32 h 1664" name="T5"/>
              <a:gd fmla="*/ 1632 w 1664" name="T6"/>
              <a:gd fmla="*/ 832 h 1664" name="T7"/>
              <a:gd fmla="*/ 832 w 1664" name="T8"/>
              <a:gd fmla="*/ 1632 h 1664" name="T9"/>
              <a:gd fmla="*/ 832 w 1664" name="T10"/>
              <a:gd fmla="*/ 0 h 1664" name="T11"/>
              <a:gd fmla="*/ 0 w 1664" name="T12"/>
              <a:gd fmla="*/ 832 h 1664" name="T13"/>
              <a:gd fmla="*/ 832 w 1664" name="T14"/>
              <a:gd fmla="*/ 1664 h 1664" name="T15"/>
              <a:gd fmla="*/ 1664 w 1664" name="T16"/>
              <a:gd fmla="*/ 832 h 1664" name="T17"/>
              <a:gd fmla="*/ 832 w 1664" name="T18"/>
              <a:gd fmla="*/ 0 h 1664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664" w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4" name="Freeform 71"/>
          <p:cNvSpPr>
            <a:spLocks noEditPoints="1"/>
          </p:cNvSpPr>
          <p:nvPr/>
        </p:nvSpPr>
        <p:spPr bwMode="auto">
          <a:xfrm>
            <a:off x="4317673" y="1096415"/>
            <a:ext cx="1479550" cy="1479551"/>
          </a:xfrm>
          <a:custGeom>
            <a:gdLst>
              <a:gd fmla="*/ 800 w 1600" name="T0"/>
              <a:gd fmla="*/ 1568 h 1600" name="T1"/>
              <a:gd fmla="*/ 32 w 1600" name="T2"/>
              <a:gd fmla="*/ 800 h 1600" name="T3"/>
              <a:gd fmla="*/ 800 w 1600" name="T4"/>
              <a:gd fmla="*/ 32 h 1600" name="T5"/>
              <a:gd fmla="*/ 1568 w 1600" name="T6"/>
              <a:gd fmla="*/ 800 h 1600" name="T7"/>
              <a:gd fmla="*/ 800 w 1600" name="T8"/>
              <a:gd fmla="*/ 1568 h 1600" name="T9"/>
              <a:gd fmla="*/ 800 w 1600" name="T10"/>
              <a:gd fmla="*/ 0 h 1600" name="T11"/>
              <a:gd fmla="*/ 0 w 1600" name="T12"/>
              <a:gd fmla="*/ 800 h 1600" name="T13"/>
              <a:gd fmla="*/ 800 w 1600" name="T14"/>
              <a:gd fmla="*/ 1600 h 1600" name="T15"/>
              <a:gd fmla="*/ 1600 w 1600" name="T16"/>
              <a:gd fmla="*/ 800 h 1600" name="T17"/>
              <a:gd fmla="*/ 800 w 1600" name="T18"/>
              <a:gd fmla="*/ 0 h 1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600" w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5" name="Freeform 72"/>
          <p:cNvSpPr>
            <a:spLocks noEditPoints="1"/>
          </p:cNvSpPr>
          <p:nvPr/>
        </p:nvSpPr>
        <p:spPr bwMode="auto">
          <a:xfrm>
            <a:off x="4211310" y="990054"/>
            <a:ext cx="1690688" cy="1692275"/>
          </a:xfrm>
          <a:custGeom>
            <a:gdLst>
              <a:gd fmla="*/ 916 w 1831" name="T0"/>
              <a:gd fmla="*/ 1760 h 1830" name="T1"/>
              <a:gd fmla="*/ 71 w 1831" name="T2"/>
              <a:gd fmla="*/ 915 h 1830" name="T3"/>
              <a:gd fmla="*/ 916 w 1831" name="T4"/>
              <a:gd fmla="*/ 70 h 1830" name="T5"/>
              <a:gd fmla="*/ 1760 w 1831" name="T6"/>
              <a:gd fmla="*/ 915 h 1830" name="T7"/>
              <a:gd fmla="*/ 916 w 1831" name="T8"/>
              <a:gd fmla="*/ 1760 h 1830" name="T9"/>
              <a:gd fmla="*/ 916 w 1831" name="T10"/>
              <a:gd fmla="*/ 0 h 1830" name="T11"/>
              <a:gd fmla="*/ 0 w 1831" name="T12"/>
              <a:gd fmla="*/ 915 h 1830" name="T13"/>
              <a:gd fmla="*/ 916 w 1831" name="T14"/>
              <a:gd fmla="*/ 1830 h 1830" name="T15"/>
              <a:gd fmla="*/ 1831 w 1831" name="T16"/>
              <a:gd fmla="*/ 915 h 1830" name="T17"/>
              <a:gd fmla="*/ 916 w 1831" name="T18"/>
              <a:gd fmla="*/ 0 h 183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30" w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6" name="Freeform 73"/>
          <p:cNvSpPr/>
          <p:nvPr/>
        </p:nvSpPr>
        <p:spPr bwMode="auto">
          <a:xfrm>
            <a:off x="4127176" y="905915"/>
            <a:ext cx="1858963" cy="1860551"/>
          </a:xfrm>
          <a:custGeom>
            <a:gdLst>
              <a:gd fmla="*/ 1007 w 2013" name="T0"/>
              <a:gd fmla="*/ 0 h 2013" name="T1"/>
              <a:gd fmla="*/ 0 w 2013" name="T2"/>
              <a:gd fmla="*/ 1006 h 2013" name="T3"/>
              <a:gd fmla="*/ 535 w 2013" name="T4"/>
              <a:gd fmla="*/ 1895 h 2013" name="T5"/>
              <a:gd fmla="*/ 639 w 2013" name="T6"/>
              <a:gd fmla="*/ 1872 h 2013" name="T7"/>
              <a:gd fmla="*/ 676 w 2013" name="T8"/>
              <a:gd fmla="*/ 1875 h 2013" name="T9"/>
              <a:gd fmla="*/ 77 w 2013" name="T10"/>
              <a:gd fmla="*/ 1006 h 2013" name="T11"/>
              <a:gd fmla="*/ 1007 w 2013" name="T12"/>
              <a:gd fmla="*/ 77 h 2013" name="T13"/>
              <a:gd fmla="*/ 1936 w 2013" name="T14"/>
              <a:gd fmla="*/ 1006 h 2013" name="T15"/>
              <a:gd fmla="*/ 1007 w 2013" name="T16"/>
              <a:gd fmla="*/ 1936 h 2013" name="T17"/>
              <a:gd fmla="*/ 752 w 2013" name="T18"/>
              <a:gd fmla="*/ 1900 h 2013" name="T19"/>
              <a:gd fmla="*/ 853 w 2013" name="T20"/>
              <a:gd fmla="*/ 2001 h 2013" name="T21"/>
              <a:gd fmla="*/ 1007 w 2013" name="T22"/>
              <a:gd fmla="*/ 2013 h 2013" name="T23"/>
              <a:gd fmla="*/ 2013 w 2013" name="T24"/>
              <a:gd fmla="*/ 1006 h 2013" name="T25"/>
              <a:gd fmla="*/ 1007 w 2013" name="T26"/>
              <a:gd fmla="*/ 0 h 2013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2013" w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7" name="Freeform 74"/>
          <p:cNvSpPr/>
          <p:nvPr/>
        </p:nvSpPr>
        <p:spPr bwMode="auto">
          <a:xfrm>
            <a:off x="4033510" y="812254"/>
            <a:ext cx="2046288" cy="2047875"/>
          </a:xfrm>
          <a:custGeom>
            <a:gdLst>
              <a:gd fmla="*/ 1108 w 2215" name="T0"/>
              <a:gd fmla="*/ 0 h 2215" name="T1"/>
              <a:gd fmla="*/ 0 w 2215" name="T2"/>
              <a:gd fmla="*/ 1107 h 2215" name="T3"/>
              <a:gd fmla="*/ 408 w 2215" name="T4"/>
              <a:gd fmla="*/ 1965 h 2215" name="T5"/>
              <a:gd fmla="*/ 466 w 2215" name="T6"/>
              <a:gd fmla="*/ 2009 h 2215" name="T7"/>
              <a:gd fmla="*/ 550 w 2215" name="T8"/>
              <a:gd fmla="*/ 2064 h 2215" name="T9"/>
              <a:gd fmla="*/ 619 w 2215" name="T10"/>
              <a:gd fmla="*/ 2005 h 2215" name="T11"/>
              <a:gd fmla="*/ 85 w 2215" name="T12"/>
              <a:gd fmla="*/ 1107 h 2215" name="T13"/>
              <a:gd fmla="*/ 1108 w 2215" name="T14"/>
              <a:gd fmla="*/ 85 h 2215" name="T15"/>
              <a:gd fmla="*/ 2130 w 2215" name="T16"/>
              <a:gd fmla="*/ 1107 h 2215" name="T17"/>
              <a:gd fmla="*/ 1108 w 2215" name="T18"/>
              <a:gd fmla="*/ 2129 h 2215" name="T19"/>
              <a:gd fmla="*/ 962 w 2215" name="T20"/>
              <a:gd fmla="*/ 2119 h 2215" name="T21"/>
              <a:gd fmla="*/ 981 w 2215" name="T22"/>
              <a:gd fmla="*/ 2207 h 2215" name="T23"/>
              <a:gd fmla="*/ 1108 w 2215" name="T24"/>
              <a:gd fmla="*/ 2215 h 2215" name="T25"/>
              <a:gd fmla="*/ 2215 w 2215" name="T26"/>
              <a:gd fmla="*/ 1107 h 2215" name="T27"/>
              <a:gd fmla="*/ 1108 w 2215" name="T28"/>
              <a:gd fmla="*/ 0 h 2215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2215" w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8" name="Oval 75"/>
          <p:cNvSpPr>
            <a:spLocks noChangeArrowheads="1"/>
          </p:cNvSpPr>
          <p:nvPr/>
        </p:nvSpPr>
        <p:spPr bwMode="auto">
          <a:xfrm>
            <a:off x="4517701" y="1291677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3584216" y="1573214"/>
            <a:ext cx="311151" cy="311151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0" name="Freeform 77"/>
          <p:cNvSpPr/>
          <p:nvPr/>
        </p:nvSpPr>
        <p:spPr bwMode="auto">
          <a:xfrm>
            <a:off x="4228776" y="2618829"/>
            <a:ext cx="263525" cy="261937"/>
          </a:xfrm>
          <a:custGeom>
            <a:gdLst>
              <a:gd fmla="*/ 142 w 284" name="T0"/>
              <a:gd fmla="*/ 0 h 284" name="T1"/>
              <a:gd fmla="*/ 0 w 284" name="T2"/>
              <a:gd fmla="*/ 142 h 284" name="T3"/>
              <a:gd fmla="*/ 142 w 284" name="T4"/>
              <a:gd fmla="*/ 284 h 284" name="T5"/>
              <a:gd fmla="*/ 284 w 284" name="T6"/>
              <a:gd fmla="*/ 142 h 284" name="T7"/>
              <a:gd fmla="*/ 254 w 284" name="T8"/>
              <a:gd fmla="*/ 55 h 284" name="T9"/>
              <a:gd fmla="*/ 196 w 284" name="T10"/>
              <a:gd fmla="*/ 11 h 284" name="T11"/>
              <a:gd fmla="*/ 142 w 284" name="T12"/>
              <a:gd fmla="*/ 0 h 28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84" w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1" name="Freeform 78"/>
          <p:cNvSpPr/>
          <p:nvPr/>
        </p:nvSpPr>
        <p:spPr bwMode="auto">
          <a:xfrm>
            <a:off x="4409751" y="2628354"/>
            <a:ext cx="53975" cy="41275"/>
          </a:xfrm>
          <a:custGeom>
            <a:gdLst>
              <a:gd fmla="*/ 0 w 58" name="T0"/>
              <a:gd fmla="*/ 0 h 44" name="T1"/>
              <a:gd fmla="*/ 58 w 58" name="T2"/>
              <a:gd fmla="*/ 44 h 44" name="T3"/>
              <a:gd fmla="*/ 0 w 58" name="T4"/>
              <a:gd fmla="*/ 0 h 44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4" w="57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715253" y="51276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3" name="Freeform 80"/>
          <p:cNvSpPr>
            <a:spLocks noEditPoints="1"/>
          </p:cNvSpPr>
          <p:nvPr/>
        </p:nvSpPr>
        <p:spPr bwMode="auto">
          <a:xfrm>
            <a:off x="4605010" y="2639464"/>
            <a:ext cx="317500" cy="131763"/>
          </a:xfrm>
          <a:custGeom>
            <a:gdLst>
              <a:gd fmla="*/ 17 w 343" name="T0"/>
              <a:gd fmla="*/ 20 h 143" name="T1"/>
              <a:gd fmla="*/ 0 w 343" name="T2"/>
              <a:gd fmla="*/ 29 h 143" name="T3"/>
              <a:gd fmla="*/ 343 w 343" name="T4"/>
              <a:gd fmla="*/ 143 h 143" name="T5"/>
              <a:gd fmla="*/ 335 w 343" name="T6"/>
              <a:gd fmla="*/ 126 h 143" name="T7"/>
              <a:gd fmla="*/ 17 w 343" name="T8"/>
              <a:gd fmla="*/ 20 h 143" name="T9"/>
              <a:gd fmla="*/ 158 w 343" name="T10"/>
              <a:gd fmla="*/ 0 h 143" name="T11"/>
              <a:gd fmla="*/ 234 w 343" name="T12"/>
              <a:gd fmla="*/ 25 h 143" name="T13"/>
              <a:gd fmla="*/ 158 w 343" name="T14"/>
              <a:gd fmla="*/ 0 h 143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43" w="3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4" name="Freeform 81"/>
          <p:cNvSpPr/>
          <p:nvPr/>
        </p:nvSpPr>
        <p:spPr bwMode="auto">
          <a:xfrm>
            <a:off x="4620885" y="2636291"/>
            <a:ext cx="293688" cy="119063"/>
          </a:xfrm>
          <a:custGeom>
            <a:gdLst>
              <a:gd fmla="*/ 104 w 318" name="T0"/>
              <a:gd fmla="*/ 0 h 129" name="T1"/>
              <a:gd fmla="*/ 0 w 318" name="T2"/>
              <a:gd fmla="*/ 23 h 129" name="T3"/>
              <a:gd fmla="*/ 318 w 318" name="T4"/>
              <a:gd fmla="*/ 129 h 129" name="T5"/>
              <a:gd fmla="*/ 217 w 318" name="T6"/>
              <a:gd fmla="*/ 28 h 129" name="T7"/>
              <a:gd fmla="*/ 141 w 318" name="T8"/>
              <a:gd fmla="*/ 3 h 129" name="T9"/>
              <a:gd fmla="*/ 104 w 318" name="T10"/>
              <a:gd fmla="*/ 0 h 129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29" w="318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5" name="Freeform 82"/>
          <p:cNvSpPr/>
          <p:nvPr/>
        </p:nvSpPr>
        <p:spPr bwMode="auto">
          <a:xfrm>
            <a:off x="4493886" y="2720428"/>
            <a:ext cx="446088" cy="361951"/>
          </a:xfrm>
          <a:custGeom>
            <a:gdLst>
              <a:gd fmla="*/ 52 w 483" name="T0"/>
              <a:gd fmla="*/ 0 h 392" name="T1"/>
              <a:gd fmla="*/ 0 w 483" name="T2"/>
              <a:gd fmla="*/ 151 h 392" name="T3"/>
              <a:gd fmla="*/ 242 w 483" name="T4"/>
              <a:gd fmla="*/ 392 h 392" name="T5"/>
              <a:gd fmla="*/ 483 w 483" name="T6"/>
              <a:gd fmla="*/ 151 h 392" name="T7"/>
              <a:gd fmla="*/ 483 w 483" name="T8"/>
              <a:gd fmla="*/ 143 h 392" name="T9"/>
              <a:gd fmla="*/ 52 w 483" name="T10"/>
              <a:gd fmla="*/ 0 h 392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2" w="48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6" name="Freeform 83"/>
          <p:cNvSpPr/>
          <p:nvPr/>
        </p:nvSpPr>
        <p:spPr bwMode="auto">
          <a:xfrm>
            <a:off x="4541514" y="2666454"/>
            <a:ext cx="398463" cy="185737"/>
          </a:xfrm>
          <a:custGeom>
            <a:gdLst>
              <a:gd fmla="*/ 69 w 431" name="T0"/>
              <a:gd fmla="*/ 0 h 202" name="T1"/>
              <a:gd fmla="*/ 0 w 431" name="T2"/>
              <a:gd fmla="*/ 59 h 202" name="T3"/>
              <a:gd fmla="*/ 431 w 431" name="T4"/>
              <a:gd fmla="*/ 202 h 202" name="T5"/>
              <a:gd fmla="*/ 412 w 431" name="T6"/>
              <a:gd fmla="*/ 114 h 202" name="T7"/>
              <a:gd fmla="*/ 69 w 431" name="T8"/>
              <a:gd fmla="*/ 0 h 20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01" w="431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pic>
        <p:nvPicPr>
          <p:cNvPr id="87" name="Picture 8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623108" y="292102"/>
            <a:ext cx="16859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6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87373" y="419100"/>
            <a:ext cx="110648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文本框 91"/>
          <p:cNvSpPr txBox="1"/>
          <p:nvPr/>
        </p:nvSpPr>
        <p:spPr>
          <a:xfrm>
            <a:off x="6075019" y="2393484"/>
            <a:ext cx="5823917" cy="118870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7200">
                <a:solidFill>
                  <a:schemeClr val="bg1"/>
                </a:solidFill>
                <a:latin charset="0" panose="04020705040a02060702" pitchFamily="82" typeface="Algerian"/>
                <a:ea charset="-122" panose="020b0604020202020204" pitchFamily="34" typeface="Arial Unicode MS"/>
                <a:cs charset="-122" panose="020b0604020202020204" pitchFamily="34" typeface="Arial Unicode MS"/>
              </a:rPr>
              <a:t>LITTLE DUCK</a:t>
            </a:r>
          </a:p>
        </p:txBody>
      </p:sp>
      <p:grpSp>
        <p:nvGrpSpPr>
          <p:cNvPr id="92" name="组合 91"/>
          <p:cNvGrpSpPr/>
          <p:nvPr/>
        </p:nvGrpSpPr>
        <p:grpSpPr>
          <a:xfrm>
            <a:off x="9385638" y="4147601"/>
            <a:ext cx="864352" cy="950043"/>
            <a:chOff x="8432048" y="2970046"/>
            <a:chExt cx="2209800" cy="2428875"/>
          </a:xfrm>
        </p:grpSpPr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4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gdLst>
                <a:gd fmla="*/ 1920 w 1991" name="T0"/>
                <a:gd fmla="*/ 35 h 693" name="T1"/>
                <a:gd fmla="*/ 1902 w 1991" name="T2"/>
                <a:gd fmla="*/ 150 h 693" name="T3"/>
                <a:gd fmla="*/ 1791 w 1991" name="T4"/>
                <a:gd fmla="*/ 334 h 693" name="T5"/>
                <a:gd fmla="*/ 1461 w 1991" name="T6"/>
                <a:gd fmla="*/ 542 h 693" name="T7"/>
                <a:gd fmla="*/ 995 w 1991" name="T8"/>
                <a:gd fmla="*/ 622 h 693" name="T9"/>
                <a:gd fmla="*/ 631 w 1991" name="T10"/>
                <a:gd fmla="*/ 574 h 693" name="T11"/>
                <a:gd fmla="*/ 401 w 1991" name="T12"/>
                <a:gd fmla="*/ 484 h 693" name="T13"/>
                <a:gd fmla="*/ 158 w 1991" name="T14"/>
                <a:gd fmla="*/ 284 h 693" name="T15"/>
                <a:gd fmla="*/ 93 w 1991" name="T16"/>
                <a:gd fmla="*/ 164 h 693" name="T17"/>
                <a:gd fmla="*/ 71 w 1991" name="T18"/>
                <a:gd fmla="*/ 35 h 693" name="T19"/>
                <a:gd fmla="*/ 35 w 1991" name="T20"/>
                <a:gd fmla="*/ 0 h 693" name="T21"/>
                <a:gd fmla="*/ 0 w 1991" name="T22"/>
                <a:gd fmla="*/ 35 h 693" name="T23"/>
                <a:gd fmla="*/ 21 w 1991" name="T24"/>
                <a:gd fmla="*/ 171 h 693" name="T25"/>
                <a:gd fmla="*/ 148 w 1991" name="T26"/>
                <a:gd fmla="*/ 382 h 693" name="T27"/>
                <a:gd fmla="*/ 505 w 1991" name="T28"/>
                <a:gd fmla="*/ 608 h 693" name="T29"/>
                <a:gd fmla="*/ 995 w 1991" name="T30"/>
                <a:gd fmla="*/ 693 h 693" name="T31"/>
                <a:gd fmla="*/ 1378 w 1991" name="T32"/>
                <a:gd fmla="*/ 643 h 693" name="T33"/>
                <a:gd fmla="*/ 1623 w 1991" name="T34"/>
                <a:gd fmla="*/ 547 h 693" name="T35"/>
                <a:gd fmla="*/ 1889 w 1991" name="T36"/>
                <a:gd fmla="*/ 326 h 693" name="T37"/>
                <a:gd fmla="*/ 1964 w 1991" name="T38"/>
                <a:gd fmla="*/ 188 h 693" name="T39"/>
                <a:gd fmla="*/ 1991 w 1991" name="T40"/>
                <a:gd fmla="*/ 35 h 693" name="T41"/>
                <a:gd fmla="*/ 1955 w 1991" name="T42"/>
                <a:gd fmla="*/ 0 h 693" name="T43"/>
                <a:gd fmla="*/ 1920 w 1991" name="T44"/>
                <a:gd fmla="*/ 35 h 69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93" w="1990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6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gdLst>
                <a:gd fmla="*/ 0 w 614" name="T0"/>
                <a:gd fmla="*/ 195 h 195" name="T1"/>
                <a:gd fmla="*/ 288 w 614" name="T2"/>
                <a:gd fmla="*/ 3 h 195" name="T3"/>
                <a:gd fmla="*/ 614 w 614" name="T4"/>
                <a:gd fmla="*/ 195 h 195" name="T5"/>
                <a:gd fmla="*/ 0 w 614" name="T6"/>
                <a:gd fmla="*/ 195 h 1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95" w="614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7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gdLst>
                <a:gd fmla="*/ 0 w 418" name="T0"/>
                <a:gd fmla="*/ 0 h 133" name="T1"/>
                <a:gd fmla="*/ 196 w 418" name="T2"/>
                <a:gd fmla="*/ 131 h 133" name="T3"/>
                <a:gd fmla="*/ 418 w 418" name="T4"/>
                <a:gd fmla="*/ 0 h 133" name="T5"/>
                <a:gd fmla="*/ 0 w 418" name="T6"/>
                <a:gd fmla="*/ 0 h 1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3" w="418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8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9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0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gdLst>
                <a:gd fmla="*/ 355 w 394" name="T0"/>
                <a:gd fmla="*/ 300 h 671" name="T1"/>
                <a:gd fmla="*/ 268 w 394" name="T2"/>
                <a:gd fmla="*/ 652 h 671" name="T3"/>
                <a:gd fmla="*/ 39 w 394" name="T4"/>
                <a:gd fmla="*/ 371 h 671" name="T5"/>
                <a:gd fmla="*/ 126 w 394" name="T6"/>
                <a:gd fmla="*/ 19 h 671" name="T7"/>
                <a:gd fmla="*/ 355 w 394" name="T8"/>
                <a:gd fmla="*/ 300 h 6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1" w="394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1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gdLst>
                <a:gd fmla="*/ 83 w 1395" name="T0"/>
                <a:gd fmla="*/ 698 h 739" name="T1"/>
                <a:gd fmla="*/ 131 w 1395" name="T2"/>
                <a:gd fmla="*/ 458 h 739" name="T3"/>
                <a:gd fmla="*/ 354 w 1395" name="T4"/>
                <a:gd fmla="*/ 188 h 739" name="T5"/>
                <a:gd fmla="*/ 697 w 1395" name="T6"/>
                <a:gd fmla="*/ 83 h 739" name="T7"/>
                <a:gd fmla="*/ 937 w 1395" name="T8"/>
                <a:gd fmla="*/ 131 h 739" name="T9"/>
                <a:gd fmla="*/ 1207 w 1395" name="T10"/>
                <a:gd fmla="*/ 354 h 739" name="T11"/>
                <a:gd fmla="*/ 1312 w 1395" name="T12"/>
                <a:gd fmla="*/ 698 h 739" name="T13"/>
                <a:gd fmla="*/ 1353 w 1395" name="T14"/>
                <a:gd fmla="*/ 739 h 739" name="T15"/>
                <a:gd fmla="*/ 1395 w 1395" name="T16"/>
                <a:gd fmla="*/ 698 h 739" name="T17"/>
                <a:gd fmla="*/ 1340 w 1395" name="T18"/>
                <a:gd fmla="*/ 426 h 739" name="T19"/>
                <a:gd fmla="*/ 1087 w 1395" name="T20"/>
                <a:gd fmla="*/ 119 h 739" name="T21"/>
                <a:gd fmla="*/ 697 w 1395" name="T22"/>
                <a:gd fmla="*/ 0 h 739" name="T23"/>
                <a:gd fmla="*/ 426 w 1395" name="T24"/>
                <a:gd fmla="*/ 55 h 739" name="T25"/>
                <a:gd fmla="*/ 119 w 1395" name="T26"/>
                <a:gd fmla="*/ 308 h 739" name="T27"/>
                <a:gd fmla="*/ 0 w 1395" name="T28"/>
                <a:gd fmla="*/ 698 h 739" name="T29"/>
                <a:gd fmla="*/ 41 w 1395" name="T30"/>
                <a:gd fmla="*/ 739 h 739" name="T31"/>
                <a:gd fmla="*/ 83 w 1395" name="T32"/>
                <a:gd fmla="*/ 698 h 7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39" w="1395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2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gdLst>
                <a:gd fmla="*/ 175 w 302" name="T0"/>
                <a:gd fmla="*/ 41 h 596" name="T1"/>
                <a:gd fmla="*/ 175 w 302" name="T2"/>
                <a:gd fmla="*/ 59 h 596" name="T3"/>
                <a:gd fmla="*/ 181 w 302" name="T4"/>
                <a:gd fmla="*/ 189 h 596" name="T5"/>
                <a:gd fmla="*/ 218 w 302" name="T6"/>
                <a:gd fmla="*/ 385 h 596" name="T7"/>
                <a:gd fmla="*/ 257 w 302" name="T8"/>
                <a:gd fmla="*/ 374 h 596" name="T9"/>
                <a:gd fmla="*/ 228 w 302" name="T10"/>
                <a:gd fmla="*/ 344 h 596" name="T11"/>
                <a:gd fmla="*/ 70 w 302" name="T12"/>
                <a:gd fmla="*/ 485 h 596" name="T13"/>
                <a:gd fmla="*/ 37 w 302" name="T14"/>
                <a:gd fmla="*/ 508 h 596" name="T15"/>
                <a:gd fmla="*/ 31 w 302" name="T16"/>
                <a:gd fmla="*/ 511 h 596" name="T17"/>
                <a:gd fmla="*/ 30 w 302" name="T18"/>
                <a:gd fmla="*/ 512 h 596" name="T19"/>
                <a:gd fmla="*/ 40 w 302" name="T20"/>
                <a:gd fmla="*/ 531 h 596" name="T21"/>
                <a:gd fmla="*/ 31 w 302" name="T22"/>
                <a:gd fmla="*/ 511 h 596" name="T23"/>
                <a:gd fmla="*/ 30 w 302" name="T24"/>
                <a:gd fmla="*/ 512 h 596" name="T25"/>
                <a:gd fmla="*/ 40 w 302" name="T26"/>
                <a:gd fmla="*/ 531 h 596" name="T27"/>
                <a:gd fmla="*/ 31 w 302" name="T28"/>
                <a:gd fmla="*/ 511 h 596" name="T29"/>
                <a:gd fmla="*/ 9 w 302" name="T30"/>
                <a:gd fmla="*/ 566 h 596" name="T31"/>
                <a:gd fmla="*/ 64 w 302" name="T32"/>
                <a:gd fmla="*/ 587 h 596" name="T33"/>
                <a:gd fmla="*/ 120 w 302" name="T34"/>
                <a:gd fmla="*/ 551 h 596" name="T35"/>
                <a:gd fmla="*/ 287 w 302" name="T36"/>
                <a:gd fmla="*/ 403 h 596" name="T37"/>
                <a:gd fmla="*/ 297 w 302" name="T38"/>
                <a:gd fmla="*/ 362 h 596" name="T39"/>
                <a:gd fmla="*/ 264 w 302" name="T40"/>
                <a:gd fmla="*/ 180 h 596" name="T41"/>
                <a:gd fmla="*/ 258 w 302" name="T42"/>
                <a:gd fmla="*/ 59 h 596" name="T43"/>
                <a:gd fmla="*/ 258 w 302" name="T44"/>
                <a:gd fmla="*/ 47 h 596" name="T45"/>
                <a:gd fmla="*/ 258 w 302" name="T46"/>
                <a:gd fmla="*/ 44 h 596" name="T47"/>
                <a:gd fmla="*/ 258 w 302" name="T48"/>
                <a:gd fmla="*/ 44 h 596" name="T49"/>
                <a:gd fmla="*/ 258 w 302" name="T50"/>
                <a:gd fmla="*/ 43 h 596" name="T51"/>
                <a:gd fmla="*/ 255 w 302" name="T52"/>
                <a:gd fmla="*/ 43 h 596" name="T53"/>
                <a:gd fmla="*/ 258 w 302" name="T54"/>
                <a:gd fmla="*/ 43 h 596" name="T55"/>
                <a:gd fmla="*/ 258 w 302" name="T56"/>
                <a:gd fmla="*/ 43 h 596" name="T57"/>
                <a:gd fmla="*/ 255 w 302" name="T58"/>
                <a:gd fmla="*/ 43 h 596" name="T59"/>
                <a:gd fmla="*/ 258 w 302" name="T60"/>
                <a:gd fmla="*/ 43 h 596" name="T61"/>
                <a:gd fmla="*/ 218 w 302" name="T62"/>
                <a:gd fmla="*/ 1 h 596" name="T63"/>
                <a:gd fmla="*/ 175 w 302" name="T64"/>
                <a:gd fmla="*/ 41 h 59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596" w="302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3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gdLst>
                <a:gd fmla="*/ 347 w 374" name="T0"/>
                <a:gd fmla="*/ 358 h 667" name="T1"/>
                <a:gd fmla="*/ 138 w 374" name="T2"/>
                <a:gd fmla="*/ 653 h 667" name="T3"/>
                <a:gd fmla="*/ 27 w 374" name="T4"/>
                <a:gd fmla="*/ 309 h 667" name="T5"/>
                <a:gd fmla="*/ 236 w 374" name="T6"/>
                <a:gd fmla="*/ 13 h 667" name="T7"/>
                <a:gd fmla="*/ 347 w 374" name="T8"/>
                <a:gd fmla="*/ 358 h 6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7" w="374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4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gdLst>
                <a:gd fmla="*/ 165 w 299" name="T0"/>
                <a:gd fmla="*/ 641 h 724" name="T1"/>
                <a:gd fmla="*/ 151 w 299" name="T2"/>
                <a:gd fmla="*/ 637 h 724" name="T3"/>
                <a:gd fmla="*/ 139 w 299" name="T4"/>
                <a:gd fmla="*/ 628 h 724" name="T5"/>
                <a:gd fmla="*/ 117 w 299" name="T6"/>
                <a:gd fmla="*/ 601 h 724" name="T7"/>
                <a:gd fmla="*/ 90 w 299" name="T8"/>
                <a:gd fmla="*/ 529 h 724" name="T9"/>
                <a:gd fmla="*/ 80 w 299" name="T10"/>
                <a:gd fmla="*/ 431 h 724" name="T11"/>
                <a:gd fmla="*/ 87 w 299" name="T12"/>
                <a:gd fmla="*/ 342 h 724" name="T13"/>
                <a:gd fmla="*/ 115 w 299" name="T14"/>
                <a:gd fmla="*/ 233 h 724" name="T15"/>
                <a:gd fmla="*/ 145 w 299" name="T16"/>
                <a:gd fmla="*/ 165 h 724" name="T17"/>
                <a:gd fmla="*/ 172 w 299" name="T18"/>
                <a:gd fmla="*/ 127 h 724" name="T19"/>
                <a:gd fmla="*/ 211 w 299" name="T20"/>
                <a:gd fmla="*/ 90 h 724" name="T21"/>
                <a:gd fmla="*/ 229 w 299" name="T22"/>
                <a:gd fmla="*/ 82 h 724" name="T23"/>
                <a:gd fmla="*/ 244 w 299" name="T24"/>
                <a:gd fmla="*/ 80 h 724" name="T25"/>
                <a:gd fmla="*/ 250 w 299" name="T26"/>
                <a:gd fmla="*/ 80 h 724" name="T27"/>
                <a:gd fmla="*/ 296 w 299" name="T28"/>
                <a:gd fmla="*/ 47 h 724" name="T29"/>
                <a:gd fmla="*/ 262 w 299" name="T30"/>
                <a:gd fmla="*/ 1 h 724" name="T31"/>
                <a:gd fmla="*/ 244 w 299" name="T32"/>
                <a:gd fmla="*/ 0 h 724" name="T33"/>
                <a:gd fmla="*/ 198 w 299" name="T34"/>
                <a:gd fmla="*/ 8 h 724" name="T35"/>
                <a:gd fmla="*/ 163 w 299" name="T36"/>
                <a:gd fmla="*/ 26 h 724" name="T37"/>
                <a:gd fmla="*/ 109 w 299" name="T38"/>
                <a:gd fmla="*/ 77 h 724" name="T39"/>
                <a:gd fmla="*/ 46 w 299" name="T40"/>
                <a:gd fmla="*/ 188 h 724" name="T41"/>
                <a:gd fmla="*/ 8 w 299" name="T42"/>
                <a:gd fmla="*/ 330 h 724" name="T43"/>
                <a:gd fmla="*/ 0 w 299" name="T44"/>
                <a:gd fmla="*/ 431 h 724" name="T45"/>
                <a:gd fmla="*/ 9 w 299" name="T46"/>
                <a:gd fmla="*/ 533 h 724" name="T47"/>
                <a:gd fmla="*/ 28 w 299" name="T48"/>
                <a:gd fmla="*/ 599 h 724" name="T49"/>
                <a:gd fmla="*/ 75 w 299" name="T50"/>
                <a:gd fmla="*/ 678 h 724" name="T51"/>
                <a:gd fmla="*/ 110 w 299" name="T52"/>
                <a:gd fmla="*/ 706 h 724" name="T53"/>
                <a:gd fmla="*/ 153 w 299" name="T54"/>
                <a:gd fmla="*/ 720 h 724" name="T55"/>
                <a:gd fmla="*/ 198 w 299" name="T56"/>
                <a:gd fmla="*/ 687 h 724" name="T57"/>
                <a:gd fmla="*/ 165 w 299" name="T58"/>
                <a:gd fmla="*/ 641 h 724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24" w="299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5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gdLst>
                <a:gd fmla="*/ 44 w 267" name="T0"/>
                <a:gd fmla="*/ 80 h 728" name="T1"/>
                <a:gd fmla="*/ 47 w 267" name="T2"/>
                <a:gd fmla="*/ 80 h 728" name="T3"/>
                <a:gd fmla="*/ 65 w 267" name="T4"/>
                <a:gd fmla="*/ 83 h 728" name="T5"/>
                <a:gd fmla="*/ 83 w 267" name="T6"/>
                <a:gd fmla="*/ 94 h 728" name="T7"/>
                <a:gd fmla="*/ 117 w 267" name="T8"/>
                <a:gd fmla="*/ 130 h 728" name="T9"/>
                <a:gd fmla="*/ 162 w 267" name="T10"/>
                <a:gd fmla="*/ 225 h 728" name="T11"/>
                <a:gd fmla="*/ 185 w 267" name="T12"/>
                <a:gd fmla="*/ 355 h 728" name="T13"/>
                <a:gd fmla="*/ 187 w 267" name="T14"/>
                <a:gd fmla="*/ 396 h 728" name="T15"/>
                <a:gd fmla="*/ 177 w 267" name="T16"/>
                <a:gd fmla="*/ 500 h 728" name="T17"/>
                <a:gd fmla="*/ 158 w 267" name="T18"/>
                <a:gd fmla="*/ 564 h 728" name="T19"/>
                <a:gd fmla="*/ 140 w 267" name="T20"/>
                <a:gd fmla="*/ 601 h 728" name="T21"/>
                <a:gd fmla="*/ 110 w 267" name="T22"/>
                <a:gd fmla="*/ 636 h 728" name="T23"/>
                <a:gd fmla="*/ 96 w 267" name="T24"/>
                <a:gd fmla="*/ 644 h 728" name="T25"/>
                <a:gd fmla="*/ 83 w 267" name="T26"/>
                <a:gd fmla="*/ 647 h 728" name="T27"/>
                <a:gd fmla="*/ 45 w 267" name="T28"/>
                <a:gd fmla="*/ 689 h 728" name="T29"/>
                <a:gd fmla="*/ 88 w 267" name="T30"/>
                <a:gd fmla="*/ 726 h 728" name="T31"/>
                <a:gd fmla="*/ 131 w 267" name="T32"/>
                <a:gd fmla="*/ 715 h 728" name="T33"/>
                <a:gd fmla="*/ 164 w 267" name="T34"/>
                <a:gd fmla="*/ 695 h 728" name="T35"/>
                <a:gd fmla="*/ 209 w 267" name="T36"/>
                <a:gd fmla="*/ 641 h 728" name="T37"/>
                <a:gd fmla="*/ 252 w 267" name="T38"/>
                <a:gd fmla="*/ 532 h 728" name="T39"/>
                <a:gd fmla="*/ 267 w 267" name="T40"/>
                <a:gd fmla="*/ 396 h 728" name="T41"/>
                <a:gd fmla="*/ 265 w 267" name="T42"/>
                <a:gd fmla="*/ 350 h 728" name="T43"/>
                <a:gd fmla="*/ 243 w 267" name="T44"/>
                <a:gd fmla="*/ 219 h 728" name="T45"/>
                <a:gd fmla="*/ 212 w 267" name="T46"/>
                <a:gd fmla="*/ 135 h 728" name="T47"/>
                <a:gd fmla="*/ 181 w 267" name="T48"/>
                <a:gd fmla="*/ 83 h 728" name="T49"/>
                <a:gd fmla="*/ 123 w 267" name="T50"/>
                <a:gd fmla="*/ 24 h 728" name="T51"/>
                <a:gd fmla="*/ 87 w 267" name="T52"/>
                <a:gd fmla="*/ 6 h 728" name="T53"/>
                <a:gd fmla="*/ 47 w 267" name="T54"/>
                <a:gd fmla="*/ 0 h 728" name="T55"/>
                <a:gd fmla="*/ 39 w 267" name="T56"/>
                <a:gd fmla="*/ 0 h 728" name="T57"/>
                <a:gd fmla="*/ 2 w 267" name="T58"/>
                <a:gd fmla="*/ 43 h 728" name="T59"/>
                <a:gd fmla="*/ 44 w 267" name="T60"/>
                <a:gd fmla="*/ 80 h 72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728" w="267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6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gdLst>
                <a:gd fmla="*/ 1 w 84" name="T0"/>
                <a:gd fmla="*/ 126 h 325" name="T1"/>
                <a:gd fmla="*/ 0 w 84" name="T2"/>
                <a:gd fmla="*/ 279 h 325" name="T3"/>
                <a:gd fmla="*/ 1 w 84" name="T4"/>
                <a:gd fmla="*/ 289 h 325" name="T5"/>
                <a:gd fmla="*/ 1 w 84" name="T6"/>
                <a:gd fmla="*/ 293 h 325" name="T7"/>
                <a:gd fmla="*/ 3 w 84" name="T8"/>
                <a:gd fmla="*/ 299 h 325" name="T9"/>
                <a:gd fmla="*/ 7 w 84" name="T10"/>
                <a:gd fmla="*/ 307 h 325" name="T11"/>
                <a:gd fmla="*/ 21 w 84" name="T12"/>
                <a:gd fmla="*/ 320 h 325" name="T13"/>
                <a:gd fmla="*/ 41 w 84" name="T14"/>
                <a:gd fmla="*/ 325 h 325" name="T15"/>
                <a:gd fmla="*/ 64 w 84" name="T16"/>
                <a:gd fmla="*/ 317 h 325" name="T17"/>
                <a:gd fmla="*/ 76 w 84" name="T18"/>
                <a:gd fmla="*/ 303 h 325" name="T19"/>
                <a:gd fmla="*/ 80 w 84" name="T20"/>
                <a:gd fmla="*/ 294 h 325" name="T21"/>
                <a:gd fmla="*/ 48 w 84" name="T22"/>
                <a:gd fmla="*/ 246 h 325" name="T23"/>
                <a:gd fmla="*/ 38 w 84" name="T24"/>
                <a:gd fmla="*/ 285 h 325" name="T25"/>
                <a:gd fmla="*/ 1 w 84" name="T26"/>
                <a:gd fmla="*/ 278 h 325" name="T27"/>
                <a:gd fmla="*/ 2 w 84" name="T28"/>
                <a:gd fmla="*/ 276 h 325" name="T29"/>
                <a:gd fmla="*/ 2 w 84" name="T30"/>
                <a:gd fmla="*/ 274 h 325" name="T31"/>
                <a:gd fmla="*/ 39 w 84" name="T32"/>
                <a:gd fmla="*/ 285 h 325" name="T33"/>
                <a:gd fmla="*/ 40 w 84" name="T34"/>
                <a:gd fmla="*/ 285 h 325" name="T35"/>
                <a:gd fmla="*/ 2 w 84" name="T36"/>
                <a:gd fmla="*/ 274 h 325" name="T37"/>
                <a:gd fmla="*/ 3 w 84" name="T38"/>
                <a:gd fmla="*/ 271 h 325" name="T39"/>
                <a:gd fmla="*/ 5 w 84" name="T40"/>
                <a:gd fmla="*/ 267 h 325" name="T41"/>
                <a:gd fmla="*/ 40 w 84" name="T42"/>
                <a:gd fmla="*/ 285 h 325" name="T43"/>
                <a:gd fmla="*/ 40 w 84" name="T44"/>
                <a:gd fmla="*/ 285 h 325" name="T45"/>
                <a:gd fmla="*/ 5 w 84" name="T46"/>
                <a:gd fmla="*/ 267 h 325" name="T47"/>
                <a:gd fmla="*/ 8 w 84" name="T48"/>
                <a:gd fmla="*/ 263 h 325" name="T49"/>
                <a:gd fmla="*/ 11 w 84" name="T50"/>
                <a:gd fmla="*/ 258 h 325" name="T51"/>
                <a:gd fmla="*/ 40 w 84" name="T52"/>
                <a:gd fmla="*/ 285 h 325" name="T53"/>
                <a:gd fmla="*/ 40 w 84" name="T54"/>
                <a:gd fmla="*/ 285 h 325" name="T55"/>
                <a:gd fmla="*/ 11 w 84" name="T56"/>
                <a:gd fmla="*/ 258 h 325" name="T57"/>
                <a:gd fmla="*/ 21 w 84" name="T58"/>
                <a:gd fmla="*/ 250 h 325" name="T59"/>
                <a:gd fmla="*/ 30 w 84" name="T60"/>
                <a:gd fmla="*/ 247 h 325" name="T61"/>
                <a:gd fmla="*/ 40 w 84" name="T62"/>
                <a:gd fmla="*/ 285 h 325" name="T63"/>
                <a:gd fmla="*/ 41 w 84" name="T64"/>
                <a:gd fmla="*/ 285 h 325" name="T65"/>
                <a:gd fmla="*/ 30 w 84" name="T66"/>
                <a:gd fmla="*/ 247 h 325" name="T67"/>
                <a:gd fmla="*/ 41 w 84" name="T68"/>
                <a:gd fmla="*/ 245 h 325" name="T69"/>
                <a:gd fmla="*/ 51 w 84" name="T70"/>
                <a:gd fmla="*/ 247 h 325" name="T71"/>
                <a:gd fmla="*/ 41 w 84" name="T72"/>
                <a:gd fmla="*/ 285 h 325" name="T73"/>
                <a:gd fmla="*/ 41 w 84" name="T74"/>
                <a:gd fmla="*/ 285 h 325" name="T75"/>
                <a:gd fmla="*/ 51 w 84" name="T76"/>
                <a:gd fmla="*/ 247 h 325" name="T77"/>
                <a:gd fmla="*/ 65 w 84" name="T78"/>
                <a:gd fmla="*/ 254 h 325" name="T79"/>
                <a:gd fmla="*/ 72 w 84" name="T80"/>
                <a:gd fmla="*/ 261 h 325" name="T81"/>
                <a:gd fmla="*/ 41 w 84" name="T82"/>
                <a:gd fmla="*/ 285 h 325" name="T83"/>
                <a:gd fmla="*/ 41 w 84" name="T84"/>
                <a:gd fmla="*/ 285 h 325" name="T85"/>
                <a:gd fmla="*/ 72 w 84" name="T86"/>
                <a:gd fmla="*/ 261 h 325" name="T87"/>
                <a:gd fmla="*/ 77 w 84" name="T88"/>
                <a:gd fmla="*/ 270 h 325" name="T89"/>
                <a:gd fmla="*/ 79 w 84" name="T90"/>
                <a:gd fmla="*/ 274 h 325" name="T91"/>
                <a:gd fmla="*/ 41 w 84" name="T92"/>
                <a:gd fmla="*/ 285 h 325" name="T93"/>
                <a:gd fmla="*/ 42 w 84" name="T94"/>
                <a:gd fmla="*/ 285 h 325" name="T95"/>
                <a:gd fmla="*/ 79 w 84" name="T96"/>
                <a:gd fmla="*/ 274 h 325" name="T97"/>
                <a:gd fmla="*/ 80 w 84" name="T98"/>
                <a:gd fmla="*/ 278 h 325" name="T99"/>
                <a:gd fmla="*/ 80 w 84" name="T100"/>
                <a:gd fmla="*/ 281 h 325" name="T101"/>
                <a:gd fmla="*/ 45 w 84" name="T102"/>
                <a:gd fmla="*/ 284 h 325" name="T103"/>
                <a:gd fmla="*/ 58 w 84" name="T104"/>
                <a:gd fmla="*/ 283 h 325" name="T105"/>
                <a:gd fmla="*/ 80 w 84" name="T106"/>
                <a:gd fmla="*/ 281 h 325" name="T107"/>
                <a:gd fmla="*/ 80 w 84" name="T108"/>
                <a:gd fmla="*/ 282 h 325" name="T109"/>
                <a:gd fmla="*/ 80 w 84" name="T110"/>
                <a:gd fmla="*/ 282 h 325" name="T111"/>
                <a:gd fmla="*/ 80 w 84" name="T112"/>
                <a:gd fmla="*/ 282 h 325" name="T113"/>
                <a:gd fmla="*/ 80 w 84" name="T114"/>
                <a:gd fmla="*/ 279 h 325" name="T115"/>
                <a:gd fmla="*/ 81 w 84" name="T116"/>
                <a:gd fmla="*/ 126 h 325" name="T117"/>
                <a:gd fmla="*/ 82 w 84" name="T118"/>
                <a:gd fmla="*/ 48 h 325" name="T119"/>
                <a:gd fmla="*/ 42 w 84" name="T120"/>
                <a:gd fmla="*/ 1 h 32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25" w="84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7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gdLst>
                <a:gd fmla="*/ 46 w 145" name="T0"/>
                <a:gd fmla="*/ 102 h 141" name="T1"/>
                <a:gd fmla="*/ 76 w 145" name="T2"/>
                <a:gd fmla="*/ 129 h 141" name="T3"/>
                <a:gd fmla="*/ 83 w 145" name="T4"/>
                <a:gd fmla="*/ 135 h 141" name="T5"/>
                <a:gd fmla="*/ 93 w 145" name="T6"/>
                <a:gd fmla="*/ 139 h 141" name="T7"/>
                <a:gd fmla="*/ 118 w 145" name="T8"/>
                <a:gd fmla="*/ 138 h 141" name="T9"/>
                <a:gd fmla="*/ 137 w 145" name="T10"/>
                <a:gd fmla="*/ 124 h 141" name="T11"/>
                <a:gd fmla="*/ 145 w 145" name="T12"/>
                <a:gd fmla="*/ 101 h 141" name="T13"/>
                <a:gd fmla="*/ 143 w 145" name="T14"/>
                <a:gd fmla="*/ 88 h 141" name="T15"/>
                <a:gd fmla="*/ 67 w 145" name="T16"/>
                <a:gd fmla="*/ 113 h 141" name="T17"/>
                <a:gd fmla="*/ 66 w 145" name="T18"/>
                <a:gd fmla="*/ 110 h 141" name="T19"/>
                <a:gd fmla="*/ 104 w 145" name="T20"/>
                <a:gd fmla="*/ 101 h 141" name="T21"/>
                <a:gd fmla="*/ 105 w 145" name="T22"/>
                <a:gd fmla="*/ 101 h 141" name="T23"/>
                <a:gd fmla="*/ 66 w 145" name="T24"/>
                <a:gd fmla="*/ 110 h 141" name="T25"/>
                <a:gd fmla="*/ 65 w 145" name="T26"/>
                <a:gd fmla="*/ 101 h 141" name="T27"/>
                <a:gd fmla="*/ 67 w 145" name="T28"/>
                <a:gd fmla="*/ 88 h 141" name="T29"/>
                <a:gd fmla="*/ 105 w 145" name="T30"/>
                <a:gd fmla="*/ 101 h 141" name="T31"/>
                <a:gd fmla="*/ 105 w 145" name="T32"/>
                <a:gd fmla="*/ 101 h 141" name="T33"/>
                <a:gd fmla="*/ 67 w 145" name="T34"/>
                <a:gd fmla="*/ 88 h 141" name="T35"/>
                <a:gd fmla="*/ 73 w 145" name="T36"/>
                <a:gd fmla="*/ 76 h 141" name="T37"/>
                <a:gd fmla="*/ 81 w 145" name="T38"/>
                <a:gd fmla="*/ 69 h 141" name="T39"/>
                <a:gd fmla="*/ 105 w 145" name="T40"/>
                <a:gd fmla="*/ 101 h 141" name="T41"/>
                <a:gd fmla="*/ 105 w 145" name="T42"/>
                <a:gd fmla="*/ 101 h 141" name="T43"/>
                <a:gd fmla="*/ 81 w 145" name="T44"/>
                <a:gd fmla="*/ 69 h 141" name="T45"/>
                <a:gd fmla="*/ 94 w 145" name="T46"/>
                <a:gd fmla="*/ 62 h 141" name="T47"/>
                <a:gd fmla="*/ 105 w 145" name="T48"/>
                <a:gd fmla="*/ 61 h 141" name="T49"/>
                <a:gd fmla="*/ 105 w 145" name="T50"/>
                <a:gd fmla="*/ 101 h 141" name="T51"/>
                <a:gd fmla="*/ 105 w 145" name="T52"/>
                <a:gd fmla="*/ 100 h 141" name="T53"/>
                <a:gd fmla="*/ 105 w 145" name="T54"/>
                <a:gd fmla="*/ 61 h 141" name="T55"/>
                <a:gd fmla="*/ 116 w 145" name="T56"/>
                <a:gd fmla="*/ 62 h 141" name="T57"/>
                <a:gd fmla="*/ 121 w 145" name="T58"/>
                <a:gd fmla="*/ 64 h 141" name="T59"/>
                <a:gd fmla="*/ 105 w 145" name="T60"/>
                <a:gd fmla="*/ 100 h 141" name="T61"/>
                <a:gd fmla="*/ 105 w 145" name="T62"/>
                <a:gd fmla="*/ 99 h 141" name="T63"/>
                <a:gd fmla="*/ 121 w 145" name="T64"/>
                <a:gd fmla="*/ 64 h 141" name="T65"/>
                <a:gd fmla="*/ 125 w 145" name="T66"/>
                <a:gd fmla="*/ 66 h 141" name="T67"/>
                <a:gd fmla="*/ 128 w 145" name="T68"/>
                <a:gd fmla="*/ 68 h 141" name="T69"/>
                <a:gd fmla="*/ 109 w 145" name="T70"/>
                <a:gd fmla="*/ 93 h 141" name="T71"/>
                <a:gd fmla="*/ 118 w 145" name="T72"/>
                <a:gd fmla="*/ 81 h 141" name="T73"/>
                <a:gd fmla="*/ 128 w 145" name="T74"/>
                <a:gd fmla="*/ 68 h 141" name="T75"/>
                <a:gd fmla="*/ 128 w 145" name="T76"/>
                <a:gd fmla="*/ 68 h 141" name="T77"/>
                <a:gd fmla="*/ 128 w 145" name="T78"/>
                <a:gd fmla="*/ 68 h 141" name="T79"/>
                <a:gd fmla="*/ 125 w 145" name="T80"/>
                <a:gd fmla="*/ 72 h 141" name="T81"/>
                <a:gd fmla="*/ 127 w 145" name="T82"/>
                <a:gd fmla="*/ 67 h 141" name="T83"/>
                <a:gd fmla="*/ 90 w 145" name="T84"/>
                <a:gd fmla="*/ 33 h 141" name="T85"/>
                <a:gd fmla="*/ 73 w 145" name="T86"/>
                <a:gd fmla="*/ 17 h 141" name="T87"/>
                <a:gd fmla="*/ 15 w 145" name="T88"/>
                <a:gd fmla="*/ 17 h 141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41" w="145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108" name="Oval 76"/>
          <p:cNvSpPr>
            <a:spLocks noChangeArrowheads="1"/>
          </p:cNvSpPr>
          <p:nvPr/>
        </p:nvSpPr>
        <p:spPr bwMode="auto">
          <a:xfrm>
            <a:off x="2679218" y="3432970"/>
            <a:ext cx="303235" cy="30323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09" name="Oval 76"/>
          <p:cNvSpPr>
            <a:spLocks noChangeArrowheads="1"/>
          </p:cNvSpPr>
          <p:nvPr/>
        </p:nvSpPr>
        <p:spPr bwMode="auto">
          <a:xfrm>
            <a:off x="4305636" y="3807505"/>
            <a:ext cx="128589" cy="128589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10" name="Oval 76"/>
          <p:cNvSpPr>
            <a:spLocks noChangeArrowheads="1"/>
          </p:cNvSpPr>
          <p:nvPr/>
        </p:nvSpPr>
        <p:spPr bwMode="auto">
          <a:xfrm>
            <a:off x="6096002" y="3966371"/>
            <a:ext cx="185427" cy="185427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11" name="Oval 76"/>
          <p:cNvSpPr>
            <a:spLocks noChangeArrowheads="1"/>
          </p:cNvSpPr>
          <p:nvPr/>
        </p:nvSpPr>
        <p:spPr bwMode="auto">
          <a:xfrm>
            <a:off x="6358249" y="3780519"/>
            <a:ext cx="133503" cy="13350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12" name="Oval 76"/>
          <p:cNvSpPr>
            <a:spLocks noChangeArrowheads="1"/>
          </p:cNvSpPr>
          <p:nvPr/>
        </p:nvSpPr>
        <p:spPr bwMode="auto">
          <a:xfrm>
            <a:off x="9705363" y="3765091"/>
            <a:ext cx="303235" cy="30323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13" name="Oval 76"/>
          <p:cNvSpPr>
            <a:spLocks noChangeArrowheads="1"/>
          </p:cNvSpPr>
          <p:nvPr/>
        </p:nvSpPr>
        <p:spPr bwMode="auto">
          <a:xfrm>
            <a:off x="12408276" y="3807505"/>
            <a:ext cx="180771" cy="180771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14" name="Oval 79"/>
          <p:cNvSpPr>
            <a:spLocks noChangeArrowheads="1"/>
          </p:cNvSpPr>
          <p:nvPr/>
        </p:nvSpPr>
        <p:spPr bwMode="auto">
          <a:xfrm>
            <a:off x="14478002" y="2322659"/>
            <a:ext cx="199232" cy="1992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grpSp>
        <p:nvGrpSpPr>
          <p:cNvPr id="125" name="组合 124"/>
          <p:cNvGrpSpPr/>
          <p:nvPr/>
        </p:nvGrpSpPr>
        <p:grpSpPr>
          <a:xfrm>
            <a:off x="4701805" y="6345666"/>
            <a:ext cx="1905361" cy="208756"/>
            <a:chOff x="4752613" y="5770232"/>
            <a:chExt cx="1905361" cy="208756"/>
          </a:xfrm>
        </p:grpSpPr>
        <p:cxnSp>
          <p:nvCxnSpPr>
            <p:cNvPr id="116" name="直接连接符 115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连接符 11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组合 125"/>
          <p:cNvGrpSpPr/>
          <p:nvPr/>
        </p:nvGrpSpPr>
        <p:grpSpPr>
          <a:xfrm>
            <a:off x="1557901" y="6557799"/>
            <a:ext cx="1905361" cy="208756"/>
            <a:chOff x="4752613" y="5770232"/>
            <a:chExt cx="1905361" cy="208756"/>
          </a:xfrm>
        </p:grpSpPr>
        <p:cxnSp>
          <p:nvCxnSpPr>
            <p:cNvPr id="127" name="直接连接符 126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组合 140"/>
          <p:cNvGrpSpPr/>
          <p:nvPr/>
        </p:nvGrpSpPr>
        <p:grpSpPr>
          <a:xfrm>
            <a:off x="8067877" y="5344697"/>
            <a:ext cx="2558201" cy="434625"/>
            <a:chOff x="8481001" y="4908105"/>
            <a:chExt cx="2558201" cy="434625"/>
          </a:xfrm>
        </p:grpSpPr>
        <p:cxnSp>
          <p:nvCxnSpPr>
            <p:cNvPr id="133" name="直接连接符 132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连接符 135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137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0" name="组合 29"/>
          <p:cNvGrpSpPr/>
          <p:nvPr/>
        </p:nvGrpSpPr>
        <p:grpSpPr>
          <a:xfrm>
            <a:off x="681747" y="1733373"/>
            <a:ext cx="3096344" cy="2064229"/>
            <a:chOff x="899592" y="2444890"/>
            <a:chExt cx="3096344" cy="2064229"/>
          </a:xfrm>
        </p:grpSpPr>
        <p:sp>
          <p:nvSpPr>
            <p:cNvPr id="5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gdLst>
                <a:gd fmla="*/ 0 w 3096344" name="connsiteX0"/>
                <a:gd fmla="*/ 344045 h 2064229" name="connsiteY0"/>
                <a:gd fmla="*/ 344045 w 3096344" name="connsiteX1"/>
                <a:gd fmla="*/ 0 h 2064229" name="connsiteY1"/>
                <a:gd fmla="*/ 2752299 w 3096344" name="connsiteX2"/>
                <a:gd fmla="*/ 0 h 2064229" name="connsiteY2"/>
                <a:gd fmla="*/ 3096344 w 3096344" name="connsiteX3"/>
                <a:gd fmla="*/ 344045 h 2064229" name="connsiteY3"/>
                <a:gd fmla="*/ 3096344 w 3096344" name="connsiteX4"/>
                <a:gd fmla="*/ 1720184 h 2064229" name="connsiteY4"/>
                <a:gd fmla="*/ 2752299 w 3096344" name="connsiteX5"/>
                <a:gd fmla="*/ 2064229 h 2064229" name="connsiteY5"/>
                <a:gd fmla="*/ 344045 w 3096344" name="connsiteX6"/>
                <a:gd fmla="*/ 2064229 h 2064229" name="connsiteY6"/>
                <a:gd fmla="*/ 0 w 3096344" name="connsiteX7"/>
                <a:gd fmla="*/ 1720184 h 2064229" name="connsiteY7"/>
                <a:gd fmla="*/ 0 w 3096344" name="connsiteX8"/>
                <a:gd fmla="*/ 344045 h 2064229" name="connsiteY8"/>
                <a:gd fmla="*/ 0 w 3096344" name="connsiteX0-1"/>
                <a:gd fmla="*/ 344045 h 2064229" name="connsiteY0-2"/>
                <a:gd fmla="*/ 344045 w 3096344" name="connsiteX1-3"/>
                <a:gd fmla="*/ 0 h 2064229" name="connsiteY1-4"/>
                <a:gd fmla="*/ 1154839 w 3096344" name="connsiteX2-5"/>
                <a:gd fmla="*/ 1427 h 2064229" name="connsiteY2-6"/>
                <a:gd fmla="*/ 2752299 w 3096344" name="connsiteX3-7"/>
                <a:gd fmla="*/ 0 h 2064229" name="connsiteY3-8"/>
                <a:gd fmla="*/ 3096344 w 3096344" name="connsiteX4-9"/>
                <a:gd fmla="*/ 344045 h 2064229" name="connsiteY4-10"/>
                <a:gd fmla="*/ 3096344 w 3096344" name="connsiteX5-11"/>
                <a:gd fmla="*/ 1720184 h 2064229" name="connsiteY5-12"/>
                <a:gd fmla="*/ 2752299 w 3096344" name="connsiteX6-13"/>
                <a:gd fmla="*/ 2064229 h 2064229" name="connsiteY6-14"/>
                <a:gd fmla="*/ 344045 w 3096344" name="connsiteX7-15"/>
                <a:gd fmla="*/ 2064229 h 2064229" name="connsiteY7-16"/>
                <a:gd fmla="*/ 0 w 3096344" name="connsiteX8-17"/>
                <a:gd fmla="*/ 1720184 h 2064229" name="connsiteY8-18"/>
                <a:gd fmla="*/ 0 w 3096344" name="connsiteX9"/>
                <a:gd fmla="*/ 344045 h 2064229" name="connsiteY9"/>
                <a:gd fmla="*/ 0 w 3096344" name="connsiteX0-19"/>
                <a:gd fmla="*/ 344045 h 2064229" name="connsiteY0-20"/>
                <a:gd fmla="*/ 344045 w 3096344" name="connsiteX1-21"/>
                <a:gd fmla="*/ 0 h 2064229" name="connsiteY1-22"/>
                <a:gd fmla="*/ 1154839 w 3096344" name="connsiteX2-23"/>
                <a:gd fmla="*/ 1427 h 2064229" name="connsiteY2-24"/>
                <a:gd fmla="*/ 2164242 w 3096344" name="connsiteX3-25"/>
                <a:gd fmla="*/ 1427 h 2064229" name="connsiteY3-26"/>
                <a:gd fmla="*/ 2752299 w 3096344" name="connsiteX4-27"/>
                <a:gd fmla="*/ 0 h 2064229" name="connsiteY4-28"/>
                <a:gd fmla="*/ 3096344 w 3096344" name="connsiteX5-29"/>
                <a:gd fmla="*/ 344045 h 2064229" name="connsiteY5-30"/>
                <a:gd fmla="*/ 3096344 w 3096344" name="connsiteX6-31"/>
                <a:gd fmla="*/ 1720184 h 2064229" name="connsiteY6-32"/>
                <a:gd fmla="*/ 2752299 w 3096344" name="connsiteX7-33"/>
                <a:gd fmla="*/ 2064229 h 2064229" name="connsiteY7-34"/>
                <a:gd fmla="*/ 344045 w 3096344" name="connsiteX8-35"/>
                <a:gd fmla="*/ 2064229 h 2064229" name="connsiteY8-36"/>
                <a:gd fmla="*/ 0 w 3096344" name="connsiteX9-37"/>
                <a:gd fmla="*/ 1720184 h 2064229" name="connsiteY9-38"/>
                <a:gd fmla="*/ 0 w 3096344" name="connsiteX10"/>
                <a:gd fmla="*/ 344045 h 2064229" name="connsiteY10"/>
                <a:gd fmla="*/ 1154839 w 3096344" name="connsiteX0-39"/>
                <a:gd fmla="*/ 1427 h 2064229" name="connsiteY0-40"/>
                <a:gd fmla="*/ 2164242 w 3096344" name="connsiteX1-41"/>
                <a:gd fmla="*/ 1427 h 2064229" name="connsiteY1-42"/>
                <a:gd fmla="*/ 2752299 w 3096344" name="connsiteX2-43"/>
                <a:gd fmla="*/ 0 h 2064229" name="connsiteY2-44"/>
                <a:gd fmla="*/ 3096344 w 3096344" name="connsiteX3-45"/>
                <a:gd fmla="*/ 344045 h 2064229" name="connsiteY3-46"/>
                <a:gd fmla="*/ 3096344 w 3096344" name="connsiteX4-47"/>
                <a:gd fmla="*/ 1720184 h 2064229" name="connsiteY4-48"/>
                <a:gd fmla="*/ 2752299 w 3096344" name="connsiteX5-49"/>
                <a:gd fmla="*/ 2064229 h 2064229" name="connsiteY5-50"/>
                <a:gd fmla="*/ 344045 w 3096344" name="connsiteX6-51"/>
                <a:gd fmla="*/ 2064229 h 2064229" name="connsiteY6-52"/>
                <a:gd fmla="*/ 0 w 3096344" name="connsiteX7-53"/>
                <a:gd fmla="*/ 1720184 h 2064229" name="connsiteY7-54"/>
                <a:gd fmla="*/ 0 w 3096344" name="connsiteX8-55"/>
                <a:gd fmla="*/ 344045 h 2064229" name="connsiteY8-56"/>
                <a:gd fmla="*/ 344045 w 3096344" name="connsiteX9-57"/>
                <a:gd fmla="*/ 0 h 2064229" name="connsiteY9-58"/>
                <a:gd fmla="*/ 1246279 w 3096344" name="connsiteX10-59"/>
                <a:gd fmla="*/ 92867 h 2064229" name="connsiteY10-60"/>
                <a:gd fmla="*/ 1154839 w 3096344" name="connsiteX0-61"/>
                <a:gd fmla="*/ 1427 h 2064229" name="connsiteY0-62"/>
                <a:gd fmla="*/ 2164242 w 3096344" name="connsiteX1-63"/>
                <a:gd fmla="*/ 1427 h 2064229" name="connsiteY1-64"/>
                <a:gd fmla="*/ 2752299 w 3096344" name="connsiteX2-65"/>
                <a:gd fmla="*/ 0 h 2064229" name="connsiteY2-66"/>
                <a:gd fmla="*/ 3096344 w 3096344" name="connsiteX3-67"/>
                <a:gd fmla="*/ 344045 h 2064229" name="connsiteY3-68"/>
                <a:gd fmla="*/ 3096344 w 3096344" name="connsiteX4-69"/>
                <a:gd fmla="*/ 1720184 h 2064229" name="connsiteY4-70"/>
                <a:gd fmla="*/ 2752299 w 3096344" name="connsiteX5-71"/>
                <a:gd fmla="*/ 2064229 h 2064229" name="connsiteY5-72"/>
                <a:gd fmla="*/ 344045 w 3096344" name="connsiteX6-73"/>
                <a:gd fmla="*/ 2064229 h 2064229" name="connsiteY6-74"/>
                <a:gd fmla="*/ 0 w 3096344" name="connsiteX7-75"/>
                <a:gd fmla="*/ 1720184 h 2064229" name="connsiteY7-76"/>
                <a:gd fmla="*/ 0 w 3096344" name="connsiteX8-77"/>
                <a:gd fmla="*/ 344045 h 2064229" name="connsiteY8-78"/>
                <a:gd fmla="*/ 344045 w 3096344" name="connsiteX9-79"/>
                <a:gd fmla="*/ 0 h 2064229" name="connsiteY9-8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2064229" w="3096344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8" name="直接连接符 7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1214397" y="28410"/>
            <a:ext cx="163141" cy="1321611"/>
            <a:chOff x="1466093" y="0"/>
            <a:chExt cx="163141" cy="1321611"/>
          </a:xfrm>
        </p:grpSpPr>
        <p:cxnSp>
          <p:nvCxnSpPr>
            <p:cNvPr id="7" name="直接连接符 6"/>
            <p:cNvCxnSpPr/>
            <p:nvPr/>
          </p:nvCxnSpPr>
          <p:spPr>
            <a:xfrm flipH="1">
              <a:off x="1547664" y="0"/>
              <a:ext cx="0" cy="1196752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椭圆 32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821450" y="2057598"/>
            <a:ext cx="2700338" cy="57910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  <a:latin charset="0" panose="04020705040a02060702" pitchFamily="82" typeface="Algerian"/>
              </a:rPr>
              <a:t>Part one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21450" y="2778994"/>
            <a:ext cx="2700338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4440093" y="1733373"/>
            <a:ext cx="3096344" cy="2064229"/>
            <a:chOff x="899592" y="2444890"/>
            <a:chExt cx="3096344" cy="2064229"/>
          </a:xfrm>
        </p:grpSpPr>
        <p:sp>
          <p:nvSpPr>
            <p:cNvPr id="44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gdLst>
                <a:gd fmla="*/ 0 w 3096344" name="connsiteX0"/>
                <a:gd fmla="*/ 344045 h 2064229" name="connsiteY0"/>
                <a:gd fmla="*/ 344045 w 3096344" name="connsiteX1"/>
                <a:gd fmla="*/ 0 h 2064229" name="connsiteY1"/>
                <a:gd fmla="*/ 2752299 w 3096344" name="connsiteX2"/>
                <a:gd fmla="*/ 0 h 2064229" name="connsiteY2"/>
                <a:gd fmla="*/ 3096344 w 3096344" name="connsiteX3"/>
                <a:gd fmla="*/ 344045 h 2064229" name="connsiteY3"/>
                <a:gd fmla="*/ 3096344 w 3096344" name="connsiteX4"/>
                <a:gd fmla="*/ 1720184 h 2064229" name="connsiteY4"/>
                <a:gd fmla="*/ 2752299 w 3096344" name="connsiteX5"/>
                <a:gd fmla="*/ 2064229 h 2064229" name="connsiteY5"/>
                <a:gd fmla="*/ 344045 w 3096344" name="connsiteX6"/>
                <a:gd fmla="*/ 2064229 h 2064229" name="connsiteY6"/>
                <a:gd fmla="*/ 0 w 3096344" name="connsiteX7"/>
                <a:gd fmla="*/ 1720184 h 2064229" name="connsiteY7"/>
                <a:gd fmla="*/ 0 w 3096344" name="connsiteX8"/>
                <a:gd fmla="*/ 344045 h 2064229" name="connsiteY8"/>
                <a:gd fmla="*/ 0 w 3096344" name="connsiteX0-1"/>
                <a:gd fmla="*/ 344045 h 2064229" name="connsiteY0-2"/>
                <a:gd fmla="*/ 344045 w 3096344" name="connsiteX1-3"/>
                <a:gd fmla="*/ 0 h 2064229" name="connsiteY1-4"/>
                <a:gd fmla="*/ 1154839 w 3096344" name="connsiteX2-5"/>
                <a:gd fmla="*/ 1427 h 2064229" name="connsiteY2-6"/>
                <a:gd fmla="*/ 2752299 w 3096344" name="connsiteX3-7"/>
                <a:gd fmla="*/ 0 h 2064229" name="connsiteY3-8"/>
                <a:gd fmla="*/ 3096344 w 3096344" name="connsiteX4-9"/>
                <a:gd fmla="*/ 344045 h 2064229" name="connsiteY4-10"/>
                <a:gd fmla="*/ 3096344 w 3096344" name="connsiteX5-11"/>
                <a:gd fmla="*/ 1720184 h 2064229" name="connsiteY5-12"/>
                <a:gd fmla="*/ 2752299 w 3096344" name="connsiteX6-13"/>
                <a:gd fmla="*/ 2064229 h 2064229" name="connsiteY6-14"/>
                <a:gd fmla="*/ 344045 w 3096344" name="connsiteX7-15"/>
                <a:gd fmla="*/ 2064229 h 2064229" name="connsiteY7-16"/>
                <a:gd fmla="*/ 0 w 3096344" name="connsiteX8-17"/>
                <a:gd fmla="*/ 1720184 h 2064229" name="connsiteY8-18"/>
                <a:gd fmla="*/ 0 w 3096344" name="connsiteX9"/>
                <a:gd fmla="*/ 344045 h 2064229" name="connsiteY9"/>
                <a:gd fmla="*/ 0 w 3096344" name="connsiteX0-19"/>
                <a:gd fmla="*/ 344045 h 2064229" name="connsiteY0-20"/>
                <a:gd fmla="*/ 344045 w 3096344" name="connsiteX1-21"/>
                <a:gd fmla="*/ 0 h 2064229" name="connsiteY1-22"/>
                <a:gd fmla="*/ 1154839 w 3096344" name="connsiteX2-23"/>
                <a:gd fmla="*/ 1427 h 2064229" name="connsiteY2-24"/>
                <a:gd fmla="*/ 2164242 w 3096344" name="connsiteX3-25"/>
                <a:gd fmla="*/ 1427 h 2064229" name="connsiteY3-26"/>
                <a:gd fmla="*/ 2752299 w 3096344" name="connsiteX4-27"/>
                <a:gd fmla="*/ 0 h 2064229" name="connsiteY4-28"/>
                <a:gd fmla="*/ 3096344 w 3096344" name="connsiteX5-29"/>
                <a:gd fmla="*/ 344045 h 2064229" name="connsiteY5-30"/>
                <a:gd fmla="*/ 3096344 w 3096344" name="connsiteX6-31"/>
                <a:gd fmla="*/ 1720184 h 2064229" name="connsiteY6-32"/>
                <a:gd fmla="*/ 2752299 w 3096344" name="connsiteX7-33"/>
                <a:gd fmla="*/ 2064229 h 2064229" name="connsiteY7-34"/>
                <a:gd fmla="*/ 344045 w 3096344" name="connsiteX8-35"/>
                <a:gd fmla="*/ 2064229 h 2064229" name="connsiteY8-36"/>
                <a:gd fmla="*/ 0 w 3096344" name="connsiteX9-37"/>
                <a:gd fmla="*/ 1720184 h 2064229" name="connsiteY9-38"/>
                <a:gd fmla="*/ 0 w 3096344" name="connsiteX10"/>
                <a:gd fmla="*/ 344045 h 2064229" name="connsiteY10"/>
                <a:gd fmla="*/ 1154839 w 3096344" name="connsiteX0-39"/>
                <a:gd fmla="*/ 1427 h 2064229" name="connsiteY0-40"/>
                <a:gd fmla="*/ 2164242 w 3096344" name="connsiteX1-41"/>
                <a:gd fmla="*/ 1427 h 2064229" name="connsiteY1-42"/>
                <a:gd fmla="*/ 2752299 w 3096344" name="connsiteX2-43"/>
                <a:gd fmla="*/ 0 h 2064229" name="connsiteY2-44"/>
                <a:gd fmla="*/ 3096344 w 3096344" name="connsiteX3-45"/>
                <a:gd fmla="*/ 344045 h 2064229" name="connsiteY3-46"/>
                <a:gd fmla="*/ 3096344 w 3096344" name="connsiteX4-47"/>
                <a:gd fmla="*/ 1720184 h 2064229" name="connsiteY4-48"/>
                <a:gd fmla="*/ 2752299 w 3096344" name="connsiteX5-49"/>
                <a:gd fmla="*/ 2064229 h 2064229" name="connsiteY5-50"/>
                <a:gd fmla="*/ 344045 w 3096344" name="connsiteX6-51"/>
                <a:gd fmla="*/ 2064229 h 2064229" name="connsiteY6-52"/>
                <a:gd fmla="*/ 0 w 3096344" name="connsiteX7-53"/>
                <a:gd fmla="*/ 1720184 h 2064229" name="connsiteY7-54"/>
                <a:gd fmla="*/ 0 w 3096344" name="connsiteX8-55"/>
                <a:gd fmla="*/ 344045 h 2064229" name="connsiteY8-56"/>
                <a:gd fmla="*/ 344045 w 3096344" name="connsiteX9-57"/>
                <a:gd fmla="*/ 0 h 2064229" name="connsiteY9-58"/>
                <a:gd fmla="*/ 1246279 w 3096344" name="connsiteX10-59"/>
                <a:gd fmla="*/ 92867 h 2064229" name="connsiteY10-60"/>
                <a:gd fmla="*/ 1154839 w 3096344" name="connsiteX0-61"/>
                <a:gd fmla="*/ 1427 h 2064229" name="connsiteY0-62"/>
                <a:gd fmla="*/ 2164242 w 3096344" name="connsiteX1-63"/>
                <a:gd fmla="*/ 1427 h 2064229" name="connsiteY1-64"/>
                <a:gd fmla="*/ 2752299 w 3096344" name="connsiteX2-65"/>
                <a:gd fmla="*/ 0 h 2064229" name="connsiteY2-66"/>
                <a:gd fmla="*/ 3096344 w 3096344" name="connsiteX3-67"/>
                <a:gd fmla="*/ 344045 h 2064229" name="connsiteY3-68"/>
                <a:gd fmla="*/ 3096344 w 3096344" name="connsiteX4-69"/>
                <a:gd fmla="*/ 1720184 h 2064229" name="connsiteY4-70"/>
                <a:gd fmla="*/ 2752299 w 3096344" name="connsiteX5-71"/>
                <a:gd fmla="*/ 2064229 h 2064229" name="connsiteY5-72"/>
                <a:gd fmla="*/ 344045 w 3096344" name="connsiteX6-73"/>
                <a:gd fmla="*/ 2064229 h 2064229" name="connsiteY6-74"/>
                <a:gd fmla="*/ 0 w 3096344" name="connsiteX7-75"/>
                <a:gd fmla="*/ 1720184 h 2064229" name="connsiteY7-76"/>
                <a:gd fmla="*/ 0 w 3096344" name="connsiteX8-77"/>
                <a:gd fmla="*/ 344045 h 2064229" name="connsiteY8-78"/>
                <a:gd fmla="*/ 344045 w 3096344" name="connsiteX9-79"/>
                <a:gd fmla="*/ 0 h 2064229" name="connsiteY9-8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2064229" w="3096344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45" name="直接连接符 44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/>
          <p:cNvGrpSpPr/>
          <p:nvPr/>
        </p:nvGrpSpPr>
        <p:grpSpPr>
          <a:xfrm>
            <a:off x="8198440" y="1733373"/>
            <a:ext cx="3096344" cy="2064229"/>
            <a:chOff x="899592" y="2444890"/>
            <a:chExt cx="3096344" cy="2064229"/>
          </a:xfrm>
        </p:grpSpPr>
        <p:sp>
          <p:nvSpPr>
            <p:cNvPr id="47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gdLst>
                <a:gd fmla="*/ 0 w 3096344" name="connsiteX0"/>
                <a:gd fmla="*/ 344045 h 2064229" name="connsiteY0"/>
                <a:gd fmla="*/ 344045 w 3096344" name="connsiteX1"/>
                <a:gd fmla="*/ 0 h 2064229" name="connsiteY1"/>
                <a:gd fmla="*/ 2752299 w 3096344" name="connsiteX2"/>
                <a:gd fmla="*/ 0 h 2064229" name="connsiteY2"/>
                <a:gd fmla="*/ 3096344 w 3096344" name="connsiteX3"/>
                <a:gd fmla="*/ 344045 h 2064229" name="connsiteY3"/>
                <a:gd fmla="*/ 3096344 w 3096344" name="connsiteX4"/>
                <a:gd fmla="*/ 1720184 h 2064229" name="connsiteY4"/>
                <a:gd fmla="*/ 2752299 w 3096344" name="connsiteX5"/>
                <a:gd fmla="*/ 2064229 h 2064229" name="connsiteY5"/>
                <a:gd fmla="*/ 344045 w 3096344" name="connsiteX6"/>
                <a:gd fmla="*/ 2064229 h 2064229" name="connsiteY6"/>
                <a:gd fmla="*/ 0 w 3096344" name="connsiteX7"/>
                <a:gd fmla="*/ 1720184 h 2064229" name="connsiteY7"/>
                <a:gd fmla="*/ 0 w 3096344" name="connsiteX8"/>
                <a:gd fmla="*/ 344045 h 2064229" name="connsiteY8"/>
                <a:gd fmla="*/ 0 w 3096344" name="connsiteX0-1"/>
                <a:gd fmla="*/ 344045 h 2064229" name="connsiteY0-2"/>
                <a:gd fmla="*/ 344045 w 3096344" name="connsiteX1-3"/>
                <a:gd fmla="*/ 0 h 2064229" name="connsiteY1-4"/>
                <a:gd fmla="*/ 1154839 w 3096344" name="connsiteX2-5"/>
                <a:gd fmla="*/ 1427 h 2064229" name="connsiteY2-6"/>
                <a:gd fmla="*/ 2752299 w 3096344" name="connsiteX3-7"/>
                <a:gd fmla="*/ 0 h 2064229" name="connsiteY3-8"/>
                <a:gd fmla="*/ 3096344 w 3096344" name="connsiteX4-9"/>
                <a:gd fmla="*/ 344045 h 2064229" name="connsiteY4-10"/>
                <a:gd fmla="*/ 3096344 w 3096344" name="connsiteX5-11"/>
                <a:gd fmla="*/ 1720184 h 2064229" name="connsiteY5-12"/>
                <a:gd fmla="*/ 2752299 w 3096344" name="connsiteX6-13"/>
                <a:gd fmla="*/ 2064229 h 2064229" name="connsiteY6-14"/>
                <a:gd fmla="*/ 344045 w 3096344" name="connsiteX7-15"/>
                <a:gd fmla="*/ 2064229 h 2064229" name="connsiteY7-16"/>
                <a:gd fmla="*/ 0 w 3096344" name="connsiteX8-17"/>
                <a:gd fmla="*/ 1720184 h 2064229" name="connsiteY8-18"/>
                <a:gd fmla="*/ 0 w 3096344" name="connsiteX9"/>
                <a:gd fmla="*/ 344045 h 2064229" name="connsiteY9"/>
                <a:gd fmla="*/ 0 w 3096344" name="connsiteX0-19"/>
                <a:gd fmla="*/ 344045 h 2064229" name="connsiteY0-20"/>
                <a:gd fmla="*/ 344045 w 3096344" name="connsiteX1-21"/>
                <a:gd fmla="*/ 0 h 2064229" name="connsiteY1-22"/>
                <a:gd fmla="*/ 1154839 w 3096344" name="connsiteX2-23"/>
                <a:gd fmla="*/ 1427 h 2064229" name="connsiteY2-24"/>
                <a:gd fmla="*/ 2164242 w 3096344" name="connsiteX3-25"/>
                <a:gd fmla="*/ 1427 h 2064229" name="connsiteY3-26"/>
                <a:gd fmla="*/ 2752299 w 3096344" name="connsiteX4-27"/>
                <a:gd fmla="*/ 0 h 2064229" name="connsiteY4-28"/>
                <a:gd fmla="*/ 3096344 w 3096344" name="connsiteX5-29"/>
                <a:gd fmla="*/ 344045 h 2064229" name="connsiteY5-30"/>
                <a:gd fmla="*/ 3096344 w 3096344" name="connsiteX6-31"/>
                <a:gd fmla="*/ 1720184 h 2064229" name="connsiteY6-32"/>
                <a:gd fmla="*/ 2752299 w 3096344" name="connsiteX7-33"/>
                <a:gd fmla="*/ 2064229 h 2064229" name="connsiteY7-34"/>
                <a:gd fmla="*/ 344045 w 3096344" name="connsiteX8-35"/>
                <a:gd fmla="*/ 2064229 h 2064229" name="connsiteY8-36"/>
                <a:gd fmla="*/ 0 w 3096344" name="connsiteX9-37"/>
                <a:gd fmla="*/ 1720184 h 2064229" name="connsiteY9-38"/>
                <a:gd fmla="*/ 0 w 3096344" name="connsiteX10"/>
                <a:gd fmla="*/ 344045 h 2064229" name="connsiteY10"/>
                <a:gd fmla="*/ 1154839 w 3096344" name="connsiteX0-39"/>
                <a:gd fmla="*/ 1427 h 2064229" name="connsiteY0-40"/>
                <a:gd fmla="*/ 2164242 w 3096344" name="connsiteX1-41"/>
                <a:gd fmla="*/ 1427 h 2064229" name="connsiteY1-42"/>
                <a:gd fmla="*/ 2752299 w 3096344" name="connsiteX2-43"/>
                <a:gd fmla="*/ 0 h 2064229" name="connsiteY2-44"/>
                <a:gd fmla="*/ 3096344 w 3096344" name="connsiteX3-45"/>
                <a:gd fmla="*/ 344045 h 2064229" name="connsiteY3-46"/>
                <a:gd fmla="*/ 3096344 w 3096344" name="connsiteX4-47"/>
                <a:gd fmla="*/ 1720184 h 2064229" name="connsiteY4-48"/>
                <a:gd fmla="*/ 2752299 w 3096344" name="connsiteX5-49"/>
                <a:gd fmla="*/ 2064229 h 2064229" name="connsiteY5-50"/>
                <a:gd fmla="*/ 344045 w 3096344" name="connsiteX6-51"/>
                <a:gd fmla="*/ 2064229 h 2064229" name="connsiteY6-52"/>
                <a:gd fmla="*/ 0 w 3096344" name="connsiteX7-53"/>
                <a:gd fmla="*/ 1720184 h 2064229" name="connsiteY7-54"/>
                <a:gd fmla="*/ 0 w 3096344" name="connsiteX8-55"/>
                <a:gd fmla="*/ 344045 h 2064229" name="connsiteY8-56"/>
                <a:gd fmla="*/ 344045 w 3096344" name="connsiteX9-57"/>
                <a:gd fmla="*/ 0 h 2064229" name="connsiteY9-58"/>
                <a:gd fmla="*/ 1246279 w 3096344" name="connsiteX10-59"/>
                <a:gd fmla="*/ 92867 h 2064229" name="connsiteY10-60"/>
                <a:gd fmla="*/ 1154839 w 3096344" name="connsiteX0-61"/>
                <a:gd fmla="*/ 1427 h 2064229" name="connsiteY0-62"/>
                <a:gd fmla="*/ 2164242 w 3096344" name="connsiteX1-63"/>
                <a:gd fmla="*/ 1427 h 2064229" name="connsiteY1-64"/>
                <a:gd fmla="*/ 2752299 w 3096344" name="connsiteX2-65"/>
                <a:gd fmla="*/ 0 h 2064229" name="connsiteY2-66"/>
                <a:gd fmla="*/ 3096344 w 3096344" name="connsiteX3-67"/>
                <a:gd fmla="*/ 344045 h 2064229" name="connsiteY3-68"/>
                <a:gd fmla="*/ 3096344 w 3096344" name="connsiteX4-69"/>
                <a:gd fmla="*/ 1720184 h 2064229" name="connsiteY4-70"/>
                <a:gd fmla="*/ 2752299 w 3096344" name="connsiteX5-71"/>
                <a:gd fmla="*/ 2064229 h 2064229" name="connsiteY5-72"/>
                <a:gd fmla="*/ 344045 w 3096344" name="connsiteX6-73"/>
                <a:gd fmla="*/ 2064229 h 2064229" name="connsiteY6-74"/>
                <a:gd fmla="*/ 0 w 3096344" name="connsiteX7-75"/>
                <a:gd fmla="*/ 1720184 h 2064229" name="connsiteY7-76"/>
                <a:gd fmla="*/ 0 w 3096344" name="connsiteX8-77"/>
                <a:gd fmla="*/ 344045 h 2064229" name="connsiteY8-78"/>
                <a:gd fmla="*/ 344045 w 3096344" name="connsiteX9-79"/>
                <a:gd fmla="*/ 0 h 2064229" name="connsiteY9-8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2064229" w="3096344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48" name="直接连接符 47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4657534" y="2057598"/>
            <a:ext cx="2700338" cy="57910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>
            <a:defPPr>
              <a:defRPr lang="zh-CN"/>
            </a:defPPr>
            <a:lvl1pPr>
              <a:defRPr sz="4000">
                <a:solidFill>
                  <a:schemeClr val="bg1"/>
                </a:solidFill>
                <a:latin charset="0" panose="00000400000000000000" pitchFamily="2" typeface="Packet"/>
              </a:defRPr>
            </a:lvl1pPr>
          </a:lstStyle>
          <a:p>
            <a:r>
              <a:rPr altLang="zh-CN" lang="en-US" sz="3200">
                <a:latin charset="0" panose="04020705040a02060702" pitchFamily="82" typeface="Algerian"/>
              </a:rPr>
              <a:t>Part two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657534" y="2778993"/>
            <a:ext cx="2700338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493619" y="2057595"/>
            <a:ext cx="2700338" cy="57910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>
            <a:defPPr>
              <a:defRPr lang="zh-CN"/>
            </a:defPPr>
            <a:lvl1pPr>
              <a:defRPr sz="4000">
                <a:solidFill>
                  <a:schemeClr val="bg1"/>
                </a:solidFill>
                <a:latin charset="0" panose="00000400000000000000" pitchFamily="2" typeface="Packet"/>
              </a:defRPr>
            </a:lvl1pPr>
          </a:lstStyle>
          <a:p>
            <a:r>
              <a:rPr altLang="zh-CN" lang="en-US" sz="3200">
                <a:latin charset="0" panose="04020705040a02060702" pitchFamily="82" typeface="Algerian"/>
              </a:rPr>
              <a:t>Part three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493619" y="2778991"/>
            <a:ext cx="2700338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grpSp>
        <p:nvGrpSpPr>
          <p:cNvPr id="53" name="组合 52"/>
          <p:cNvGrpSpPr/>
          <p:nvPr/>
        </p:nvGrpSpPr>
        <p:grpSpPr>
          <a:xfrm>
            <a:off x="4968376" y="28410"/>
            <a:ext cx="163141" cy="1321611"/>
            <a:chOff x="1466093" y="0"/>
            <a:chExt cx="163141" cy="1321611"/>
          </a:xfrm>
        </p:grpSpPr>
        <p:cxnSp>
          <p:nvCxnSpPr>
            <p:cNvPr id="54" name="直接连接符 53"/>
            <p:cNvCxnSpPr/>
            <p:nvPr/>
          </p:nvCxnSpPr>
          <p:spPr>
            <a:xfrm flipH="1">
              <a:off x="1547664" y="0"/>
              <a:ext cx="0" cy="1196752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椭圆 54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722355" y="28410"/>
            <a:ext cx="163141" cy="1321611"/>
            <a:chOff x="1466093" y="0"/>
            <a:chExt cx="163141" cy="1321611"/>
          </a:xfrm>
        </p:grpSpPr>
        <p:cxnSp>
          <p:nvCxnSpPr>
            <p:cNvPr id="57" name="直接连接符 56"/>
            <p:cNvCxnSpPr/>
            <p:nvPr/>
          </p:nvCxnSpPr>
          <p:spPr>
            <a:xfrm flipH="1">
              <a:off x="1547664" y="0"/>
              <a:ext cx="0" cy="1196752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椭圆 57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9" name="Oval 79"/>
          <p:cNvSpPr>
            <a:spLocks noChangeArrowheads="1"/>
          </p:cNvSpPr>
          <p:nvPr/>
        </p:nvSpPr>
        <p:spPr bwMode="auto">
          <a:xfrm>
            <a:off x="5939553" y="541172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60" name="Oval 76"/>
          <p:cNvSpPr>
            <a:spLocks noChangeArrowheads="1"/>
          </p:cNvSpPr>
          <p:nvPr/>
        </p:nvSpPr>
        <p:spPr bwMode="auto">
          <a:xfrm>
            <a:off x="3749009" y="2897284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61" name="Oval 76"/>
          <p:cNvSpPr>
            <a:spLocks noChangeArrowheads="1"/>
          </p:cNvSpPr>
          <p:nvPr/>
        </p:nvSpPr>
        <p:spPr bwMode="auto">
          <a:xfrm>
            <a:off x="2254963" y="939635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62" name="Oval 76"/>
          <p:cNvSpPr>
            <a:spLocks noChangeArrowheads="1"/>
          </p:cNvSpPr>
          <p:nvPr/>
        </p:nvSpPr>
        <p:spPr bwMode="auto">
          <a:xfrm>
            <a:off x="8530920" y="4019471"/>
            <a:ext cx="45720" cy="4572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63" name="Oval 79"/>
          <p:cNvSpPr>
            <a:spLocks noChangeArrowheads="1"/>
          </p:cNvSpPr>
          <p:nvPr/>
        </p:nvSpPr>
        <p:spPr bwMode="auto">
          <a:xfrm>
            <a:off x="7999211" y="2579747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64" name="Oval 79"/>
          <p:cNvSpPr>
            <a:spLocks noChangeArrowheads="1"/>
          </p:cNvSpPr>
          <p:nvPr/>
        </p:nvSpPr>
        <p:spPr bwMode="auto">
          <a:xfrm>
            <a:off x="11746083" y="1186878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65" name="Oval 79"/>
          <p:cNvSpPr>
            <a:spLocks noChangeArrowheads="1"/>
          </p:cNvSpPr>
          <p:nvPr/>
        </p:nvSpPr>
        <p:spPr bwMode="auto">
          <a:xfrm>
            <a:off x="13624268" y="408540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66" name="Oval 79"/>
          <p:cNvSpPr>
            <a:spLocks noChangeArrowheads="1"/>
          </p:cNvSpPr>
          <p:nvPr/>
        </p:nvSpPr>
        <p:spPr bwMode="auto">
          <a:xfrm>
            <a:off x="8885496" y="470785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grpSp>
        <p:nvGrpSpPr>
          <p:cNvPr id="90" name="组合 89"/>
          <p:cNvGrpSpPr/>
          <p:nvPr/>
        </p:nvGrpSpPr>
        <p:grpSpPr>
          <a:xfrm>
            <a:off x="5930050" y="5054278"/>
            <a:ext cx="752274" cy="1191716"/>
            <a:chOff x="9620630" y="3434069"/>
            <a:chExt cx="948257" cy="1502183"/>
          </a:xfrm>
        </p:grpSpPr>
        <p:sp>
          <p:nvSpPr>
            <p:cNvPr id="81" name="矩形: 圆角 121"/>
            <p:cNvSpPr/>
            <p:nvPr/>
          </p:nvSpPr>
          <p:spPr>
            <a:xfrm>
              <a:off x="9644495" y="4748012"/>
              <a:ext cx="924392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82" name="直接连接符 81"/>
            <p:cNvCxnSpPr/>
            <p:nvPr/>
          </p:nvCxnSpPr>
          <p:spPr>
            <a:xfrm flipH="1"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85" name="直接连接符 84"/>
              <p:cNvCxnSpPr>
                <a:stCxn id="83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>
                <a:stCxn id="83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直接连接符 88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组合 100"/>
          <p:cNvGrpSpPr/>
          <p:nvPr/>
        </p:nvGrpSpPr>
        <p:grpSpPr>
          <a:xfrm>
            <a:off x="8533446" y="4634813"/>
            <a:ext cx="352027" cy="546648"/>
            <a:chOff x="9620630" y="3434069"/>
            <a:chExt cx="983031" cy="1526511"/>
          </a:xfrm>
        </p:grpSpPr>
        <p:sp>
          <p:nvSpPr>
            <p:cNvPr id="102" name="矩形: 圆角 121"/>
            <p:cNvSpPr/>
            <p:nvPr/>
          </p:nvSpPr>
          <p:spPr>
            <a:xfrm>
              <a:off x="9679269" y="4772341"/>
              <a:ext cx="924392" cy="18823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03" name="直接连接符 102"/>
            <p:cNvCxnSpPr/>
            <p:nvPr/>
          </p:nvCxnSpPr>
          <p:spPr>
            <a:xfrm flipH="1"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05" name="组合 10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107" name="直接连接符 106"/>
              <p:cNvCxnSpPr>
                <a:stCxn id="10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接连接符 10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接连接符 10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接连接符 107"/>
              <p:cNvCxnSpPr>
                <a:stCxn id="10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6" name="直接连接符 10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直接连接符 111"/>
          <p:cNvCxnSpPr/>
          <p:nvPr/>
        </p:nvCxnSpPr>
        <p:spPr>
          <a:xfrm>
            <a:off x="9545474" y="4869160"/>
            <a:ext cx="1054375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>
            <a:off x="8904312" y="4869160"/>
            <a:ext cx="392110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组合 116"/>
          <p:cNvGrpSpPr/>
          <p:nvPr/>
        </p:nvGrpSpPr>
        <p:grpSpPr>
          <a:xfrm>
            <a:off x="2034477" y="5003691"/>
            <a:ext cx="569820" cy="902681"/>
            <a:chOff x="9620630" y="3434069"/>
            <a:chExt cx="948257" cy="1502183"/>
          </a:xfrm>
        </p:grpSpPr>
        <p:sp>
          <p:nvSpPr>
            <p:cNvPr id="118" name="矩形: 圆角 121"/>
            <p:cNvSpPr/>
            <p:nvPr/>
          </p:nvSpPr>
          <p:spPr>
            <a:xfrm>
              <a:off x="9644495" y="4748012"/>
              <a:ext cx="924392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19" name="直接连接符 118"/>
            <p:cNvCxnSpPr/>
            <p:nvPr/>
          </p:nvCxnSpPr>
          <p:spPr>
            <a:xfrm flipH="1"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21" name="组合 120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123" name="直接连接符 122"/>
              <p:cNvCxnSpPr>
                <a:stCxn id="12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>
                <a:stCxn id="12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接连接符 124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接连接符 125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" name="直接连接符 121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组合 126"/>
          <p:cNvGrpSpPr/>
          <p:nvPr/>
        </p:nvGrpSpPr>
        <p:grpSpPr>
          <a:xfrm>
            <a:off x="7987340" y="5813886"/>
            <a:ext cx="2558201" cy="434625"/>
            <a:chOff x="8481001" y="4908105"/>
            <a:chExt cx="2558201" cy="434625"/>
          </a:xfrm>
        </p:grpSpPr>
        <p:cxnSp>
          <p:nvCxnSpPr>
            <p:cNvPr id="128" name="直接连接符 127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组合 135"/>
          <p:cNvGrpSpPr/>
          <p:nvPr/>
        </p:nvGrpSpPr>
        <p:grpSpPr>
          <a:xfrm>
            <a:off x="5390559" y="6429656"/>
            <a:ext cx="1905361" cy="263933"/>
            <a:chOff x="4752613" y="5770232"/>
            <a:chExt cx="1905361" cy="208756"/>
          </a:xfrm>
        </p:grpSpPr>
        <p:cxnSp>
          <p:nvCxnSpPr>
            <p:cNvPr id="137" name="直接连接符 136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13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组合 141"/>
          <p:cNvGrpSpPr/>
          <p:nvPr/>
        </p:nvGrpSpPr>
        <p:grpSpPr>
          <a:xfrm>
            <a:off x="1193573" y="6053728"/>
            <a:ext cx="1905361" cy="208756"/>
            <a:chOff x="4752613" y="5770232"/>
            <a:chExt cx="1905361" cy="208756"/>
          </a:xfrm>
        </p:grpSpPr>
        <p:cxnSp>
          <p:nvCxnSpPr>
            <p:cNvPr id="143" name="直接连接符 142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组合 90"/>
          <p:cNvGrpSpPr/>
          <p:nvPr/>
        </p:nvGrpSpPr>
        <p:grpSpPr>
          <a:xfrm>
            <a:off x="9229627" y="4687329"/>
            <a:ext cx="463752" cy="782940"/>
            <a:chOff x="9620630" y="3434069"/>
            <a:chExt cx="924391" cy="1560626"/>
          </a:xfrm>
        </p:grpSpPr>
        <p:sp>
          <p:nvSpPr>
            <p:cNvPr id="92" name="矩形: 圆角 121"/>
            <p:cNvSpPr/>
            <p:nvPr/>
          </p:nvSpPr>
          <p:spPr>
            <a:xfrm>
              <a:off x="9620630" y="4806455"/>
              <a:ext cx="924391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93" name="直接连接符 92"/>
            <p:cNvCxnSpPr/>
            <p:nvPr/>
          </p:nvCxnSpPr>
          <p:spPr>
            <a:xfrm flipH="1"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95" name="组合 9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97" name="直接连接符 96"/>
              <p:cNvCxnSpPr>
                <a:stCxn id="9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接连接符 97"/>
              <p:cNvCxnSpPr>
                <a:stCxn id="9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连接符 9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接连接符 9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直接连接符 9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矩形 22"/>
          <p:cNvSpPr/>
          <p:nvPr/>
        </p:nvSpPr>
        <p:spPr>
          <a:xfrm rot="3850843">
            <a:off x="3061900" y="-826330"/>
            <a:ext cx="1448380" cy="1028158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1551565" w="2365366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10" name="Oval 69"/>
          <p:cNvSpPr>
            <a:spLocks noChangeArrowheads="1"/>
          </p:cNvSpPr>
          <p:nvPr/>
        </p:nvSpPr>
        <p:spPr bwMode="auto">
          <a:xfrm>
            <a:off x="2927649" y="744540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1" name="Freeform 70"/>
          <p:cNvSpPr>
            <a:spLocks noEditPoints="1"/>
          </p:cNvSpPr>
          <p:nvPr/>
        </p:nvSpPr>
        <p:spPr bwMode="auto">
          <a:xfrm>
            <a:off x="2899074" y="715963"/>
            <a:ext cx="1536700" cy="1536700"/>
          </a:xfrm>
          <a:custGeom>
            <a:gdLst>
              <a:gd fmla="*/ 832 w 1664" name="T0"/>
              <a:gd fmla="*/ 1632 h 1664" name="T1"/>
              <a:gd fmla="*/ 32 w 1664" name="T2"/>
              <a:gd fmla="*/ 832 h 1664" name="T3"/>
              <a:gd fmla="*/ 832 w 1664" name="T4"/>
              <a:gd fmla="*/ 32 h 1664" name="T5"/>
              <a:gd fmla="*/ 1632 w 1664" name="T6"/>
              <a:gd fmla="*/ 832 h 1664" name="T7"/>
              <a:gd fmla="*/ 832 w 1664" name="T8"/>
              <a:gd fmla="*/ 1632 h 1664" name="T9"/>
              <a:gd fmla="*/ 832 w 1664" name="T10"/>
              <a:gd fmla="*/ 0 h 1664" name="T11"/>
              <a:gd fmla="*/ 0 w 1664" name="T12"/>
              <a:gd fmla="*/ 832 h 1664" name="T13"/>
              <a:gd fmla="*/ 832 w 1664" name="T14"/>
              <a:gd fmla="*/ 1664 h 1664" name="T15"/>
              <a:gd fmla="*/ 1664 w 1664" name="T16"/>
              <a:gd fmla="*/ 832 h 1664" name="T17"/>
              <a:gd fmla="*/ 832 w 1664" name="T18"/>
              <a:gd fmla="*/ 0 h 1664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664" w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2" name="Freeform 71"/>
          <p:cNvSpPr>
            <a:spLocks noEditPoints="1"/>
          </p:cNvSpPr>
          <p:nvPr/>
        </p:nvSpPr>
        <p:spPr bwMode="auto">
          <a:xfrm>
            <a:off x="2927649" y="744540"/>
            <a:ext cx="1479550" cy="1479551"/>
          </a:xfrm>
          <a:custGeom>
            <a:gdLst>
              <a:gd fmla="*/ 800 w 1600" name="T0"/>
              <a:gd fmla="*/ 1568 h 1600" name="T1"/>
              <a:gd fmla="*/ 32 w 1600" name="T2"/>
              <a:gd fmla="*/ 800 h 1600" name="T3"/>
              <a:gd fmla="*/ 800 w 1600" name="T4"/>
              <a:gd fmla="*/ 32 h 1600" name="T5"/>
              <a:gd fmla="*/ 1568 w 1600" name="T6"/>
              <a:gd fmla="*/ 800 h 1600" name="T7"/>
              <a:gd fmla="*/ 800 w 1600" name="T8"/>
              <a:gd fmla="*/ 1568 h 1600" name="T9"/>
              <a:gd fmla="*/ 800 w 1600" name="T10"/>
              <a:gd fmla="*/ 0 h 1600" name="T11"/>
              <a:gd fmla="*/ 0 w 1600" name="T12"/>
              <a:gd fmla="*/ 800 h 1600" name="T13"/>
              <a:gd fmla="*/ 800 w 1600" name="T14"/>
              <a:gd fmla="*/ 1600 h 1600" name="T15"/>
              <a:gd fmla="*/ 1600 w 1600" name="T16"/>
              <a:gd fmla="*/ 800 h 1600" name="T17"/>
              <a:gd fmla="*/ 800 w 1600" name="T18"/>
              <a:gd fmla="*/ 0 h 1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600" w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3" name="Freeform 72"/>
          <p:cNvSpPr>
            <a:spLocks noEditPoints="1"/>
          </p:cNvSpPr>
          <p:nvPr/>
        </p:nvSpPr>
        <p:spPr bwMode="auto">
          <a:xfrm>
            <a:off x="2821287" y="638179"/>
            <a:ext cx="1690688" cy="1692275"/>
          </a:xfrm>
          <a:custGeom>
            <a:gdLst>
              <a:gd fmla="*/ 916 w 1831" name="T0"/>
              <a:gd fmla="*/ 1760 h 1830" name="T1"/>
              <a:gd fmla="*/ 71 w 1831" name="T2"/>
              <a:gd fmla="*/ 915 h 1830" name="T3"/>
              <a:gd fmla="*/ 916 w 1831" name="T4"/>
              <a:gd fmla="*/ 70 h 1830" name="T5"/>
              <a:gd fmla="*/ 1760 w 1831" name="T6"/>
              <a:gd fmla="*/ 915 h 1830" name="T7"/>
              <a:gd fmla="*/ 916 w 1831" name="T8"/>
              <a:gd fmla="*/ 1760 h 1830" name="T9"/>
              <a:gd fmla="*/ 916 w 1831" name="T10"/>
              <a:gd fmla="*/ 0 h 1830" name="T11"/>
              <a:gd fmla="*/ 0 w 1831" name="T12"/>
              <a:gd fmla="*/ 915 h 1830" name="T13"/>
              <a:gd fmla="*/ 916 w 1831" name="T14"/>
              <a:gd fmla="*/ 1830 h 1830" name="T15"/>
              <a:gd fmla="*/ 1831 w 1831" name="T16"/>
              <a:gd fmla="*/ 915 h 1830" name="T17"/>
              <a:gd fmla="*/ 916 w 1831" name="T18"/>
              <a:gd fmla="*/ 0 h 183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30" w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4" name="Freeform 73"/>
          <p:cNvSpPr/>
          <p:nvPr/>
        </p:nvSpPr>
        <p:spPr bwMode="auto">
          <a:xfrm>
            <a:off x="2737152" y="554040"/>
            <a:ext cx="1858963" cy="1860551"/>
          </a:xfrm>
          <a:custGeom>
            <a:gdLst>
              <a:gd fmla="*/ 1007 w 2013" name="T0"/>
              <a:gd fmla="*/ 0 h 2013" name="T1"/>
              <a:gd fmla="*/ 0 w 2013" name="T2"/>
              <a:gd fmla="*/ 1006 h 2013" name="T3"/>
              <a:gd fmla="*/ 535 w 2013" name="T4"/>
              <a:gd fmla="*/ 1895 h 2013" name="T5"/>
              <a:gd fmla="*/ 639 w 2013" name="T6"/>
              <a:gd fmla="*/ 1872 h 2013" name="T7"/>
              <a:gd fmla="*/ 676 w 2013" name="T8"/>
              <a:gd fmla="*/ 1875 h 2013" name="T9"/>
              <a:gd fmla="*/ 77 w 2013" name="T10"/>
              <a:gd fmla="*/ 1006 h 2013" name="T11"/>
              <a:gd fmla="*/ 1007 w 2013" name="T12"/>
              <a:gd fmla="*/ 77 h 2013" name="T13"/>
              <a:gd fmla="*/ 1936 w 2013" name="T14"/>
              <a:gd fmla="*/ 1006 h 2013" name="T15"/>
              <a:gd fmla="*/ 1007 w 2013" name="T16"/>
              <a:gd fmla="*/ 1936 h 2013" name="T17"/>
              <a:gd fmla="*/ 752 w 2013" name="T18"/>
              <a:gd fmla="*/ 1900 h 2013" name="T19"/>
              <a:gd fmla="*/ 853 w 2013" name="T20"/>
              <a:gd fmla="*/ 2001 h 2013" name="T21"/>
              <a:gd fmla="*/ 1007 w 2013" name="T22"/>
              <a:gd fmla="*/ 2013 h 2013" name="T23"/>
              <a:gd fmla="*/ 2013 w 2013" name="T24"/>
              <a:gd fmla="*/ 1006 h 2013" name="T25"/>
              <a:gd fmla="*/ 1007 w 2013" name="T26"/>
              <a:gd fmla="*/ 0 h 2013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2013" w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5" name="Freeform 74"/>
          <p:cNvSpPr/>
          <p:nvPr/>
        </p:nvSpPr>
        <p:spPr bwMode="auto">
          <a:xfrm>
            <a:off x="2643487" y="460379"/>
            <a:ext cx="2046288" cy="2047875"/>
          </a:xfrm>
          <a:custGeom>
            <a:gdLst>
              <a:gd fmla="*/ 1108 w 2215" name="T0"/>
              <a:gd fmla="*/ 0 h 2215" name="T1"/>
              <a:gd fmla="*/ 0 w 2215" name="T2"/>
              <a:gd fmla="*/ 1107 h 2215" name="T3"/>
              <a:gd fmla="*/ 408 w 2215" name="T4"/>
              <a:gd fmla="*/ 1965 h 2215" name="T5"/>
              <a:gd fmla="*/ 466 w 2215" name="T6"/>
              <a:gd fmla="*/ 2009 h 2215" name="T7"/>
              <a:gd fmla="*/ 550 w 2215" name="T8"/>
              <a:gd fmla="*/ 2064 h 2215" name="T9"/>
              <a:gd fmla="*/ 619 w 2215" name="T10"/>
              <a:gd fmla="*/ 2005 h 2215" name="T11"/>
              <a:gd fmla="*/ 85 w 2215" name="T12"/>
              <a:gd fmla="*/ 1107 h 2215" name="T13"/>
              <a:gd fmla="*/ 1108 w 2215" name="T14"/>
              <a:gd fmla="*/ 85 h 2215" name="T15"/>
              <a:gd fmla="*/ 2130 w 2215" name="T16"/>
              <a:gd fmla="*/ 1107 h 2215" name="T17"/>
              <a:gd fmla="*/ 1108 w 2215" name="T18"/>
              <a:gd fmla="*/ 2129 h 2215" name="T19"/>
              <a:gd fmla="*/ 962 w 2215" name="T20"/>
              <a:gd fmla="*/ 2119 h 2215" name="T21"/>
              <a:gd fmla="*/ 981 w 2215" name="T22"/>
              <a:gd fmla="*/ 2207 h 2215" name="T23"/>
              <a:gd fmla="*/ 1108 w 2215" name="T24"/>
              <a:gd fmla="*/ 2215 h 2215" name="T25"/>
              <a:gd fmla="*/ 2215 w 2215" name="T26"/>
              <a:gd fmla="*/ 1107 h 2215" name="T27"/>
              <a:gd fmla="*/ 1108 w 2215" name="T28"/>
              <a:gd fmla="*/ 0 h 2215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2215" w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6" name="Oval 75"/>
          <p:cNvSpPr>
            <a:spLocks noChangeArrowheads="1"/>
          </p:cNvSpPr>
          <p:nvPr/>
        </p:nvSpPr>
        <p:spPr bwMode="auto">
          <a:xfrm>
            <a:off x="3127677" y="939803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7" name="Freeform 77"/>
          <p:cNvSpPr/>
          <p:nvPr/>
        </p:nvSpPr>
        <p:spPr bwMode="auto">
          <a:xfrm>
            <a:off x="2838752" y="2266954"/>
            <a:ext cx="263525" cy="261937"/>
          </a:xfrm>
          <a:custGeom>
            <a:gdLst>
              <a:gd fmla="*/ 142 w 284" name="T0"/>
              <a:gd fmla="*/ 0 h 284" name="T1"/>
              <a:gd fmla="*/ 0 w 284" name="T2"/>
              <a:gd fmla="*/ 142 h 284" name="T3"/>
              <a:gd fmla="*/ 142 w 284" name="T4"/>
              <a:gd fmla="*/ 284 h 284" name="T5"/>
              <a:gd fmla="*/ 284 w 284" name="T6"/>
              <a:gd fmla="*/ 142 h 284" name="T7"/>
              <a:gd fmla="*/ 254 w 284" name="T8"/>
              <a:gd fmla="*/ 55 h 284" name="T9"/>
              <a:gd fmla="*/ 196 w 284" name="T10"/>
              <a:gd fmla="*/ 11 h 284" name="T11"/>
              <a:gd fmla="*/ 142 w 284" name="T12"/>
              <a:gd fmla="*/ 0 h 28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84" w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8" name="Freeform 78"/>
          <p:cNvSpPr/>
          <p:nvPr/>
        </p:nvSpPr>
        <p:spPr bwMode="auto">
          <a:xfrm>
            <a:off x="3019727" y="2276478"/>
            <a:ext cx="53975" cy="41275"/>
          </a:xfrm>
          <a:custGeom>
            <a:gdLst>
              <a:gd fmla="*/ 0 w 58" name="T0"/>
              <a:gd fmla="*/ 0 h 44" name="T1"/>
              <a:gd fmla="*/ 58 w 58" name="T2"/>
              <a:gd fmla="*/ 44 h 44" name="T3"/>
              <a:gd fmla="*/ 0 w 58" name="T4"/>
              <a:gd fmla="*/ 0 h 44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4" w="57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9" name="Freeform 80"/>
          <p:cNvSpPr>
            <a:spLocks noEditPoints="1"/>
          </p:cNvSpPr>
          <p:nvPr/>
        </p:nvSpPr>
        <p:spPr bwMode="auto">
          <a:xfrm>
            <a:off x="3214986" y="2287590"/>
            <a:ext cx="317500" cy="131763"/>
          </a:xfrm>
          <a:custGeom>
            <a:gdLst>
              <a:gd fmla="*/ 17 w 343" name="T0"/>
              <a:gd fmla="*/ 20 h 143" name="T1"/>
              <a:gd fmla="*/ 0 w 343" name="T2"/>
              <a:gd fmla="*/ 29 h 143" name="T3"/>
              <a:gd fmla="*/ 343 w 343" name="T4"/>
              <a:gd fmla="*/ 143 h 143" name="T5"/>
              <a:gd fmla="*/ 335 w 343" name="T6"/>
              <a:gd fmla="*/ 126 h 143" name="T7"/>
              <a:gd fmla="*/ 17 w 343" name="T8"/>
              <a:gd fmla="*/ 20 h 143" name="T9"/>
              <a:gd fmla="*/ 158 w 343" name="T10"/>
              <a:gd fmla="*/ 0 h 143" name="T11"/>
              <a:gd fmla="*/ 234 w 343" name="T12"/>
              <a:gd fmla="*/ 25 h 143" name="T13"/>
              <a:gd fmla="*/ 158 w 343" name="T14"/>
              <a:gd fmla="*/ 0 h 143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43" w="3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0" name="Freeform 81"/>
          <p:cNvSpPr/>
          <p:nvPr/>
        </p:nvSpPr>
        <p:spPr bwMode="auto">
          <a:xfrm>
            <a:off x="3230861" y="2284416"/>
            <a:ext cx="293688" cy="119063"/>
          </a:xfrm>
          <a:custGeom>
            <a:gdLst>
              <a:gd fmla="*/ 104 w 318" name="T0"/>
              <a:gd fmla="*/ 0 h 129" name="T1"/>
              <a:gd fmla="*/ 0 w 318" name="T2"/>
              <a:gd fmla="*/ 23 h 129" name="T3"/>
              <a:gd fmla="*/ 318 w 318" name="T4"/>
              <a:gd fmla="*/ 129 h 129" name="T5"/>
              <a:gd fmla="*/ 217 w 318" name="T6"/>
              <a:gd fmla="*/ 28 h 129" name="T7"/>
              <a:gd fmla="*/ 141 w 318" name="T8"/>
              <a:gd fmla="*/ 3 h 129" name="T9"/>
              <a:gd fmla="*/ 104 w 318" name="T10"/>
              <a:gd fmla="*/ 0 h 129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29" w="318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1" name="Freeform 82"/>
          <p:cNvSpPr/>
          <p:nvPr/>
        </p:nvSpPr>
        <p:spPr bwMode="auto">
          <a:xfrm>
            <a:off x="3103861" y="2368553"/>
            <a:ext cx="446088" cy="361951"/>
          </a:xfrm>
          <a:custGeom>
            <a:gdLst>
              <a:gd fmla="*/ 52 w 483" name="T0"/>
              <a:gd fmla="*/ 0 h 392" name="T1"/>
              <a:gd fmla="*/ 0 w 483" name="T2"/>
              <a:gd fmla="*/ 151 h 392" name="T3"/>
              <a:gd fmla="*/ 242 w 483" name="T4"/>
              <a:gd fmla="*/ 392 h 392" name="T5"/>
              <a:gd fmla="*/ 483 w 483" name="T6"/>
              <a:gd fmla="*/ 151 h 392" name="T7"/>
              <a:gd fmla="*/ 483 w 483" name="T8"/>
              <a:gd fmla="*/ 143 h 392" name="T9"/>
              <a:gd fmla="*/ 52 w 483" name="T10"/>
              <a:gd fmla="*/ 0 h 392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2" w="48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2" name="Freeform 83"/>
          <p:cNvSpPr/>
          <p:nvPr/>
        </p:nvSpPr>
        <p:spPr bwMode="auto">
          <a:xfrm>
            <a:off x="3151490" y="2314578"/>
            <a:ext cx="398463" cy="185737"/>
          </a:xfrm>
          <a:custGeom>
            <a:gdLst>
              <a:gd fmla="*/ 69 w 431" name="T0"/>
              <a:gd fmla="*/ 0 h 202" name="T1"/>
              <a:gd fmla="*/ 0 w 431" name="T2"/>
              <a:gd fmla="*/ 59 h 202" name="T3"/>
              <a:gd fmla="*/ 431 w 431" name="T4"/>
              <a:gd fmla="*/ 202 h 202" name="T5"/>
              <a:gd fmla="*/ 412 w 431" name="T6"/>
              <a:gd fmla="*/ 114 h 202" name="T7"/>
              <a:gd fmla="*/ 69 w 431" name="T8"/>
              <a:gd fmla="*/ 0 h 20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01" w="431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865496" y="-611763"/>
            <a:ext cx="2365366" cy="1551565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1551565" w="2365366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24" name="矩形 22"/>
          <p:cNvSpPr/>
          <p:nvPr/>
        </p:nvSpPr>
        <p:spPr>
          <a:xfrm rot="19193304">
            <a:off x="-816676" y="275475"/>
            <a:ext cx="3641819" cy="2389224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1551565" w="2365366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25" name="矩形 22"/>
          <p:cNvSpPr/>
          <p:nvPr/>
        </p:nvSpPr>
        <p:spPr>
          <a:xfrm rot="17311048">
            <a:off x="-1657165" y="2278860"/>
            <a:ext cx="4952958" cy="2996218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  <a:gd fmla="*/ 380010 w 2573959" name="connsiteX0-41"/>
              <a:gd fmla="*/ 0 h 1551565" name="connsiteY0-42"/>
              <a:gd fmla="*/ 2573959 w 2573959" name="connsiteX1-43"/>
              <a:gd fmla="*/ 1406536 h 1551565" name="connsiteY1-44"/>
              <a:gd fmla="*/ 2151610 w 2573959" name="connsiteX2-45"/>
              <a:gd fmla="*/ 1551565 h 1551565" name="connsiteY2-46"/>
              <a:gd fmla="*/ 0 w 2573959" name="connsiteX3-47"/>
              <a:gd fmla="*/ 577789 h 1551565" name="connsiteY3-48"/>
              <a:gd fmla="*/ 380010 w 2573959" name="connsiteX4-49"/>
              <a:gd fmla="*/ 0 h 1551565" name="connsiteY4-50"/>
              <a:gd fmla="*/ 380010 w 2573959" name="connsiteX0-51"/>
              <a:gd fmla="*/ 0 h 1556744" name="connsiteY0-52"/>
              <a:gd fmla="*/ 2573959 w 2573959" name="connsiteX1-53"/>
              <a:gd fmla="*/ 1406536 h 1556744" name="connsiteY1-54"/>
              <a:gd fmla="*/ 2439613 w 2573959" name="connsiteX2-55"/>
              <a:gd fmla="*/ 1556744 h 1556744" name="connsiteY2-56"/>
              <a:gd fmla="*/ 0 w 2573959" name="connsiteX3-57"/>
              <a:gd fmla="*/ 577789 h 1556744" name="connsiteY3-58"/>
              <a:gd fmla="*/ 380010 w 2573959" name="connsiteX4-59"/>
              <a:gd fmla="*/ 0 h 1556744" name="connsiteY4-60"/>
              <a:gd fmla="*/ 1203862 w 2573959" name="connsiteX0-61"/>
              <a:gd fmla="*/ 0 h 2079874" name="connsiteY0-62"/>
              <a:gd fmla="*/ 2573959 w 2573959" name="connsiteX1-63"/>
              <a:gd fmla="*/ 1929666 h 2079874" name="connsiteY1-64"/>
              <a:gd fmla="*/ 2439613 w 2573959" name="connsiteX2-65"/>
              <a:gd fmla="*/ 2079874 h 2079874" name="connsiteY2-66"/>
              <a:gd fmla="*/ 0 w 2573959" name="connsiteX3-67"/>
              <a:gd fmla="*/ 1100919 h 2079874" name="connsiteY3-68"/>
              <a:gd fmla="*/ 1203862 w 2573959" name="connsiteX4-69"/>
              <a:gd fmla="*/ 0 h 2079874" name="connsiteY4-70"/>
              <a:gd fmla="*/ 577420 w 1947517" name="connsiteX0-71"/>
              <a:gd fmla="*/ 0 h 2079874" name="connsiteY0-72"/>
              <a:gd fmla="*/ 1947517 w 1947517" name="connsiteX1-73"/>
              <a:gd fmla="*/ 1929666 h 2079874" name="connsiteY1-74"/>
              <a:gd fmla="*/ 1813171 w 1947517" name="connsiteX2-75"/>
              <a:gd fmla="*/ 2079874 h 2079874" name="connsiteY2-76"/>
              <a:gd fmla="*/ 0 w 1947517" name="connsiteX3-77"/>
              <a:gd fmla="*/ 24727 h 2079874" name="connsiteY3-78"/>
              <a:gd fmla="*/ 577420 w 1947517" name="connsiteX4-79"/>
              <a:gd fmla="*/ 0 h 2079874" name="connsiteY4-80"/>
              <a:gd fmla="*/ 887153 w 1947517" name="connsiteX0-81"/>
              <a:gd fmla="*/ 243859 h 2055147" name="connsiteY0-82"/>
              <a:gd fmla="*/ 1947517 w 1947517" name="connsiteX1-83"/>
              <a:gd fmla="*/ 1904939 h 2055147" name="connsiteY1-84"/>
              <a:gd fmla="*/ 1813171 w 1947517" name="connsiteX2-85"/>
              <a:gd fmla="*/ 2055147 h 2055147" name="connsiteY2-86"/>
              <a:gd fmla="*/ 0 w 1947517" name="connsiteX3-87"/>
              <a:gd fmla="*/ 0 h 2055147" name="connsiteY3-88"/>
              <a:gd fmla="*/ 887153 w 1947517" name="connsiteX4-89"/>
              <a:gd fmla="*/ 243859 h 2055147" name="connsiteY4-90"/>
              <a:gd fmla="*/ 887153 w 1899524" name="connsiteX0-91"/>
              <a:gd fmla="*/ 243859 h 2055147" name="connsiteY0-92"/>
              <a:gd fmla="*/ 1899524 w 1899524" name="connsiteX1-93"/>
              <a:gd fmla="*/ 1913943 h 2055147" name="connsiteY1-94"/>
              <a:gd fmla="*/ 1813171 w 1899524" name="connsiteX2-95"/>
              <a:gd fmla="*/ 2055147 h 2055147" name="connsiteY2-96"/>
              <a:gd fmla="*/ 0 w 1899524" name="connsiteX3-97"/>
              <a:gd fmla="*/ 0 h 2055147" name="connsiteY3-98"/>
              <a:gd fmla="*/ 887153 w 1899524" name="connsiteX4-99"/>
              <a:gd fmla="*/ 243859 h 2055147" name="connsiteY4-10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2055147" w="1899523">
                <a:moveTo>
                  <a:pt x="887153" y="243859"/>
                </a:moveTo>
                <a:lnTo>
                  <a:pt x="1899524" y="1913943"/>
                </a:lnTo>
                <a:lnTo>
                  <a:pt x="1813171" y="2055147"/>
                </a:lnTo>
                <a:lnTo>
                  <a:pt x="0" y="0"/>
                </a:lnTo>
                <a:lnTo>
                  <a:pt x="887153" y="243859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26" name="矩形 22"/>
          <p:cNvSpPr/>
          <p:nvPr/>
        </p:nvSpPr>
        <p:spPr>
          <a:xfrm rot="14319033">
            <a:off x="576841" y="2728600"/>
            <a:ext cx="3697747" cy="4235607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  <a:gd fmla="*/ 380010 w 2365366" name="connsiteX0-41"/>
              <a:gd fmla="*/ 0 h 1565852" name="connsiteY0-42"/>
              <a:gd fmla="*/ 2365366 w 2365366" name="connsiteX1-43"/>
              <a:gd fmla="*/ 1353788 h 1565852" name="connsiteY1-44"/>
              <a:gd fmla="*/ 2228881 w 2365366" name="connsiteX2-45"/>
              <a:gd fmla="*/ 1565852 h 1565852" name="connsiteY2-46"/>
              <a:gd fmla="*/ 0 w 2365366" name="connsiteX3-47"/>
              <a:gd fmla="*/ 577789 h 1565852" name="connsiteY3-48"/>
              <a:gd fmla="*/ 380010 w 2365366" name="connsiteX4-49"/>
              <a:gd fmla="*/ 0 h 1565852" name="connsiteY4-50"/>
              <a:gd fmla="*/ 380010 w 2326366" name="connsiteX0-51"/>
              <a:gd fmla="*/ 0 h 1565852" name="connsiteY0-52"/>
              <a:gd fmla="*/ 2326366 w 2326366" name="connsiteX1-53"/>
              <a:gd fmla="*/ 1326933 h 1565852" name="connsiteY1-54"/>
              <a:gd fmla="*/ 2228881 w 2326366" name="connsiteX2-55"/>
              <a:gd fmla="*/ 1565852 h 1565852" name="connsiteY2-56"/>
              <a:gd fmla="*/ 0 w 2326366" name="connsiteX3-57"/>
              <a:gd fmla="*/ 577789 h 1565852" name="connsiteY3-58"/>
              <a:gd fmla="*/ 380010 w 2326366" name="connsiteX4-59"/>
              <a:gd fmla="*/ 0 h 1565852" name="connsiteY4-60"/>
              <a:gd fmla="*/ 968953 w 2326366" name="connsiteX0-61"/>
              <a:gd fmla="*/ 0 h 3848602" name="connsiteY0-62"/>
              <a:gd fmla="*/ 2326366 w 2326366" name="connsiteX1-63"/>
              <a:gd fmla="*/ 3609683 h 3848602" name="connsiteY1-64"/>
              <a:gd fmla="*/ 2228881 w 2326366" name="connsiteX2-65"/>
              <a:gd fmla="*/ 3848602 h 3848602" name="connsiteY2-66"/>
              <a:gd fmla="*/ 0 w 2326366" name="connsiteX3-67"/>
              <a:gd fmla="*/ 2860539 h 3848602" name="connsiteY3-68"/>
              <a:gd fmla="*/ 968953 w 2326366" name="connsiteX4-69"/>
              <a:gd fmla="*/ 0 h 3848602" name="connsiteY4-70"/>
              <a:gd fmla="*/ 210926 w 1568339" name="connsiteX0-71"/>
              <a:gd fmla="*/ 0 h 3848602" name="connsiteY0-72"/>
              <a:gd fmla="*/ 1568339 w 1568339" name="connsiteX1-73"/>
              <a:gd fmla="*/ 3609683 h 3848602" name="connsiteY1-74"/>
              <a:gd fmla="*/ 1470854 w 1568339" name="connsiteX2-75"/>
              <a:gd fmla="*/ 3848602 h 3848602" name="connsiteY2-76"/>
              <a:gd fmla="*/ 0 w 1568339" name="connsiteX3-77"/>
              <a:gd fmla="*/ 574672 h 3848602" name="connsiteY3-78"/>
              <a:gd fmla="*/ 210926 w 1568339" name="connsiteX4-79"/>
              <a:gd fmla="*/ 0 h 3848602" name="connsiteY4-80"/>
              <a:gd fmla="*/ 210926 w 1568339" name="connsiteX0-81"/>
              <a:gd fmla="*/ 0 h 3903063" name="connsiteY0-82"/>
              <a:gd fmla="*/ 1568339 w 1568339" name="connsiteX1-83"/>
              <a:gd fmla="*/ 3609683 h 3903063" name="connsiteY1-84"/>
              <a:gd fmla="*/ 1473237 w 1568339" name="connsiteX2-85"/>
              <a:gd fmla="*/ 3903063 h 3903063" name="connsiteY2-86"/>
              <a:gd fmla="*/ 0 w 1568339" name="connsiteX3-87"/>
              <a:gd fmla="*/ 574672 h 3903063" name="connsiteY3-88"/>
              <a:gd fmla="*/ 210926 w 1568339" name="connsiteX4-89"/>
              <a:gd fmla="*/ 0 h 3903063" name="connsiteY4-90"/>
              <a:gd fmla="*/ 210926 w 1542566" name="connsiteX0-91"/>
              <a:gd fmla="*/ 0 h 3903063" name="connsiteY0-92"/>
              <a:gd fmla="*/ 1542566 w 1542566" name="connsiteX1-93"/>
              <a:gd fmla="*/ 3703137 h 3903063" name="connsiteY1-94"/>
              <a:gd fmla="*/ 1473237 w 1542566" name="connsiteX2-95"/>
              <a:gd fmla="*/ 3903063 h 3903063" name="connsiteY2-96"/>
              <a:gd fmla="*/ 0 w 1542566" name="connsiteX3-97"/>
              <a:gd fmla="*/ 574672 h 3903063" name="connsiteY3-98"/>
              <a:gd fmla="*/ 210926 w 1542566" name="connsiteX4-99"/>
              <a:gd fmla="*/ 0 h 3903063" name="connsiteY4-10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3903063" w="1542566">
                <a:moveTo>
                  <a:pt x="210926" y="0"/>
                </a:moveTo>
                <a:lnTo>
                  <a:pt x="1542566" y="3703137"/>
                </a:lnTo>
                <a:lnTo>
                  <a:pt x="1473237" y="3903063"/>
                </a:lnTo>
                <a:lnTo>
                  <a:pt x="0" y="574672"/>
                </a:lnTo>
                <a:lnTo>
                  <a:pt x="210926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27" name="矩形 22"/>
          <p:cNvSpPr/>
          <p:nvPr/>
        </p:nvSpPr>
        <p:spPr>
          <a:xfrm rot="11736753">
            <a:off x="3567962" y="2516007"/>
            <a:ext cx="4833367" cy="4187491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  <a:gd fmla="*/ 380010 w 2365366" name="connsiteX0-41"/>
              <a:gd fmla="*/ 0 h 1454354" name="connsiteY0-42"/>
              <a:gd fmla="*/ 2365366 w 2365366" name="connsiteX1-43"/>
              <a:gd fmla="*/ 1353788 h 1454354" name="connsiteY1-44"/>
              <a:gd fmla="*/ 2207815 w 2365366" name="connsiteX2-45"/>
              <a:gd fmla="*/ 1454354 h 1454354" name="connsiteY2-46"/>
              <a:gd fmla="*/ 0 w 2365366" name="connsiteX3-47"/>
              <a:gd fmla="*/ 577789 h 1454354" name="connsiteY3-48"/>
              <a:gd fmla="*/ 380010 w 2365366" name="connsiteX4-49"/>
              <a:gd fmla="*/ 0 h 1454354" name="connsiteY4-50"/>
              <a:gd fmla="*/ 380010 w 2289076" name="connsiteX0-51"/>
              <a:gd fmla="*/ 0 h 1454354" name="connsiteY0-52"/>
              <a:gd fmla="*/ 2289076 w 2289076" name="connsiteX1-53"/>
              <a:gd fmla="*/ 1331847 h 1454354" name="connsiteY1-54"/>
              <a:gd fmla="*/ 2207815 w 2289076" name="connsiteX2-55"/>
              <a:gd fmla="*/ 1454354 h 1454354" name="connsiteY2-56"/>
              <a:gd fmla="*/ 0 w 2289076" name="connsiteX3-57"/>
              <a:gd fmla="*/ 577789 h 1454354" name="connsiteY3-58"/>
              <a:gd fmla="*/ 380010 w 2289076" name="connsiteX4-59"/>
              <a:gd fmla="*/ 0 h 1454354" name="connsiteY4-60"/>
              <a:gd fmla="*/ 134801 w 2289076" name="connsiteX0-61"/>
              <a:gd fmla="*/ 0 h 1910165" name="connsiteY0-62"/>
              <a:gd fmla="*/ 2289076 w 2289076" name="connsiteX1-63"/>
              <a:gd fmla="*/ 1787658 h 1910165" name="connsiteY1-64"/>
              <a:gd fmla="*/ 2207815 w 2289076" name="connsiteX2-65"/>
              <a:gd fmla="*/ 1910165 h 1910165" name="connsiteY2-66"/>
              <a:gd fmla="*/ 0 w 2289076" name="connsiteX3-67"/>
              <a:gd fmla="*/ 1033600 h 1910165" name="connsiteY3-68"/>
              <a:gd fmla="*/ 134801 w 2289076" name="connsiteX4-69"/>
              <a:gd fmla="*/ 0 h 1910165" name="connsiteY4-70"/>
              <a:gd fmla="*/ 542269 w 2696544" name="connsiteX0-71"/>
              <a:gd fmla="*/ 0 h 1910165" name="connsiteY0-72"/>
              <a:gd fmla="*/ 2696544 w 2696544" name="connsiteX1-73"/>
              <a:gd fmla="*/ 1787658 h 1910165" name="connsiteY1-74"/>
              <a:gd fmla="*/ 2615283 w 2696544" name="connsiteX2-75"/>
              <a:gd fmla="*/ 1910165 h 1910165" name="connsiteY2-76"/>
              <a:gd fmla="*/ 0 w 2696544" name="connsiteX3-77"/>
              <a:gd fmla="*/ 103026 h 1910165" name="connsiteY3-78"/>
              <a:gd fmla="*/ 542269 w 2696544" name="connsiteX4-79"/>
              <a:gd fmla="*/ 0 h 1910165" name="connsiteY4-8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1910165" w="2696544">
                <a:moveTo>
                  <a:pt x="542269" y="0"/>
                </a:moveTo>
                <a:lnTo>
                  <a:pt x="2696544" y="1787658"/>
                </a:lnTo>
                <a:lnTo>
                  <a:pt x="2615283" y="1910165"/>
                </a:lnTo>
                <a:lnTo>
                  <a:pt x="0" y="103026"/>
                </a:lnTo>
                <a:lnTo>
                  <a:pt x="542269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28" name="矩形 22"/>
          <p:cNvSpPr/>
          <p:nvPr/>
        </p:nvSpPr>
        <p:spPr>
          <a:xfrm rot="12608689">
            <a:off x="2444995" y="2565984"/>
            <a:ext cx="3697746" cy="4235607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  <a:gd fmla="*/ 380010 w 2365366" name="connsiteX0-41"/>
              <a:gd fmla="*/ 0 h 1565852" name="connsiteY0-42"/>
              <a:gd fmla="*/ 2365366 w 2365366" name="connsiteX1-43"/>
              <a:gd fmla="*/ 1353788 h 1565852" name="connsiteY1-44"/>
              <a:gd fmla="*/ 2228881 w 2365366" name="connsiteX2-45"/>
              <a:gd fmla="*/ 1565852 h 1565852" name="connsiteY2-46"/>
              <a:gd fmla="*/ 0 w 2365366" name="connsiteX3-47"/>
              <a:gd fmla="*/ 577789 h 1565852" name="connsiteY3-48"/>
              <a:gd fmla="*/ 380010 w 2365366" name="connsiteX4-49"/>
              <a:gd fmla="*/ 0 h 1565852" name="connsiteY4-50"/>
              <a:gd fmla="*/ 380010 w 2326366" name="connsiteX0-51"/>
              <a:gd fmla="*/ 0 h 1565852" name="connsiteY0-52"/>
              <a:gd fmla="*/ 2326366 w 2326366" name="connsiteX1-53"/>
              <a:gd fmla="*/ 1326933 h 1565852" name="connsiteY1-54"/>
              <a:gd fmla="*/ 2228881 w 2326366" name="connsiteX2-55"/>
              <a:gd fmla="*/ 1565852 h 1565852" name="connsiteY2-56"/>
              <a:gd fmla="*/ 0 w 2326366" name="connsiteX3-57"/>
              <a:gd fmla="*/ 577789 h 1565852" name="connsiteY3-58"/>
              <a:gd fmla="*/ 380010 w 2326366" name="connsiteX4-59"/>
              <a:gd fmla="*/ 0 h 1565852" name="connsiteY4-60"/>
              <a:gd fmla="*/ 968953 w 2326366" name="connsiteX0-61"/>
              <a:gd fmla="*/ 0 h 3848602" name="connsiteY0-62"/>
              <a:gd fmla="*/ 2326366 w 2326366" name="connsiteX1-63"/>
              <a:gd fmla="*/ 3609683 h 3848602" name="connsiteY1-64"/>
              <a:gd fmla="*/ 2228881 w 2326366" name="connsiteX2-65"/>
              <a:gd fmla="*/ 3848602 h 3848602" name="connsiteY2-66"/>
              <a:gd fmla="*/ 0 w 2326366" name="connsiteX3-67"/>
              <a:gd fmla="*/ 2860539 h 3848602" name="connsiteY3-68"/>
              <a:gd fmla="*/ 968953 w 2326366" name="connsiteX4-69"/>
              <a:gd fmla="*/ 0 h 3848602" name="connsiteY4-70"/>
              <a:gd fmla="*/ 210926 w 1568339" name="connsiteX0-71"/>
              <a:gd fmla="*/ 0 h 3848602" name="connsiteY0-72"/>
              <a:gd fmla="*/ 1568339 w 1568339" name="connsiteX1-73"/>
              <a:gd fmla="*/ 3609683 h 3848602" name="connsiteY1-74"/>
              <a:gd fmla="*/ 1470854 w 1568339" name="connsiteX2-75"/>
              <a:gd fmla="*/ 3848602 h 3848602" name="connsiteY2-76"/>
              <a:gd fmla="*/ 0 w 1568339" name="connsiteX3-77"/>
              <a:gd fmla="*/ 574672 h 3848602" name="connsiteY3-78"/>
              <a:gd fmla="*/ 210926 w 1568339" name="connsiteX4-79"/>
              <a:gd fmla="*/ 0 h 3848602" name="connsiteY4-80"/>
              <a:gd fmla="*/ 210926 w 1568339" name="connsiteX0-81"/>
              <a:gd fmla="*/ 0 h 3903063" name="connsiteY0-82"/>
              <a:gd fmla="*/ 1568339 w 1568339" name="connsiteX1-83"/>
              <a:gd fmla="*/ 3609683 h 3903063" name="connsiteY1-84"/>
              <a:gd fmla="*/ 1473237 w 1568339" name="connsiteX2-85"/>
              <a:gd fmla="*/ 3903063 h 3903063" name="connsiteY2-86"/>
              <a:gd fmla="*/ 0 w 1568339" name="connsiteX3-87"/>
              <a:gd fmla="*/ 574672 h 3903063" name="connsiteY3-88"/>
              <a:gd fmla="*/ 210926 w 1568339" name="connsiteX4-89"/>
              <a:gd fmla="*/ 0 h 3903063" name="connsiteY4-90"/>
              <a:gd fmla="*/ 210926 w 1542566" name="connsiteX0-91"/>
              <a:gd fmla="*/ 0 h 3903063" name="connsiteY0-92"/>
              <a:gd fmla="*/ 1542566 w 1542566" name="connsiteX1-93"/>
              <a:gd fmla="*/ 3703137 h 3903063" name="connsiteY1-94"/>
              <a:gd fmla="*/ 1473237 w 1542566" name="connsiteX2-95"/>
              <a:gd fmla="*/ 3903063 h 3903063" name="connsiteY2-96"/>
              <a:gd fmla="*/ 0 w 1542566" name="connsiteX3-97"/>
              <a:gd fmla="*/ 574672 h 3903063" name="connsiteY3-98"/>
              <a:gd fmla="*/ 210926 w 1542566" name="connsiteX4-99"/>
              <a:gd fmla="*/ 0 h 3903063" name="connsiteY4-10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3903063" w="1542566">
                <a:moveTo>
                  <a:pt x="210926" y="0"/>
                </a:moveTo>
                <a:lnTo>
                  <a:pt x="1542566" y="3703137"/>
                </a:lnTo>
                <a:lnTo>
                  <a:pt x="1473237" y="3903063"/>
                </a:lnTo>
                <a:lnTo>
                  <a:pt x="0" y="574672"/>
                </a:lnTo>
                <a:lnTo>
                  <a:pt x="210926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29" name="矩形 22"/>
          <p:cNvSpPr/>
          <p:nvPr/>
        </p:nvSpPr>
        <p:spPr>
          <a:xfrm rot="9775885">
            <a:off x="5130331" y="428929"/>
            <a:ext cx="5701654" cy="7668984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  <a:gd fmla="*/ 380010 w 2365366" name="connsiteX0-41"/>
              <a:gd fmla="*/ 0 h 1565852" name="connsiteY0-42"/>
              <a:gd fmla="*/ 2365366 w 2365366" name="connsiteX1-43"/>
              <a:gd fmla="*/ 1353788 h 1565852" name="connsiteY1-44"/>
              <a:gd fmla="*/ 2228881 w 2365366" name="connsiteX2-45"/>
              <a:gd fmla="*/ 1565852 h 1565852" name="connsiteY2-46"/>
              <a:gd fmla="*/ 0 w 2365366" name="connsiteX3-47"/>
              <a:gd fmla="*/ 577789 h 1565852" name="connsiteY3-48"/>
              <a:gd fmla="*/ 380010 w 2365366" name="connsiteX4-49"/>
              <a:gd fmla="*/ 0 h 1565852" name="connsiteY4-50"/>
              <a:gd fmla="*/ 380010 w 2326366" name="connsiteX0-51"/>
              <a:gd fmla="*/ 0 h 1565852" name="connsiteY0-52"/>
              <a:gd fmla="*/ 2326366 w 2326366" name="connsiteX1-53"/>
              <a:gd fmla="*/ 1326933 h 1565852" name="connsiteY1-54"/>
              <a:gd fmla="*/ 2228881 w 2326366" name="connsiteX2-55"/>
              <a:gd fmla="*/ 1565852 h 1565852" name="connsiteY2-56"/>
              <a:gd fmla="*/ 0 w 2326366" name="connsiteX3-57"/>
              <a:gd fmla="*/ 577789 h 1565852" name="connsiteY3-58"/>
              <a:gd fmla="*/ 380010 w 2326366" name="connsiteX4-59"/>
              <a:gd fmla="*/ 0 h 1565852" name="connsiteY4-60"/>
              <a:gd fmla="*/ 968953 w 2326366" name="connsiteX0-61"/>
              <a:gd fmla="*/ 0 h 3848602" name="connsiteY0-62"/>
              <a:gd fmla="*/ 2326366 w 2326366" name="connsiteX1-63"/>
              <a:gd fmla="*/ 3609683 h 3848602" name="connsiteY1-64"/>
              <a:gd fmla="*/ 2228881 w 2326366" name="connsiteX2-65"/>
              <a:gd fmla="*/ 3848602 h 3848602" name="connsiteY2-66"/>
              <a:gd fmla="*/ 0 w 2326366" name="connsiteX3-67"/>
              <a:gd fmla="*/ 2860539 h 3848602" name="connsiteY3-68"/>
              <a:gd fmla="*/ 968953 w 2326366" name="connsiteX4-69"/>
              <a:gd fmla="*/ 0 h 3848602" name="connsiteY4-70"/>
              <a:gd fmla="*/ 210926 w 1568339" name="connsiteX0-71"/>
              <a:gd fmla="*/ 0 h 3848602" name="connsiteY0-72"/>
              <a:gd fmla="*/ 1568339 w 1568339" name="connsiteX1-73"/>
              <a:gd fmla="*/ 3609683 h 3848602" name="connsiteY1-74"/>
              <a:gd fmla="*/ 1470854 w 1568339" name="connsiteX2-75"/>
              <a:gd fmla="*/ 3848602 h 3848602" name="connsiteY2-76"/>
              <a:gd fmla="*/ 0 w 1568339" name="connsiteX3-77"/>
              <a:gd fmla="*/ 574672 h 3848602" name="connsiteY3-78"/>
              <a:gd fmla="*/ 210926 w 1568339" name="connsiteX4-79"/>
              <a:gd fmla="*/ 0 h 3848602" name="connsiteY4-80"/>
              <a:gd fmla="*/ 210926 w 1568339" name="connsiteX0-81"/>
              <a:gd fmla="*/ 0 h 3903063" name="connsiteY0-82"/>
              <a:gd fmla="*/ 1568339 w 1568339" name="connsiteX1-83"/>
              <a:gd fmla="*/ 3609683 h 3903063" name="connsiteY1-84"/>
              <a:gd fmla="*/ 1473237 w 1568339" name="connsiteX2-85"/>
              <a:gd fmla="*/ 3903063 h 3903063" name="connsiteY2-86"/>
              <a:gd fmla="*/ 0 w 1568339" name="connsiteX3-87"/>
              <a:gd fmla="*/ 574672 h 3903063" name="connsiteY3-88"/>
              <a:gd fmla="*/ 210926 w 1568339" name="connsiteX4-89"/>
              <a:gd fmla="*/ 0 h 3903063" name="connsiteY4-90"/>
              <a:gd fmla="*/ 210926 w 1542566" name="connsiteX0-91"/>
              <a:gd fmla="*/ 0 h 3903063" name="connsiteY0-92"/>
              <a:gd fmla="*/ 1542566 w 1542566" name="connsiteX1-93"/>
              <a:gd fmla="*/ 3703137 h 3903063" name="connsiteY1-94"/>
              <a:gd fmla="*/ 1473237 w 1542566" name="connsiteX2-95"/>
              <a:gd fmla="*/ 3903063 h 3903063" name="connsiteY2-96"/>
              <a:gd fmla="*/ 0 w 1542566" name="connsiteX3-97"/>
              <a:gd fmla="*/ 574672 h 3903063" name="connsiteY3-98"/>
              <a:gd fmla="*/ 210926 w 1542566" name="connsiteX4-99"/>
              <a:gd fmla="*/ 0 h 3903063" name="connsiteY4-100"/>
              <a:gd fmla="*/ 210926 w 1542566" name="connsiteX0-101"/>
              <a:gd fmla="*/ 0 h 3861606" name="connsiteY0-102"/>
              <a:gd fmla="*/ 1542566 w 1542566" name="connsiteX1-103"/>
              <a:gd fmla="*/ 3703137 h 3861606" name="connsiteY1-104"/>
              <a:gd fmla="*/ 1482068 w 1542566" name="connsiteX2-105"/>
              <a:gd fmla="*/ 3861606 h 3861606" name="connsiteY2-106"/>
              <a:gd fmla="*/ 0 w 1542566" name="connsiteX3-107"/>
              <a:gd fmla="*/ 574672 h 3861606" name="connsiteY3-108"/>
              <a:gd fmla="*/ 210926 w 1542566" name="connsiteX4-109"/>
              <a:gd fmla="*/ 0 h 3861606" name="connsiteY4-110"/>
              <a:gd fmla="*/ 210926 w 1530291" name="connsiteX0-111"/>
              <a:gd fmla="*/ 0 h 3861606" name="connsiteY0-112"/>
              <a:gd fmla="*/ 1530291 w 1530291" name="connsiteX1-113"/>
              <a:gd fmla="*/ 3769370 h 3861606" name="connsiteY1-114"/>
              <a:gd fmla="*/ 1482068 w 1530291" name="connsiteX2-115"/>
              <a:gd fmla="*/ 3861606 h 3861606" name="connsiteY2-116"/>
              <a:gd fmla="*/ 0 w 1530291" name="connsiteX3-117"/>
              <a:gd fmla="*/ 574672 h 3861606" name="connsiteY3-118"/>
              <a:gd fmla="*/ 210926 w 1530291" name="connsiteX4-119"/>
              <a:gd fmla="*/ 0 h 3861606" name="connsiteY4-120"/>
              <a:gd fmla="*/ 481156 w 1530291" name="connsiteX0-121"/>
              <a:gd fmla="*/ 0 h 3841002" name="connsiteY0-122"/>
              <a:gd fmla="*/ 1530291 w 1530291" name="connsiteX1-123"/>
              <a:gd fmla="*/ 3748766 h 3841002" name="connsiteY1-124"/>
              <a:gd fmla="*/ 1482068 w 1530291" name="connsiteX2-125"/>
              <a:gd fmla="*/ 3841002 h 3841002" name="connsiteY2-126"/>
              <a:gd fmla="*/ 0 w 1530291" name="connsiteX3-127"/>
              <a:gd fmla="*/ 554068 h 3841002" name="connsiteY3-128"/>
              <a:gd fmla="*/ 481156 w 1530291" name="connsiteX4-129"/>
              <a:gd fmla="*/ 0 h 3841002" name="connsiteY4-130"/>
              <a:gd fmla="*/ 242135 w 1291270" name="connsiteX0-131"/>
              <a:gd fmla="*/ 0 h 3841002" name="connsiteY0-132"/>
              <a:gd fmla="*/ 1291270 w 1291270" name="connsiteX1-133"/>
              <a:gd fmla="*/ 3748766 h 3841002" name="connsiteY1-134"/>
              <a:gd fmla="*/ 1243047 w 1291270" name="connsiteX2-135"/>
              <a:gd fmla="*/ 3841002 h 3841002" name="connsiteY2-136"/>
              <a:gd fmla="*/ 0 w 1291270" name="connsiteX3-137"/>
              <a:gd fmla="*/ 4484 h 3841002" name="connsiteY3-138"/>
              <a:gd fmla="*/ 242135 w 1291270" name="connsiteX4-139"/>
              <a:gd fmla="*/ 0 h 3841002" name="connsiteY4-140"/>
              <a:gd fmla="*/ 204205 w 1291270" name="connsiteX0-141"/>
              <a:gd fmla="*/ 91795 h 3836518" name="connsiteY0-142"/>
              <a:gd fmla="*/ 1291270 w 1291270" name="connsiteX1-143"/>
              <a:gd fmla="*/ 3744282 h 3836518" name="connsiteY1-144"/>
              <a:gd fmla="*/ 1243047 w 1291270" name="connsiteX2-145"/>
              <a:gd fmla="*/ 3836518 h 3836518" name="connsiteY2-146"/>
              <a:gd fmla="*/ 0 w 1291270" name="connsiteX3-147"/>
              <a:gd fmla="*/ 0 h 3836518" name="connsiteY3-148"/>
              <a:gd fmla="*/ 204205 w 1291270" name="connsiteX4-149"/>
              <a:gd fmla="*/ 91795 h 3836518" name="connsiteY4-15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3836517" w="1291270">
                <a:moveTo>
                  <a:pt x="204205" y="91795"/>
                </a:moveTo>
                <a:lnTo>
                  <a:pt x="1291270" y="3744282"/>
                </a:lnTo>
                <a:lnTo>
                  <a:pt x="1243047" y="3836518"/>
                </a:lnTo>
                <a:lnTo>
                  <a:pt x="0" y="0"/>
                </a:lnTo>
                <a:lnTo>
                  <a:pt x="204205" y="91795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30" name="矩形 22"/>
          <p:cNvSpPr/>
          <p:nvPr/>
        </p:nvSpPr>
        <p:spPr>
          <a:xfrm rot="6028644">
            <a:off x="4089104" y="-775781"/>
            <a:ext cx="2365367" cy="1551565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1551565" w="2365366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31" name="矩形 22"/>
          <p:cNvSpPr/>
          <p:nvPr/>
        </p:nvSpPr>
        <p:spPr>
          <a:xfrm rot="8328424">
            <a:off x="4965490" y="-1586374"/>
            <a:ext cx="6617939" cy="4047465"/>
          </a:xfrm>
          <a:custGeom>
            <a:gdLst>
              <a:gd fmla="*/ 0 w 3600400" name="connsiteX0"/>
              <a:gd fmla="*/ 0 h 554038" name="connsiteY0"/>
              <a:gd fmla="*/ 3600400 w 3600400" name="connsiteX1"/>
              <a:gd fmla="*/ 0 h 554038" name="connsiteY1"/>
              <a:gd fmla="*/ 3600400 w 3600400" name="connsiteX2"/>
              <a:gd fmla="*/ 554038 h 554038" name="connsiteY2"/>
              <a:gd fmla="*/ 0 w 3600400" name="connsiteX3"/>
              <a:gd fmla="*/ 554038 h 554038" name="connsiteY3"/>
              <a:gd fmla="*/ 0 w 3600400" name="connsiteX4"/>
              <a:gd fmla="*/ 0 h 554038" name="connsiteY4"/>
              <a:gd fmla="*/ 0 w 3600400" name="connsiteX0-1"/>
              <a:gd fmla="*/ 0 h 1266557" name="connsiteY0-2"/>
              <a:gd fmla="*/ 3600400 w 3600400" name="connsiteX1-3"/>
              <a:gd fmla="*/ 0 h 1266557" name="connsiteY1-4"/>
              <a:gd fmla="*/ 2032857 w 3600400" name="connsiteX2-5"/>
              <a:gd fmla="*/ 1266557 h 1266557" name="connsiteY2-6"/>
              <a:gd fmla="*/ 0 w 3600400" name="connsiteX3-7"/>
              <a:gd fmla="*/ 554038 h 1266557" name="connsiteY3-8"/>
              <a:gd fmla="*/ 0 w 3600400" name="connsiteX4-9"/>
              <a:gd fmla="*/ 0 h 1266557" name="connsiteY4-10"/>
              <a:gd fmla="*/ 0 w 2246613" name="connsiteX0-11"/>
              <a:gd fmla="*/ 0 h 1266557" name="connsiteY0-12"/>
              <a:gd fmla="*/ 2246613 w 2246613" name="connsiteX1-13"/>
              <a:gd fmla="*/ 1068780 h 1266557" name="connsiteY1-14"/>
              <a:gd fmla="*/ 2032857 w 2246613" name="connsiteX2-15"/>
              <a:gd fmla="*/ 1266557 h 1266557" name="connsiteY2-16"/>
              <a:gd fmla="*/ 0 w 2246613" name="connsiteX3-17"/>
              <a:gd fmla="*/ 554038 h 1266557" name="connsiteY3-18"/>
              <a:gd fmla="*/ 0 w 2246613" name="connsiteX4-19"/>
              <a:gd fmla="*/ 0 h 1266557" name="connsiteY4-20"/>
              <a:gd fmla="*/ 261257 w 2246613" name="connsiteX0-21"/>
              <a:gd fmla="*/ 0 h 1551565" name="connsiteY0-22"/>
              <a:gd fmla="*/ 2246613 w 2246613" name="connsiteX1-23"/>
              <a:gd fmla="*/ 1353788 h 1551565" name="connsiteY1-24"/>
              <a:gd fmla="*/ 2032857 w 2246613" name="connsiteX2-25"/>
              <a:gd fmla="*/ 1551565 h 1551565" name="connsiteY2-26"/>
              <a:gd fmla="*/ 0 w 2246613" name="connsiteX3-27"/>
              <a:gd fmla="*/ 839046 h 1551565" name="connsiteY3-28"/>
              <a:gd fmla="*/ 261257 w 2246613" name="connsiteX4-29"/>
              <a:gd fmla="*/ 0 h 1551565" name="connsiteY4-30"/>
              <a:gd fmla="*/ 380010 w 2365366" name="connsiteX0-31"/>
              <a:gd fmla="*/ 0 h 1551565" name="connsiteY0-32"/>
              <a:gd fmla="*/ 2365366 w 2365366" name="connsiteX1-33"/>
              <a:gd fmla="*/ 1353788 h 1551565" name="connsiteY1-34"/>
              <a:gd fmla="*/ 2151610 w 2365366" name="connsiteX2-35"/>
              <a:gd fmla="*/ 1551565 h 1551565" name="connsiteY2-36"/>
              <a:gd fmla="*/ 0 w 2365366" name="connsiteX3-37"/>
              <a:gd fmla="*/ 577789 h 1551565" name="connsiteY3-38"/>
              <a:gd fmla="*/ 380010 w 2365366" name="connsiteX4-39"/>
              <a:gd fmla="*/ 0 h 1551565" name="connsiteY4-40"/>
              <a:gd fmla="*/ 380010 w 2365366" name="connsiteX0-41"/>
              <a:gd fmla="*/ 0 h 1582258" name="connsiteY0-42"/>
              <a:gd fmla="*/ 2365366 w 2365366" name="connsiteX1-43"/>
              <a:gd fmla="*/ 1353788 h 1582258" name="connsiteY1-44"/>
              <a:gd fmla="*/ 2348835 w 2365366" name="connsiteX2-45"/>
              <a:gd fmla="*/ 1582258 h 1582258" name="connsiteY2-46"/>
              <a:gd fmla="*/ 0 w 2365366" name="connsiteX3-47"/>
              <a:gd fmla="*/ 577789 h 1582258" name="connsiteY3-48"/>
              <a:gd fmla="*/ 380010 w 2365366" name="connsiteX4-49"/>
              <a:gd fmla="*/ 0 h 1582258" name="connsiteY4-50"/>
              <a:gd fmla="*/ 380010 w 2405009" name="connsiteX0-51"/>
              <a:gd fmla="*/ 0 h 1582258" name="connsiteY0-52"/>
              <a:gd fmla="*/ 2405009 w 2405009" name="connsiteX1-53"/>
              <a:gd fmla="*/ 1470650 h 1582258" name="connsiteY1-54"/>
              <a:gd fmla="*/ 2348835 w 2405009" name="connsiteX2-55"/>
              <a:gd fmla="*/ 1582258 h 1582258" name="connsiteY2-56"/>
              <a:gd fmla="*/ 0 w 2405009" name="connsiteX3-57"/>
              <a:gd fmla="*/ 577789 h 1582258" name="connsiteY3-58"/>
              <a:gd fmla="*/ 380010 w 2405009" name="connsiteX4-59"/>
              <a:gd fmla="*/ 0 h 1582258" name="connsiteY4-60"/>
              <a:gd fmla="*/ 0 w 2725596" name="connsiteX0-61"/>
              <a:gd fmla="*/ 0 h 1694971" name="connsiteY0-62"/>
              <a:gd fmla="*/ 2725596 w 2725596" name="connsiteX1-63"/>
              <a:gd fmla="*/ 1583363 h 1694971" name="connsiteY1-64"/>
              <a:gd fmla="*/ 2669422 w 2725596" name="connsiteX2-65"/>
              <a:gd fmla="*/ 1694971 h 1694971" name="connsiteY2-66"/>
              <a:gd fmla="*/ 320587 w 2725596" name="connsiteX3-67"/>
              <a:gd fmla="*/ 690502 h 1694971" name="connsiteY3-68"/>
              <a:gd fmla="*/ 0 w 2725596" name="connsiteX4-69"/>
              <a:gd fmla="*/ 0 h 1694971" name="connsiteY4-70"/>
              <a:gd fmla="*/ 0 w 2725596" name="connsiteX0-71"/>
              <a:gd fmla="*/ 0 h 1694971" name="connsiteY0-72"/>
              <a:gd fmla="*/ 2725596 w 2725596" name="connsiteX1-73"/>
              <a:gd fmla="*/ 1583363 h 1694971" name="connsiteY1-74"/>
              <a:gd fmla="*/ 2669422 w 2725596" name="connsiteX2-75"/>
              <a:gd fmla="*/ 1694971 h 1694971" name="connsiteY2-76"/>
              <a:gd fmla="*/ 256101 w 2725596" name="connsiteX3-77"/>
              <a:gd fmla="*/ 499611 h 1694971" name="connsiteY3-78"/>
              <a:gd fmla="*/ 0 w 2725596" name="connsiteX4-79"/>
              <a:gd fmla="*/ 0 h 1694971" name="connsiteY4-80"/>
              <a:gd fmla="*/ 0 w 2725596" name="connsiteX0-81"/>
              <a:gd fmla="*/ 0 h 1666947" name="connsiteY0-82"/>
              <a:gd fmla="*/ 2725596 w 2725596" name="connsiteX1-83"/>
              <a:gd fmla="*/ 1583363 h 1666947" name="connsiteY1-84"/>
              <a:gd fmla="*/ 2671541 w 2725596" name="connsiteX2-85"/>
              <a:gd fmla="*/ 1666947 h 1666947" name="connsiteY2-86"/>
              <a:gd fmla="*/ 256101 w 2725596" name="connsiteX3-87"/>
              <a:gd fmla="*/ 499611 h 1666947" name="connsiteY3-88"/>
              <a:gd fmla="*/ 0 w 2725596" name="connsiteX4-89"/>
              <a:gd fmla="*/ 0 h 1666947" name="connsiteY4-9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1666947" w="2725596">
                <a:moveTo>
                  <a:pt x="0" y="0"/>
                </a:moveTo>
                <a:lnTo>
                  <a:pt x="2725596" y="1583363"/>
                </a:lnTo>
                <a:lnTo>
                  <a:pt x="2671541" y="1666947"/>
                </a:lnTo>
                <a:lnTo>
                  <a:pt x="256101" y="49961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 rot="6039313">
            <a:off x="6511657" y="1662659"/>
            <a:ext cx="1224000" cy="1224000"/>
          </a:xfrm>
          <a:custGeom>
            <a:gdLst>
              <a:gd fmla="*/ 0 w 1034578" name="connsiteX0"/>
              <a:gd fmla="*/ 517289 h 1034578" name="connsiteY0"/>
              <a:gd fmla="*/ 517289 w 1034578" name="connsiteX1"/>
              <a:gd fmla="*/ 0 h 1034578" name="connsiteY1"/>
              <a:gd fmla="*/ 1034578 w 1034578" name="connsiteX2"/>
              <a:gd fmla="*/ 517289 h 1034578" name="connsiteY2"/>
              <a:gd fmla="*/ 517289 w 1034578" name="connsiteX3"/>
              <a:gd fmla="*/ 1034578 h 1034578" name="connsiteY3"/>
              <a:gd fmla="*/ 0 w 1034578" name="connsiteX4"/>
              <a:gd fmla="*/ 517289 h 1034578" name="connsiteY4"/>
              <a:gd fmla="*/ 517289 w 1034578" name="connsiteX0-1"/>
              <a:gd fmla="*/ 0 h 1034578" name="connsiteY0-2"/>
              <a:gd fmla="*/ 1034578 w 1034578" name="connsiteX1-3"/>
              <a:gd fmla="*/ 517289 h 1034578" name="connsiteY1-4"/>
              <a:gd fmla="*/ 517289 w 1034578" name="connsiteX2-5"/>
              <a:gd fmla="*/ 1034578 h 1034578" name="connsiteY2-6"/>
              <a:gd fmla="*/ 0 w 1034578" name="connsiteX3-7"/>
              <a:gd fmla="*/ 517289 h 1034578" name="connsiteY3-8"/>
              <a:gd fmla="*/ 608729 w 1034578" name="connsiteX4-9"/>
              <a:gd fmla="*/ 91440 h 1034578" name="connsiteY4-10"/>
              <a:gd fmla="*/ 517289 w 1034578" name="connsiteX0-11"/>
              <a:gd fmla="*/ 0 h 1034578" name="connsiteY0-12"/>
              <a:gd fmla="*/ 1034578 w 1034578" name="connsiteX1-13"/>
              <a:gd fmla="*/ 517289 h 1034578" name="connsiteY1-14"/>
              <a:gd fmla="*/ 517289 w 1034578" name="connsiteX2-15"/>
              <a:gd fmla="*/ 1034578 h 1034578" name="connsiteY2-16"/>
              <a:gd fmla="*/ 0 w 1034578" name="connsiteX3-17"/>
              <a:gd fmla="*/ 517289 h 1034578" name="connsiteY3-18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b="b" l="l" r="r" t="t"/>
            <a:pathLst>
              <a:path h="1034578" w="1034578">
                <a:moveTo>
                  <a:pt x="517289" y="0"/>
                </a:moveTo>
                <a:cubicBezTo>
                  <a:pt x="802980" y="0"/>
                  <a:pt x="1034578" y="231598"/>
                  <a:pt x="1034578" y="517289"/>
                </a:cubicBezTo>
                <a:cubicBezTo>
                  <a:pt x="1034578" y="802980"/>
                  <a:pt x="802980" y="1034578"/>
                  <a:pt x="517289" y="1034578"/>
                </a:cubicBezTo>
                <a:cubicBezTo>
                  <a:pt x="231598" y="1034578"/>
                  <a:pt x="0" y="802980"/>
                  <a:pt x="0" y="517289"/>
                </a:cubicBezTo>
              </a:path>
            </a:pathLst>
          </a:custGeom>
          <a:noFill/>
          <a:ln cap="rnd"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>
              <a:latin charset="-127" panose="02030609000101010101" pitchFamily="49" typeface="GungsuhChe"/>
              <a:ea charset="-127" panose="02030609000101010101" pitchFamily="49" typeface="GungsuhChe"/>
            </a:endParaRPr>
          </a:p>
        </p:txBody>
      </p:sp>
      <p:sp>
        <p:nvSpPr>
          <p:cNvPr id="34" name="弧形 33"/>
          <p:cNvSpPr/>
          <p:nvPr/>
        </p:nvSpPr>
        <p:spPr>
          <a:xfrm>
            <a:off x="6919387" y="1751271"/>
            <a:ext cx="790910" cy="1054547"/>
          </a:xfrm>
          <a:prstGeom prst="arc">
            <a:avLst>
              <a:gd fmla="val 17065617" name="adj1"/>
              <a:gd fmla="val 0" name="adj2"/>
            </a:avLst>
          </a:prstGeom>
          <a:ln cap="rnd"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bIns="45712" lIns="91423" rIns="91423" rtlCol="0" tIns="45712"/>
          <a:lstStyle/>
          <a:p>
            <a:pPr algn="ctr"/>
            <a:endParaRPr altLang="en-US" lang="zh-CN"/>
          </a:p>
        </p:txBody>
      </p:sp>
      <p:sp>
        <p:nvSpPr>
          <p:cNvPr id="35" name="TextBox 34"/>
          <p:cNvSpPr txBox="1"/>
          <p:nvPr/>
        </p:nvSpPr>
        <p:spPr>
          <a:xfrm>
            <a:off x="6844766" y="1813002"/>
            <a:ext cx="557780" cy="9143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pPr algn="ctr"/>
            <a:r>
              <a:rPr altLang="zh-CN" b="1" lang="en-US" sz="5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7" panose="02030609000101010101" pitchFamily="49" typeface="GungsuhChe"/>
                <a:ea charset="-127" panose="02030609000101010101" pitchFamily="49" typeface="GungsuhChe"/>
                <a:cs charset="-122" panose="020b0604020202020204" pitchFamily="34" typeface="Arial Unicode MS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041255" y="1671880"/>
            <a:ext cx="2700338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041255" y="2219966"/>
            <a:ext cx="2700338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9620527" y="4184708"/>
            <a:ext cx="864352" cy="950043"/>
            <a:chOff x="8432048" y="2970046"/>
            <a:chExt cx="2209800" cy="2428875"/>
          </a:xfrm>
        </p:grpSpPr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2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gdLst>
                <a:gd fmla="*/ 1920 w 1991" name="T0"/>
                <a:gd fmla="*/ 35 h 693" name="T1"/>
                <a:gd fmla="*/ 1902 w 1991" name="T2"/>
                <a:gd fmla="*/ 150 h 693" name="T3"/>
                <a:gd fmla="*/ 1791 w 1991" name="T4"/>
                <a:gd fmla="*/ 334 h 693" name="T5"/>
                <a:gd fmla="*/ 1461 w 1991" name="T6"/>
                <a:gd fmla="*/ 542 h 693" name="T7"/>
                <a:gd fmla="*/ 995 w 1991" name="T8"/>
                <a:gd fmla="*/ 622 h 693" name="T9"/>
                <a:gd fmla="*/ 631 w 1991" name="T10"/>
                <a:gd fmla="*/ 574 h 693" name="T11"/>
                <a:gd fmla="*/ 401 w 1991" name="T12"/>
                <a:gd fmla="*/ 484 h 693" name="T13"/>
                <a:gd fmla="*/ 158 w 1991" name="T14"/>
                <a:gd fmla="*/ 284 h 693" name="T15"/>
                <a:gd fmla="*/ 93 w 1991" name="T16"/>
                <a:gd fmla="*/ 164 h 693" name="T17"/>
                <a:gd fmla="*/ 71 w 1991" name="T18"/>
                <a:gd fmla="*/ 35 h 693" name="T19"/>
                <a:gd fmla="*/ 35 w 1991" name="T20"/>
                <a:gd fmla="*/ 0 h 693" name="T21"/>
                <a:gd fmla="*/ 0 w 1991" name="T22"/>
                <a:gd fmla="*/ 35 h 693" name="T23"/>
                <a:gd fmla="*/ 21 w 1991" name="T24"/>
                <a:gd fmla="*/ 171 h 693" name="T25"/>
                <a:gd fmla="*/ 148 w 1991" name="T26"/>
                <a:gd fmla="*/ 382 h 693" name="T27"/>
                <a:gd fmla="*/ 505 w 1991" name="T28"/>
                <a:gd fmla="*/ 608 h 693" name="T29"/>
                <a:gd fmla="*/ 995 w 1991" name="T30"/>
                <a:gd fmla="*/ 693 h 693" name="T31"/>
                <a:gd fmla="*/ 1378 w 1991" name="T32"/>
                <a:gd fmla="*/ 643 h 693" name="T33"/>
                <a:gd fmla="*/ 1623 w 1991" name="T34"/>
                <a:gd fmla="*/ 547 h 693" name="T35"/>
                <a:gd fmla="*/ 1889 w 1991" name="T36"/>
                <a:gd fmla="*/ 326 h 693" name="T37"/>
                <a:gd fmla="*/ 1964 w 1991" name="T38"/>
                <a:gd fmla="*/ 188 h 693" name="T39"/>
                <a:gd fmla="*/ 1991 w 1991" name="T40"/>
                <a:gd fmla="*/ 35 h 693" name="T41"/>
                <a:gd fmla="*/ 1955 w 1991" name="T42"/>
                <a:gd fmla="*/ 0 h 693" name="T43"/>
                <a:gd fmla="*/ 1920 w 1991" name="T44"/>
                <a:gd fmla="*/ 35 h 69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93" w="1990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4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gdLst>
                <a:gd fmla="*/ 0 w 614" name="T0"/>
                <a:gd fmla="*/ 195 h 195" name="T1"/>
                <a:gd fmla="*/ 288 w 614" name="T2"/>
                <a:gd fmla="*/ 3 h 195" name="T3"/>
                <a:gd fmla="*/ 614 w 614" name="T4"/>
                <a:gd fmla="*/ 195 h 195" name="T5"/>
                <a:gd fmla="*/ 0 w 614" name="T6"/>
                <a:gd fmla="*/ 195 h 1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95" w="614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5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gdLst>
                <a:gd fmla="*/ 0 w 418" name="T0"/>
                <a:gd fmla="*/ 0 h 133" name="T1"/>
                <a:gd fmla="*/ 196 w 418" name="T2"/>
                <a:gd fmla="*/ 131 h 133" name="T3"/>
                <a:gd fmla="*/ 418 w 418" name="T4"/>
                <a:gd fmla="*/ 0 h 133" name="T5"/>
                <a:gd fmla="*/ 0 w 418" name="T6"/>
                <a:gd fmla="*/ 0 h 1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3" w="418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6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7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8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gdLst>
                <a:gd fmla="*/ 355 w 394" name="T0"/>
                <a:gd fmla="*/ 300 h 671" name="T1"/>
                <a:gd fmla="*/ 268 w 394" name="T2"/>
                <a:gd fmla="*/ 652 h 671" name="T3"/>
                <a:gd fmla="*/ 39 w 394" name="T4"/>
                <a:gd fmla="*/ 371 h 671" name="T5"/>
                <a:gd fmla="*/ 126 w 394" name="T6"/>
                <a:gd fmla="*/ 19 h 671" name="T7"/>
                <a:gd fmla="*/ 355 w 394" name="T8"/>
                <a:gd fmla="*/ 300 h 6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1" w="394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9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gdLst>
                <a:gd fmla="*/ 83 w 1395" name="T0"/>
                <a:gd fmla="*/ 698 h 739" name="T1"/>
                <a:gd fmla="*/ 131 w 1395" name="T2"/>
                <a:gd fmla="*/ 458 h 739" name="T3"/>
                <a:gd fmla="*/ 354 w 1395" name="T4"/>
                <a:gd fmla="*/ 188 h 739" name="T5"/>
                <a:gd fmla="*/ 697 w 1395" name="T6"/>
                <a:gd fmla="*/ 83 h 739" name="T7"/>
                <a:gd fmla="*/ 937 w 1395" name="T8"/>
                <a:gd fmla="*/ 131 h 739" name="T9"/>
                <a:gd fmla="*/ 1207 w 1395" name="T10"/>
                <a:gd fmla="*/ 354 h 739" name="T11"/>
                <a:gd fmla="*/ 1312 w 1395" name="T12"/>
                <a:gd fmla="*/ 698 h 739" name="T13"/>
                <a:gd fmla="*/ 1353 w 1395" name="T14"/>
                <a:gd fmla="*/ 739 h 739" name="T15"/>
                <a:gd fmla="*/ 1395 w 1395" name="T16"/>
                <a:gd fmla="*/ 698 h 739" name="T17"/>
                <a:gd fmla="*/ 1340 w 1395" name="T18"/>
                <a:gd fmla="*/ 426 h 739" name="T19"/>
                <a:gd fmla="*/ 1087 w 1395" name="T20"/>
                <a:gd fmla="*/ 119 h 739" name="T21"/>
                <a:gd fmla="*/ 697 w 1395" name="T22"/>
                <a:gd fmla="*/ 0 h 739" name="T23"/>
                <a:gd fmla="*/ 426 w 1395" name="T24"/>
                <a:gd fmla="*/ 55 h 739" name="T25"/>
                <a:gd fmla="*/ 119 w 1395" name="T26"/>
                <a:gd fmla="*/ 308 h 739" name="T27"/>
                <a:gd fmla="*/ 0 w 1395" name="T28"/>
                <a:gd fmla="*/ 698 h 739" name="T29"/>
                <a:gd fmla="*/ 41 w 1395" name="T30"/>
                <a:gd fmla="*/ 739 h 739" name="T31"/>
                <a:gd fmla="*/ 83 w 1395" name="T32"/>
                <a:gd fmla="*/ 698 h 7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39" w="1395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0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gdLst>
                <a:gd fmla="*/ 175 w 302" name="T0"/>
                <a:gd fmla="*/ 41 h 596" name="T1"/>
                <a:gd fmla="*/ 175 w 302" name="T2"/>
                <a:gd fmla="*/ 59 h 596" name="T3"/>
                <a:gd fmla="*/ 181 w 302" name="T4"/>
                <a:gd fmla="*/ 189 h 596" name="T5"/>
                <a:gd fmla="*/ 218 w 302" name="T6"/>
                <a:gd fmla="*/ 385 h 596" name="T7"/>
                <a:gd fmla="*/ 257 w 302" name="T8"/>
                <a:gd fmla="*/ 374 h 596" name="T9"/>
                <a:gd fmla="*/ 228 w 302" name="T10"/>
                <a:gd fmla="*/ 344 h 596" name="T11"/>
                <a:gd fmla="*/ 70 w 302" name="T12"/>
                <a:gd fmla="*/ 485 h 596" name="T13"/>
                <a:gd fmla="*/ 37 w 302" name="T14"/>
                <a:gd fmla="*/ 508 h 596" name="T15"/>
                <a:gd fmla="*/ 31 w 302" name="T16"/>
                <a:gd fmla="*/ 511 h 596" name="T17"/>
                <a:gd fmla="*/ 30 w 302" name="T18"/>
                <a:gd fmla="*/ 512 h 596" name="T19"/>
                <a:gd fmla="*/ 40 w 302" name="T20"/>
                <a:gd fmla="*/ 531 h 596" name="T21"/>
                <a:gd fmla="*/ 31 w 302" name="T22"/>
                <a:gd fmla="*/ 511 h 596" name="T23"/>
                <a:gd fmla="*/ 30 w 302" name="T24"/>
                <a:gd fmla="*/ 512 h 596" name="T25"/>
                <a:gd fmla="*/ 40 w 302" name="T26"/>
                <a:gd fmla="*/ 531 h 596" name="T27"/>
                <a:gd fmla="*/ 31 w 302" name="T28"/>
                <a:gd fmla="*/ 511 h 596" name="T29"/>
                <a:gd fmla="*/ 9 w 302" name="T30"/>
                <a:gd fmla="*/ 566 h 596" name="T31"/>
                <a:gd fmla="*/ 64 w 302" name="T32"/>
                <a:gd fmla="*/ 587 h 596" name="T33"/>
                <a:gd fmla="*/ 120 w 302" name="T34"/>
                <a:gd fmla="*/ 551 h 596" name="T35"/>
                <a:gd fmla="*/ 287 w 302" name="T36"/>
                <a:gd fmla="*/ 403 h 596" name="T37"/>
                <a:gd fmla="*/ 297 w 302" name="T38"/>
                <a:gd fmla="*/ 362 h 596" name="T39"/>
                <a:gd fmla="*/ 264 w 302" name="T40"/>
                <a:gd fmla="*/ 180 h 596" name="T41"/>
                <a:gd fmla="*/ 258 w 302" name="T42"/>
                <a:gd fmla="*/ 59 h 596" name="T43"/>
                <a:gd fmla="*/ 258 w 302" name="T44"/>
                <a:gd fmla="*/ 47 h 596" name="T45"/>
                <a:gd fmla="*/ 258 w 302" name="T46"/>
                <a:gd fmla="*/ 44 h 596" name="T47"/>
                <a:gd fmla="*/ 258 w 302" name="T48"/>
                <a:gd fmla="*/ 44 h 596" name="T49"/>
                <a:gd fmla="*/ 258 w 302" name="T50"/>
                <a:gd fmla="*/ 43 h 596" name="T51"/>
                <a:gd fmla="*/ 255 w 302" name="T52"/>
                <a:gd fmla="*/ 43 h 596" name="T53"/>
                <a:gd fmla="*/ 258 w 302" name="T54"/>
                <a:gd fmla="*/ 43 h 596" name="T55"/>
                <a:gd fmla="*/ 258 w 302" name="T56"/>
                <a:gd fmla="*/ 43 h 596" name="T57"/>
                <a:gd fmla="*/ 255 w 302" name="T58"/>
                <a:gd fmla="*/ 43 h 596" name="T59"/>
                <a:gd fmla="*/ 258 w 302" name="T60"/>
                <a:gd fmla="*/ 43 h 596" name="T61"/>
                <a:gd fmla="*/ 218 w 302" name="T62"/>
                <a:gd fmla="*/ 1 h 596" name="T63"/>
                <a:gd fmla="*/ 175 w 302" name="T64"/>
                <a:gd fmla="*/ 41 h 59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596" w="302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1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gdLst>
                <a:gd fmla="*/ 347 w 374" name="T0"/>
                <a:gd fmla="*/ 358 h 667" name="T1"/>
                <a:gd fmla="*/ 138 w 374" name="T2"/>
                <a:gd fmla="*/ 653 h 667" name="T3"/>
                <a:gd fmla="*/ 27 w 374" name="T4"/>
                <a:gd fmla="*/ 309 h 667" name="T5"/>
                <a:gd fmla="*/ 236 w 374" name="T6"/>
                <a:gd fmla="*/ 13 h 667" name="T7"/>
                <a:gd fmla="*/ 347 w 374" name="T8"/>
                <a:gd fmla="*/ 358 h 6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7" w="374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2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gdLst>
                <a:gd fmla="*/ 165 w 299" name="T0"/>
                <a:gd fmla="*/ 641 h 724" name="T1"/>
                <a:gd fmla="*/ 151 w 299" name="T2"/>
                <a:gd fmla="*/ 637 h 724" name="T3"/>
                <a:gd fmla="*/ 139 w 299" name="T4"/>
                <a:gd fmla="*/ 628 h 724" name="T5"/>
                <a:gd fmla="*/ 117 w 299" name="T6"/>
                <a:gd fmla="*/ 601 h 724" name="T7"/>
                <a:gd fmla="*/ 90 w 299" name="T8"/>
                <a:gd fmla="*/ 529 h 724" name="T9"/>
                <a:gd fmla="*/ 80 w 299" name="T10"/>
                <a:gd fmla="*/ 431 h 724" name="T11"/>
                <a:gd fmla="*/ 87 w 299" name="T12"/>
                <a:gd fmla="*/ 342 h 724" name="T13"/>
                <a:gd fmla="*/ 115 w 299" name="T14"/>
                <a:gd fmla="*/ 233 h 724" name="T15"/>
                <a:gd fmla="*/ 145 w 299" name="T16"/>
                <a:gd fmla="*/ 165 h 724" name="T17"/>
                <a:gd fmla="*/ 172 w 299" name="T18"/>
                <a:gd fmla="*/ 127 h 724" name="T19"/>
                <a:gd fmla="*/ 211 w 299" name="T20"/>
                <a:gd fmla="*/ 90 h 724" name="T21"/>
                <a:gd fmla="*/ 229 w 299" name="T22"/>
                <a:gd fmla="*/ 82 h 724" name="T23"/>
                <a:gd fmla="*/ 244 w 299" name="T24"/>
                <a:gd fmla="*/ 80 h 724" name="T25"/>
                <a:gd fmla="*/ 250 w 299" name="T26"/>
                <a:gd fmla="*/ 80 h 724" name="T27"/>
                <a:gd fmla="*/ 296 w 299" name="T28"/>
                <a:gd fmla="*/ 47 h 724" name="T29"/>
                <a:gd fmla="*/ 262 w 299" name="T30"/>
                <a:gd fmla="*/ 1 h 724" name="T31"/>
                <a:gd fmla="*/ 244 w 299" name="T32"/>
                <a:gd fmla="*/ 0 h 724" name="T33"/>
                <a:gd fmla="*/ 198 w 299" name="T34"/>
                <a:gd fmla="*/ 8 h 724" name="T35"/>
                <a:gd fmla="*/ 163 w 299" name="T36"/>
                <a:gd fmla="*/ 26 h 724" name="T37"/>
                <a:gd fmla="*/ 109 w 299" name="T38"/>
                <a:gd fmla="*/ 77 h 724" name="T39"/>
                <a:gd fmla="*/ 46 w 299" name="T40"/>
                <a:gd fmla="*/ 188 h 724" name="T41"/>
                <a:gd fmla="*/ 8 w 299" name="T42"/>
                <a:gd fmla="*/ 330 h 724" name="T43"/>
                <a:gd fmla="*/ 0 w 299" name="T44"/>
                <a:gd fmla="*/ 431 h 724" name="T45"/>
                <a:gd fmla="*/ 9 w 299" name="T46"/>
                <a:gd fmla="*/ 533 h 724" name="T47"/>
                <a:gd fmla="*/ 28 w 299" name="T48"/>
                <a:gd fmla="*/ 599 h 724" name="T49"/>
                <a:gd fmla="*/ 75 w 299" name="T50"/>
                <a:gd fmla="*/ 678 h 724" name="T51"/>
                <a:gd fmla="*/ 110 w 299" name="T52"/>
                <a:gd fmla="*/ 706 h 724" name="T53"/>
                <a:gd fmla="*/ 153 w 299" name="T54"/>
                <a:gd fmla="*/ 720 h 724" name="T55"/>
                <a:gd fmla="*/ 198 w 299" name="T56"/>
                <a:gd fmla="*/ 687 h 724" name="T57"/>
                <a:gd fmla="*/ 165 w 299" name="T58"/>
                <a:gd fmla="*/ 641 h 724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24" w="299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3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gdLst>
                <a:gd fmla="*/ 44 w 267" name="T0"/>
                <a:gd fmla="*/ 80 h 728" name="T1"/>
                <a:gd fmla="*/ 47 w 267" name="T2"/>
                <a:gd fmla="*/ 80 h 728" name="T3"/>
                <a:gd fmla="*/ 65 w 267" name="T4"/>
                <a:gd fmla="*/ 83 h 728" name="T5"/>
                <a:gd fmla="*/ 83 w 267" name="T6"/>
                <a:gd fmla="*/ 94 h 728" name="T7"/>
                <a:gd fmla="*/ 117 w 267" name="T8"/>
                <a:gd fmla="*/ 130 h 728" name="T9"/>
                <a:gd fmla="*/ 162 w 267" name="T10"/>
                <a:gd fmla="*/ 225 h 728" name="T11"/>
                <a:gd fmla="*/ 185 w 267" name="T12"/>
                <a:gd fmla="*/ 355 h 728" name="T13"/>
                <a:gd fmla="*/ 187 w 267" name="T14"/>
                <a:gd fmla="*/ 396 h 728" name="T15"/>
                <a:gd fmla="*/ 177 w 267" name="T16"/>
                <a:gd fmla="*/ 500 h 728" name="T17"/>
                <a:gd fmla="*/ 158 w 267" name="T18"/>
                <a:gd fmla="*/ 564 h 728" name="T19"/>
                <a:gd fmla="*/ 140 w 267" name="T20"/>
                <a:gd fmla="*/ 601 h 728" name="T21"/>
                <a:gd fmla="*/ 110 w 267" name="T22"/>
                <a:gd fmla="*/ 636 h 728" name="T23"/>
                <a:gd fmla="*/ 96 w 267" name="T24"/>
                <a:gd fmla="*/ 644 h 728" name="T25"/>
                <a:gd fmla="*/ 83 w 267" name="T26"/>
                <a:gd fmla="*/ 647 h 728" name="T27"/>
                <a:gd fmla="*/ 45 w 267" name="T28"/>
                <a:gd fmla="*/ 689 h 728" name="T29"/>
                <a:gd fmla="*/ 88 w 267" name="T30"/>
                <a:gd fmla="*/ 726 h 728" name="T31"/>
                <a:gd fmla="*/ 131 w 267" name="T32"/>
                <a:gd fmla="*/ 715 h 728" name="T33"/>
                <a:gd fmla="*/ 164 w 267" name="T34"/>
                <a:gd fmla="*/ 695 h 728" name="T35"/>
                <a:gd fmla="*/ 209 w 267" name="T36"/>
                <a:gd fmla="*/ 641 h 728" name="T37"/>
                <a:gd fmla="*/ 252 w 267" name="T38"/>
                <a:gd fmla="*/ 532 h 728" name="T39"/>
                <a:gd fmla="*/ 267 w 267" name="T40"/>
                <a:gd fmla="*/ 396 h 728" name="T41"/>
                <a:gd fmla="*/ 265 w 267" name="T42"/>
                <a:gd fmla="*/ 350 h 728" name="T43"/>
                <a:gd fmla="*/ 243 w 267" name="T44"/>
                <a:gd fmla="*/ 219 h 728" name="T45"/>
                <a:gd fmla="*/ 212 w 267" name="T46"/>
                <a:gd fmla="*/ 135 h 728" name="T47"/>
                <a:gd fmla="*/ 181 w 267" name="T48"/>
                <a:gd fmla="*/ 83 h 728" name="T49"/>
                <a:gd fmla="*/ 123 w 267" name="T50"/>
                <a:gd fmla="*/ 24 h 728" name="T51"/>
                <a:gd fmla="*/ 87 w 267" name="T52"/>
                <a:gd fmla="*/ 6 h 728" name="T53"/>
                <a:gd fmla="*/ 47 w 267" name="T54"/>
                <a:gd fmla="*/ 0 h 728" name="T55"/>
                <a:gd fmla="*/ 39 w 267" name="T56"/>
                <a:gd fmla="*/ 0 h 728" name="T57"/>
                <a:gd fmla="*/ 2 w 267" name="T58"/>
                <a:gd fmla="*/ 43 h 728" name="T59"/>
                <a:gd fmla="*/ 44 w 267" name="T60"/>
                <a:gd fmla="*/ 80 h 72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728" w="267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4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gdLst>
                <a:gd fmla="*/ 1 w 84" name="T0"/>
                <a:gd fmla="*/ 126 h 325" name="T1"/>
                <a:gd fmla="*/ 0 w 84" name="T2"/>
                <a:gd fmla="*/ 279 h 325" name="T3"/>
                <a:gd fmla="*/ 1 w 84" name="T4"/>
                <a:gd fmla="*/ 289 h 325" name="T5"/>
                <a:gd fmla="*/ 1 w 84" name="T6"/>
                <a:gd fmla="*/ 293 h 325" name="T7"/>
                <a:gd fmla="*/ 3 w 84" name="T8"/>
                <a:gd fmla="*/ 299 h 325" name="T9"/>
                <a:gd fmla="*/ 7 w 84" name="T10"/>
                <a:gd fmla="*/ 307 h 325" name="T11"/>
                <a:gd fmla="*/ 21 w 84" name="T12"/>
                <a:gd fmla="*/ 320 h 325" name="T13"/>
                <a:gd fmla="*/ 41 w 84" name="T14"/>
                <a:gd fmla="*/ 325 h 325" name="T15"/>
                <a:gd fmla="*/ 64 w 84" name="T16"/>
                <a:gd fmla="*/ 317 h 325" name="T17"/>
                <a:gd fmla="*/ 76 w 84" name="T18"/>
                <a:gd fmla="*/ 303 h 325" name="T19"/>
                <a:gd fmla="*/ 80 w 84" name="T20"/>
                <a:gd fmla="*/ 294 h 325" name="T21"/>
                <a:gd fmla="*/ 48 w 84" name="T22"/>
                <a:gd fmla="*/ 246 h 325" name="T23"/>
                <a:gd fmla="*/ 38 w 84" name="T24"/>
                <a:gd fmla="*/ 285 h 325" name="T25"/>
                <a:gd fmla="*/ 1 w 84" name="T26"/>
                <a:gd fmla="*/ 278 h 325" name="T27"/>
                <a:gd fmla="*/ 2 w 84" name="T28"/>
                <a:gd fmla="*/ 276 h 325" name="T29"/>
                <a:gd fmla="*/ 2 w 84" name="T30"/>
                <a:gd fmla="*/ 274 h 325" name="T31"/>
                <a:gd fmla="*/ 39 w 84" name="T32"/>
                <a:gd fmla="*/ 285 h 325" name="T33"/>
                <a:gd fmla="*/ 40 w 84" name="T34"/>
                <a:gd fmla="*/ 285 h 325" name="T35"/>
                <a:gd fmla="*/ 2 w 84" name="T36"/>
                <a:gd fmla="*/ 274 h 325" name="T37"/>
                <a:gd fmla="*/ 3 w 84" name="T38"/>
                <a:gd fmla="*/ 271 h 325" name="T39"/>
                <a:gd fmla="*/ 5 w 84" name="T40"/>
                <a:gd fmla="*/ 267 h 325" name="T41"/>
                <a:gd fmla="*/ 40 w 84" name="T42"/>
                <a:gd fmla="*/ 285 h 325" name="T43"/>
                <a:gd fmla="*/ 40 w 84" name="T44"/>
                <a:gd fmla="*/ 285 h 325" name="T45"/>
                <a:gd fmla="*/ 5 w 84" name="T46"/>
                <a:gd fmla="*/ 267 h 325" name="T47"/>
                <a:gd fmla="*/ 8 w 84" name="T48"/>
                <a:gd fmla="*/ 263 h 325" name="T49"/>
                <a:gd fmla="*/ 11 w 84" name="T50"/>
                <a:gd fmla="*/ 258 h 325" name="T51"/>
                <a:gd fmla="*/ 40 w 84" name="T52"/>
                <a:gd fmla="*/ 285 h 325" name="T53"/>
                <a:gd fmla="*/ 40 w 84" name="T54"/>
                <a:gd fmla="*/ 285 h 325" name="T55"/>
                <a:gd fmla="*/ 11 w 84" name="T56"/>
                <a:gd fmla="*/ 258 h 325" name="T57"/>
                <a:gd fmla="*/ 21 w 84" name="T58"/>
                <a:gd fmla="*/ 250 h 325" name="T59"/>
                <a:gd fmla="*/ 30 w 84" name="T60"/>
                <a:gd fmla="*/ 247 h 325" name="T61"/>
                <a:gd fmla="*/ 40 w 84" name="T62"/>
                <a:gd fmla="*/ 285 h 325" name="T63"/>
                <a:gd fmla="*/ 41 w 84" name="T64"/>
                <a:gd fmla="*/ 285 h 325" name="T65"/>
                <a:gd fmla="*/ 30 w 84" name="T66"/>
                <a:gd fmla="*/ 247 h 325" name="T67"/>
                <a:gd fmla="*/ 41 w 84" name="T68"/>
                <a:gd fmla="*/ 245 h 325" name="T69"/>
                <a:gd fmla="*/ 51 w 84" name="T70"/>
                <a:gd fmla="*/ 247 h 325" name="T71"/>
                <a:gd fmla="*/ 41 w 84" name="T72"/>
                <a:gd fmla="*/ 285 h 325" name="T73"/>
                <a:gd fmla="*/ 41 w 84" name="T74"/>
                <a:gd fmla="*/ 285 h 325" name="T75"/>
                <a:gd fmla="*/ 51 w 84" name="T76"/>
                <a:gd fmla="*/ 247 h 325" name="T77"/>
                <a:gd fmla="*/ 65 w 84" name="T78"/>
                <a:gd fmla="*/ 254 h 325" name="T79"/>
                <a:gd fmla="*/ 72 w 84" name="T80"/>
                <a:gd fmla="*/ 261 h 325" name="T81"/>
                <a:gd fmla="*/ 41 w 84" name="T82"/>
                <a:gd fmla="*/ 285 h 325" name="T83"/>
                <a:gd fmla="*/ 41 w 84" name="T84"/>
                <a:gd fmla="*/ 285 h 325" name="T85"/>
                <a:gd fmla="*/ 72 w 84" name="T86"/>
                <a:gd fmla="*/ 261 h 325" name="T87"/>
                <a:gd fmla="*/ 77 w 84" name="T88"/>
                <a:gd fmla="*/ 270 h 325" name="T89"/>
                <a:gd fmla="*/ 79 w 84" name="T90"/>
                <a:gd fmla="*/ 274 h 325" name="T91"/>
                <a:gd fmla="*/ 41 w 84" name="T92"/>
                <a:gd fmla="*/ 285 h 325" name="T93"/>
                <a:gd fmla="*/ 42 w 84" name="T94"/>
                <a:gd fmla="*/ 285 h 325" name="T95"/>
                <a:gd fmla="*/ 79 w 84" name="T96"/>
                <a:gd fmla="*/ 274 h 325" name="T97"/>
                <a:gd fmla="*/ 80 w 84" name="T98"/>
                <a:gd fmla="*/ 278 h 325" name="T99"/>
                <a:gd fmla="*/ 80 w 84" name="T100"/>
                <a:gd fmla="*/ 281 h 325" name="T101"/>
                <a:gd fmla="*/ 45 w 84" name="T102"/>
                <a:gd fmla="*/ 284 h 325" name="T103"/>
                <a:gd fmla="*/ 58 w 84" name="T104"/>
                <a:gd fmla="*/ 283 h 325" name="T105"/>
                <a:gd fmla="*/ 80 w 84" name="T106"/>
                <a:gd fmla="*/ 281 h 325" name="T107"/>
                <a:gd fmla="*/ 80 w 84" name="T108"/>
                <a:gd fmla="*/ 282 h 325" name="T109"/>
                <a:gd fmla="*/ 80 w 84" name="T110"/>
                <a:gd fmla="*/ 282 h 325" name="T111"/>
                <a:gd fmla="*/ 80 w 84" name="T112"/>
                <a:gd fmla="*/ 282 h 325" name="T113"/>
                <a:gd fmla="*/ 80 w 84" name="T114"/>
                <a:gd fmla="*/ 279 h 325" name="T115"/>
                <a:gd fmla="*/ 81 w 84" name="T116"/>
                <a:gd fmla="*/ 126 h 325" name="T117"/>
                <a:gd fmla="*/ 82 w 84" name="T118"/>
                <a:gd fmla="*/ 48 h 325" name="T119"/>
                <a:gd fmla="*/ 42 w 84" name="T120"/>
                <a:gd fmla="*/ 1 h 32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25" w="84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5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gdLst>
                <a:gd fmla="*/ 46 w 145" name="T0"/>
                <a:gd fmla="*/ 102 h 141" name="T1"/>
                <a:gd fmla="*/ 76 w 145" name="T2"/>
                <a:gd fmla="*/ 129 h 141" name="T3"/>
                <a:gd fmla="*/ 83 w 145" name="T4"/>
                <a:gd fmla="*/ 135 h 141" name="T5"/>
                <a:gd fmla="*/ 93 w 145" name="T6"/>
                <a:gd fmla="*/ 139 h 141" name="T7"/>
                <a:gd fmla="*/ 118 w 145" name="T8"/>
                <a:gd fmla="*/ 138 h 141" name="T9"/>
                <a:gd fmla="*/ 137 w 145" name="T10"/>
                <a:gd fmla="*/ 124 h 141" name="T11"/>
                <a:gd fmla="*/ 145 w 145" name="T12"/>
                <a:gd fmla="*/ 101 h 141" name="T13"/>
                <a:gd fmla="*/ 143 w 145" name="T14"/>
                <a:gd fmla="*/ 88 h 141" name="T15"/>
                <a:gd fmla="*/ 67 w 145" name="T16"/>
                <a:gd fmla="*/ 113 h 141" name="T17"/>
                <a:gd fmla="*/ 66 w 145" name="T18"/>
                <a:gd fmla="*/ 110 h 141" name="T19"/>
                <a:gd fmla="*/ 104 w 145" name="T20"/>
                <a:gd fmla="*/ 101 h 141" name="T21"/>
                <a:gd fmla="*/ 105 w 145" name="T22"/>
                <a:gd fmla="*/ 101 h 141" name="T23"/>
                <a:gd fmla="*/ 66 w 145" name="T24"/>
                <a:gd fmla="*/ 110 h 141" name="T25"/>
                <a:gd fmla="*/ 65 w 145" name="T26"/>
                <a:gd fmla="*/ 101 h 141" name="T27"/>
                <a:gd fmla="*/ 67 w 145" name="T28"/>
                <a:gd fmla="*/ 88 h 141" name="T29"/>
                <a:gd fmla="*/ 105 w 145" name="T30"/>
                <a:gd fmla="*/ 101 h 141" name="T31"/>
                <a:gd fmla="*/ 105 w 145" name="T32"/>
                <a:gd fmla="*/ 101 h 141" name="T33"/>
                <a:gd fmla="*/ 67 w 145" name="T34"/>
                <a:gd fmla="*/ 88 h 141" name="T35"/>
                <a:gd fmla="*/ 73 w 145" name="T36"/>
                <a:gd fmla="*/ 76 h 141" name="T37"/>
                <a:gd fmla="*/ 81 w 145" name="T38"/>
                <a:gd fmla="*/ 69 h 141" name="T39"/>
                <a:gd fmla="*/ 105 w 145" name="T40"/>
                <a:gd fmla="*/ 101 h 141" name="T41"/>
                <a:gd fmla="*/ 105 w 145" name="T42"/>
                <a:gd fmla="*/ 101 h 141" name="T43"/>
                <a:gd fmla="*/ 81 w 145" name="T44"/>
                <a:gd fmla="*/ 69 h 141" name="T45"/>
                <a:gd fmla="*/ 94 w 145" name="T46"/>
                <a:gd fmla="*/ 62 h 141" name="T47"/>
                <a:gd fmla="*/ 105 w 145" name="T48"/>
                <a:gd fmla="*/ 61 h 141" name="T49"/>
                <a:gd fmla="*/ 105 w 145" name="T50"/>
                <a:gd fmla="*/ 101 h 141" name="T51"/>
                <a:gd fmla="*/ 105 w 145" name="T52"/>
                <a:gd fmla="*/ 100 h 141" name="T53"/>
                <a:gd fmla="*/ 105 w 145" name="T54"/>
                <a:gd fmla="*/ 61 h 141" name="T55"/>
                <a:gd fmla="*/ 116 w 145" name="T56"/>
                <a:gd fmla="*/ 62 h 141" name="T57"/>
                <a:gd fmla="*/ 121 w 145" name="T58"/>
                <a:gd fmla="*/ 64 h 141" name="T59"/>
                <a:gd fmla="*/ 105 w 145" name="T60"/>
                <a:gd fmla="*/ 100 h 141" name="T61"/>
                <a:gd fmla="*/ 105 w 145" name="T62"/>
                <a:gd fmla="*/ 99 h 141" name="T63"/>
                <a:gd fmla="*/ 121 w 145" name="T64"/>
                <a:gd fmla="*/ 64 h 141" name="T65"/>
                <a:gd fmla="*/ 125 w 145" name="T66"/>
                <a:gd fmla="*/ 66 h 141" name="T67"/>
                <a:gd fmla="*/ 128 w 145" name="T68"/>
                <a:gd fmla="*/ 68 h 141" name="T69"/>
                <a:gd fmla="*/ 109 w 145" name="T70"/>
                <a:gd fmla="*/ 93 h 141" name="T71"/>
                <a:gd fmla="*/ 118 w 145" name="T72"/>
                <a:gd fmla="*/ 81 h 141" name="T73"/>
                <a:gd fmla="*/ 128 w 145" name="T74"/>
                <a:gd fmla="*/ 68 h 141" name="T75"/>
                <a:gd fmla="*/ 128 w 145" name="T76"/>
                <a:gd fmla="*/ 68 h 141" name="T77"/>
                <a:gd fmla="*/ 128 w 145" name="T78"/>
                <a:gd fmla="*/ 68 h 141" name="T79"/>
                <a:gd fmla="*/ 125 w 145" name="T80"/>
                <a:gd fmla="*/ 72 h 141" name="T81"/>
                <a:gd fmla="*/ 127 w 145" name="T82"/>
                <a:gd fmla="*/ 67 h 141" name="T83"/>
                <a:gd fmla="*/ 90 w 145" name="T84"/>
                <a:gd fmla="*/ 33 h 141" name="T85"/>
                <a:gd fmla="*/ 73 w 145" name="T86"/>
                <a:gd fmla="*/ 17 h 141" name="T87"/>
                <a:gd fmla="*/ 15 w 145" name="T88"/>
                <a:gd fmla="*/ 17 h 141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41" w="145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343048" y="4184708"/>
            <a:ext cx="864352" cy="950043"/>
            <a:chOff x="8432048" y="2970046"/>
            <a:chExt cx="2209800" cy="2428875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8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gdLst>
                <a:gd fmla="*/ 1920 w 1991" name="T0"/>
                <a:gd fmla="*/ 35 h 693" name="T1"/>
                <a:gd fmla="*/ 1902 w 1991" name="T2"/>
                <a:gd fmla="*/ 150 h 693" name="T3"/>
                <a:gd fmla="*/ 1791 w 1991" name="T4"/>
                <a:gd fmla="*/ 334 h 693" name="T5"/>
                <a:gd fmla="*/ 1461 w 1991" name="T6"/>
                <a:gd fmla="*/ 542 h 693" name="T7"/>
                <a:gd fmla="*/ 995 w 1991" name="T8"/>
                <a:gd fmla="*/ 622 h 693" name="T9"/>
                <a:gd fmla="*/ 631 w 1991" name="T10"/>
                <a:gd fmla="*/ 574 h 693" name="T11"/>
                <a:gd fmla="*/ 401 w 1991" name="T12"/>
                <a:gd fmla="*/ 484 h 693" name="T13"/>
                <a:gd fmla="*/ 158 w 1991" name="T14"/>
                <a:gd fmla="*/ 284 h 693" name="T15"/>
                <a:gd fmla="*/ 93 w 1991" name="T16"/>
                <a:gd fmla="*/ 164 h 693" name="T17"/>
                <a:gd fmla="*/ 71 w 1991" name="T18"/>
                <a:gd fmla="*/ 35 h 693" name="T19"/>
                <a:gd fmla="*/ 35 w 1991" name="T20"/>
                <a:gd fmla="*/ 0 h 693" name="T21"/>
                <a:gd fmla="*/ 0 w 1991" name="T22"/>
                <a:gd fmla="*/ 35 h 693" name="T23"/>
                <a:gd fmla="*/ 21 w 1991" name="T24"/>
                <a:gd fmla="*/ 171 h 693" name="T25"/>
                <a:gd fmla="*/ 148 w 1991" name="T26"/>
                <a:gd fmla="*/ 382 h 693" name="T27"/>
                <a:gd fmla="*/ 505 w 1991" name="T28"/>
                <a:gd fmla="*/ 608 h 693" name="T29"/>
                <a:gd fmla="*/ 995 w 1991" name="T30"/>
                <a:gd fmla="*/ 693 h 693" name="T31"/>
                <a:gd fmla="*/ 1378 w 1991" name="T32"/>
                <a:gd fmla="*/ 643 h 693" name="T33"/>
                <a:gd fmla="*/ 1623 w 1991" name="T34"/>
                <a:gd fmla="*/ 547 h 693" name="T35"/>
                <a:gd fmla="*/ 1889 w 1991" name="T36"/>
                <a:gd fmla="*/ 326 h 693" name="T37"/>
                <a:gd fmla="*/ 1964 w 1991" name="T38"/>
                <a:gd fmla="*/ 188 h 693" name="T39"/>
                <a:gd fmla="*/ 1991 w 1991" name="T40"/>
                <a:gd fmla="*/ 35 h 693" name="T41"/>
                <a:gd fmla="*/ 1955 w 1991" name="T42"/>
                <a:gd fmla="*/ 0 h 693" name="T43"/>
                <a:gd fmla="*/ 1920 w 1991" name="T44"/>
                <a:gd fmla="*/ 35 h 69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93" w="1990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9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0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gdLst>
                <a:gd fmla="*/ 0 w 614" name="T0"/>
                <a:gd fmla="*/ 195 h 195" name="T1"/>
                <a:gd fmla="*/ 288 w 614" name="T2"/>
                <a:gd fmla="*/ 3 h 195" name="T3"/>
                <a:gd fmla="*/ 614 w 614" name="T4"/>
                <a:gd fmla="*/ 195 h 195" name="T5"/>
                <a:gd fmla="*/ 0 w 614" name="T6"/>
                <a:gd fmla="*/ 195 h 1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95" w="614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1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gdLst>
                <a:gd fmla="*/ 0 w 418" name="T0"/>
                <a:gd fmla="*/ 0 h 133" name="T1"/>
                <a:gd fmla="*/ 196 w 418" name="T2"/>
                <a:gd fmla="*/ 131 h 133" name="T3"/>
                <a:gd fmla="*/ 418 w 418" name="T4"/>
                <a:gd fmla="*/ 0 h 133" name="T5"/>
                <a:gd fmla="*/ 0 w 418" name="T6"/>
                <a:gd fmla="*/ 0 h 1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3" w="418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2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3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4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gdLst>
                <a:gd fmla="*/ 355 w 394" name="T0"/>
                <a:gd fmla="*/ 300 h 671" name="T1"/>
                <a:gd fmla="*/ 268 w 394" name="T2"/>
                <a:gd fmla="*/ 652 h 671" name="T3"/>
                <a:gd fmla="*/ 39 w 394" name="T4"/>
                <a:gd fmla="*/ 371 h 671" name="T5"/>
                <a:gd fmla="*/ 126 w 394" name="T6"/>
                <a:gd fmla="*/ 19 h 671" name="T7"/>
                <a:gd fmla="*/ 355 w 394" name="T8"/>
                <a:gd fmla="*/ 300 h 6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1" w="394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5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gdLst>
                <a:gd fmla="*/ 83 w 1395" name="T0"/>
                <a:gd fmla="*/ 698 h 739" name="T1"/>
                <a:gd fmla="*/ 131 w 1395" name="T2"/>
                <a:gd fmla="*/ 458 h 739" name="T3"/>
                <a:gd fmla="*/ 354 w 1395" name="T4"/>
                <a:gd fmla="*/ 188 h 739" name="T5"/>
                <a:gd fmla="*/ 697 w 1395" name="T6"/>
                <a:gd fmla="*/ 83 h 739" name="T7"/>
                <a:gd fmla="*/ 937 w 1395" name="T8"/>
                <a:gd fmla="*/ 131 h 739" name="T9"/>
                <a:gd fmla="*/ 1207 w 1395" name="T10"/>
                <a:gd fmla="*/ 354 h 739" name="T11"/>
                <a:gd fmla="*/ 1312 w 1395" name="T12"/>
                <a:gd fmla="*/ 698 h 739" name="T13"/>
                <a:gd fmla="*/ 1353 w 1395" name="T14"/>
                <a:gd fmla="*/ 739 h 739" name="T15"/>
                <a:gd fmla="*/ 1395 w 1395" name="T16"/>
                <a:gd fmla="*/ 698 h 739" name="T17"/>
                <a:gd fmla="*/ 1340 w 1395" name="T18"/>
                <a:gd fmla="*/ 426 h 739" name="T19"/>
                <a:gd fmla="*/ 1087 w 1395" name="T20"/>
                <a:gd fmla="*/ 119 h 739" name="T21"/>
                <a:gd fmla="*/ 697 w 1395" name="T22"/>
                <a:gd fmla="*/ 0 h 739" name="T23"/>
                <a:gd fmla="*/ 426 w 1395" name="T24"/>
                <a:gd fmla="*/ 55 h 739" name="T25"/>
                <a:gd fmla="*/ 119 w 1395" name="T26"/>
                <a:gd fmla="*/ 308 h 739" name="T27"/>
                <a:gd fmla="*/ 0 w 1395" name="T28"/>
                <a:gd fmla="*/ 698 h 739" name="T29"/>
                <a:gd fmla="*/ 41 w 1395" name="T30"/>
                <a:gd fmla="*/ 739 h 739" name="T31"/>
                <a:gd fmla="*/ 83 w 1395" name="T32"/>
                <a:gd fmla="*/ 698 h 7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39" w="1395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6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gdLst>
                <a:gd fmla="*/ 175 w 302" name="T0"/>
                <a:gd fmla="*/ 41 h 596" name="T1"/>
                <a:gd fmla="*/ 175 w 302" name="T2"/>
                <a:gd fmla="*/ 59 h 596" name="T3"/>
                <a:gd fmla="*/ 181 w 302" name="T4"/>
                <a:gd fmla="*/ 189 h 596" name="T5"/>
                <a:gd fmla="*/ 218 w 302" name="T6"/>
                <a:gd fmla="*/ 385 h 596" name="T7"/>
                <a:gd fmla="*/ 257 w 302" name="T8"/>
                <a:gd fmla="*/ 374 h 596" name="T9"/>
                <a:gd fmla="*/ 228 w 302" name="T10"/>
                <a:gd fmla="*/ 344 h 596" name="T11"/>
                <a:gd fmla="*/ 70 w 302" name="T12"/>
                <a:gd fmla="*/ 485 h 596" name="T13"/>
                <a:gd fmla="*/ 37 w 302" name="T14"/>
                <a:gd fmla="*/ 508 h 596" name="T15"/>
                <a:gd fmla="*/ 31 w 302" name="T16"/>
                <a:gd fmla="*/ 511 h 596" name="T17"/>
                <a:gd fmla="*/ 30 w 302" name="T18"/>
                <a:gd fmla="*/ 512 h 596" name="T19"/>
                <a:gd fmla="*/ 40 w 302" name="T20"/>
                <a:gd fmla="*/ 531 h 596" name="T21"/>
                <a:gd fmla="*/ 31 w 302" name="T22"/>
                <a:gd fmla="*/ 511 h 596" name="T23"/>
                <a:gd fmla="*/ 30 w 302" name="T24"/>
                <a:gd fmla="*/ 512 h 596" name="T25"/>
                <a:gd fmla="*/ 40 w 302" name="T26"/>
                <a:gd fmla="*/ 531 h 596" name="T27"/>
                <a:gd fmla="*/ 31 w 302" name="T28"/>
                <a:gd fmla="*/ 511 h 596" name="T29"/>
                <a:gd fmla="*/ 9 w 302" name="T30"/>
                <a:gd fmla="*/ 566 h 596" name="T31"/>
                <a:gd fmla="*/ 64 w 302" name="T32"/>
                <a:gd fmla="*/ 587 h 596" name="T33"/>
                <a:gd fmla="*/ 120 w 302" name="T34"/>
                <a:gd fmla="*/ 551 h 596" name="T35"/>
                <a:gd fmla="*/ 287 w 302" name="T36"/>
                <a:gd fmla="*/ 403 h 596" name="T37"/>
                <a:gd fmla="*/ 297 w 302" name="T38"/>
                <a:gd fmla="*/ 362 h 596" name="T39"/>
                <a:gd fmla="*/ 264 w 302" name="T40"/>
                <a:gd fmla="*/ 180 h 596" name="T41"/>
                <a:gd fmla="*/ 258 w 302" name="T42"/>
                <a:gd fmla="*/ 59 h 596" name="T43"/>
                <a:gd fmla="*/ 258 w 302" name="T44"/>
                <a:gd fmla="*/ 47 h 596" name="T45"/>
                <a:gd fmla="*/ 258 w 302" name="T46"/>
                <a:gd fmla="*/ 44 h 596" name="T47"/>
                <a:gd fmla="*/ 258 w 302" name="T48"/>
                <a:gd fmla="*/ 44 h 596" name="T49"/>
                <a:gd fmla="*/ 258 w 302" name="T50"/>
                <a:gd fmla="*/ 43 h 596" name="T51"/>
                <a:gd fmla="*/ 255 w 302" name="T52"/>
                <a:gd fmla="*/ 43 h 596" name="T53"/>
                <a:gd fmla="*/ 258 w 302" name="T54"/>
                <a:gd fmla="*/ 43 h 596" name="T55"/>
                <a:gd fmla="*/ 258 w 302" name="T56"/>
                <a:gd fmla="*/ 43 h 596" name="T57"/>
                <a:gd fmla="*/ 255 w 302" name="T58"/>
                <a:gd fmla="*/ 43 h 596" name="T59"/>
                <a:gd fmla="*/ 258 w 302" name="T60"/>
                <a:gd fmla="*/ 43 h 596" name="T61"/>
                <a:gd fmla="*/ 218 w 302" name="T62"/>
                <a:gd fmla="*/ 1 h 596" name="T63"/>
                <a:gd fmla="*/ 175 w 302" name="T64"/>
                <a:gd fmla="*/ 41 h 59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596" w="302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7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gdLst>
                <a:gd fmla="*/ 347 w 374" name="T0"/>
                <a:gd fmla="*/ 358 h 667" name="T1"/>
                <a:gd fmla="*/ 138 w 374" name="T2"/>
                <a:gd fmla="*/ 653 h 667" name="T3"/>
                <a:gd fmla="*/ 27 w 374" name="T4"/>
                <a:gd fmla="*/ 309 h 667" name="T5"/>
                <a:gd fmla="*/ 236 w 374" name="T6"/>
                <a:gd fmla="*/ 13 h 667" name="T7"/>
                <a:gd fmla="*/ 347 w 374" name="T8"/>
                <a:gd fmla="*/ 358 h 6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7" w="374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8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gdLst>
                <a:gd fmla="*/ 165 w 299" name="T0"/>
                <a:gd fmla="*/ 641 h 724" name="T1"/>
                <a:gd fmla="*/ 151 w 299" name="T2"/>
                <a:gd fmla="*/ 637 h 724" name="T3"/>
                <a:gd fmla="*/ 139 w 299" name="T4"/>
                <a:gd fmla="*/ 628 h 724" name="T5"/>
                <a:gd fmla="*/ 117 w 299" name="T6"/>
                <a:gd fmla="*/ 601 h 724" name="T7"/>
                <a:gd fmla="*/ 90 w 299" name="T8"/>
                <a:gd fmla="*/ 529 h 724" name="T9"/>
                <a:gd fmla="*/ 80 w 299" name="T10"/>
                <a:gd fmla="*/ 431 h 724" name="T11"/>
                <a:gd fmla="*/ 87 w 299" name="T12"/>
                <a:gd fmla="*/ 342 h 724" name="T13"/>
                <a:gd fmla="*/ 115 w 299" name="T14"/>
                <a:gd fmla="*/ 233 h 724" name="T15"/>
                <a:gd fmla="*/ 145 w 299" name="T16"/>
                <a:gd fmla="*/ 165 h 724" name="T17"/>
                <a:gd fmla="*/ 172 w 299" name="T18"/>
                <a:gd fmla="*/ 127 h 724" name="T19"/>
                <a:gd fmla="*/ 211 w 299" name="T20"/>
                <a:gd fmla="*/ 90 h 724" name="T21"/>
                <a:gd fmla="*/ 229 w 299" name="T22"/>
                <a:gd fmla="*/ 82 h 724" name="T23"/>
                <a:gd fmla="*/ 244 w 299" name="T24"/>
                <a:gd fmla="*/ 80 h 724" name="T25"/>
                <a:gd fmla="*/ 250 w 299" name="T26"/>
                <a:gd fmla="*/ 80 h 724" name="T27"/>
                <a:gd fmla="*/ 296 w 299" name="T28"/>
                <a:gd fmla="*/ 47 h 724" name="T29"/>
                <a:gd fmla="*/ 262 w 299" name="T30"/>
                <a:gd fmla="*/ 1 h 724" name="T31"/>
                <a:gd fmla="*/ 244 w 299" name="T32"/>
                <a:gd fmla="*/ 0 h 724" name="T33"/>
                <a:gd fmla="*/ 198 w 299" name="T34"/>
                <a:gd fmla="*/ 8 h 724" name="T35"/>
                <a:gd fmla="*/ 163 w 299" name="T36"/>
                <a:gd fmla="*/ 26 h 724" name="T37"/>
                <a:gd fmla="*/ 109 w 299" name="T38"/>
                <a:gd fmla="*/ 77 h 724" name="T39"/>
                <a:gd fmla="*/ 46 w 299" name="T40"/>
                <a:gd fmla="*/ 188 h 724" name="T41"/>
                <a:gd fmla="*/ 8 w 299" name="T42"/>
                <a:gd fmla="*/ 330 h 724" name="T43"/>
                <a:gd fmla="*/ 0 w 299" name="T44"/>
                <a:gd fmla="*/ 431 h 724" name="T45"/>
                <a:gd fmla="*/ 9 w 299" name="T46"/>
                <a:gd fmla="*/ 533 h 724" name="T47"/>
                <a:gd fmla="*/ 28 w 299" name="T48"/>
                <a:gd fmla="*/ 599 h 724" name="T49"/>
                <a:gd fmla="*/ 75 w 299" name="T50"/>
                <a:gd fmla="*/ 678 h 724" name="T51"/>
                <a:gd fmla="*/ 110 w 299" name="T52"/>
                <a:gd fmla="*/ 706 h 724" name="T53"/>
                <a:gd fmla="*/ 153 w 299" name="T54"/>
                <a:gd fmla="*/ 720 h 724" name="T55"/>
                <a:gd fmla="*/ 198 w 299" name="T56"/>
                <a:gd fmla="*/ 687 h 724" name="T57"/>
                <a:gd fmla="*/ 165 w 299" name="T58"/>
                <a:gd fmla="*/ 641 h 724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24" w="299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9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gdLst>
                <a:gd fmla="*/ 44 w 267" name="T0"/>
                <a:gd fmla="*/ 80 h 728" name="T1"/>
                <a:gd fmla="*/ 47 w 267" name="T2"/>
                <a:gd fmla="*/ 80 h 728" name="T3"/>
                <a:gd fmla="*/ 65 w 267" name="T4"/>
                <a:gd fmla="*/ 83 h 728" name="T5"/>
                <a:gd fmla="*/ 83 w 267" name="T6"/>
                <a:gd fmla="*/ 94 h 728" name="T7"/>
                <a:gd fmla="*/ 117 w 267" name="T8"/>
                <a:gd fmla="*/ 130 h 728" name="T9"/>
                <a:gd fmla="*/ 162 w 267" name="T10"/>
                <a:gd fmla="*/ 225 h 728" name="T11"/>
                <a:gd fmla="*/ 185 w 267" name="T12"/>
                <a:gd fmla="*/ 355 h 728" name="T13"/>
                <a:gd fmla="*/ 187 w 267" name="T14"/>
                <a:gd fmla="*/ 396 h 728" name="T15"/>
                <a:gd fmla="*/ 177 w 267" name="T16"/>
                <a:gd fmla="*/ 500 h 728" name="T17"/>
                <a:gd fmla="*/ 158 w 267" name="T18"/>
                <a:gd fmla="*/ 564 h 728" name="T19"/>
                <a:gd fmla="*/ 140 w 267" name="T20"/>
                <a:gd fmla="*/ 601 h 728" name="T21"/>
                <a:gd fmla="*/ 110 w 267" name="T22"/>
                <a:gd fmla="*/ 636 h 728" name="T23"/>
                <a:gd fmla="*/ 96 w 267" name="T24"/>
                <a:gd fmla="*/ 644 h 728" name="T25"/>
                <a:gd fmla="*/ 83 w 267" name="T26"/>
                <a:gd fmla="*/ 647 h 728" name="T27"/>
                <a:gd fmla="*/ 45 w 267" name="T28"/>
                <a:gd fmla="*/ 689 h 728" name="T29"/>
                <a:gd fmla="*/ 88 w 267" name="T30"/>
                <a:gd fmla="*/ 726 h 728" name="T31"/>
                <a:gd fmla="*/ 131 w 267" name="T32"/>
                <a:gd fmla="*/ 715 h 728" name="T33"/>
                <a:gd fmla="*/ 164 w 267" name="T34"/>
                <a:gd fmla="*/ 695 h 728" name="T35"/>
                <a:gd fmla="*/ 209 w 267" name="T36"/>
                <a:gd fmla="*/ 641 h 728" name="T37"/>
                <a:gd fmla="*/ 252 w 267" name="T38"/>
                <a:gd fmla="*/ 532 h 728" name="T39"/>
                <a:gd fmla="*/ 267 w 267" name="T40"/>
                <a:gd fmla="*/ 396 h 728" name="T41"/>
                <a:gd fmla="*/ 265 w 267" name="T42"/>
                <a:gd fmla="*/ 350 h 728" name="T43"/>
                <a:gd fmla="*/ 243 w 267" name="T44"/>
                <a:gd fmla="*/ 219 h 728" name="T45"/>
                <a:gd fmla="*/ 212 w 267" name="T46"/>
                <a:gd fmla="*/ 135 h 728" name="T47"/>
                <a:gd fmla="*/ 181 w 267" name="T48"/>
                <a:gd fmla="*/ 83 h 728" name="T49"/>
                <a:gd fmla="*/ 123 w 267" name="T50"/>
                <a:gd fmla="*/ 24 h 728" name="T51"/>
                <a:gd fmla="*/ 87 w 267" name="T52"/>
                <a:gd fmla="*/ 6 h 728" name="T53"/>
                <a:gd fmla="*/ 47 w 267" name="T54"/>
                <a:gd fmla="*/ 0 h 728" name="T55"/>
                <a:gd fmla="*/ 39 w 267" name="T56"/>
                <a:gd fmla="*/ 0 h 728" name="T57"/>
                <a:gd fmla="*/ 2 w 267" name="T58"/>
                <a:gd fmla="*/ 43 h 728" name="T59"/>
                <a:gd fmla="*/ 44 w 267" name="T60"/>
                <a:gd fmla="*/ 80 h 72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728" w="267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0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gdLst>
                <a:gd fmla="*/ 1 w 84" name="T0"/>
                <a:gd fmla="*/ 126 h 325" name="T1"/>
                <a:gd fmla="*/ 0 w 84" name="T2"/>
                <a:gd fmla="*/ 279 h 325" name="T3"/>
                <a:gd fmla="*/ 1 w 84" name="T4"/>
                <a:gd fmla="*/ 289 h 325" name="T5"/>
                <a:gd fmla="*/ 1 w 84" name="T6"/>
                <a:gd fmla="*/ 293 h 325" name="T7"/>
                <a:gd fmla="*/ 3 w 84" name="T8"/>
                <a:gd fmla="*/ 299 h 325" name="T9"/>
                <a:gd fmla="*/ 7 w 84" name="T10"/>
                <a:gd fmla="*/ 307 h 325" name="T11"/>
                <a:gd fmla="*/ 21 w 84" name="T12"/>
                <a:gd fmla="*/ 320 h 325" name="T13"/>
                <a:gd fmla="*/ 41 w 84" name="T14"/>
                <a:gd fmla="*/ 325 h 325" name="T15"/>
                <a:gd fmla="*/ 64 w 84" name="T16"/>
                <a:gd fmla="*/ 317 h 325" name="T17"/>
                <a:gd fmla="*/ 76 w 84" name="T18"/>
                <a:gd fmla="*/ 303 h 325" name="T19"/>
                <a:gd fmla="*/ 80 w 84" name="T20"/>
                <a:gd fmla="*/ 294 h 325" name="T21"/>
                <a:gd fmla="*/ 48 w 84" name="T22"/>
                <a:gd fmla="*/ 246 h 325" name="T23"/>
                <a:gd fmla="*/ 38 w 84" name="T24"/>
                <a:gd fmla="*/ 285 h 325" name="T25"/>
                <a:gd fmla="*/ 1 w 84" name="T26"/>
                <a:gd fmla="*/ 278 h 325" name="T27"/>
                <a:gd fmla="*/ 2 w 84" name="T28"/>
                <a:gd fmla="*/ 276 h 325" name="T29"/>
                <a:gd fmla="*/ 2 w 84" name="T30"/>
                <a:gd fmla="*/ 274 h 325" name="T31"/>
                <a:gd fmla="*/ 39 w 84" name="T32"/>
                <a:gd fmla="*/ 285 h 325" name="T33"/>
                <a:gd fmla="*/ 40 w 84" name="T34"/>
                <a:gd fmla="*/ 285 h 325" name="T35"/>
                <a:gd fmla="*/ 2 w 84" name="T36"/>
                <a:gd fmla="*/ 274 h 325" name="T37"/>
                <a:gd fmla="*/ 3 w 84" name="T38"/>
                <a:gd fmla="*/ 271 h 325" name="T39"/>
                <a:gd fmla="*/ 5 w 84" name="T40"/>
                <a:gd fmla="*/ 267 h 325" name="T41"/>
                <a:gd fmla="*/ 40 w 84" name="T42"/>
                <a:gd fmla="*/ 285 h 325" name="T43"/>
                <a:gd fmla="*/ 40 w 84" name="T44"/>
                <a:gd fmla="*/ 285 h 325" name="T45"/>
                <a:gd fmla="*/ 5 w 84" name="T46"/>
                <a:gd fmla="*/ 267 h 325" name="T47"/>
                <a:gd fmla="*/ 8 w 84" name="T48"/>
                <a:gd fmla="*/ 263 h 325" name="T49"/>
                <a:gd fmla="*/ 11 w 84" name="T50"/>
                <a:gd fmla="*/ 258 h 325" name="T51"/>
                <a:gd fmla="*/ 40 w 84" name="T52"/>
                <a:gd fmla="*/ 285 h 325" name="T53"/>
                <a:gd fmla="*/ 40 w 84" name="T54"/>
                <a:gd fmla="*/ 285 h 325" name="T55"/>
                <a:gd fmla="*/ 11 w 84" name="T56"/>
                <a:gd fmla="*/ 258 h 325" name="T57"/>
                <a:gd fmla="*/ 21 w 84" name="T58"/>
                <a:gd fmla="*/ 250 h 325" name="T59"/>
                <a:gd fmla="*/ 30 w 84" name="T60"/>
                <a:gd fmla="*/ 247 h 325" name="T61"/>
                <a:gd fmla="*/ 40 w 84" name="T62"/>
                <a:gd fmla="*/ 285 h 325" name="T63"/>
                <a:gd fmla="*/ 41 w 84" name="T64"/>
                <a:gd fmla="*/ 285 h 325" name="T65"/>
                <a:gd fmla="*/ 30 w 84" name="T66"/>
                <a:gd fmla="*/ 247 h 325" name="T67"/>
                <a:gd fmla="*/ 41 w 84" name="T68"/>
                <a:gd fmla="*/ 245 h 325" name="T69"/>
                <a:gd fmla="*/ 51 w 84" name="T70"/>
                <a:gd fmla="*/ 247 h 325" name="T71"/>
                <a:gd fmla="*/ 41 w 84" name="T72"/>
                <a:gd fmla="*/ 285 h 325" name="T73"/>
                <a:gd fmla="*/ 41 w 84" name="T74"/>
                <a:gd fmla="*/ 285 h 325" name="T75"/>
                <a:gd fmla="*/ 51 w 84" name="T76"/>
                <a:gd fmla="*/ 247 h 325" name="T77"/>
                <a:gd fmla="*/ 65 w 84" name="T78"/>
                <a:gd fmla="*/ 254 h 325" name="T79"/>
                <a:gd fmla="*/ 72 w 84" name="T80"/>
                <a:gd fmla="*/ 261 h 325" name="T81"/>
                <a:gd fmla="*/ 41 w 84" name="T82"/>
                <a:gd fmla="*/ 285 h 325" name="T83"/>
                <a:gd fmla="*/ 41 w 84" name="T84"/>
                <a:gd fmla="*/ 285 h 325" name="T85"/>
                <a:gd fmla="*/ 72 w 84" name="T86"/>
                <a:gd fmla="*/ 261 h 325" name="T87"/>
                <a:gd fmla="*/ 77 w 84" name="T88"/>
                <a:gd fmla="*/ 270 h 325" name="T89"/>
                <a:gd fmla="*/ 79 w 84" name="T90"/>
                <a:gd fmla="*/ 274 h 325" name="T91"/>
                <a:gd fmla="*/ 41 w 84" name="T92"/>
                <a:gd fmla="*/ 285 h 325" name="T93"/>
                <a:gd fmla="*/ 42 w 84" name="T94"/>
                <a:gd fmla="*/ 285 h 325" name="T95"/>
                <a:gd fmla="*/ 79 w 84" name="T96"/>
                <a:gd fmla="*/ 274 h 325" name="T97"/>
                <a:gd fmla="*/ 80 w 84" name="T98"/>
                <a:gd fmla="*/ 278 h 325" name="T99"/>
                <a:gd fmla="*/ 80 w 84" name="T100"/>
                <a:gd fmla="*/ 281 h 325" name="T101"/>
                <a:gd fmla="*/ 45 w 84" name="T102"/>
                <a:gd fmla="*/ 284 h 325" name="T103"/>
                <a:gd fmla="*/ 58 w 84" name="T104"/>
                <a:gd fmla="*/ 283 h 325" name="T105"/>
                <a:gd fmla="*/ 80 w 84" name="T106"/>
                <a:gd fmla="*/ 281 h 325" name="T107"/>
                <a:gd fmla="*/ 80 w 84" name="T108"/>
                <a:gd fmla="*/ 282 h 325" name="T109"/>
                <a:gd fmla="*/ 80 w 84" name="T110"/>
                <a:gd fmla="*/ 282 h 325" name="T111"/>
                <a:gd fmla="*/ 80 w 84" name="T112"/>
                <a:gd fmla="*/ 282 h 325" name="T113"/>
                <a:gd fmla="*/ 80 w 84" name="T114"/>
                <a:gd fmla="*/ 279 h 325" name="T115"/>
                <a:gd fmla="*/ 81 w 84" name="T116"/>
                <a:gd fmla="*/ 126 h 325" name="T117"/>
                <a:gd fmla="*/ 82 w 84" name="T118"/>
                <a:gd fmla="*/ 48 h 325" name="T119"/>
                <a:gd fmla="*/ 42 w 84" name="T120"/>
                <a:gd fmla="*/ 1 h 32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25" w="84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1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gdLst>
                <a:gd fmla="*/ 46 w 145" name="T0"/>
                <a:gd fmla="*/ 102 h 141" name="T1"/>
                <a:gd fmla="*/ 76 w 145" name="T2"/>
                <a:gd fmla="*/ 129 h 141" name="T3"/>
                <a:gd fmla="*/ 83 w 145" name="T4"/>
                <a:gd fmla="*/ 135 h 141" name="T5"/>
                <a:gd fmla="*/ 93 w 145" name="T6"/>
                <a:gd fmla="*/ 139 h 141" name="T7"/>
                <a:gd fmla="*/ 118 w 145" name="T8"/>
                <a:gd fmla="*/ 138 h 141" name="T9"/>
                <a:gd fmla="*/ 137 w 145" name="T10"/>
                <a:gd fmla="*/ 124 h 141" name="T11"/>
                <a:gd fmla="*/ 145 w 145" name="T12"/>
                <a:gd fmla="*/ 101 h 141" name="T13"/>
                <a:gd fmla="*/ 143 w 145" name="T14"/>
                <a:gd fmla="*/ 88 h 141" name="T15"/>
                <a:gd fmla="*/ 67 w 145" name="T16"/>
                <a:gd fmla="*/ 113 h 141" name="T17"/>
                <a:gd fmla="*/ 66 w 145" name="T18"/>
                <a:gd fmla="*/ 110 h 141" name="T19"/>
                <a:gd fmla="*/ 104 w 145" name="T20"/>
                <a:gd fmla="*/ 101 h 141" name="T21"/>
                <a:gd fmla="*/ 105 w 145" name="T22"/>
                <a:gd fmla="*/ 101 h 141" name="T23"/>
                <a:gd fmla="*/ 66 w 145" name="T24"/>
                <a:gd fmla="*/ 110 h 141" name="T25"/>
                <a:gd fmla="*/ 65 w 145" name="T26"/>
                <a:gd fmla="*/ 101 h 141" name="T27"/>
                <a:gd fmla="*/ 67 w 145" name="T28"/>
                <a:gd fmla="*/ 88 h 141" name="T29"/>
                <a:gd fmla="*/ 105 w 145" name="T30"/>
                <a:gd fmla="*/ 101 h 141" name="T31"/>
                <a:gd fmla="*/ 105 w 145" name="T32"/>
                <a:gd fmla="*/ 101 h 141" name="T33"/>
                <a:gd fmla="*/ 67 w 145" name="T34"/>
                <a:gd fmla="*/ 88 h 141" name="T35"/>
                <a:gd fmla="*/ 73 w 145" name="T36"/>
                <a:gd fmla="*/ 76 h 141" name="T37"/>
                <a:gd fmla="*/ 81 w 145" name="T38"/>
                <a:gd fmla="*/ 69 h 141" name="T39"/>
                <a:gd fmla="*/ 105 w 145" name="T40"/>
                <a:gd fmla="*/ 101 h 141" name="T41"/>
                <a:gd fmla="*/ 105 w 145" name="T42"/>
                <a:gd fmla="*/ 101 h 141" name="T43"/>
                <a:gd fmla="*/ 81 w 145" name="T44"/>
                <a:gd fmla="*/ 69 h 141" name="T45"/>
                <a:gd fmla="*/ 94 w 145" name="T46"/>
                <a:gd fmla="*/ 62 h 141" name="T47"/>
                <a:gd fmla="*/ 105 w 145" name="T48"/>
                <a:gd fmla="*/ 61 h 141" name="T49"/>
                <a:gd fmla="*/ 105 w 145" name="T50"/>
                <a:gd fmla="*/ 101 h 141" name="T51"/>
                <a:gd fmla="*/ 105 w 145" name="T52"/>
                <a:gd fmla="*/ 100 h 141" name="T53"/>
                <a:gd fmla="*/ 105 w 145" name="T54"/>
                <a:gd fmla="*/ 61 h 141" name="T55"/>
                <a:gd fmla="*/ 116 w 145" name="T56"/>
                <a:gd fmla="*/ 62 h 141" name="T57"/>
                <a:gd fmla="*/ 121 w 145" name="T58"/>
                <a:gd fmla="*/ 64 h 141" name="T59"/>
                <a:gd fmla="*/ 105 w 145" name="T60"/>
                <a:gd fmla="*/ 100 h 141" name="T61"/>
                <a:gd fmla="*/ 105 w 145" name="T62"/>
                <a:gd fmla="*/ 99 h 141" name="T63"/>
                <a:gd fmla="*/ 121 w 145" name="T64"/>
                <a:gd fmla="*/ 64 h 141" name="T65"/>
                <a:gd fmla="*/ 125 w 145" name="T66"/>
                <a:gd fmla="*/ 66 h 141" name="T67"/>
                <a:gd fmla="*/ 128 w 145" name="T68"/>
                <a:gd fmla="*/ 68 h 141" name="T69"/>
                <a:gd fmla="*/ 109 w 145" name="T70"/>
                <a:gd fmla="*/ 93 h 141" name="T71"/>
                <a:gd fmla="*/ 118 w 145" name="T72"/>
                <a:gd fmla="*/ 81 h 141" name="T73"/>
                <a:gd fmla="*/ 128 w 145" name="T74"/>
                <a:gd fmla="*/ 68 h 141" name="T75"/>
                <a:gd fmla="*/ 128 w 145" name="T76"/>
                <a:gd fmla="*/ 68 h 141" name="T77"/>
                <a:gd fmla="*/ 128 w 145" name="T78"/>
                <a:gd fmla="*/ 68 h 141" name="T79"/>
                <a:gd fmla="*/ 125 w 145" name="T80"/>
                <a:gd fmla="*/ 72 h 141" name="T81"/>
                <a:gd fmla="*/ 127 w 145" name="T82"/>
                <a:gd fmla="*/ 67 h 141" name="T83"/>
                <a:gd fmla="*/ 90 w 145" name="T84"/>
                <a:gd fmla="*/ 33 h 141" name="T85"/>
                <a:gd fmla="*/ 73 w 145" name="T86"/>
                <a:gd fmla="*/ 17 h 141" name="T87"/>
                <a:gd fmla="*/ 15 w 145" name="T88"/>
                <a:gd fmla="*/ 17 h 141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41" w="145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7916448" y="2870032"/>
            <a:ext cx="2268161" cy="0"/>
            <a:chOff x="6392447" y="2984104"/>
            <a:chExt cx="2268161" cy="0"/>
          </a:xfrm>
        </p:grpSpPr>
        <p:cxnSp>
          <p:nvCxnSpPr>
            <p:cNvPr id="39" name="直接连接符 3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Oval 79"/>
          <p:cNvSpPr>
            <a:spLocks noChangeArrowheads="1"/>
          </p:cNvSpPr>
          <p:nvPr/>
        </p:nvSpPr>
        <p:spPr bwMode="auto">
          <a:xfrm>
            <a:off x="7527101" y="671020"/>
            <a:ext cx="432000" cy="432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8" name="Oval 76"/>
          <p:cNvSpPr>
            <a:spLocks noChangeArrowheads="1"/>
          </p:cNvSpPr>
          <p:nvPr/>
        </p:nvSpPr>
        <p:spPr bwMode="auto">
          <a:xfrm>
            <a:off x="5336559" y="3027133"/>
            <a:ext cx="252000" cy="25200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9978833" y="3353585"/>
            <a:ext cx="216000" cy="21600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9586759" y="2709596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1" name="Oval 79"/>
          <p:cNvSpPr>
            <a:spLocks noChangeArrowheads="1"/>
          </p:cNvSpPr>
          <p:nvPr/>
        </p:nvSpPr>
        <p:spPr bwMode="auto">
          <a:xfrm>
            <a:off x="13333633" y="1316728"/>
            <a:ext cx="108000" cy="108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13436116" y="566796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3" name="Oval 79"/>
          <p:cNvSpPr>
            <a:spLocks noChangeArrowheads="1"/>
          </p:cNvSpPr>
          <p:nvPr/>
        </p:nvSpPr>
        <p:spPr bwMode="auto">
          <a:xfrm>
            <a:off x="10473044" y="600635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grpSp>
        <p:nvGrpSpPr>
          <p:cNvPr id="85" name="组合 84"/>
          <p:cNvGrpSpPr/>
          <p:nvPr/>
        </p:nvGrpSpPr>
        <p:grpSpPr>
          <a:xfrm>
            <a:off x="8341426" y="5389534"/>
            <a:ext cx="2558201" cy="434625"/>
            <a:chOff x="8481001" y="4908105"/>
            <a:chExt cx="2558201" cy="434625"/>
          </a:xfrm>
        </p:grpSpPr>
        <p:cxnSp>
          <p:nvCxnSpPr>
            <p:cNvPr id="86" name="直接连接符 85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t="35273"/>
          <a:stretch>
            <a:fillRect/>
          </a:stretch>
        </p:blipFill>
        <p:spPr bwMode="auto">
          <a:xfrm>
            <a:off x="-30043" y="6085201"/>
            <a:ext cx="12222044" cy="82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2" name="组合 161"/>
          <p:cNvGrpSpPr/>
          <p:nvPr/>
        </p:nvGrpSpPr>
        <p:grpSpPr>
          <a:xfrm flipH="1">
            <a:off x="1813822" y="2519661"/>
            <a:ext cx="1619251" cy="1779587"/>
            <a:chOff x="2195512" y="6935788"/>
            <a:chExt cx="1619251" cy="1779587"/>
          </a:xfrm>
        </p:grpSpPr>
        <p:sp>
          <p:nvSpPr>
            <p:cNvPr id="163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4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gdLst>
                <a:gd fmla="*/ 1407 w 1459" name="T0"/>
                <a:gd fmla="*/ 26 h 508" name="T1"/>
                <a:gd fmla="*/ 1394 w 1459" name="T2"/>
                <a:gd fmla="*/ 110 h 508" name="T3"/>
                <a:gd fmla="*/ 1312 w 1459" name="T4"/>
                <a:gd fmla="*/ 244 h 508" name="T5"/>
                <a:gd fmla="*/ 1070 w 1459" name="T6"/>
                <a:gd fmla="*/ 397 h 508" name="T7"/>
                <a:gd fmla="*/ 729 w 1459" name="T8"/>
                <a:gd fmla="*/ 456 h 508" name="T9"/>
                <a:gd fmla="*/ 462 w 1459" name="T10"/>
                <a:gd fmla="*/ 421 h 508" name="T11"/>
                <a:gd fmla="*/ 164 w 1459" name="T12"/>
                <a:gd fmla="*/ 262 h 508" name="T13"/>
                <a:gd fmla="*/ 81 w 1459" name="T14"/>
                <a:gd fmla="*/ 150 h 508" name="T15"/>
                <a:gd fmla="*/ 52 w 1459" name="T16"/>
                <a:gd fmla="*/ 26 h 508" name="T17"/>
                <a:gd fmla="*/ 26 w 1459" name="T18"/>
                <a:gd fmla="*/ 0 h 508" name="T19"/>
                <a:gd fmla="*/ 0 w 1459" name="T20"/>
                <a:gd fmla="*/ 26 h 508" name="T21"/>
                <a:gd fmla="*/ 15 w 1459" name="T22"/>
                <a:gd fmla="*/ 125 h 508" name="T23"/>
                <a:gd fmla="*/ 109 w 1459" name="T24"/>
                <a:gd fmla="*/ 280 h 508" name="T25"/>
                <a:gd fmla="*/ 370 w 1459" name="T26"/>
                <a:gd fmla="*/ 446 h 508" name="T27"/>
                <a:gd fmla="*/ 729 w 1459" name="T28"/>
                <a:gd fmla="*/ 508 h 508" name="T29"/>
                <a:gd fmla="*/ 1010 w 1459" name="T30"/>
                <a:gd fmla="*/ 471 h 508" name="T31"/>
                <a:gd fmla="*/ 1331 w 1459" name="T32"/>
                <a:gd fmla="*/ 299 h 508" name="T33"/>
                <a:gd fmla="*/ 1425 w 1459" name="T34"/>
                <a:gd fmla="*/ 172 h 508" name="T35"/>
                <a:gd fmla="*/ 1459 w 1459" name="T36"/>
                <a:gd fmla="*/ 26 h 508" name="T37"/>
                <a:gd fmla="*/ 1433 w 1459" name="T38"/>
                <a:gd fmla="*/ 0 h 508" name="T39"/>
                <a:gd fmla="*/ 1407 w 1459" name="T40"/>
                <a:gd fmla="*/ 26 h 50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08" w="1459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5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6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gdLst>
                <a:gd fmla="*/ 0 w 450" name="T0"/>
                <a:gd fmla="*/ 142 h 142" name="T1"/>
                <a:gd fmla="*/ 211 w 450" name="T2"/>
                <a:gd fmla="*/ 2 h 142" name="T3"/>
                <a:gd fmla="*/ 450 w 450" name="T4"/>
                <a:gd fmla="*/ 142 h 142" name="T5"/>
                <a:gd fmla="*/ 0 w 450" name="T6"/>
                <a:gd fmla="*/ 142 h 14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2" w="450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7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gdLst>
                <a:gd fmla="*/ 0 w 306" name="T0"/>
                <a:gd fmla="*/ 0 h 97" name="T1"/>
                <a:gd fmla="*/ 143 w 306" name="T2"/>
                <a:gd fmla="*/ 96 h 97" name="T3"/>
                <a:gd fmla="*/ 306 w 306" name="T4"/>
                <a:gd fmla="*/ 0 h 97" name="T5"/>
                <a:gd fmla="*/ 0 w 306" name="T6"/>
                <a:gd fmla="*/ 0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306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8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9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0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gdLst>
                <a:gd fmla="*/ 260 w 289" name="T0"/>
                <a:gd fmla="*/ 220 h 492" name="T1"/>
                <a:gd fmla="*/ 196 w 289" name="T2"/>
                <a:gd fmla="*/ 478 h 492" name="T3"/>
                <a:gd fmla="*/ 29 w 289" name="T4"/>
                <a:gd fmla="*/ 272 h 492" name="T5"/>
                <a:gd fmla="*/ 93 w 289" name="T6"/>
                <a:gd fmla="*/ 14 h 492" name="T7"/>
                <a:gd fmla="*/ 260 w 289" name="T8"/>
                <a:gd fmla="*/ 220 h 4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2" w="289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1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gdLst>
                <a:gd fmla="*/ 61 w 1023" name="T0"/>
                <a:gd fmla="*/ 511 h 541" name="T1"/>
                <a:gd fmla="*/ 97 w 1023" name="T2"/>
                <a:gd fmla="*/ 336 h 541" name="T3"/>
                <a:gd fmla="*/ 260 w 1023" name="T4"/>
                <a:gd fmla="*/ 138 h 541" name="T5"/>
                <a:gd fmla="*/ 512 w 1023" name="T6"/>
                <a:gd fmla="*/ 61 h 541" name="T7"/>
                <a:gd fmla="*/ 687 w 1023" name="T8"/>
                <a:gd fmla="*/ 96 h 541" name="T9"/>
                <a:gd fmla="*/ 885 w 1023" name="T10"/>
                <a:gd fmla="*/ 259 h 541" name="T11"/>
                <a:gd fmla="*/ 962 w 1023" name="T12"/>
                <a:gd fmla="*/ 511 h 541" name="T13"/>
                <a:gd fmla="*/ 992 w 1023" name="T14"/>
                <a:gd fmla="*/ 541 h 541" name="T15"/>
                <a:gd fmla="*/ 1023 w 1023" name="T16"/>
                <a:gd fmla="*/ 511 h 541" name="T17"/>
                <a:gd fmla="*/ 983 w 1023" name="T18"/>
                <a:gd fmla="*/ 312 h 541" name="T19"/>
                <a:gd fmla="*/ 797 w 1023" name="T20"/>
                <a:gd fmla="*/ 87 h 541" name="T21"/>
                <a:gd fmla="*/ 512 w 1023" name="T22"/>
                <a:gd fmla="*/ 0 h 541" name="T23"/>
                <a:gd fmla="*/ 313 w 1023" name="T24"/>
                <a:gd fmla="*/ 40 h 541" name="T25"/>
                <a:gd fmla="*/ 88 w 1023" name="T26"/>
                <a:gd fmla="*/ 225 h 541" name="T27"/>
                <a:gd fmla="*/ 0 w 1023" name="T28"/>
                <a:gd fmla="*/ 511 h 541" name="T29"/>
                <a:gd fmla="*/ 31 w 1023" name="T30"/>
                <a:gd fmla="*/ 541 h 541" name="T31"/>
                <a:gd fmla="*/ 61 w 1023" name="T32"/>
                <a:gd fmla="*/ 511 h 54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1" w="1023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2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gdLst>
                <a:gd fmla="*/ 128 w 221" name="T0"/>
                <a:gd fmla="*/ 30 h 437" name="T1"/>
                <a:gd fmla="*/ 128 w 221" name="T2"/>
                <a:gd fmla="*/ 43 h 437" name="T3"/>
                <a:gd fmla="*/ 132 w 221" name="T4"/>
                <a:gd fmla="*/ 138 h 437" name="T5"/>
                <a:gd fmla="*/ 159 w 221" name="T6"/>
                <a:gd fmla="*/ 282 h 437" name="T7"/>
                <a:gd fmla="*/ 188 w 221" name="T8"/>
                <a:gd fmla="*/ 274 h 437" name="T9"/>
                <a:gd fmla="*/ 167 w 221" name="T10"/>
                <a:gd fmla="*/ 252 h 437" name="T11"/>
                <a:gd fmla="*/ 51 w 221" name="T12"/>
                <a:gd fmla="*/ 355 h 437" name="T13"/>
                <a:gd fmla="*/ 27 w 221" name="T14"/>
                <a:gd fmla="*/ 372 h 437" name="T15"/>
                <a:gd fmla="*/ 22 w 221" name="T16"/>
                <a:gd fmla="*/ 374 h 437" name="T17"/>
                <a:gd fmla="*/ 22 w 221" name="T18"/>
                <a:gd fmla="*/ 375 h 437" name="T19"/>
                <a:gd fmla="*/ 29 w 221" name="T20"/>
                <a:gd fmla="*/ 389 h 437" name="T21"/>
                <a:gd fmla="*/ 22 w 221" name="T22"/>
                <a:gd fmla="*/ 374 h 437" name="T23"/>
                <a:gd fmla="*/ 22 w 221" name="T24"/>
                <a:gd fmla="*/ 375 h 437" name="T25"/>
                <a:gd fmla="*/ 29 w 221" name="T26"/>
                <a:gd fmla="*/ 389 h 437" name="T27"/>
                <a:gd fmla="*/ 22 w 221" name="T28"/>
                <a:gd fmla="*/ 374 h 437" name="T29"/>
                <a:gd fmla="*/ 6 w 221" name="T30"/>
                <a:gd fmla="*/ 414 h 437" name="T31"/>
                <a:gd fmla="*/ 46 w 221" name="T32"/>
                <a:gd fmla="*/ 430 h 437" name="T33"/>
                <a:gd fmla="*/ 87 w 221" name="T34"/>
                <a:gd fmla="*/ 404 h 437" name="T35"/>
                <a:gd fmla="*/ 210 w 221" name="T36"/>
                <a:gd fmla="*/ 295 h 437" name="T37"/>
                <a:gd fmla="*/ 217 w 221" name="T38"/>
                <a:gd fmla="*/ 265 h 437" name="T39"/>
                <a:gd fmla="*/ 193 w 221" name="T40"/>
                <a:gd fmla="*/ 132 h 437" name="T41"/>
                <a:gd fmla="*/ 188 w 221" name="T42"/>
                <a:gd fmla="*/ 43 h 437" name="T43"/>
                <a:gd fmla="*/ 188 w 221" name="T44"/>
                <a:gd fmla="*/ 34 h 437" name="T45"/>
                <a:gd fmla="*/ 188 w 221" name="T46"/>
                <a:gd fmla="*/ 32 h 437" name="T47"/>
                <a:gd fmla="*/ 188 w 221" name="T48"/>
                <a:gd fmla="*/ 32 h 437" name="T49"/>
                <a:gd fmla="*/ 188 w 221" name="T50"/>
                <a:gd fmla="*/ 32 h 437" name="T51"/>
                <a:gd fmla="*/ 186 w 221" name="T52"/>
                <a:gd fmla="*/ 32 h 437" name="T53"/>
                <a:gd fmla="*/ 188 w 221" name="T54"/>
                <a:gd fmla="*/ 32 h 437" name="T55"/>
                <a:gd fmla="*/ 188 w 221" name="T56"/>
                <a:gd fmla="*/ 32 h 437" name="T57"/>
                <a:gd fmla="*/ 186 w 221" name="T58"/>
                <a:gd fmla="*/ 32 h 437" name="T59"/>
                <a:gd fmla="*/ 188 w 221" name="T60"/>
                <a:gd fmla="*/ 32 h 437" name="T61"/>
                <a:gd fmla="*/ 159 w 221" name="T62"/>
                <a:gd fmla="*/ 0 h 437" name="T63"/>
                <a:gd fmla="*/ 128 w 221" name="T64"/>
                <a:gd fmla="*/ 30 h 43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437" w="221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3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gdLst>
                <a:gd fmla="*/ 255 w 274" name="T0"/>
                <a:gd fmla="*/ 262 h 489" name="T1"/>
                <a:gd fmla="*/ 102 w 274" name="T2"/>
                <a:gd fmla="*/ 479 h 489" name="T3"/>
                <a:gd fmla="*/ 20 w 274" name="T4"/>
                <a:gd fmla="*/ 227 h 489" name="T5"/>
                <a:gd fmla="*/ 173 w 274" name="T6"/>
                <a:gd fmla="*/ 10 h 489" name="T7"/>
                <a:gd fmla="*/ 255 w 274" name="T8"/>
                <a:gd fmla="*/ 262 h 4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89" w="274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4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gdLst>
                <a:gd fmla="*/ 120 w 219" name="T0"/>
                <a:gd fmla="*/ 470 h 530" name="T1"/>
                <a:gd fmla="*/ 110 w 219" name="T2"/>
                <a:gd fmla="*/ 467 h 530" name="T3"/>
                <a:gd fmla="*/ 92 w 219" name="T4"/>
                <a:gd fmla="*/ 450 h 530" name="T5"/>
                <a:gd fmla="*/ 68 w 219" name="T6"/>
                <a:gd fmla="*/ 396 h 530" name="T7"/>
                <a:gd fmla="*/ 58 w 219" name="T8"/>
                <a:gd fmla="*/ 316 h 530" name="T9"/>
                <a:gd fmla="*/ 63 w 219" name="T10"/>
                <a:gd fmla="*/ 251 h 530" name="T11"/>
                <a:gd fmla="*/ 84 w 219" name="T12"/>
                <a:gd fmla="*/ 170 h 530" name="T13"/>
                <a:gd fmla="*/ 106 w 219" name="T14"/>
                <a:gd fmla="*/ 121 h 530" name="T15"/>
                <a:gd fmla="*/ 145 w 219" name="T16"/>
                <a:gd fmla="*/ 73 h 530" name="T17"/>
                <a:gd fmla="*/ 163 w 219" name="T18"/>
                <a:gd fmla="*/ 61 h 530" name="T19"/>
                <a:gd fmla="*/ 178 w 219" name="T20"/>
                <a:gd fmla="*/ 58 h 530" name="T21"/>
                <a:gd fmla="*/ 183 w 219" name="T22"/>
                <a:gd fmla="*/ 59 h 530" name="T23"/>
                <a:gd fmla="*/ 217 w 219" name="T24"/>
                <a:gd fmla="*/ 34 h 530" name="T25"/>
                <a:gd fmla="*/ 192 w 219" name="T26"/>
                <a:gd fmla="*/ 1 h 530" name="T27"/>
                <a:gd fmla="*/ 178 w 219" name="T28"/>
                <a:gd fmla="*/ 0 h 530" name="T29"/>
                <a:gd fmla="*/ 145 w 219" name="T30"/>
                <a:gd fmla="*/ 6 h 530" name="T31"/>
                <a:gd fmla="*/ 95 w 219" name="T32"/>
                <a:gd fmla="*/ 39 h 530" name="T33"/>
                <a:gd fmla="*/ 39 w 219" name="T34"/>
                <a:gd fmla="*/ 125 h 530" name="T35"/>
                <a:gd fmla="*/ 5 w 219" name="T36"/>
                <a:gd fmla="*/ 242 h 530" name="T37"/>
                <a:gd fmla="*/ 0 w 219" name="T38"/>
                <a:gd fmla="*/ 316 h 530" name="T39"/>
                <a:gd fmla="*/ 6 w 219" name="T40"/>
                <a:gd fmla="*/ 390 h 530" name="T41"/>
                <a:gd fmla="*/ 20 w 219" name="T42"/>
                <a:gd fmla="*/ 439 h 530" name="T43"/>
                <a:gd fmla="*/ 55 w 219" name="T44"/>
                <a:gd fmla="*/ 497 h 530" name="T45"/>
                <a:gd fmla="*/ 81 w 219" name="T46"/>
                <a:gd fmla="*/ 517 h 530" name="T47"/>
                <a:gd fmla="*/ 112 w 219" name="T48"/>
                <a:gd fmla="*/ 528 h 530" name="T49"/>
                <a:gd fmla="*/ 145 w 219" name="T50"/>
                <a:gd fmla="*/ 503 h 530" name="T51"/>
                <a:gd fmla="*/ 120 w 219" name="T52"/>
                <a:gd fmla="*/ 470 h 530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30" w="219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5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gdLst>
                <a:gd fmla="*/ 32 w 195" name="T0"/>
                <a:gd fmla="*/ 59 h 534" name="T1"/>
                <a:gd fmla="*/ 34 w 195" name="T2"/>
                <a:gd fmla="*/ 59 h 534" name="T3"/>
                <a:gd fmla="*/ 47 w 195" name="T4"/>
                <a:gd fmla="*/ 61 h 534" name="T5"/>
                <a:gd fmla="*/ 60 w 195" name="T6"/>
                <a:gd fmla="*/ 69 h 534" name="T7"/>
                <a:gd fmla="*/ 85 w 195" name="T8"/>
                <a:gd fmla="*/ 96 h 534" name="T9"/>
                <a:gd fmla="*/ 118 w 195" name="T10"/>
                <a:gd fmla="*/ 165 h 534" name="T11"/>
                <a:gd fmla="*/ 135 w 195" name="T12"/>
                <a:gd fmla="*/ 260 h 534" name="T13"/>
                <a:gd fmla="*/ 136 w 195" name="T14"/>
                <a:gd fmla="*/ 291 h 534" name="T15"/>
                <a:gd fmla="*/ 129 w 195" name="T16"/>
                <a:gd fmla="*/ 366 h 534" name="T17"/>
                <a:gd fmla="*/ 116 w 195" name="T18"/>
                <a:gd fmla="*/ 413 h 534" name="T19"/>
                <a:gd fmla="*/ 87 w 195" name="T20"/>
                <a:gd fmla="*/ 460 h 534" name="T21"/>
                <a:gd fmla="*/ 73 w 195" name="T22"/>
                <a:gd fmla="*/ 470 h 534" name="T23"/>
                <a:gd fmla="*/ 60 w 195" name="T24"/>
                <a:gd fmla="*/ 474 h 534" name="T25"/>
                <a:gd fmla="*/ 33 w 195" name="T26"/>
                <a:gd fmla="*/ 505 h 534" name="T27"/>
                <a:gd fmla="*/ 64 w 195" name="T28"/>
                <a:gd fmla="*/ 533 h 534" name="T29"/>
                <a:gd fmla="*/ 96 w 195" name="T30"/>
                <a:gd fmla="*/ 524 h 534" name="T31"/>
                <a:gd fmla="*/ 120 w 195" name="T32"/>
                <a:gd fmla="*/ 509 h 534" name="T33"/>
                <a:gd fmla="*/ 153 w 195" name="T34"/>
                <a:gd fmla="*/ 470 h 534" name="T35"/>
                <a:gd fmla="*/ 184 w 195" name="T36"/>
                <a:gd fmla="*/ 390 h 534" name="T37"/>
                <a:gd fmla="*/ 195 w 195" name="T38"/>
                <a:gd fmla="*/ 291 h 534" name="T39"/>
                <a:gd fmla="*/ 194 w 195" name="T40"/>
                <a:gd fmla="*/ 256 h 534" name="T41"/>
                <a:gd fmla="*/ 178 w 195" name="T42"/>
                <a:gd fmla="*/ 161 h 534" name="T43"/>
                <a:gd fmla="*/ 155 w 195" name="T44"/>
                <a:gd fmla="*/ 99 h 534" name="T45"/>
                <a:gd fmla="*/ 105 w 195" name="T46"/>
                <a:gd fmla="*/ 30 h 534" name="T47"/>
                <a:gd fmla="*/ 72 w 195" name="T48"/>
                <a:gd fmla="*/ 8 h 534" name="T49"/>
                <a:gd fmla="*/ 34 w 195" name="T50"/>
                <a:gd fmla="*/ 0 h 534" name="T51"/>
                <a:gd fmla="*/ 28 w 195" name="T52"/>
                <a:gd fmla="*/ 0 h 534" name="T53"/>
                <a:gd fmla="*/ 1 w 195" name="T54"/>
                <a:gd fmla="*/ 32 h 534" name="T55"/>
                <a:gd fmla="*/ 32 w 195" name="T56"/>
                <a:gd fmla="*/ 59 h 53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34" w="195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6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gdLst>
                <a:gd fmla="*/ 1 w 61" name="T0"/>
                <a:gd fmla="*/ 92 h 238" name="T1"/>
                <a:gd fmla="*/ 0 w 61" name="T2"/>
                <a:gd fmla="*/ 204 h 238" name="T3"/>
                <a:gd fmla="*/ 0 w 61" name="T4"/>
                <a:gd fmla="*/ 212 h 238" name="T5"/>
                <a:gd fmla="*/ 1 w 61" name="T6"/>
                <a:gd fmla="*/ 215 h 238" name="T7"/>
                <a:gd fmla="*/ 2 w 61" name="T8"/>
                <a:gd fmla="*/ 219 h 238" name="T9"/>
                <a:gd fmla="*/ 5 w 61" name="T10"/>
                <a:gd fmla="*/ 225 h 238" name="T11"/>
                <a:gd fmla="*/ 19 w 61" name="T12"/>
                <a:gd fmla="*/ 237 h 238" name="T13"/>
                <a:gd fmla="*/ 40 w 61" name="T14"/>
                <a:gd fmla="*/ 236 h 238" name="T15"/>
                <a:gd fmla="*/ 54 w 61" name="T16"/>
                <a:gd fmla="*/ 226 h 238" name="T17"/>
                <a:gd fmla="*/ 58 w 61" name="T18"/>
                <a:gd fmla="*/ 216 h 238" name="T19"/>
                <a:gd fmla="*/ 35 w 61" name="T20"/>
                <a:gd fmla="*/ 180 h 238" name="T21"/>
                <a:gd fmla="*/ 28 w 61" name="T22"/>
                <a:gd fmla="*/ 209 h 238" name="T23"/>
                <a:gd fmla="*/ 1 w 61" name="T24"/>
                <a:gd fmla="*/ 204 h 238" name="T25"/>
                <a:gd fmla="*/ 1 w 61" name="T26"/>
                <a:gd fmla="*/ 203 h 238" name="T27"/>
                <a:gd fmla="*/ 1 w 61" name="T28"/>
                <a:gd fmla="*/ 201 h 238" name="T29"/>
                <a:gd fmla="*/ 29 w 61" name="T30"/>
                <a:gd fmla="*/ 209 h 238" name="T31"/>
                <a:gd fmla="*/ 29 w 61" name="T32"/>
                <a:gd fmla="*/ 209 h 238" name="T33"/>
                <a:gd fmla="*/ 1 w 61" name="T34"/>
                <a:gd fmla="*/ 201 h 238" name="T35"/>
                <a:gd fmla="*/ 2 w 61" name="T36"/>
                <a:gd fmla="*/ 199 h 238" name="T37"/>
                <a:gd fmla="*/ 3 w 61" name="T38"/>
                <a:gd fmla="*/ 196 h 238" name="T39"/>
                <a:gd fmla="*/ 29 w 61" name="T40"/>
                <a:gd fmla="*/ 209 h 238" name="T41"/>
                <a:gd fmla="*/ 29 w 61" name="T42"/>
                <a:gd fmla="*/ 209 h 238" name="T43"/>
                <a:gd fmla="*/ 3 w 61" name="T44"/>
                <a:gd fmla="*/ 196 h 238" name="T45"/>
                <a:gd fmla="*/ 5 w 61" name="T46"/>
                <a:gd fmla="*/ 193 h 238" name="T47"/>
                <a:gd fmla="*/ 12 w 61" name="T48"/>
                <a:gd fmla="*/ 186 h 238" name="T49"/>
                <a:gd fmla="*/ 30 w 61" name="T50"/>
                <a:gd fmla="*/ 209 h 238" name="T51"/>
                <a:gd fmla="*/ 30 w 61" name="T52"/>
                <a:gd fmla="*/ 209 h 238" name="T53"/>
                <a:gd fmla="*/ 12 w 61" name="T54"/>
                <a:gd fmla="*/ 186 h 238" name="T55"/>
                <a:gd fmla="*/ 19 w 61" name="T56"/>
                <a:gd fmla="*/ 182 h 238" name="T57"/>
                <a:gd fmla="*/ 30 w 61" name="T58"/>
                <a:gd fmla="*/ 180 h 238" name="T59"/>
                <a:gd fmla="*/ 30 w 61" name="T60"/>
                <a:gd fmla="*/ 209 h 238" name="T61"/>
                <a:gd fmla="*/ 30 w 61" name="T62"/>
                <a:gd fmla="*/ 209 h 238" name="T63"/>
                <a:gd fmla="*/ 30 w 61" name="T64"/>
                <a:gd fmla="*/ 180 h 238" name="T65"/>
                <a:gd fmla="*/ 37 w 61" name="T66"/>
                <a:gd fmla="*/ 181 h 238" name="T67"/>
                <a:gd fmla="*/ 48 w 61" name="T68"/>
                <a:gd fmla="*/ 186 h 238" name="T69"/>
                <a:gd fmla="*/ 30 w 61" name="T70"/>
                <a:gd fmla="*/ 209 h 238" name="T71"/>
                <a:gd fmla="*/ 30 w 61" name="T72"/>
                <a:gd fmla="*/ 209 h 238" name="T73"/>
                <a:gd fmla="*/ 48 w 61" name="T74"/>
                <a:gd fmla="*/ 186 h 238" name="T75"/>
                <a:gd fmla="*/ 53 w 61" name="T76"/>
                <a:gd fmla="*/ 192 h 238" name="T77"/>
                <a:gd fmla="*/ 57 w 61" name="T78"/>
                <a:gd fmla="*/ 198 h 238" name="T79"/>
                <a:gd fmla="*/ 30 w 61" name="T80"/>
                <a:gd fmla="*/ 209 h 238" name="T81"/>
                <a:gd fmla="*/ 30 w 61" name="T82"/>
                <a:gd fmla="*/ 209 h 238" name="T83"/>
                <a:gd fmla="*/ 57 w 61" name="T84"/>
                <a:gd fmla="*/ 198 h 238" name="T85"/>
                <a:gd fmla="*/ 58 w 61" name="T86"/>
                <a:gd fmla="*/ 201 h 238" name="T87"/>
                <a:gd fmla="*/ 58 w 61" name="T88"/>
                <a:gd fmla="*/ 204 h 238" name="T89"/>
                <a:gd fmla="*/ 30 w 61" name="T90"/>
                <a:gd fmla="*/ 209 h 238" name="T91"/>
                <a:gd fmla="*/ 33 w 61" name="T92"/>
                <a:gd fmla="*/ 208 h 238" name="T93"/>
                <a:gd fmla="*/ 58 w 61" name="T94"/>
                <a:gd fmla="*/ 204 h 238" name="T95"/>
                <a:gd fmla="*/ 59 w 61" name="T96"/>
                <a:gd fmla="*/ 206 h 238" name="T97"/>
                <a:gd fmla="*/ 59 w 61" name="T98"/>
                <a:gd fmla="*/ 207 h 238" name="T99"/>
                <a:gd fmla="*/ 42 w 61" name="T100"/>
                <a:gd fmla="*/ 208 h 238" name="T101"/>
                <a:gd fmla="*/ 58 w 61" name="T102"/>
                <a:gd fmla="*/ 207 h 238" name="T103"/>
                <a:gd fmla="*/ 59 w 61" name="T104"/>
                <a:gd fmla="*/ 207 h 238" name="T105"/>
                <a:gd fmla="*/ 59 w 61" name="T106"/>
                <a:gd fmla="*/ 207 h 238" name="T107"/>
                <a:gd fmla="*/ 59 w 61" name="T108"/>
                <a:gd fmla="*/ 190 h 238" name="T109"/>
                <a:gd fmla="*/ 60 w 61" name="T110"/>
                <a:gd fmla="*/ 49 h 238" name="T111"/>
                <a:gd fmla="*/ 31 w 61" name="T112"/>
                <a:gd fmla="*/ 1 h 23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238" w="61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7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gdLst>
                <a:gd fmla="*/ 34 w 107" name="T0"/>
                <a:gd fmla="*/ 75 h 103" name="T1"/>
                <a:gd fmla="*/ 56 w 107" name="T2"/>
                <a:gd fmla="*/ 95 h 103" name="T3"/>
                <a:gd fmla="*/ 62 w 107" name="T4"/>
                <a:gd fmla="*/ 99 h 103" name="T5"/>
                <a:gd fmla="*/ 69 w 107" name="T6"/>
                <a:gd fmla="*/ 102 h 103" name="T7"/>
                <a:gd fmla="*/ 87 w 107" name="T8"/>
                <a:gd fmla="*/ 102 h 103" name="T9"/>
                <a:gd fmla="*/ 101 w 107" name="T10"/>
                <a:gd fmla="*/ 91 h 103" name="T11"/>
                <a:gd fmla="*/ 107 w 107" name="T12"/>
                <a:gd fmla="*/ 74 h 103" name="T13"/>
                <a:gd fmla="*/ 105 w 107" name="T14"/>
                <a:gd fmla="*/ 63 h 103" name="T15"/>
                <a:gd fmla="*/ 50 w 107" name="T16"/>
                <a:gd fmla="*/ 85 h 103" name="T17"/>
                <a:gd fmla="*/ 49 w 107" name="T18"/>
                <a:gd fmla="*/ 81 h 103" name="T19"/>
                <a:gd fmla="*/ 77 w 107" name="T20"/>
                <a:gd fmla="*/ 74 h 103" name="T21"/>
                <a:gd fmla="*/ 77 w 107" name="T22"/>
                <a:gd fmla="*/ 74 h 103" name="T23"/>
                <a:gd fmla="*/ 49 w 107" name="T24"/>
                <a:gd fmla="*/ 81 h 103" name="T25"/>
                <a:gd fmla="*/ 48 w 107" name="T26"/>
                <a:gd fmla="*/ 74 h 103" name="T27"/>
                <a:gd fmla="*/ 50 w 107" name="T28"/>
                <a:gd fmla="*/ 65 h 103" name="T29"/>
                <a:gd fmla="*/ 77 w 107" name="T30"/>
                <a:gd fmla="*/ 74 h 103" name="T31"/>
                <a:gd fmla="*/ 77 w 107" name="T32"/>
                <a:gd fmla="*/ 74 h 103" name="T33"/>
                <a:gd fmla="*/ 50 w 107" name="T34"/>
                <a:gd fmla="*/ 65 h 103" name="T35"/>
                <a:gd fmla="*/ 54 w 107" name="T36"/>
                <a:gd fmla="*/ 56 h 103" name="T37"/>
                <a:gd fmla="*/ 60 w 107" name="T38"/>
                <a:gd fmla="*/ 50 h 103" name="T39"/>
                <a:gd fmla="*/ 77 w 107" name="T40"/>
                <a:gd fmla="*/ 74 h 103" name="T41"/>
                <a:gd fmla="*/ 77 w 107" name="T42"/>
                <a:gd fmla="*/ 74 h 103" name="T43"/>
                <a:gd fmla="*/ 60 w 107" name="T44"/>
                <a:gd fmla="*/ 50 h 103" name="T45"/>
                <a:gd fmla="*/ 70 w 107" name="T46"/>
                <a:gd fmla="*/ 46 h 103" name="T47"/>
                <a:gd fmla="*/ 77 w 107" name="T48"/>
                <a:gd fmla="*/ 45 h 103" name="T49"/>
                <a:gd fmla="*/ 77 w 107" name="T50"/>
                <a:gd fmla="*/ 74 h 103" name="T51"/>
                <a:gd fmla="*/ 77 w 107" name="T52"/>
                <a:gd fmla="*/ 74 h 103" name="T53"/>
                <a:gd fmla="*/ 77 w 107" name="T54"/>
                <a:gd fmla="*/ 45 h 103" name="T55"/>
                <a:gd fmla="*/ 86 w 107" name="T56"/>
                <a:gd fmla="*/ 46 h 103" name="T57"/>
                <a:gd fmla="*/ 89 w 107" name="T58"/>
                <a:gd fmla="*/ 47 h 103" name="T59"/>
                <a:gd fmla="*/ 77 w 107" name="T60"/>
                <a:gd fmla="*/ 74 h 103" name="T61"/>
                <a:gd fmla="*/ 78 w 107" name="T62"/>
                <a:gd fmla="*/ 73 h 103" name="T63"/>
                <a:gd fmla="*/ 89 w 107" name="T64"/>
                <a:gd fmla="*/ 47 h 103" name="T65"/>
                <a:gd fmla="*/ 92 w 107" name="T66"/>
                <a:gd fmla="*/ 49 h 103" name="T67"/>
                <a:gd fmla="*/ 94 w 107" name="T68"/>
                <a:gd fmla="*/ 50 h 103" name="T69"/>
                <a:gd fmla="*/ 80 w 107" name="T70"/>
                <a:gd fmla="*/ 69 h 103" name="T71"/>
                <a:gd fmla="*/ 87 w 107" name="T72"/>
                <a:gd fmla="*/ 60 h 103" name="T73"/>
                <a:gd fmla="*/ 94 w 107" name="T74"/>
                <a:gd fmla="*/ 50 h 103" name="T75"/>
                <a:gd fmla="*/ 94 w 107" name="T76"/>
                <a:gd fmla="*/ 50 h 103" name="T77"/>
                <a:gd fmla="*/ 94 w 107" name="T78"/>
                <a:gd fmla="*/ 50 h 103" name="T79"/>
                <a:gd fmla="*/ 92 w 107" name="T80"/>
                <a:gd fmla="*/ 53 h 103" name="T81"/>
                <a:gd fmla="*/ 94 w 107" name="T82"/>
                <a:gd fmla="*/ 50 h 103" name="T83"/>
                <a:gd fmla="*/ 67 w 107" name="T84"/>
                <a:gd fmla="*/ 25 h 103" name="T85"/>
                <a:gd fmla="*/ 54 w 107" name="T86"/>
                <a:gd fmla="*/ 13 h 103" name="T87"/>
                <a:gd fmla="*/ 12 w 107" name="T88"/>
                <a:gd fmla="*/ 13 h 103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3" w="107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180" name="圆角矩形 179"/>
          <p:cNvSpPr/>
          <p:nvPr/>
        </p:nvSpPr>
        <p:spPr>
          <a:xfrm>
            <a:off x="1738746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0" name="组合 89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58" name="矩形 57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椭圆 60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椭圆 61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椭圆 62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椭圆 63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椭圆 64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椭圆 65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7" name="椭圆 66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椭圆 67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椭圆 68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椭圆 69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椭圆 70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椭圆 71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椭圆 72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4" name="椭圆 73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5" name="椭圆 74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6" name="椭圆 75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7" name="椭圆 76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8" name="椭圆 77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椭圆 78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0" name="椭圆 79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1" name="椭圆 80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2" name="椭圆 81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3" name="椭圆 82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椭圆 83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5" name="椭圆 84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9" name="弧形 88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fmla="val 17817630" name="adj1"/>
                <a:gd fmla="val 425019" name="adj2"/>
              </a:avLst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-30043" y="1890822"/>
            <a:ext cx="2268161" cy="0"/>
            <a:chOff x="6392447" y="2984104"/>
            <a:chExt cx="2268161" cy="0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-30043" y="1710802"/>
            <a:ext cx="2268161" cy="0"/>
            <a:chOff x="6392447" y="2984104"/>
            <a:chExt cx="2268161" cy="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椭圆 58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7" name="弧形 86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fmla="val 16935002" name="adj1"/>
              <a:gd fmla="val 1212178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8" name="弧形 87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fmla="val 16356375" name="adj1"/>
              <a:gd fmla="val 488864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5" name="弧形 9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fmla="val 17232496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弧形 96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fmla="val 17232496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8" name="弧形 127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fmla="val 18310950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9" name="弧形 128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fmla="val 16271283" name="adj1"/>
              <a:gd fmla="val 68353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0" name="弧形 129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fmla="val 17849259" name="adj1"/>
              <a:gd fmla="val 20725173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1" name="弧形 130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fmla="val 15998651" name="adj1"/>
              <a:gd fmla="val 472844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2" name="弧形 131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fmla="val 13190171" name="adj1"/>
              <a:gd fmla="val 661800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3" name="弧形 132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4" name="弧形 133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fmla="val 16673373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5" name="弧形 134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fmla="val 17234443" name="adj1"/>
              <a:gd fmla="val 1559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6" name="弧形 135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fmla="val 17232496" name="adj1"/>
              <a:gd fmla="val 2377425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37" name="组合 136"/>
          <p:cNvGrpSpPr/>
          <p:nvPr/>
        </p:nvGrpSpPr>
        <p:grpSpPr>
          <a:xfrm>
            <a:off x="-30043" y="2070842"/>
            <a:ext cx="2268161" cy="0"/>
            <a:chOff x="6392447" y="2984104"/>
            <a:chExt cx="2268161" cy="0"/>
          </a:xfrm>
        </p:grpSpPr>
        <p:cxnSp>
          <p:nvCxnSpPr>
            <p:cNvPr id="138" name="直接连接符 137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7" name="直接连接符 146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连接符 148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弧形 153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fmla="val 20512635" name="adj1"/>
              <a:gd fmla="val 339510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5" name="弧形 154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fmla="val 19290381" name="adj1"/>
              <a:gd fmla="val 3552659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6" name="弧形 155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fmla="val 21438428" name="adj1"/>
              <a:gd fmla="val 3890624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7" name="弧形 156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8" name="弧形 157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59" name="直接连接符 158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组合 185"/>
          <p:cNvGrpSpPr/>
          <p:nvPr/>
        </p:nvGrpSpPr>
        <p:grpSpPr>
          <a:xfrm flipH="1">
            <a:off x="1600984" y="3392787"/>
            <a:ext cx="2732835" cy="1558025"/>
            <a:chOff x="1669944" y="3633848"/>
            <a:chExt cx="2732835" cy="1558025"/>
          </a:xfrm>
        </p:grpSpPr>
        <p:sp>
          <p:nvSpPr>
            <p:cNvPr id="178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gdLst>
                <a:gd fmla="*/ 0 w 2732835" name="connsiteX0"/>
                <a:gd fmla="*/ 257801 h 1546776" name="connsiteY0"/>
                <a:gd fmla="*/ 257801 w 2732835" name="connsiteX1"/>
                <a:gd fmla="*/ 0 h 1546776" name="connsiteY1"/>
                <a:gd fmla="*/ 2475034 w 2732835" name="connsiteX2"/>
                <a:gd fmla="*/ 0 h 1546776" name="connsiteY2"/>
                <a:gd fmla="*/ 2732835 w 2732835" name="connsiteX3"/>
                <a:gd fmla="*/ 257801 h 1546776" name="connsiteY3"/>
                <a:gd fmla="*/ 2732835 w 2732835" name="connsiteX4"/>
                <a:gd fmla="*/ 1288975 h 1546776" name="connsiteY4"/>
                <a:gd fmla="*/ 2475034 w 2732835" name="connsiteX5"/>
                <a:gd fmla="*/ 1546776 h 1546776" name="connsiteY5"/>
                <a:gd fmla="*/ 257801 w 2732835" name="connsiteX6"/>
                <a:gd fmla="*/ 1546776 h 1546776" name="connsiteY6"/>
                <a:gd fmla="*/ 0 w 2732835" name="connsiteX7"/>
                <a:gd fmla="*/ 1288975 h 1546776" name="connsiteY7"/>
                <a:gd fmla="*/ 0 w 2732835" name="connsiteX8"/>
                <a:gd fmla="*/ 257801 h 1546776" name="connsiteY8"/>
                <a:gd fmla="*/ 0 w 2732835" name="connsiteX0-1"/>
                <a:gd fmla="*/ 257801 h 1546776" name="connsiteY0-2"/>
                <a:gd fmla="*/ 257801 w 2732835" name="connsiteX1-3"/>
                <a:gd fmla="*/ 0 h 1546776" name="connsiteY1-4"/>
                <a:gd fmla="*/ 562617 w 2732835" name="connsiteX2-5"/>
                <a:gd fmla="*/ 627 h 1546776" name="connsiteY2-6"/>
                <a:gd fmla="*/ 2475034 w 2732835" name="connsiteX3-7"/>
                <a:gd fmla="*/ 0 h 1546776" name="connsiteY3-8"/>
                <a:gd fmla="*/ 2732835 w 2732835" name="connsiteX4-9"/>
                <a:gd fmla="*/ 257801 h 1546776" name="connsiteY4-10"/>
                <a:gd fmla="*/ 2732835 w 2732835" name="connsiteX5-11"/>
                <a:gd fmla="*/ 1288975 h 1546776" name="connsiteY5-12"/>
                <a:gd fmla="*/ 2475034 w 2732835" name="connsiteX6-13"/>
                <a:gd fmla="*/ 1546776 h 1546776" name="connsiteY6-14"/>
                <a:gd fmla="*/ 257801 w 2732835" name="connsiteX7-15"/>
                <a:gd fmla="*/ 1546776 h 1546776" name="connsiteY7-16"/>
                <a:gd fmla="*/ 0 w 2732835" name="connsiteX8-17"/>
                <a:gd fmla="*/ 1288975 h 1546776" name="connsiteY8-18"/>
                <a:gd fmla="*/ 0 w 2732835" name="connsiteX9"/>
                <a:gd fmla="*/ 257801 h 1546776" name="connsiteY9"/>
                <a:gd fmla="*/ 0 w 2732835" name="connsiteX0-19"/>
                <a:gd fmla="*/ 269050 h 1558025" name="connsiteY0-20"/>
                <a:gd fmla="*/ 257801 w 2732835" name="connsiteX1-21"/>
                <a:gd fmla="*/ 11249 h 1558025" name="connsiteY1-22"/>
                <a:gd fmla="*/ 562617 w 2732835" name="connsiteX2-23"/>
                <a:gd fmla="*/ 11876 h 1558025" name="connsiteY2-24"/>
                <a:gd fmla="*/ 2118285 w 2732835" name="connsiteX3-25"/>
                <a:gd fmla="*/ 0 h 1558025" name="connsiteY3-26"/>
                <a:gd fmla="*/ 2475034 w 2732835" name="connsiteX4-27"/>
                <a:gd fmla="*/ 11249 h 1558025" name="connsiteY4-28"/>
                <a:gd fmla="*/ 2732835 w 2732835" name="connsiteX5-29"/>
                <a:gd fmla="*/ 269050 h 1558025" name="connsiteY5-30"/>
                <a:gd fmla="*/ 2732835 w 2732835" name="connsiteX6-31"/>
                <a:gd fmla="*/ 1300224 h 1558025" name="connsiteY6-32"/>
                <a:gd fmla="*/ 2475034 w 2732835" name="connsiteX7-33"/>
                <a:gd fmla="*/ 1558025 h 1558025" name="connsiteY7-34"/>
                <a:gd fmla="*/ 257801 w 2732835" name="connsiteX8-35"/>
                <a:gd fmla="*/ 1558025 h 1558025" name="connsiteY8-36"/>
                <a:gd fmla="*/ 0 w 2732835" name="connsiteX9-37"/>
                <a:gd fmla="*/ 1300224 h 1558025" name="connsiteY9-38"/>
                <a:gd fmla="*/ 0 w 2732835" name="connsiteX10"/>
                <a:gd fmla="*/ 269050 h 1558025" name="connsiteY10"/>
                <a:gd fmla="*/ 562617 w 2732835" name="connsiteX0-39"/>
                <a:gd fmla="*/ 11876 h 1558025" name="connsiteY0-40"/>
                <a:gd fmla="*/ 2118285 w 2732835" name="connsiteX1-41"/>
                <a:gd fmla="*/ 0 h 1558025" name="connsiteY1-42"/>
                <a:gd fmla="*/ 2475034 w 2732835" name="connsiteX2-43"/>
                <a:gd fmla="*/ 11249 h 1558025" name="connsiteY2-44"/>
                <a:gd fmla="*/ 2732835 w 2732835" name="connsiteX3-45"/>
                <a:gd fmla="*/ 269050 h 1558025" name="connsiteY3-46"/>
                <a:gd fmla="*/ 2732835 w 2732835" name="connsiteX4-47"/>
                <a:gd fmla="*/ 1300224 h 1558025" name="connsiteY4-48"/>
                <a:gd fmla="*/ 2475034 w 2732835" name="connsiteX5-49"/>
                <a:gd fmla="*/ 1558025 h 1558025" name="connsiteY5-50"/>
                <a:gd fmla="*/ 257801 w 2732835" name="connsiteX6-51"/>
                <a:gd fmla="*/ 1558025 h 1558025" name="connsiteY6-52"/>
                <a:gd fmla="*/ 0 w 2732835" name="connsiteX7-53"/>
                <a:gd fmla="*/ 1300224 h 1558025" name="connsiteY7-54"/>
                <a:gd fmla="*/ 0 w 2732835" name="connsiteX8-55"/>
                <a:gd fmla="*/ 269050 h 1558025" name="connsiteY8-56"/>
                <a:gd fmla="*/ 257801 w 2732835" name="connsiteX9-57"/>
                <a:gd fmla="*/ 11249 h 1558025" name="connsiteY9-58"/>
                <a:gd fmla="*/ 654057 w 2732835" name="connsiteX10-59"/>
                <a:gd fmla="*/ 103316 h 1558025" name="connsiteY10-60"/>
                <a:gd fmla="*/ 562617 w 2732835" name="connsiteX0-61"/>
                <a:gd fmla="*/ 11876 h 1558025" name="connsiteY0-62"/>
                <a:gd fmla="*/ 2118285 w 2732835" name="connsiteX1-63"/>
                <a:gd fmla="*/ 0 h 1558025" name="connsiteY1-64"/>
                <a:gd fmla="*/ 2475034 w 2732835" name="connsiteX2-65"/>
                <a:gd fmla="*/ 11249 h 1558025" name="connsiteY2-66"/>
                <a:gd fmla="*/ 2732835 w 2732835" name="connsiteX3-67"/>
                <a:gd fmla="*/ 269050 h 1558025" name="connsiteY3-68"/>
                <a:gd fmla="*/ 2732835 w 2732835" name="connsiteX4-69"/>
                <a:gd fmla="*/ 1300224 h 1558025" name="connsiteY4-70"/>
                <a:gd fmla="*/ 2475034 w 2732835" name="connsiteX5-71"/>
                <a:gd fmla="*/ 1558025 h 1558025" name="connsiteY5-72"/>
                <a:gd fmla="*/ 257801 w 2732835" name="connsiteX6-73"/>
                <a:gd fmla="*/ 1558025 h 1558025" name="connsiteY6-74"/>
                <a:gd fmla="*/ 0 w 2732835" name="connsiteX7-75"/>
                <a:gd fmla="*/ 1300224 h 1558025" name="connsiteY7-76"/>
                <a:gd fmla="*/ 0 w 2732835" name="connsiteX8-77"/>
                <a:gd fmla="*/ 269050 h 1558025" name="connsiteY8-78"/>
                <a:gd fmla="*/ 257801 w 2732835" name="connsiteX9-79"/>
                <a:gd fmla="*/ 11249 h 1558025" name="connsiteY9-80"/>
                <a:gd fmla="*/ 776373 w 2732835" name="connsiteX0-81"/>
                <a:gd fmla="*/ 11876 h 1558025" name="connsiteY0-82"/>
                <a:gd fmla="*/ 2118285 w 2732835" name="connsiteX1-83"/>
                <a:gd fmla="*/ 0 h 1558025" name="connsiteY1-84"/>
                <a:gd fmla="*/ 2475034 w 2732835" name="connsiteX2-85"/>
                <a:gd fmla="*/ 11249 h 1558025" name="connsiteY2-86"/>
                <a:gd fmla="*/ 2732835 w 2732835" name="connsiteX3-87"/>
                <a:gd fmla="*/ 269050 h 1558025" name="connsiteY3-88"/>
                <a:gd fmla="*/ 2732835 w 2732835" name="connsiteX4-89"/>
                <a:gd fmla="*/ 1300224 h 1558025" name="connsiteY4-90"/>
                <a:gd fmla="*/ 2475034 w 2732835" name="connsiteX5-91"/>
                <a:gd fmla="*/ 1558025 h 1558025" name="connsiteY5-92"/>
                <a:gd fmla="*/ 257801 w 2732835" name="connsiteX6-93"/>
                <a:gd fmla="*/ 1558025 h 1558025" name="connsiteY6-94"/>
                <a:gd fmla="*/ 0 w 2732835" name="connsiteX7-95"/>
                <a:gd fmla="*/ 1300224 h 1558025" name="connsiteY7-96"/>
                <a:gd fmla="*/ 0 w 2732835" name="connsiteX8-97"/>
                <a:gd fmla="*/ 269050 h 1558025" name="connsiteY8-98"/>
                <a:gd fmla="*/ 257801 w 2732835" name="connsiteX9-99"/>
                <a:gd fmla="*/ 11249 h 1558025" name="connsiteY9-10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1558025" w="273283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84" name="直接连接符 183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组合 186"/>
          <p:cNvGrpSpPr/>
          <p:nvPr/>
        </p:nvGrpSpPr>
        <p:grpSpPr>
          <a:xfrm>
            <a:off x="5551546" y="2519661"/>
            <a:ext cx="1619251" cy="1779587"/>
            <a:chOff x="2195512" y="6935788"/>
            <a:chExt cx="1619251" cy="1779587"/>
          </a:xfrm>
        </p:grpSpPr>
        <p:sp>
          <p:nvSpPr>
            <p:cNvPr id="188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9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gdLst>
                <a:gd fmla="*/ 1407 w 1459" name="T0"/>
                <a:gd fmla="*/ 26 h 508" name="T1"/>
                <a:gd fmla="*/ 1394 w 1459" name="T2"/>
                <a:gd fmla="*/ 110 h 508" name="T3"/>
                <a:gd fmla="*/ 1312 w 1459" name="T4"/>
                <a:gd fmla="*/ 244 h 508" name="T5"/>
                <a:gd fmla="*/ 1070 w 1459" name="T6"/>
                <a:gd fmla="*/ 397 h 508" name="T7"/>
                <a:gd fmla="*/ 729 w 1459" name="T8"/>
                <a:gd fmla="*/ 456 h 508" name="T9"/>
                <a:gd fmla="*/ 462 w 1459" name="T10"/>
                <a:gd fmla="*/ 421 h 508" name="T11"/>
                <a:gd fmla="*/ 164 w 1459" name="T12"/>
                <a:gd fmla="*/ 262 h 508" name="T13"/>
                <a:gd fmla="*/ 81 w 1459" name="T14"/>
                <a:gd fmla="*/ 150 h 508" name="T15"/>
                <a:gd fmla="*/ 52 w 1459" name="T16"/>
                <a:gd fmla="*/ 26 h 508" name="T17"/>
                <a:gd fmla="*/ 26 w 1459" name="T18"/>
                <a:gd fmla="*/ 0 h 508" name="T19"/>
                <a:gd fmla="*/ 0 w 1459" name="T20"/>
                <a:gd fmla="*/ 26 h 508" name="T21"/>
                <a:gd fmla="*/ 15 w 1459" name="T22"/>
                <a:gd fmla="*/ 125 h 508" name="T23"/>
                <a:gd fmla="*/ 109 w 1459" name="T24"/>
                <a:gd fmla="*/ 280 h 508" name="T25"/>
                <a:gd fmla="*/ 370 w 1459" name="T26"/>
                <a:gd fmla="*/ 446 h 508" name="T27"/>
                <a:gd fmla="*/ 729 w 1459" name="T28"/>
                <a:gd fmla="*/ 508 h 508" name="T29"/>
                <a:gd fmla="*/ 1010 w 1459" name="T30"/>
                <a:gd fmla="*/ 471 h 508" name="T31"/>
                <a:gd fmla="*/ 1331 w 1459" name="T32"/>
                <a:gd fmla="*/ 299 h 508" name="T33"/>
                <a:gd fmla="*/ 1425 w 1459" name="T34"/>
                <a:gd fmla="*/ 172 h 508" name="T35"/>
                <a:gd fmla="*/ 1459 w 1459" name="T36"/>
                <a:gd fmla="*/ 26 h 508" name="T37"/>
                <a:gd fmla="*/ 1433 w 1459" name="T38"/>
                <a:gd fmla="*/ 0 h 508" name="T39"/>
                <a:gd fmla="*/ 1407 w 1459" name="T40"/>
                <a:gd fmla="*/ 26 h 50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08" w="1459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0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1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gdLst>
                <a:gd fmla="*/ 0 w 450" name="T0"/>
                <a:gd fmla="*/ 142 h 142" name="T1"/>
                <a:gd fmla="*/ 211 w 450" name="T2"/>
                <a:gd fmla="*/ 2 h 142" name="T3"/>
                <a:gd fmla="*/ 450 w 450" name="T4"/>
                <a:gd fmla="*/ 142 h 142" name="T5"/>
                <a:gd fmla="*/ 0 w 450" name="T6"/>
                <a:gd fmla="*/ 142 h 14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2" w="450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2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gdLst>
                <a:gd fmla="*/ 0 w 306" name="T0"/>
                <a:gd fmla="*/ 0 h 97" name="T1"/>
                <a:gd fmla="*/ 143 w 306" name="T2"/>
                <a:gd fmla="*/ 96 h 97" name="T3"/>
                <a:gd fmla="*/ 306 w 306" name="T4"/>
                <a:gd fmla="*/ 0 h 97" name="T5"/>
                <a:gd fmla="*/ 0 w 306" name="T6"/>
                <a:gd fmla="*/ 0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306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3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4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5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gdLst>
                <a:gd fmla="*/ 260 w 289" name="T0"/>
                <a:gd fmla="*/ 220 h 492" name="T1"/>
                <a:gd fmla="*/ 196 w 289" name="T2"/>
                <a:gd fmla="*/ 478 h 492" name="T3"/>
                <a:gd fmla="*/ 29 w 289" name="T4"/>
                <a:gd fmla="*/ 272 h 492" name="T5"/>
                <a:gd fmla="*/ 93 w 289" name="T6"/>
                <a:gd fmla="*/ 14 h 492" name="T7"/>
                <a:gd fmla="*/ 260 w 289" name="T8"/>
                <a:gd fmla="*/ 220 h 4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2" w="289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6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gdLst>
                <a:gd fmla="*/ 61 w 1023" name="T0"/>
                <a:gd fmla="*/ 511 h 541" name="T1"/>
                <a:gd fmla="*/ 97 w 1023" name="T2"/>
                <a:gd fmla="*/ 336 h 541" name="T3"/>
                <a:gd fmla="*/ 260 w 1023" name="T4"/>
                <a:gd fmla="*/ 138 h 541" name="T5"/>
                <a:gd fmla="*/ 512 w 1023" name="T6"/>
                <a:gd fmla="*/ 61 h 541" name="T7"/>
                <a:gd fmla="*/ 687 w 1023" name="T8"/>
                <a:gd fmla="*/ 96 h 541" name="T9"/>
                <a:gd fmla="*/ 885 w 1023" name="T10"/>
                <a:gd fmla="*/ 259 h 541" name="T11"/>
                <a:gd fmla="*/ 962 w 1023" name="T12"/>
                <a:gd fmla="*/ 511 h 541" name="T13"/>
                <a:gd fmla="*/ 992 w 1023" name="T14"/>
                <a:gd fmla="*/ 541 h 541" name="T15"/>
                <a:gd fmla="*/ 1023 w 1023" name="T16"/>
                <a:gd fmla="*/ 511 h 541" name="T17"/>
                <a:gd fmla="*/ 983 w 1023" name="T18"/>
                <a:gd fmla="*/ 312 h 541" name="T19"/>
                <a:gd fmla="*/ 797 w 1023" name="T20"/>
                <a:gd fmla="*/ 87 h 541" name="T21"/>
                <a:gd fmla="*/ 512 w 1023" name="T22"/>
                <a:gd fmla="*/ 0 h 541" name="T23"/>
                <a:gd fmla="*/ 313 w 1023" name="T24"/>
                <a:gd fmla="*/ 40 h 541" name="T25"/>
                <a:gd fmla="*/ 88 w 1023" name="T26"/>
                <a:gd fmla="*/ 225 h 541" name="T27"/>
                <a:gd fmla="*/ 0 w 1023" name="T28"/>
                <a:gd fmla="*/ 511 h 541" name="T29"/>
                <a:gd fmla="*/ 31 w 1023" name="T30"/>
                <a:gd fmla="*/ 541 h 541" name="T31"/>
                <a:gd fmla="*/ 61 w 1023" name="T32"/>
                <a:gd fmla="*/ 511 h 54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1" w="1023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7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gdLst>
                <a:gd fmla="*/ 128 w 221" name="T0"/>
                <a:gd fmla="*/ 30 h 437" name="T1"/>
                <a:gd fmla="*/ 128 w 221" name="T2"/>
                <a:gd fmla="*/ 43 h 437" name="T3"/>
                <a:gd fmla="*/ 132 w 221" name="T4"/>
                <a:gd fmla="*/ 138 h 437" name="T5"/>
                <a:gd fmla="*/ 159 w 221" name="T6"/>
                <a:gd fmla="*/ 282 h 437" name="T7"/>
                <a:gd fmla="*/ 188 w 221" name="T8"/>
                <a:gd fmla="*/ 274 h 437" name="T9"/>
                <a:gd fmla="*/ 167 w 221" name="T10"/>
                <a:gd fmla="*/ 252 h 437" name="T11"/>
                <a:gd fmla="*/ 51 w 221" name="T12"/>
                <a:gd fmla="*/ 355 h 437" name="T13"/>
                <a:gd fmla="*/ 27 w 221" name="T14"/>
                <a:gd fmla="*/ 372 h 437" name="T15"/>
                <a:gd fmla="*/ 22 w 221" name="T16"/>
                <a:gd fmla="*/ 374 h 437" name="T17"/>
                <a:gd fmla="*/ 22 w 221" name="T18"/>
                <a:gd fmla="*/ 375 h 437" name="T19"/>
                <a:gd fmla="*/ 29 w 221" name="T20"/>
                <a:gd fmla="*/ 389 h 437" name="T21"/>
                <a:gd fmla="*/ 22 w 221" name="T22"/>
                <a:gd fmla="*/ 374 h 437" name="T23"/>
                <a:gd fmla="*/ 22 w 221" name="T24"/>
                <a:gd fmla="*/ 375 h 437" name="T25"/>
                <a:gd fmla="*/ 29 w 221" name="T26"/>
                <a:gd fmla="*/ 389 h 437" name="T27"/>
                <a:gd fmla="*/ 22 w 221" name="T28"/>
                <a:gd fmla="*/ 374 h 437" name="T29"/>
                <a:gd fmla="*/ 6 w 221" name="T30"/>
                <a:gd fmla="*/ 414 h 437" name="T31"/>
                <a:gd fmla="*/ 46 w 221" name="T32"/>
                <a:gd fmla="*/ 430 h 437" name="T33"/>
                <a:gd fmla="*/ 87 w 221" name="T34"/>
                <a:gd fmla="*/ 404 h 437" name="T35"/>
                <a:gd fmla="*/ 210 w 221" name="T36"/>
                <a:gd fmla="*/ 295 h 437" name="T37"/>
                <a:gd fmla="*/ 217 w 221" name="T38"/>
                <a:gd fmla="*/ 265 h 437" name="T39"/>
                <a:gd fmla="*/ 193 w 221" name="T40"/>
                <a:gd fmla="*/ 132 h 437" name="T41"/>
                <a:gd fmla="*/ 188 w 221" name="T42"/>
                <a:gd fmla="*/ 43 h 437" name="T43"/>
                <a:gd fmla="*/ 188 w 221" name="T44"/>
                <a:gd fmla="*/ 34 h 437" name="T45"/>
                <a:gd fmla="*/ 188 w 221" name="T46"/>
                <a:gd fmla="*/ 32 h 437" name="T47"/>
                <a:gd fmla="*/ 188 w 221" name="T48"/>
                <a:gd fmla="*/ 32 h 437" name="T49"/>
                <a:gd fmla="*/ 188 w 221" name="T50"/>
                <a:gd fmla="*/ 32 h 437" name="T51"/>
                <a:gd fmla="*/ 186 w 221" name="T52"/>
                <a:gd fmla="*/ 32 h 437" name="T53"/>
                <a:gd fmla="*/ 188 w 221" name="T54"/>
                <a:gd fmla="*/ 32 h 437" name="T55"/>
                <a:gd fmla="*/ 188 w 221" name="T56"/>
                <a:gd fmla="*/ 32 h 437" name="T57"/>
                <a:gd fmla="*/ 186 w 221" name="T58"/>
                <a:gd fmla="*/ 32 h 437" name="T59"/>
                <a:gd fmla="*/ 188 w 221" name="T60"/>
                <a:gd fmla="*/ 32 h 437" name="T61"/>
                <a:gd fmla="*/ 159 w 221" name="T62"/>
                <a:gd fmla="*/ 0 h 437" name="T63"/>
                <a:gd fmla="*/ 128 w 221" name="T64"/>
                <a:gd fmla="*/ 30 h 43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437" w="221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8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gdLst>
                <a:gd fmla="*/ 255 w 274" name="T0"/>
                <a:gd fmla="*/ 262 h 489" name="T1"/>
                <a:gd fmla="*/ 102 w 274" name="T2"/>
                <a:gd fmla="*/ 479 h 489" name="T3"/>
                <a:gd fmla="*/ 20 w 274" name="T4"/>
                <a:gd fmla="*/ 227 h 489" name="T5"/>
                <a:gd fmla="*/ 173 w 274" name="T6"/>
                <a:gd fmla="*/ 10 h 489" name="T7"/>
                <a:gd fmla="*/ 255 w 274" name="T8"/>
                <a:gd fmla="*/ 262 h 4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89" w="274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9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gdLst>
                <a:gd fmla="*/ 120 w 219" name="T0"/>
                <a:gd fmla="*/ 470 h 530" name="T1"/>
                <a:gd fmla="*/ 110 w 219" name="T2"/>
                <a:gd fmla="*/ 467 h 530" name="T3"/>
                <a:gd fmla="*/ 92 w 219" name="T4"/>
                <a:gd fmla="*/ 450 h 530" name="T5"/>
                <a:gd fmla="*/ 68 w 219" name="T6"/>
                <a:gd fmla="*/ 396 h 530" name="T7"/>
                <a:gd fmla="*/ 58 w 219" name="T8"/>
                <a:gd fmla="*/ 316 h 530" name="T9"/>
                <a:gd fmla="*/ 63 w 219" name="T10"/>
                <a:gd fmla="*/ 251 h 530" name="T11"/>
                <a:gd fmla="*/ 84 w 219" name="T12"/>
                <a:gd fmla="*/ 170 h 530" name="T13"/>
                <a:gd fmla="*/ 106 w 219" name="T14"/>
                <a:gd fmla="*/ 121 h 530" name="T15"/>
                <a:gd fmla="*/ 145 w 219" name="T16"/>
                <a:gd fmla="*/ 73 h 530" name="T17"/>
                <a:gd fmla="*/ 163 w 219" name="T18"/>
                <a:gd fmla="*/ 61 h 530" name="T19"/>
                <a:gd fmla="*/ 178 w 219" name="T20"/>
                <a:gd fmla="*/ 58 h 530" name="T21"/>
                <a:gd fmla="*/ 183 w 219" name="T22"/>
                <a:gd fmla="*/ 59 h 530" name="T23"/>
                <a:gd fmla="*/ 217 w 219" name="T24"/>
                <a:gd fmla="*/ 34 h 530" name="T25"/>
                <a:gd fmla="*/ 192 w 219" name="T26"/>
                <a:gd fmla="*/ 1 h 530" name="T27"/>
                <a:gd fmla="*/ 178 w 219" name="T28"/>
                <a:gd fmla="*/ 0 h 530" name="T29"/>
                <a:gd fmla="*/ 145 w 219" name="T30"/>
                <a:gd fmla="*/ 6 h 530" name="T31"/>
                <a:gd fmla="*/ 95 w 219" name="T32"/>
                <a:gd fmla="*/ 39 h 530" name="T33"/>
                <a:gd fmla="*/ 39 w 219" name="T34"/>
                <a:gd fmla="*/ 125 h 530" name="T35"/>
                <a:gd fmla="*/ 5 w 219" name="T36"/>
                <a:gd fmla="*/ 242 h 530" name="T37"/>
                <a:gd fmla="*/ 0 w 219" name="T38"/>
                <a:gd fmla="*/ 316 h 530" name="T39"/>
                <a:gd fmla="*/ 6 w 219" name="T40"/>
                <a:gd fmla="*/ 390 h 530" name="T41"/>
                <a:gd fmla="*/ 20 w 219" name="T42"/>
                <a:gd fmla="*/ 439 h 530" name="T43"/>
                <a:gd fmla="*/ 55 w 219" name="T44"/>
                <a:gd fmla="*/ 497 h 530" name="T45"/>
                <a:gd fmla="*/ 81 w 219" name="T46"/>
                <a:gd fmla="*/ 517 h 530" name="T47"/>
                <a:gd fmla="*/ 112 w 219" name="T48"/>
                <a:gd fmla="*/ 528 h 530" name="T49"/>
                <a:gd fmla="*/ 145 w 219" name="T50"/>
                <a:gd fmla="*/ 503 h 530" name="T51"/>
                <a:gd fmla="*/ 120 w 219" name="T52"/>
                <a:gd fmla="*/ 470 h 530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30" w="219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0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gdLst>
                <a:gd fmla="*/ 32 w 195" name="T0"/>
                <a:gd fmla="*/ 59 h 534" name="T1"/>
                <a:gd fmla="*/ 34 w 195" name="T2"/>
                <a:gd fmla="*/ 59 h 534" name="T3"/>
                <a:gd fmla="*/ 47 w 195" name="T4"/>
                <a:gd fmla="*/ 61 h 534" name="T5"/>
                <a:gd fmla="*/ 60 w 195" name="T6"/>
                <a:gd fmla="*/ 69 h 534" name="T7"/>
                <a:gd fmla="*/ 85 w 195" name="T8"/>
                <a:gd fmla="*/ 96 h 534" name="T9"/>
                <a:gd fmla="*/ 118 w 195" name="T10"/>
                <a:gd fmla="*/ 165 h 534" name="T11"/>
                <a:gd fmla="*/ 135 w 195" name="T12"/>
                <a:gd fmla="*/ 260 h 534" name="T13"/>
                <a:gd fmla="*/ 136 w 195" name="T14"/>
                <a:gd fmla="*/ 291 h 534" name="T15"/>
                <a:gd fmla="*/ 129 w 195" name="T16"/>
                <a:gd fmla="*/ 366 h 534" name="T17"/>
                <a:gd fmla="*/ 116 w 195" name="T18"/>
                <a:gd fmla="*/ 413 h 534" name="T19"/>
                <a:gd fmla="*/ 87 w 195" name="T20"/>
                <a:gd fmla="*/ 460 h 534" name="T21"/>
                <a:gd fmla="*/ 73 w 195" name="T22"/>
                <a:gd fmla="*/ 470 h 534" name="T23"/>
                <a:gd fmla="*/ 60 w 195" name="T24"/>
                <a:gd fmla="*/ 474 h 534" name="T25"/>
                <a:gd fmla="*/ 33 w 195" name="T26"/>
                <a:gd fmla="*/ 505 h 534" name="T27"/>
                <a:gd fmla="*/ 64 w 195" name="T28"/>
                <a:gd fmla="*/ 533 h 534" name="T29"/>
                <a:gd fmla="*/ 96 w 195" name="T30"/>
                <a:gd fmla="*/ 524 h 534" name="T31"/>
                <a:gd fmla="*/ 120 w 195" name="T32"/>
                <a:gd fmla="*/ 509 h 534" name="T33"/>
                <a:gd fmla="*/ 153 w 195" name="T34"/>
                <a:gd fmla="*/ 470 h 534" name="T35"/>
                <a:gd fmla="*/ 184 w 195" name="T36"/>
                <a:gd fmla="*/ 390 h 534" name="T37"/>
                <a:gd fmla="*/ 195 w 195" name="T38"/>
                <a:gd fmla="*/ 291 h 534" name="T39"/>
                <a:gd fmla="*/ 194 w 195" name="T40"/>
                <a:gd fmla="*/ 256 h 534" name="T41"/>
                <a:gd fmla="*/ 178 w 195" name="T42"/>
                <a:gd fmla="*/ 161 h 534" name="T43"/>
                <a:gd fmla="*/ 155 w 195" name="T44"/>
                <a:gd fmla="*/ 99 h 534" name="T45"/>
                <a:gd fmla="*/ 105 w 195" name="T46"/>
                <a:gd fmla="*/ 30 h 534" name="T47"/>
                <a:gd fmla="*/ 72 w 195" name="T48"/>
                <a:gd fmla="*/ 8 h 534" name="T49"/>
                <a:gd fmla="*/ 34 w 195" name="T50"/>
                <a:gd fmla="*/ 0 h 534" name="T51"/>
                <a:gd fmla="*/ 28 w 195" name="T52"/>
                <a:gd fmla="*/ 0 h 534" name="T53"/>
                <a:gd fmla="*/ 1 w 195" name="T54"/>
                <a:gd fmla="*/ 32 h 534" name="T55"/>
                <a:gd fmla="*/ 32 w 195" name="T56"/>
                <a:gd fmla="*/ 59 h 53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34" w="195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1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gdLst>
                <a:gd fmla="*/ 1 w 61" name="T0"/>
                <a:gd fmla="*/ 92 h 238" name="T1"/>
                <a:gd fmla="*/ 0 w 61" name="T2"/>
                <a:gd fmla="*/ 204 h 238" name="T3"/>
                <a:gd fmla="*/ 0 w 61" name="T4"/>
                <a:gd fmla="*/ 212 h 238" name="T5"/>
                <a:gd fmla="*/ 1 w 61" name="T6"/>
                <a:gd fmla="*/ 215 h 238" name="T7"/>
                <a:gd fmla="*/ 2 w 61" name="T8"/>
                <a:gd fmla="*/ 219 h 238" name="T9"/>
                <a:gd fmla="*/ 5 w 61" name="T10"/>
                <a:gd fmla="*/ 225 h 238" name="T11"/>
                <a:gd fmla="*/ 19 w 61" name="T12"/>
                <a:gd fmla="*/ 237 h 238" name="T13"/>
                <a:gd fmla="*/ 40 w 61" name="T14"/>
                <a:gd fmla="*/ 236 h 238" name="T15"/>
                <a:gd fmla="*/ 54 w 61" name="T16"/>
                <a:gd fmla="*/ 226 h 238" name="T17"/>
                <a:gd fmla="*/ 58 w 61" name="T18"/>
                <a:gd fmla="*/ 216 h 238" name="T19"/>
                <a:gd fmla="*/ 35 w 61" name="T20"/>
                <a:gd fmla="*/ 180 h 238" name="T21"/>
                <a:gd fmla="*/ 28 w 61" name="T22"/>
                <a:gd fmla="*/ 209 h 238" name="T23"/>
                <a:gd fmla="*/ 1 w 61" name="T24"/>
                <a:gd fmla="*/ 204 h 238" name="T25"/>
                <a:gd fmla="*/ 1 w 61" name="T26"/>
                <a:gd fmla="*/ 203 h 238" name="T27"/>
                <a:gd fmla="*/ 1 w 61" name="T28"/>
                <a:gd fmla="*/ 201 h 238" name="T29"/>
                <a:gd fmla="*/ 29 w 61" name="T30"/>
                <a:gd fmla="*/ 209 h 238" name="T31"/>
                <a:gd fmla="*/ 29 w 61" name="T32"/>
                <a:gd fmla="*/ 209 h 238" name="T33"/>
                <a:gd fmla="*/ 1 w 61" name="T34"/>
                <a:gd fmla="*/ 201 h 238" name="T35"/>
                <a:gd fmla="*/ 2 w 61" name="T36"/>
                <a:gd fmla="*/ 199 h 238" name="T37"/>
                <a:gd fmla="*/ 3 w 61" name="T38"/>
                <a:gd fmla="*/ 196 h 238" name="T39"/>
                <a:gd fmla="*/ 29 w 61" name="T40"/>
                <a:gd fmla="*/ 209 h 238" name="T41"/>
                <a:gd fmla="*/ 29 w 61" name="T42"/>
                <a:gd fmla="*/ 209 h 238" name="T43"/>
                <a:gd fmla="*/ 3 w 61" name="T44"/>
                <a:gd fmla="*/ 196 h 238" name="T45"/>
                <a:gd fmla="*/ 5 w 61" name="T46"/>
                <a:gd fmla="*/ 193 h 238" name="T47"/>
                <a:gd fmla="*/ 12 w 61" name="T48"/>
                <a:gd fmla="*/ 186 h 238" name="T49"/>
                <a:gd fmla="*/ 30 w 61" name="T50"/>
                <a:gd fmla="*/ 209 h 238" name="T51"/>
                <a:gd fmla="*/ 30 w 61" name="T52"/>
                <a:gd fmla="*/ 209 h 238" name="T53"/>
                <a:gd fmla="*/ 12 w 61" name="T54"/>
                <a:gd fmla="*/ 186 h 238" name="T55"/>
                <a:gd fmla="*/ 19 w 61" name="T56"/>
                <a:gd fmla="*/ 182 h 238" name="T57"/>
                <a:gd fmla="*/ 30 w 61" name="T58"/>
                <a:gd fmla="*/ 180 h 238" name="T59"/>
                <a:gd fmla="*/ 30 w 61" name="T60"/>
                <a:gd fmla="*/ 209 h 238" name="T61"/>
                <a:gd fmla="*/ 30 w 61" name="T62"/>
                <a:gd fmla="*/ 209 h 238" name="T63"/>
                <a:gd fmla="*/ 30 w 61" name="T64"/>
                <a:gd fmla="*/ 180 h 238" name="T65"/>
                <a:gd fmla="*/ 37 w 61" name="T66"/>
                <a:gd fmla="*/ 181 h 238" name="T67"/>
                <a:gd fmla="*/ 48 w 61" name="T68"/>
                <a:gd fmla="*/ 186 h 238" name="T69"/>
                <a:gd fmla="*/ 30 w 61" name="T70"/>
                <a:gd fmla="*/ 209 h 238" name="T71"/>
                <a:gd fmla="*/ 30 w 61" name="T72"/>
                <a:gd fmla="*/ 209 h 238" name="T73"/>
                <a:gd fmla="*/ 48 w 61" name="T74"/>
                <a:gd fmla="*/ 186 h 238" name="T75"/>
                <a:gd fmla="*/ 53 w 61" name="T76"/>
                <a:gd fmla="*/ 192 h 238" name="T77"/>
                <a:gd fmla="*/ 57 w 61" name="T78"/>
                <a:gd fmla="*/ 198 h 238" name="T79"/>
                <a:gd fmla="*/ 30 w 61" name="T80"/>
                <a:gd fmla="*/ 209 h 238" name="T81"/>
                <a:gd fmla="*/ 30 w 61" name="T82"/>
                <a:gd fmla="*/ 209 h 238" name="T83"/>
                <a:gd fmla="*/ 57 w 61" name="T84"/>
                <a:gd fmla="*/ 198 h 238" name="T85"/>
                <a:gd fmla="*/ 58 w 61" name="T86"/>
                <a:gd fmla="*/ 201 h 238" name="T87"/>
                <a:gd fmla="*/ 58 w 61" name="T88"/>
                <a:gd fmla="*/ 204 h 238" name="T89"/>
                <a:gd fmla="*/ 30 w 61" name="T90"/>
                <a:gd fmla="*/ 209 h 238" name="T91"/>
                <a:gd fmla="*/ 33 w 61" name="T92"/>
                <a:gd fmla="*/ 208 h 238" name="T93"/>
                <a:gd fmla="*/ 58 w 61" name="T94"/>
                <a:gd fmla="*/ 204 h 238" name="T95"/>
                <a:gd fmla="*/ 59 w 61" name="T96"/>
                <a:gd fmla="*/ 206 h 238" name="T97"/>
                <a:gd fmla="*/ 59 w 61" name="T98"/>
                <a:gd fmla="*/ 207 h 238" name="T99"/>
                <a:gd fmla="*/ 42 w 61" name="T100"/>
                <a:gd fmla="*/ 208 h 238" name="T101"/>
                <a:gd fmla="*/ 58 w 61" name="T102"/>
                <a:gd fmla="*/ 207 h 238" name="T103"/>
                <a:gd fmla="*/ 59 w 61" name="T104"/>
                <a:gd fmla="*/ 207 h 238" name="T105"/>
                <a:gd fmla="*/ 59 w 61" name="T106"/>
                <a:gd fmla="*/ 207 h 238" name="T107"/>
                <a:gd fmla="*/ 59 w 61" name="T108"/>
                <a:gd fmla="*/ 190 h 238" name="T109"/>
                <a:gd fmla="*/ 60 w 61" name="T110"/>
                <a:gd fmla="*/ 49 h 238" name="T111"/>
                <a:gd fmla="*/ 31 w 61" name="T112"/>
                <a:gd fmla="*/ 1 h 23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238" w="61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2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gdLst>
                <a:gd fmla="*/ 34 w 107" name="T0"/>
                <a:gd fmla="*/ 75 h 103" name="T1"/>
                <a:gd fmla="*/ 56 w 107" name="T2"/>
                <a:gd fmla="*/ 95 h 103" name="T3"/>
                <a:gd fmla="*/ 62 w 107" name="T4"/>
                <a:gd fmla="*/ 99 h 103" name="T5"/>
                <a:gd fmla="*/ 69 w 107" name="T6"/>
                <a:gd fmla="*/ 102 h 103" name="T7"/>
                <a:gd fmla="*/ 87 w 107" name="T8"/>
                <a:gd fmla="*/ 102 h 103" name="T9"/>
                <a:gd fmla="*/ 101 w 107" name="T10"/>
                <a:gd fmla="*/ 91 h 103" name="T11"/>
                <a:gd fmla="*/ 107 w 107" name="T12"/>
                <a:gd fmla="*/ 74 h 103" name="T13"/>
                <a:gd fmla="*/ 105 w 107" name="T14"/>
                <a:gd fmla="*/ 63 h 103" name="T15"/>
                <a:gd fmla="*/ 50 w 107" name="T16"/>
                <a:gd fmla="*/ 85 h 103" name="T17"/>
                <a:gd fmla="*/ 49 w 107" name="T18"/>
                <a:gd fmla="*/ 81 h 103" name="T19"/>
                <a:gd fmla="*/ 77 w 107" name="T20"/>
                <a:gd fmla="*/ 74 h 103" name="T21"/>
                <a:gd fmla="*/ 77 w 107" name="T22"/>
                <a:gd fmla="*/ 74 h 103" name="T23"/>
                <a:gd fmla="*/ 49 w 107" name="T24"/>
                <a:gd fmla="*/ 81 h 103" name="T25"/>
                <a:gd fmla="*/ 48 w 107" name="T26"/>
                <a:gd fmla="*/ 74 h 103" name="T27"/>
                <a:gd fmla="*/ 50 w 107" name="T28"/>
                <a:gd fmla="*/ 65 h 103" name="T29"/>
                <a:gd fmla="*/ 77 w 107" name="T30"/>
                <a:gd fmla="*/ 74 h 103" name="T31"/>
                <a:gd fmla="*/ 77 w 107" name="T32"/>
                <a:gd fmla="*/ 74 h 103" name="T33"/>
                <a:gd fmla="*/ 50 w 107" name="T34"/>
                <a:gd fmla="*/ 65 h 103" name="T35"/>
                <a:gd fmla="*/ 54 w 107" name="T36"/>
                <a:gd fmla="*/ 56 h 103" name="T37"/>
                <a:gd fmla="*/ 60 w 107" name="T38"/>
                <a:gd fmla="*/ 50 h 103" name="T39"/>
                <a:gd fmla="*/ 77 w 107" name="T40"/>
                <a:gd fmla="*/ 74 h 103" name="T41"/>
                <a:gd fmla="*/ 77 w 107" name="T42"/>
                <a:gd fmla="*/ 74 h 103" name="T43"/>
                <a:gd fmla="*/ 60 w 107" name="T44"/>
                <a:gd fmla="*/ 50 h 103" name="T45"/>
                <a:gd fmla="*/ 70 w 107" name="T46"/>
                <a:gd fmla="*/ 46 h 103" name="T47"/>
                <a:gd fmla="*/ 77 w 107" name="T48"/>
                <a:gd fmla="*/ 45 h 103" name="T49"/>
                <a:gd fmla="*/ 77 w 107" name="T50"/>
                <a:gd fmla="*/ 74 h 103" name="T51"/>
                <a:gd fmla="*/ 77 w 107" name="T52"/>
                <a:gd fmla="*/ 74 h 103" name="T53"/>
                <a:gd fmla="*/ 77 w 107" name="T54"/>
                <a:gd fmla="*/ 45 h 103" name="T55"/>
                <a:gd fmla="*/ 86 w 107" name="T56"/>
                <a:gd fmla="*/ 46 h 103" name="T57"/>
                <a:gd fmla="*/ 89 w 107" name="T58"/>
                <a:gd fmla="*/ 47 h 103" name="T59"/>
                <a:gd fmla="*/ 77 w 107" name="T60"/>
                <a:gd fmla="*/ 74 h 103" name="T61"/>
                <a:gd fmla="*/ 78 w 107" name="T62"/>
                <a:gd fmla="*/ 73 h 103" name="T63"/>
                <a:gd fmla="*/ 89 w 107" name="T64"/>
                <a:gd fmla="*/ 47 h 103" name="T65"/>
                <a:gd fmla="*/ 92 w 107" name="T66"/>
                <a:gd fmla="*/ 49 h 103" name="T67"/>
                <a:gd fmla="*/ 94 w 107" name="T68"/>
                <a:gd fmla="*/ 50 h 103" name="T69"/>
                <a:gd fmla="*/ 80 w 107" name="T70"/>
                <a:gd fmla="*/ 69 h 103" name="T71"/>
                <a:gd fmla="*/ 87 w 107" name="T72"/>
                <a:gd fmla="*/ 60 h 103" name="T73"/>
                <a:gd fmla="*/ 94 w 107" name="T74"/>
                <a:gd fmla="*/ 50 h 103" name="T75"/>
                <a:gd fmla="*/ 94 w 107" name="T76"/>
                <a:gd fmla="*/ 50 h 103" name="T77"/>
                <a:gd fmla="*/ 94 w 107" name="T78"/>
                <a:gd fmla="*/ 50 h 103" name="T79"/>
                <a:gd fmla="*/ 92 w 107" name="T80"/>
                <a:gd fmla="*/ 53 h 103" name="T81"/>
                <a:gd fmla="*/ 94 w 107" name="T82"/>
                <a:gd fmla="*/ 50 h 103" name="T83"/>
                <a:gd fmla="*/ 67 w 107" name="T84"/>
                <a:gd fmla="*/ 25 h 103" name="T85"/>
                <a:gd fmla="*/ 54 w 107" name="T86"/>
                <a:gd fmla="*/ 13 h 103" name="T87"/>
                <a:gd fmla="*/ 12 w 107" name="T88"/>
                <a:gd fmla="*/ 13 h 103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3" w="107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203" name="圆角矩形 202"/>
          <p:cNvSpPr/>
          <p:nvPr/>
        </p:nvSpPr>
        <p:spPr>
          <a:xfrm>
            <a:off x="5128052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04" name="组合 203"/>
          <p:cNvGrpSpPr/>
          <p:nvPr/>
        </p:nvGrpSpPr>
        <p:grpSpPr>
          <a:xfrm rot="10800000">
            <a:off x="4990290" y="3392787"/>
            <a:ext cx="2732835" cy="1558025"/>
            <a:chOff x="1669944" y="3633848"/>
            <a:chExt cx="2732835" cy="1558025"/>
          </a:xfrm>
        </p:grpSpPr>
        <p:sp>
          <p:nvSpPr>
            <p:cNvPr id="20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gdLst>
                <a:gd fmla="*/ 0 w 2732835" name="connsiteX0"/>
                <a:gd fmla="*/ 257801 h 1546776" name="connsiteY0"/>
                <a:gd fmla="*/ 257801 w 2732835" name="connsiteX1"/>
                <a:gd fmla="*/ 0 h 1546776" name="connsiteY1"/>
                <a:gd fmla="*/ 2475034 w 2732835" name="connsiteX2"/>
                <a:gd fmla="*/ 0 h 1546776" name="connsiteY2"/>
                <a:gd fmla="*/ 2732835 w 2732835" name="connsiteX3"/>
                <a:gd fmla="*/ 257801 h 1546776" name="connsiteY3"/>
                <a:gd fmla="*/ 2732835 w 2732835" name="connsiteX4"/>
                <a:gd fmla="*/ 1288975 h 1546776" name="connsiteY4"/>
                <a:gd fmla="*/ 2475034 w 2732835" name="connsiteX5"/>
                <a:gd fmla="*/ 1546776 h 1546776" name="connsiteY5"/>
                <a:gd fmla="*/ 257801 w 2732835" name="connsiteX6"/>
                <a:gd fmla="*/ 1546776 h 1546776" name="connsiteY6"/>
                <a:gd fmla="*/ 0 w 2732835" name="connsiteX7"/>
                <a:gd fmla="*/ 1288975 h 1546776" name="connsiteY7"/>
                <a:gd fmla="*/ 0 w 2732835" name="connsiteX8"/>
                <a:gd fmla="*/ 257801 h 1546776" name="connsiteY8"/>
                <a:gd fmla="*/ 0 w 2732835" name="connsiteX0-1"/>
                <a:gd fmla="*/ 257801 h 1546776" name="connsiteY0-2"/>
                <a:gd fmla="*/ 257801 w 2732835" name="connsiteX1-3"/>
                <a:gd fmla="*/ 0 h 1546776" name="connsiteY1-4"/>
                <a:gd fmla="*/ 562617 w 2732835" name="connsiteX2-5"/>
                <a:gd fmla="*/ 627 h 1546776" name="connsiteY2-6"/>
                <a:gd fmla="*/ 2475034 w 2732835" name="connsiteX3-7"/>
                <a:gd fmla="*/ 0 h 1546776" name="connsiteY3-8"/>
                <a:gd fmla="*/ 2732835 w 2732835" name="connsiteX4-9"/>
                <a:gd fmla="*/ 257801 h 1546776" name="connsiteY4-10"/>
                <a:gd fmla="*/ 2732835 w 2732835" name="connsiteX5-11"/>
                <a:gd fmla="*/ 1288975 h 1546776" name="connsiteY5-12"/>
                <a:gd fmla="*/ 2475034 w 2732835" name="connsiteX6-13"/>
                <a:gd fmla="*/ 1546776 h 1546776" name="connsiteY6-14"/>
                <a:gd fmla="*/ 257801 w 2732835" name="connsiteX7-15"/>
                <a:gd fmla="*/ 1546776 h 1546776" name="connsiteY7-16"/>
                <a:gd fmla="*/ 0 w 2732835" name="connsiteX8-17"/>
                <a:gd fmla="*/ 1288975 h 1546776" name="connsiteY8-18"/>
                <a:gd fmla="*/ 0 w 2732835" name="connsiteX9"/>
                <a:gd fmla="*/ 257801 h 1546776" name="connsiteY9"/>
                <a:gd fmla="*/ 0 w 2732835" name="connsiteX0-19"/>
                <a:gd fmla="*/ 269050 h 1558025" name="connsiteY0-20"/>
                <a:gd fmla="*/ 257801 w 2732835" name="connsiteX1-21"/>
                <a:gd fmla="*/ 11249 h 1558025" name="connsiteY1-22"/>
                <a:gd fmla="*/ 562617 w 2732835" name="connsiteX2-23"/>
                <a:gd fmla="*/ 11876 h 1558025" name="connsiteY2-24"/>
                <a:gd fmla="*/ 2118285 w 2732835" name="connsiteX3-25"/>
                <a:gd fmla="*/ 0 h 1558025" name="connsiteY3-26"/>
                <a:gd fmla="*/ 2475034 w 2732835" name="connsiteX4-27"/>
                <a:gd fmla="*/ 11249 h 1558025" name="connsiteY4-28"/>
                <a:gd fmla="*/ 2732835 w 2732835" name="connsiteX5-29"/>
                <a:gd fmla="*/ 269050 h 1558025" name="connsiteY5-30"/>
                <a:gd fmla="*/ 2732835 w 2732835" name="connsiteX6-31"/>
                <a:gd fmla="*/ 1300224 h 1558025" name="connsiteY6-32"/>
                <a:gd fmla="*/ 2475034 w 2732835" name="connsiteX7-33"/>
                <a:gd fmla="*/ 1558025 h 1558025" name="connsiteY7-34"/>
                <a:gd fmla="*/ 257801 w 2732835" name="connsiteX8-35"/>
                <a:gd fmla="*/ 1558025 h 1558025" name="connsiteY8-36"/>
                <a:gd fmla="*/ 0 w 2732835" name="connsiteX9-37"/>
                <a:gd fmla="*/ 1300224 h 1558025" name="connsiteY9-38"/>
                <a:gd fmla="*/ 0 w 2732835" name="connsiteX10"/>
                <a:gd fmla="*/ 269050 h 1558025" name="connsiteY10"/>
                <a:gd fmla="*/ 562617 w 2732835" name="connsiteX0-39"/>
                <a:gd fmla="*/ 11876 h 1558025" name="connsiteY0-40"/>
                <a:gd fmla="*/ 2118285 w 2732835" name="connsiteX1-41"/>
                <a:gd fmla="*/ 0 h 1558025" name="connsiteY1-42"/>
                <a:gd fmla="*/ 2475034 w 2732835" name="connsiteX2-43"/>
                <a:gd fmla="*/ 11249 h 1558025" name="connsiteY2-44"/>
                <a:gd fmla="*/ 2732835 w 2732835" name="connsiteX3-45"/>
                <a:gd fmla="*/ 269050 h 1558025" name="connsiteY3-46"/>
                <a:gd fmla="*/ 2732835 w 2732835" name="connsiteX4-47"/>
                <a:gd fmla="*/ 1300224 h 1558025" name="connsiteY4-48"/>
                <a:gd fmla="*/ 2475034 w 2732835" name="connsiteX5-49"/>
                <a:gd fmla="*/ 1558025 h 1558025" name="connsiteY5-50"/>
                <a:gd fmla="*/ 257801 w 2732835" name="connsiteX6-51"/>
                <a:gd fmla="*/ 1558025 h 1558025" name="connsiteY6-52"/>
                <a:gd fmla="*/ 0 w 2732835" name="connsiteX7-53"/>
                <a:gd fmla="*/ 1300224 h 1558025" name="connsiteY7-54"/>
                <a:gd fmla="*/ 0 w 2732835" name="connsiteX8-55"/>
                <a:gd fmla="*/ 269050 h 1558025" name="connsiteY8-56"/>
                <a:gd fmla="*/ 257801 w 2732835" name="connsiteX9-57"/>
                <a:gd fmla="*/ 11249 h 1558025" name="connsiteY9-58"/>
                <a:gd fmla="*/ 654057 w 2732835" name="connsiteX10-59"/>
                <a:gd fmla="*/ 103316 h 1558025" name="connsiteY10-60"/>
                <a:gd fmla="*/ 562617 w 2732835" name="connsiteX0-61"/>
                <a:gd fmla="*/ 11876 h 1558025" name="connsiteY0-62"/>
                <a:gd fmla="*/ 2118285 w 2732835" name="connsiteX1-63"/>
                <a:gd fmla="*/ 0 h 1558025" name="connsiteY1-64"/>
                <a:gd fmla="*/ 2475034 w 2732835" name="connsiteX2-65"/>
                <a:gd fmla="*/ 11249 h 1558025" name="connsiteY2-66"/>
                <a:gd fmla="*/ 2732835 w 2732835" name="connsiteX3-67"/>
                <a:gd fmla="*/ 269050 h 1558025" name="connsiteY3-68"/>
                <a:gd fmla="*/ 2732835 w 2732835" name="connsiteX4-69"/>
                <a:gd fmla="*/ 1300224 h 1558025" name="connsiteY4-70"/>
                <a:gd fmla="*/ 2475034 w 2732835" name="connsiteX5-71"/>
                <a:gd fmla="*/ 1558025 h 1558025" name="connsiteY5-72"/>
                <a:gd fmla="*/ 257801 w 2732835" name="connsiteX6-73"/>
                <a:gd fmla="*/ 1558025 h 1558025" name="connsiteY6-74"/>
                <a:gd fmla="*/ 0 w 2732835" name="connsiteX7-75"/>
                <a:gd fmla="*/ 1300224 h 1558025" name="connsiteY7-76"/>
                <a:gd fmla="*/ 0 w 2732835" name="connsiteX8-77"/>
                <a:gd fmla="*/ 269050 h 1558025" name="connsiteY8-78"/>
                <a:gd fmla="*/ 257801 w 2732835" name="connsiteX9-79"/>
                <a:gd fmla="*/ 11249 h 1558025" name="connsiteY9-80"/>
                <a:gd fmla="*/ 776373 w 2732835" name="connsiteX0-81"/>
                <a:gd fmla="*/ 11876 h 1558025" name="connsiteY0-82"/>
                <a:gd fmla="*/ 2118285 w 2732835" name="connsiteX1-83"/>
                <a:gd fmla="*/ 0 h 1558025" name="connsiteY1-84"/>
                <a:gd fmla="*/ 2475034 w 2732835" name="connsiteX2-85"/>
                <a:gd fmla="*/ 11249 h 1558025" name="connsiteY2-86"/>
                <a:gd fmla="*/ 2732835 w 2732835" name="connsiteX3-87"/>
                <a:gd fmla="*/ 269050 h 1558025" name="connsiteY3-88"/>
                <a:gd fmla="*/ 2732835 w 2732835" name="connsiteX4-89"/>
                <a:gd fmla="*/ 1300224 h 1558025" name="connsiteY4-90"/>
                <a:gd fmla="*/ 2475034 w 2732835" name="connsiteX5-91"/>
                <a:gd fmla="*/ 1558025 h 1558025" name="connsiteY5-92"/>
                <a:gd fmla="*/ 257801 w 2732835" name="connsiteX6-93"/>
                <a:gd fmla="*/ 1558025 h 1558025" name="connsiteY6-94"/>
                <a:gd fmla="*/ 0 w 2732835" name="connsiteX7-95"/>
                <a:gd fmla="*/ 1300224 h 1558025" name="connsiteY7-96"/>
                <a:gd fmla="*/ 0 w 2732835" name="connsiteX8-97"/>
                <a:gd fmla="*/ 269050 h 1558025" name="connsiteY8-98"/>
                <a:gd fmla="*/ 257801 w 2732835" name="connsiteX9-99"/>
                <a:gd fmla="*/ 11249 h 1558025" name="connsiteY9-10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1558025" w="273283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06" name="直接连接符 20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组合 206"/>
          <p:cNvGrpSpPr/>
          <p:nvPr/>
        </p:nvGrpSpPr>
        <p:grpSpPr>
          <a:xfrm>
            <a:off x="9276241" y="2418739"/>
            <a:ext cx="1619251" cy="1779587"/>
            <a:chOff x="2195512" y="6935788"/>
            <a:chExt cx="1619251" cy="1779587"/>
          </a:xfrm>
        </p:grpSpPr>
        <p:sp>
          <p:nvSpPr>
            <p:cNvPr id="208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9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gdLst>
                <a:gd fmla="*/ 1407 w 1459" name="T0"/>
                <a:gd fmla="*/ 26 h 508" name="T1"/>
                <a:gd fmla="*/ 1394 w 1459" name="T2"/>
                <a:gd fmla="*/ 110 h 508" name="T3"/>
                <a:gd fmla="*/ 1312 w 1459" name="T4"/>
                <a:gd fmla="*/ 244 h 508" name="T5"/>
                <a:gd fmla="*/ 1070 w 1459" name="T6"/>
                <a:gd fmla="*/ 397 h 508" name="T7"/>
                <a:gd fmla="*/ 729 w 1459" name="T8"/>
                <a:gd fmla="*/ 456 h 508" name="T9"/>
                <a:gd fmla="*/ 462 w 1459" name="T10"/>
                <a:gd fmla="*/ 421 h 508" name="T11"/>
                <a:gd fmla="*/ 164 w 1459" name="T12"/>
                <a:gd fmla="*/ 262 h 508" name="T13"/>
                <a:gd fmla="*/ 81 w 1459" name="T14"/>
                <a:gd fmla="*/ 150 h 508" name="T15"/>
                <a:gd fmla="*/ 52 w 1459" name="T16"/>
                <a:gd fmla="*/ 26 h 508" name="T17"/>
                <a:gd fmla="*/ 26 w 1459" name="T18"/>
                <a:gd fmla="*/ 0 h 508" name="T19"/>
                <a:gd fmla="*/ 0 w 1459" name="T20"/>
                <a:gd fmla="*/ 26 h 508" name="T21"/>
                <a:gd fmla="*/ 15 w 1459" name="T22"/>
                <a:gd fmla="*/ 125 h 508" name="T23"/>
                <a:gd fmla="*/ 109 w 1459" name="T24"/>
                <a:gd fmla="*/ 280 h 508" name="T25"/>
                <a:gd fmla="*/ 370 w 1459" name="T26"/>
                <a:gd fmla="*/ 446 h 508" name="T27"/>
                <a:gd fmla="*/ 729 w 1459" name="T28"/>
                <a:gd fmla="*/ 508 h 508" name="T29"/>
                <a:gd fmla="*/ 1010 w 1459" name="T30"/>
                <a:gd fmla="*/ 471 h 508" name="T31"/>
                <a:gd fmla="*/ 1331 w 1459" name="T32"/>
                <a:gd fmla="*/ 299 h 508" name="T33"/>
                <a:gd fmla="*/ 1425 w 1459" name="T34"/>
                <a:gd fmla="*/ 172 h 508" name="T35"/>
                <a:gd fmla="*/ 1459 w 1459" name="T36"/>
                <a:gd fmla="*/ 26 h 508" name="T37"/>
                <a:gd fmla="*/ 1433 w 1459" name="T38"/>
                <a:gd fmla="*/ 0 h 508" name="T39"/>
                <a:gd fmla="*/ 1407 w 1459" name="T40"/>
                <a:gd fmla="*/ 26 h 50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08" w="1459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0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1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gdLst>
                <a:gd fmla="*/ 0 w 450" name="T0"/>
                <a:gd fmla="*/ 142 h 142" name="T1"/>
                <a:gd fmla="*/ 211 w 450" name="T2"/>
                <a:gd fmla="*/ 2 h 142" name="T3"/>
                <a:gd fmla="*/ 450 w 450" name="T4"/>
                <a:gd fmla="*/ 142 h 142" name="T5"/>
                <a:gd fmla="*/ 0 w 450" name="T6"/>
                <a:gd fmla="*/ 142 h 14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2" w="450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2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gdLst>
                <a:gd fmla="*/ 0 w 306" name="T0"/>
                <a:gd fmla="*/ 0 h 97" name="T1"/>
                <a:gd fmla="*/ 143 w 306" name="T2"/>
                <a:gd fmla="*/ 96 h 97" name="T3"/>
                <a:gd fmla="*/ 306 w 306" name="T4"/>
                <a:gd fmla="*/ 0 h 97" name="T5"/>
                <a:gd fmla="*/ 0 w 306" name="T6"/>
                <a:gd fmla="*/ 0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306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3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4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5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gdLst>
                <a:gd fmla="*/ 260 w 289" name="T0"/>
                <a:gd fmla="*/ 220 h 492" name="T1"/>
                <a:gd fmla="*/ 196 w 289" name="T2"/>
                <a:gd fmla="*/ 478 h 492" name="T3"/>
                <a:gd fmla="*/ 29 w 289" name="T4"/>
                <a:gd fmla="*/ 272 h 492" name="T5"/>
                <a:gd fmla="*/ 93 w 289" name="T6"/>
                <a:gd fmla="*/ 14 h 492" name="T7"/>
                <a:gd fmla="*/ 260 w 289" name="T8"/>
                <a:gd fmla="*/ 220 h 4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2" w="289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6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gdLst>
                <a:gd fmla="*/ 61 w 1023" name="T0"/>
                <a:gd fmla="*/ 511 h 541" name="T1"/>
                <a:gd fmla="*/ 97 w 1023" name="T2"/>
                <a:gd fmla="*/ 336 h 541" name="T3"/>
                <a:gd fmla="*/ 260 w 1023" name="T4"/>
                <a:gd fmla="*/ 138 h 541" name="T5"/>
                <a:gd fmla="*/ 512 w 1023" name="T6"/>
                <a:gd fmla="*/ 61 h 541" name="T7"/>
                <a:gd fmla="*/ 687 w 1023" name="T8"/>
                <a:gd fmla="*/ 96 h 541" name="T9"/>
                <a:gd fmla="*/ 885 w 1023" name="T10"/>
                <a:gd fmla="*/ 259 h 541" name="T11"/>
                <a:gd fmla="*/ 962 w 1023" name="T12"/>
                <a:gd fmla="*/ 511 h 541" name="T13"/>
                <a:gd fmla="*/ 992 w 1023" name="T14"/>
                <a:gd fmla="*/ 541 h 541" name="T15"/>
                <a:gd fmla="*/ 1023 w 1023" name="T16"/>
                <a:gd fmla="*/ 511 h 541" name="T17"/>
                <a:gd fmla="*/ 983 w 1023" name="T18"/>
                <a:gd fmla="*/ 312 h 541" name="T19"/>
                <a:gd fmla="*/ 797 w 1023" name="T20"/>
                <a:gd fmla="*/ 87 h 541" name="T21"/>
                <a:gd fmla="*/ 512 w 1023" name="T22"/>
                <a:gd fmla="*/ 0 h 541" name="T23"/>
                <a:gd fmla="*/ 313 w 1023" name="T24"/>
                <a:gd fmla="*/ 40 h 541" name="T25"/>
                <a:gd fmla="*/ 88 w 1023" name="T26"/>
                <a:gd fmla="*/ 225 h 541" name="T27"/>
                <a:gd fmla="*/ 0 w 1023" name="T28"/>
                <a:gd fmla="*/ 511 h 541" name="T29"/>
                <a:gd fmla="*/ 31 w 1023" name="T30"/>
                <a:gd fmla="*/ 541 h 541" name="T31"/>
                <a:gd fmla="*/ 61 w 1023" name="T32"/>
                <a:gd fmla="*/ 511 h 54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1" w="1023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7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gdLst>
                <a:gd fmla="*/ 128 w 221" name="T0"/>
                <a:gd fmla="*/ 30 h 437" name="T1"/>
                <a:gd fmla="*/ 128 w 221" name="T2"/>
                <a:gd fmla="*/ 43 h 437" name="T3"/>
                <a:gd fmla="*/ 132 w 221" name="T4"/>
                <a:gd fmla="*/ 138 h 437" name="T5"/>
                <a:gd fmla="*/ 159 w 221" name="T6"/>
                <a:gd fmla="*/ 282 h 437" name="T7"/>
                <a:gd fmla="*/ 188 w 221" name="T8"/>
                <a:gd fmla="*/ 274 h 437" name="T9"/>
                <a:gd fmla="*/ 167 w 221" name="T10"/>
                <a:gd fmla="*/ 252 h 437" name="T11"/>
                <a:gd fmla="*/ 51 w 221" name="T12"/>
                <a:gd fmla="*/ 355 h 437" name="T13"/>
                <a:gd fmla="*/ 27 w 221" name="T14"/>
                <a:gd fmla="*/ 372 h 437" name="T15"/>
                <a:gd fmla="*/ 22 w 221" name="T16"/>
                <a:gd fmla="*/ 374 h 437" name="T17"/>
                <a:gd fmla="*/ 22 w 221" name="T18"/>
                <a:gd fmla="*/ 375 h 437" name="T19"/>
                <a:gd fmla="*/ 29 w 221" name="T20"/>
                <a:gd fmla="*/ 389 h 437" name="T21"/>
                <a:gd fmla="*/ 22 w 221" name="T22"/>
                <a:gd fmla="*/ 374 h 437" name="T23"/>
                <a:gd fmla="*/ 22 w 221" name="T24"/>
                <a:gd fmla="*/ 375 h 437" name="T25"/>
                <a:gd fmla="*/ 29 w 221" name="T26"/>
                <a:gd fmla="*/ 389 h 437" name="T27"/>
                <a:gd fmla="*/ 22 w 221" name="T28"/>
                <a:gd fmla="*/ 374 h 437" name="T29"/>
                <a:gd fmla="*/ 6 w 221" name="T30"/>
                <a:gd fmla="*/ 414 h 437" name="T31"/>
                <a:gd fmla="*/ 46 w 221" name="T32"/>
                <a:gd fmla="*/ 430 h 437" name="T33"/>
                <a:gd fmla="*/ 87 w 221" name="T34"/>
                <a:gd fmla="*/ 404 h 437" name="T35"/>
                <a:gd fmla="*/ 210 w 221" name="T36"/>
                <a:gd fmla="*/ 295 h 437" name="T37"/>
                <a:gd fmla="*/ 217 w 221" name="T38"/>
                <a:gd fmla="*/ 265 h 437" name="T39"/>
                <a:gd fmla="*/ 193 w 221" name="T40"/>
                <a:gd fmla="*/ 132 h 437" name="T41"/>
                <a:gd fmla="*/ 188 w 221" name="T42"/>
                <a:gd fmla="*/ 43 h 437" name="T43"/>
                <a:gd fmla="*/ 188 w 221" name="T44"/>
                <a:gd fmla="*/ 34 h 437" name="T45"/>
                <a:gd fmla="*/ 188 w 221" name="T46"/>
                <a:gd fmla="*/ 32 h 437" name="T47"/>
                <a:gd fmla="*/ 188 w 221" name="T48"/>
                <a:gd fmla="*/ 32 h 437" name="T49"/>
                <a:gd fmla="*/ 188 w 221" name="T50"/>
                <a:gd fmla="*/ 32 h 437" name="T51"/>
                <a:gd fmla="*/ 186 w 221" name="T52"/>
                <a:gd fmla="*/ 32 h 437" name="T53"/>
                <a:gd fmla="*/ 188 w 221" name="T54"/>
                <a:gd fmla="*/ 32 h 437" name="T55"/>
                <a:gd fmla="*/ 188 w 221" name="T56"/>
                <a:gd fmla="*/ 32 h 437" name="T57"/>
                <a:gd fmla="*/ 186 w 221" name="T58"/>
                <a:gd fmla="*/ 32 h 437" name="T59"/>
                <a:gd fmla="*/ 188 w 221" name="T60"/>
                <a:gd fmla="*/ 32 h 437" name="T61"/>
                <a:gd fmla="*/ 159 w 221" name="T62"/>
                <a:gd fmla="*/ 0 h 437" name="T63"/>
                <a:gd fmla="*/ 128 w 221" name="T64"/>
                <a:gd fmla="*/ 30 h 43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437" w="221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8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gdLst>
                <a:gd fmla="*/ 255 w 274" name="T0"/>
                <a:gd fmla="*/ 262 h 489" name="T1"/>
                <a:gd fmla="*/ 102 w 274" name="T2"/>
                <a:gd fmla="*/ 479 h 489" name="T3"/>
                <a:gd fmla="*/ 20 w 274" name="T4"/>
                <a:gd fmla="*/ 227 h 489" name="T5"/>
                <a:gd fmla="*/ 173 w 274" name="T6"/>
                <a:gd fmla="*/ 10 h 489" name="T7"/>
                <a:gd fmla="*/ 255 w 274" name="T8"/>
                <a:gd fmla="*/ 262 h 4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89" w="274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9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gdLst>
                <a:gd fmla="*/ 120 w 219" name="T0"/>
                <a:gd fmla="*/ 470 h 530" name="T1"/>
                <a:gd fmla="*/ 110 w 219" name="T2"/>
                <a:gd fmla="*/ 467 h 530" name="T3"/>
                <a:gd fmla="*/ 92 w 219" name="T4"/>
                <a:gd fmla="*/ 450 h 530" name="T5"/>
                <a:gd fmla="*/ 68 w 219" name="T6"/>
                <a:gd fmla="*/ 396 h 530" name="T7"/>
                <a:gd fmla="*/ 58 w 219" name="T8"/>
                <a:gd fmla="*/ 316 h 530" name="T9"/>
                <a:gd fmla="*/ 63 w 219" name="T10"/>
                <a:gd fmla="*/ 251 h 530" name="T11"/>
                <a:gd fmla="*/ 84 w 219" name="T12"/>
                <a:gd fmla="*/ 170 h 530" name="T13"/>
                <a:gd fmla="*/ 106 w 219" name="T14"/>
                <a:gd fmla="*/ 121 h 530" name="T15"/>
                <a:gd fmla="*/ 145 w 219" name="T16"/>
                <a:gd fmla="*/ 73 h 530" name="T17"/>
                <a:gd fmla="*/ 163 w 219" name="T18"/>
                <a:gd fmla="*/ 61 h 530" name="T19"/>
                <a:gd fmla="*/ 178 w 219" name="T20"/>
                <a:gd fmla="*/ 58 h 530" name="T21"/>
                <a:gd fmla="*/ 183 w 219" name="T22"/>
                <a:gd fmla="*/ 59 h 530" name="T23"/>
                <a:gd fmla="*/ 217 w 219" name="T24"/>
                <a:gd fmla="*/ 34 h 530" name="T25"/>
                <a:gd fmla="*/ 192 w 219" name="T26"/>
                <a:gd fmla="*/ 1 h 530" name="T27"/>
                <a:gd fmla="*/ 178 w 219" name="T28"/>
                <a:gd fmla="*/ 0 h 530" name="T29"/>
                <a:gd fmla="*/ 145 w 219" name="T30"/>
                <a:gd fmla="*/ 6 h 530" name="T31"/>
                <a:gd fmla="*/ 95 w 219" name="T32"/>
                <a:gd fmla="*/ 39 h 530" name="T33"/>
                <a:gd fmla="*/ 39 w 219" name="T34"/>
                <a:gd fmla="*/ 125 h 530" name="T35"/>
                <a:gd fmla="*/ 5 w 219" name="T36"/>
                <a:gd fmla="*/ 242 h 530" name="T37"/>
                <a:gd fmla="*/ 0 w 219" name="T38"/>
                <a:gd fmla="*/ 316 h 530" name="T39"/>
                <a:gd fmla="*/ 6 w 219" name="T40"/>
                <a:gd fmla="*/ 390 h 530" name="T41"/>
                <a:gd fmla="*/ 20 w 219" name="T42"/>
                <a:gd fmla="*/ 439 h 530" name="T43"/>
                <a:gd fmla="*/ 55 w 219" name="T44"/>
                <a:gd fmla="*/ 497 h 530" name="T45"/>
                <a:gd fmla="*/ 81 w 219" name="T46"/>
                <a:gd fmla="*/ 517 h 530" name="T47"/>
                <a:gd fmla="*/ 112 w 219" name="T48"/>
                <a:gd fmla="*/ 528 h 530" name="T49"/>
                <a:gd fmla="*/ 145 w 219" name="T50"/>
                <a:gd fmla="*/ 503 h 530" name="T51"/>
                <a:gd fmla="*/ 120 w 219" name="T52"/>
                <a:gd fmla="*/ 470 h 530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30" w="219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0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gdLst>
                <a:gd fmla="*/ 32 w 195" name="T0"/>
                <a:gd fmla="*/ 59 h 534" name="T1"/>
                <a:gd fmla="*/ 34 w 195" name="T2"/>
                <a:gd fmla="*/ 59 h 534" name="T3"/>
                <a:gd fmla="*/ 47 w 195" name="T4"/>
                <a:gd fmla="*/ 61 h 534" name="T5"/>
                <a:gd fmla="*/ 60 w 195" name="T6"/>
                <a:gd fmla="*/ 69 h 534" name="T7"/>
                <a:gd fmla="*/ 85 w 195" name="T8"/>
                <a:gd fmla="*/ 96 h 534" name="T9"/>
                <a:gd fmla="*/ 118 w 195" name="T10"/>
                <a:gd fmla="*/ 165 h 534" name="T11"/>
                <a:gd fmla="*/ 135 w 195" name="T12"/>
                <a:gd fmla="*/ 260 h 534" name="T13"/>
                <a:gd fmla="*/ 136 w 195" name="T14"/>
                <a:gd fmla="*/ 291 h 534" name="T15"/>
                <a:gd fmla="*/ 129 w 195" name="T16"/>
                <a:gd fmla="*/ 366 h 534" name="T17"/>
                <a:gd fmla="*/ 116 w 195" name="T18"/>
                <a:gd fmla="*/ 413 h 534" name="T19"/>
                <a:gd fmla="*/ 87 w 195" name="T20"/>
                <a:gd fmla="*/ 460 h 534" name="T21"/>
                <a:gd fmla="*/ 73 w 195" name="T22"/>
                <a:gd fmla="*/ 470 h 534" name="T23"/>
                <a:gd fmla="*/ 60 w 195" name="T24"/>
                <a:gd fmla="*/ 474 h 534" name="T25"/>
                <a:gd fmla="*/ 33 w 195" name="T26"/>
                <a:gd fmla="*/ 505 h 534" name="T27"/>
                <a:gd fmla="*/ 64 w 195" name="T28"/>
                <a:gd fmla="*/ 533 h 534" name="T29"/>
                <a:gd fmla="*/ 96 w 195" name="T30"/>
                <a:gd fmla="*/ 524 h 534" name="T31"/>
                <a:gd fmla="*/ 120 w 195" name="T32"/>
                <a:gd fmla="*/ 509 h 534" name="T33"/>
                <a:gd fmla="*/ 153 w 195" name="T34"/>
                <a:gd fmla="*/ 470 h 534" name="T35"/>
                <a:gd fmla="*/ 184 w 195" name="T36"/>
                <a:gd fmla="*/ 390 h 534" name="T37"/>
                <a:gd fmla="*/ 195 w 195" name="T38"/>
                <a:gd fmla="*/ 291 h 534" name="T39"/>
                <a:gd fmla="*/ 194 w 195" name="T40"/>
                <a:gd fmla="*/ 256 h 534" name="T41"/>
                <a:gd fmla="*/ 178 w 195" name="T42"/>
                <a:gd fmla="*/ 161 h 534" name="T43"/>
                <a:gd fmla="*/ 155 w 195" name="T44"/>
                <a:gd fmla="*/ 99 h 534" name="T45"/>
                <a:gd fmla="*/ 105 w 195" name="T46"/>
                <a:gd fmla="*/ 30 h 534" name="T47"/>
                <a:gd fmla="*/ 72 w 195" name="T48"/>
                <a:gd fmla="*/ 8 h 534" name="T49"/>
                <a:gd fmla="*/ 34 w 195" name="T50"/>
                <a:gd fmla="*/ 0 h 534" name="T51"/>
                <a:gd fmla="*/ 28 w 195" name="T52"/>
                <a:gd fmla="*/ 0 h 534" name="T53"/>
                <a:gd fmla="*/ 1 w 195" name="T54"/>
                <a:gd fmla="*/ 32 h 534" name="T55"/>
                <a:gd fmla="*/ 32 w 195" name="T56"/>
                <a:gd fmla="*/ 59 h 53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34" w="195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1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gdLst>
                <a:gd fmla="*/ 1 w 61" name="T0"/>
                <a:gd fmla="*/ 92 h 238" name="T1"/>
                <a:gd fmla="*/ 0 w 61" name="T2"/>
                <a:gd fmla="*/ 204 h 238" name="T3"/>
                <a:gd fmla="*/ 0 w 61" name="T4"/>
                <a:gd fmla="*/ 212 h 238" name="T5"/>
                <a:gd fmla="*/ 1 w 61" name="T6"/>
                <a:gd fmla="*/ 215 h 238" name="T7"/>
                <a:gd fmla="*/ 2 w 61" name="T8"/>
                <a:gd fmla="*/ 219 h 238" name="T9"/>
                <a:gd fmla="*/ 5 w 61" name="T10"/>
                <a:gd fmla="*/ 225 h 238" name="T11"/>
                <a:gd fmla="*/ 19 w 61" name="T12"/>
                <a:gd fmla="*/ 237 h 238" name="T13"/>
                <a:gd fmla="*/ 40 w 61" name="T14"/>
                <a:gd fmla="*/ 236 h 238" name="T15"/>
                <a:gd fmla="*/ 54 w 61" name="T16"/>
                <a:gd fmla="*/ 226 h 238" name="T17"/>
                <a:gd fmla="*/ 58 w 61" name="T18"/>
                <a:gd fmla="*/ 216 h 238" name="T19"/>
                <a:gd fmla="*/ 35 w 61" name="T20"/>
                <a:gd fmla="*/ 180 h 238" name="T21"/>
                <a:gd fmla="*/ 28 w 61" name="T22"/>
                <a:gd fmla="*/ 209 h 238" name="T23"/>
                <a:gd fmla="*/ 1 w 61" name="T24"/>
                <a:gd fmla="*/ 204 h 238" name="T25"/>
                <a:gd fmla="*/ 1 w 61" name="T26"/>
                <a:gd fmla="*/ 203 h 238" name="T27"/>
                <a:gd fmla="*/ 1 w 61" name="T28"/>
                <a:gd fmla="*/ 201 h 238" name="T29"/>
                <a:gd fmla="*/ 29 w 61" name="T30"/>
                <a:gd fmla="*/ 209 h 238" name="T31"/>
                <a:gd fmla="*/ 29 w 61" name="T32"/>
                <a:gd fmla="*/ 209 h 238" name="T33"/>
                <a:gd fmla="*/ 1 w 61" name="T34"/>
                <a:gd fmla="*/ 201 h 238" name="T35"/>
                <a:gd fmla="*/ 2 w 61" name="T36"/>
                <a:gd fmla="*/ 199 h 238" name="T37"/>
                <a:gd fmla="*/ 3 w 61" name="T38"/>
                <a:gd fmla="*/ 196 h 238" name="T39"/>
                <a:gd fmla="*/ 29 w 61" name="T40"/>
                <a:gd fmla="*/ 209 h 238" name="T41"/>
                <a:gd fmla="*/ 29 w 61" name="T42"/>
                <a:gd fmla="*/ 209 h 238" name="T43"/>
                <a:gd fmla="*/ 3 w 61" name="T44"/>
                <a:gd fmla="*/ 196 h 238" name="T45"/>
                <a:gd fmla="*/ 5 w 61" name="T46"/>
                <a:gd fmla="*/ 193 h 238" name="T47"/>
                <a:gd fmla="*/ 12 w 61" name="T48"/>
                <a:gd fmla="*/ 186 h 238" name="T49"/>
                <a:gd fmla="*/ 30 w 61" name="T50"/>
                <a:gd fmla="*/ 209 h 238" name="T51"/>
                <a:gd fmla="*/ 30 w 61" name="T52"/>
                <a:gd fmla="*/ 209 h 238" name="T53"/>
                <a:gd fmla="*/ 12 w 61" name="T54"/>
                <a:gd fmla="*/ 186 h 238" name="T55"/>
                <a:gd fmla="*/ 19 w 61" name="T56"/>
                <a:gd fmla="*/ 182 h 238" name="T57"/>
                <a:gd fmla="*/ 30 w 61" name="T58"/>
                <a:gd fmla="*/ 180 h 238" name="T59"/>
                <a:gd fmla="*/ 30 w 61" name="T60"/>
                <a:gd fmla="*/ 209 h 238" name="T61"/>
                <a:gd fmla="*/ 30 w 61" name="T62"/>
                <a:gd fmla="*/ 209 h 238" name="T63"/>
                <a:gd fmla="*/ 30 w 61" name="T64"/>
                <a:gd fmla="*/ 180 h 238" name="T65"/>
                <a:gd fmla="*/ 37 w 61" name="T66"/>
                <a:gd fmla="*/ 181 h 238" name="T67"/>
                <a:gd fmla="*/ 48 w 61" name="T68"/>
                <a:gd fmla="*/ 186 h 238" name="T69"/>
                <a:gd fmla="*/ 30 w 61" name="T70"/>
                <a:gd fmla="*/ 209 h 238" name="T71"/>
                <a:gd fmla="*/ 30 w 61" name="T72"/>
                <a:gd fmla="*/ 209 h 238" name="T73"/>
                <a:gd fmla="*/ 48 w 61" name="T74"/>
                <a:gd fmla="*/ 186 h 238" name="T75"/>
                <a:gd fmla="*/ 53 w 61" name="T76"/>
                <a:gd fmla="*/ 192 h 238" name="T77"/>
                <a:gd fmla="*/ 57 w 61" name="T78"/>
                <a:gd fmla="*/ 198 h 238" name="T79"/>
                <a:gd fmla="*/ 30 w 61" name="T80"/>
                <a:gd fmla="*/ 209 h 238" name="T81"/>
                <a:gd fmla="*/ 30 w 61" name="T82"/>
                <a:gd fmla="*/ 209 h 238" name="T83"/>
                <a:gd fmla="*/ 57 w 61" name="T84"/>
                <a:gd fmla="*/ 198 h 238" name="T85"/>
                <a:gd fmla="*/ 58 w 61" name="T86"/>
                <a:gd fmla="*/ 201 h 238" name="T87"/>
                <a:gd fmla="*/ 58 w 61" name="T88"/>
                <a:gd fmla="*/ 204 h 238" name="T89"/>
                <a:gd fmla="*/ 30 w 61" name="T90"/>
                <a:gd fmla="*/ 209 h 238" name="T91"/>
                <a:gd fmla="*/ 33 w 61" name="T92"/>
                <a:gd fmla="*/ 208 h 238" name="T93"/>
                <a:gd fmla="*/ 58 w 61" name="T94"/>
                <a:gd fmla="*/ 204 h 238" name="T95"/>
                <a:gd fmla="*/ 59 w 61" name="T96"/>
                <a:gd fmla="*/ 206 h 238" name="T97"/>
                <a:gd fmla="*/ 59 w 61" name="T98"/>
                <a:gd fmla="*/ 207 h 238" name="T99"/>
                <a:gd fmla="*/ 42 w 61" name="T100"/>
                <a:gd fmla="*/ 208 h 238" name="T101"/>
                <a:gd fmla="*/ 58 w 61" name="T102"/>
                <a:gd fmla="*/ 207 h 238" name="T103"/>
                <a:gd fmla="*/ 59 w 61" name="T104"/>
                <a:gd fmla="*/ 207 h 238" name="T105"/>
                <a:gd fmla="*/ 59 w 61" name="T106"/>
                <a:gd fmla="*/ 207 h 238" name="T107"/>
                <a:gd fmla="*/ 59 w 61" name="T108"/>
                <a:gd fmla="*/ 190 h 238" name="T109"/>
                <a:gd fmla="*/ 60 w 61" name="T110"/>
                <a:gd fmla="*/ 49 h 238" name="T111"/>
                <a:gd fmla="*/ 31 w 61" name="T112"/>
                <a:gd fmla="*/ 1 h 23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238" w="61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2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gdLst>
                <a:gd fmla="*/ 34 w 107" name="T0"/>
                <a:gd fmla="*/ 75 h 103" name="T1"/>
                <a:gd fmla="*/ 56 w 107" name="T2"/>
                <a:gd fmla="*/ 95 h 103" name="T3"/>
                <a:gd fmla="*/ 62 w 107" name="T4"/>
                <a:gd fmla="*/ 99 h 103" name="T5"/>
                <a:gd fmla="*/ 69 w 107" name="T6"/>
                <a:gd fmla="*/ 102 h 103" name="T7"/>
                <a:gd fmla="*/ 87 w 107" name="T8"/>
                <a:gd fmla="*/ 102 h 103" name="T9"/>
                <a:gd fmla="*/ 101 w 107" name="T10"/>
                <a:gd fmla="*/ 91 h 103" name="T11"/>
                <a:gd fmla="*/ 107 w 107" name="T12"/>
                <a:gd fmla="*/ 74 h 103" name="T13"/>
                <a:gd fmla="*/ 105 w 107" name="T14"/>
                <a:gd fmla="*/ 63 h 103" name="T15"/>
                <a:gd fmla="*/ 50 w 107" name="T16"/>
                <a:gd fmla="*/ 85 h 103" name="T17"/>
                <a:gd fmla="*/ 49 w 107" name="T18"/>
                <a:gd fmla="*/ 81 h 103" name="T19"/>
                <a:gd fmla="*/ 77 w 107" name="T20"/>
                <a:gd fmla="*/ 74 h 103" name="T21"/>
                <a:gd fmla="*/ 77 w 107" name="T22"/>
                <a:gd fmla="*/ 74 h 103" name="T23"/>
                <a:gd fmla="*/ 49 w 107" name="T24"/>
                <a:gd fmla="*/ 81 h 103" name="T25"/>
                <a:gd fmla="*/ 48 w 107" name="T26"/>
                <a:gd fmla="*/ 74 h 103" name="T27"/>
                <a:gd fmla="*/ 50 w 107" name="T28"/>
                <a:gd fmla="*/ 65 h 103" name="T29"/>
                <a:gd fmla="*/ 77 w 107" name="T30"/>
                <a:gd fmla="*/ 74 h 103" name="T31"/>
                <a:gd fmla="*/ 77 w 107" name="T32"/>
                <a:gd fmla="*/ 74 h 103" name="T33"/>
                <a:gd fmla="*/ 50 w 107" name="T34"/>
                <a:gd fmla="*/ 65 h 103" name="T35"/>
                <a:gd fmla="*/ 54 w 107" name="T36"/>
                <a:gd fmla="*/ 56 h 103" name="T37"/>
                <a:gd fmla="*/ 60 w 107" name="T38"/>
                <a:gd fmla="*/ 50 h 103" name="T39"/>
                <a:gd fmla="*/ 77 w 107" name="T40"/>
                <a:gd fmla="*/ 74 h 103" name="T41"/>
                <a:gd fmla="*/ 77 w 107" name="T42"/>
                <a:gd fmla="*/ 74 h 103" name="T43"/>
                <a:gd fmla="*/ 60 w 107" name="T44"/>
                <a:gd fmla="*/ 50 h 103" name="T45"/>
                <a:gd fmla="*/ 70 w 107" name="T46"/>
                <a:gd fmla="*/ 46 h 103" name="T47"/>
                <a:gd fmla="*/ 77 w 107" name="T48"/>
                <a:gd fmla="*/ 45 h 103" name="T49"/>
                <a:gd fmla="*/ 77 w 107" name="T50"/>
                <a:gd fmla="*/ 74 h 103" name="T51"/>
                <a:gd fmla="*/ 77 w 107" name="T52"/>
                <a:gd fmla="*/ 74 h 103" name="T53"/>
                <a:gd fmla="*/ 77 w 107" name="T54"/>
                <a:gd fmla="*/ 45 h 103" name="T55"/>
                <a:gd fmla="*/ 86 w 107" name="T56"/>
                <a:gd fmla="*/ 46 h 103" name="T57"/>
                <a:gd fmla="*/ 89 w 107" name="T58"/>
                <a:gd fmla="*/ 47 h 103" name="T59"/>
                <a:gd fmla="*/ 77 w 107" name="T60"/>
                <a:gd fmla="*/ 74 h 103" name="T61"/>
                <a:gd fmla="*/ 78 w 107" name="T62"/>
                <a:gd fmla="*/ 73 h 103" name="T63"/>
                <a:gd fmla="*/ 89 w 107" name="T64"/>
                <a:gd fmla="*/ 47 h 103" name="T65"/>
                <a:gd fmla="*/ 92 w 107" name="T66"/>
                <a:gd fmla="*/ 49 h 103" name="T67"/>
                <a:gd fmla="*/ 94 w 107" name="T68"/>
                <a:gd fmla="*/ 50 h 103" name="T69"/>
                <a:gd fmla="*/ 80 w 107" name="T70"/>
                <a:gd fmla="*/ 69 h 103" name="T71"/>
                <a:gd fmla="*/ 87 w 107" name="T72"/>
                <a:gd fmla="*/ 60 h 103" name="T73"/>
                <a:gd fmla="*/ 94 w 107" name="T74"/>
                <a:gd fmla="*/ 50 h 103" name="T75"/>
                <a:gd fmla="*/ 94 w 107" name="T76"/>
                <a:gd fmla="*/ 50 h 103" name="T77"/>
                <a:gd fmla="*/ 94 w 107" name="T78"/>
                <a:gd fmla="*/ 50 h 103" name="T79"/>
                <a:gd fmla="*/ 92 w 107" name="T80"/>
                <a:gd fmla="*/ 53 h 103" name="T81"/>
                <a:gd fmla="*/ 94 w 107" name="T82"/>
                <a:gd fmla="*/ 50 h 103" name="T83"/>
                <a:gd fmla="*/ 67 w 107" name="T84"/>
                <a:gd fmla="*/ 25 h 103" name="T85"/>
                <a:gd fmla="*/ 54 w 107" name="T86"/>
                <a:gd fmla="*/ 13 h 103" name="T87"/>
                <a:gd fmla="*/ 12 w 107" name="T88"/>
                <a:gd fmla="*/ 13 h 103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3" w="107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223" name="圆角矩形 222"/>
          <p:cNvSpPr/>
          <p:nvPr/>
        </p:nvSpPr>
        <p:spPr>
          <a:xfrm>
            <a:off x="8517358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24" name="组合 223"/>
          <p:cNvGrpSpPr/>
          <p:nvPr/>
        </p:nvGrpSpPr>
        <p:grpSpPr>
          <a:xfrm>
            <a:off x="8379596" y="3392787"/>
            <a:ext cx="2732835" cy="1558025"/>
            <a:chOff x="1669944" y="3633848"/>
            <a:chExt cx="2732835" cy="1558025"/>
          </a:xfrm>
        </p:grpSpPr>
        <p:sp>
          <p:nvSpPr>
            <p:cNvPr id="22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gdLst>
                <a:gd fmla="*/ 0 w 2732835" name="connsiteX0"/>
                <a:gd fmla="*/ 257801 h 1546776" name="connsiteY0"/>
                <a:gd fmla="*/ 257801 w 2732835" name="connsiteX1"/>
                <a:gd fmla="*/ 0 h 1546776" name="connsiteY1"/>
                <a:gd fmla="*/ 2475034 w 2732835" name="connsiteX2"/>
                <a:gd fmla="*/ 0 h 1546776" name="connsiteY2"/>
                <a:gd fmla="*/ 2732835 w 2732835" name="connsiteX3"/>
                <a:gd fmla="*/ 257801 h 1546776" name="connsiteY3"/>
                <a:gd fmla="*/ 2732835 w 2732835" name="connsiteX4"/>
                <a:gd fmla="*/ 1288975 h 1546776" name="connsiteY4"/>
                <a:gd fmla="*/ 2475034 w 2732835" name="connsiteX5"/>
                <a:gd fmla="*/ 1546776 h 1546776" name="connsiteY5"/>
                <a:gd fmla="*/ 257801 w 2732835" name="connsiteX6"/>
                <a:gd fmla="*/ 1546776 h 1546776" name="connsiteY6"/>
                <a:gd fmla="*/ 0 w 2732835" name="connsiteX7"/>
                <a:gd fmla="*/ 1288975 h 1546776" name="connsiteY7"/>
                <a:gd fmla="*/ 0 w 2732835" name="connsiteX8"/>
                <a:gd fmla="*/ 257801 h 1546776" name="connsiteY8"/>
                <a:gd fmla="*/ 0 w 2732835" name="connsiteX0-1"/>
                <a:gd fmla="*/ 257801 h 1546776" name="connsiteY0-2"/>
                <a:gd fmla="*/ 257801 w 2732835" name="connsiteX1-3"/>
                <a:gd fmla="*/ 0 h 1546776" name="connsiteY1-4"/>
                <a:gd fmla="*/ 562617 w 2732835" name="connsiteX2-5"/>
                <a:gd fmla="*/ 627 h 1546776" name="connsiteY2-6"/>
                <a:gd fmla="*/ 2475034 w 2732835" name="connsiteX3-7"/>
                <a:gd fmla="*/ 0 h 1546776" name="connsiteY3-8"/>
                <a:gd fmla="*/ 2732835 w 2732835" name="connsiteX4-9"/>
                <a:gd fmla="*/ 257801 h 1546776" name="connsiteY4-10"/>
                <a:gd fmla="*/ 2732835 w 2732835" name="connsiteX5-11"/>
                <a:gd fmla="*/ 1288975 h 1546776" name="connsiteY5-12"/>
                <a:gd fmla="*/ 2475034 w 2732835" name="connsiteX6-13"/>
                <a:gd fmla="*/ 1546776 h 1546776" name="connsiteY6-14"/>
                <a:gd fmla="*/ 257801 w 2732835" name="connsiteX7-15"/>
                <a:gd fmla="*/ 1546776 h 1546776" name="connsiteY7-16"/>
                <a:gd fmla="*/ 0 w 2732835" name="connsiteX8-17"/>
                <a:gd fmla="*/ 1288975 h 1546776" name="connsiteY8-18"/>
                <a:gd fmla="*/ 0 w 2732835" name="connsiteX9"/>
                <a:gd fmla="*/ 257801 h 1546776" name="connsiteY9"/>
                <a:gd fmla="*/ 0 w 2732835" name="connsiteX0-19"/>
                <a:gd fmla="*/ 269050 h 1558025" name="connsiteY0-20"/>
                <a:gd fmla="*/ 257801 w 2732835" name="connsiteX1-21"/>
                <a:gd fmla="*/ 11249 h 1558025" name="connsiteY1-22"/>
                <a:gd fmla="*/ 562617 w 2732835" name="connsiteX2-23"/>
                <a:gd fmla="*/ 11876 h 1558025" name="connsiteY2-24"/>
                <a:gd fmla="*/ 2118285 w 2732835" name="connsiteX3-25"/>
                <a:gd fmla="*/ 0 h 1558025" name="connsiteY3-26"/>
                <a:gd fmla="*/ 2475034 w 2732835" name="connsiteX4-27"/>
                <a:gd fmla="*/ 11249 h 1558025" name="connsiteY4-28"/>
                <a:gd fmla="*/ 2732835 w 2732835" name="connsiteX5-29"/>
                <a:gd fmla="*/ 269050 h 1558025" name="connsiteY5-30"/>
                <a:gd fmla="*/ 2732835 w 2732835" name="connsiteX6-31"/>
                <a:gd fmla="*/ 1300224 h 1558025" name="connsiteY6-32"/>
                <a:gd fmla="*/ 2475034 w 2732835" name="connsiteX7-33"/>
                <a:gd fmla="*/ 1558025 h 1558025" name="connsiteY7-34"/>
                <a:gd fmla="*/ 257801 w 2732835" name="connsiteX8-35"/>
                <a:gd fmla="*/ 1558025 h 1558025" name="connsiteY8-36"/>
                <a:gd fmla="*/ 0 w 2732835" name="connsiteX9-37"/>
                <a:gd fmla="*/ 1300224 h 1558025" name="connsiteY9-38"/>
                <a:gd fmla="*/ 0 w 2732835" name="connsiteX10"/>
                <a:gd fmla="*/ 269050 h 1558025" name="connsiteY10"/>
                <a:gd fmla="*/ 562617 w 2732835" name="connsiteX0-39"/>
                <a:gd fmla="*/ 11876 h 1558025" name="connsiteY0-40"/>
                <a:gd fmla="*/ 2118285 w 2732835" name="connsiteX1-41"/>
                <a:gd fmla="*/ 0 h 1558025" name="connsiteY1-42"/>
                <a:gd fmla="*/ 2475034 w 2732835" name="connsiteX2-43"/>
                <a:gd fmla="*/ 11249 h 1558025" name="connsiteY2-44"/>
                <a:gd fmla="*/ 2732835 w 2732835" name="connsiteX3-45"/>
                <a:gd fmla="*/ 269050 h 1558025" name="connsiteY3-46"/>
                <a:gd fmla="*/ 2732835 w 2732835" name="connsiteX4-47"/>
                <a:gd fmla="*/ 1300224 h 1558025" name="connsiteY4-48"/>
                <a:gd fmla="*/ 2475034 w 2732835" name="connsiteX5-49"/>
                <a:gd fmla="*/ 1558025 h 1558025" name="connsiteY5-50"/>
                <a:gd fmla="*/ 257801 w 2732835" name="connsiteX6-51"/>
                <a:gd fmla="*/ 1558025 h 1558025" name="connsiteY6-52"/>
                <a:gd fmla="*/ 0 w 2732835" name="connsiteX7-53"/>
                <a:gd fmla="*/ 1300224 h 1558025" name="connsiteY7-54"/>
                <a:gd fmla="*/ 0 w 2732835" name="connsiteX8-55"/>
                <a:gd fmla="*/ 269050 h 1558025" name="connsiteY8-56"/>
                <a:gd fmla="*/ 257801 w 2732835" name="connsiteX9-57"/>
                <a:gd fmla="*/ 11249 h 1558025" name="connsiteY9-58"/>
                <a:gd fmla="*/ 654057 w 2732835" name="connsiteX10-59"/>
                <a:gd fmla="*/ 103316 h 1558025" name="connsiteY10-60"/>
                <a:gd fmla="*/ 562617 w 2732835" name="connsiteX0-61"/>
                <a:gd fmla="*/ 11876 h 1558025" name="connsiteY0-62"/>
                <a:gd fmla="*/ 2118285 w 2732835" name="connsiteX1-63"/>
                <a:gd fmla="*/ 0 h 1558025" name="connsiteY1-64"/>
                <a:gd fmla="*/ 2475034 w 2732835" name="connsiteX2-65"/>
                <a:gd fmla="*/ 11249 h 1558025" name="connsiteY2-66"/>
                <a:gd fmla="*/ 2732835 w 2732835" name="connsiteX3-67"/>
                <a:gd fmla="*/ 269050 h 1558025" name="connsiteY3-68"/>
                <a:gd fmla="*/ 2732835 w 2732835" name="connsiteX4-69"/>
                <a:gd fmla="*/ 1300224 h 1558025" name="connsiteY4-70"/>
                <a:gd fmla="*/ 2475034 w 2732835" name="connsiteX5-71"/>
                <a:gd fmla="*/ 1558025 h 1558025" name="connsiteY5-72"/>
                <a:gd fmla="*/ 257801 w 2732835" name="connsiteX6-73"/>
                <a:gd fmla="*/ 1558025 h 1558025" name="connsiteY6-74"/>
                <a:gd fmla="*/ 0 w 2732835" name="connsiteX7-75"/>
                <a:gd fmla="*/ 1300224 h 1558025" name="connsiteY7-76"/>
                <a:gd fmla="*/ 0 w 2732835" name="connsiteX8-77"/>
                <a:gd fmla="*/ 269050 h 1558025" name="connsiteY8-78"/>
                <a:gd fmla="*/ 257801 w 2732835" name="connsiteX9-79"/>
                <a:gd fmla="*/ 11249 h 1558025" name="connsiteY9-80"/>
                <a:gd fmla="*/ 776373 w 2732835" name="connsiteX0-81"/>
                <a:gd fmla="*/ 11876 h 1558025" name="connsiteY0-82"/>
                <a:gd fmla="*/ 2118285 w 2732835" name="connsiteX1-83"/>
                <a:gd fmla="*/ 0 h 1558025" name="connsiteY1-84"/>
                <a:gd fmla="*/ 2475034 w 2732835" name="connsiteX2-85"/>
                <a:gd fmla="*/ 11249 h 1558025" name="connsiteY2-86"/>
                <a:gd fmla="*/ 2732835 w 2732835" name="connsiteX3-87"/>
                <a:gd fmla="*/ 269050 h 1558025" name="connsiteY3-88"/>
                <a:gd fmla="*/ 2732835 w 2732835" name="connsiteX4-89"/>
                <a:gd fmla="*/ 1300224 h 1558025" name="connsiteY4-90"/>
                <a:gd fmla="*/ 2475034 w 2732835" name="connsiteX5-91"/>
                <a:gd fmla="*/ 1558025 h 1558025" name="connsiteY5-92"/>
                <a:gd fmla="*/ 257801 w 2732835" name="connsiteX6-93"/>
                <a:gd fmla="*/ 1558025 h 1558025" name="connsiteY6-94"/>
                <a:gd fmla="*/ 0 w 2732835" name="connsiteX7-95"/>
                <a:gd fmla="*/ 1300224 h 1558025" name="connsiteY7-96"/>
                <a:gd fmla="*/ 0 w 2732835" name="connsiteX8-97"/>
                <a:gd fmla="*/ 269050 h 1558025" name="connsiteY8-98"/>
                <a:gd fmla="*/ 257801 w 2732835" name="connsiteX9-99"/>
                <a:gd fmla="*/ 11249 h 1558025" name="connsiteY9-10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1558025" w="273283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26" name="直接连接符 22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79"/>
          <p:cNvSpPr>
            <a:spLocks noChangeArrowheads="1"/>
          </p:cNvSpPr>
          <p:nvPr/>
        </p:nvSpPr>
        <p:spPr bwMode="auto">
          <a:xfrm>
            <a:off x="381071" y="247352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28" name="Oval 76"/>
          <p:cNvSpPr>
            <a:spLocks noChangeArrowheads="1"/>
          </p:cNvSpPr>
          <p:nvPr/>
        </p:nvSpPr>
        <p:spPr bwMode="auto">
          <a:xfrm>
            <a:off x="4584112" y="5362988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29" name="Oval 76"/>
          <p:cNvSpPr>
            <a:spLocks noChangeArrowheads="1"/>
          </p:cNvSpPr>
          <p:nvPr/>
        </p:nvSpPr>
        <p:spPr bwMode="auto">
          <a:xfrm>
            <a:off x="1497105" y="3164277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0" name="Oval 79"/>
          <p:cNvSpPr>
            <a:spLocks noChangeArrowheads="1"/>
          </p:cNvSpPr>
          <p:nvPr/>
        </p:nvSpPr>
        <p:spPr bwMode="auto">
          <a:xfrm>
            <a:off x="8975080" y="526620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1" name="Oval 79"/>
          <p:cNvSpPr>
            <a:spLocks noChangeArrowheads="1"/>
          </p:cNvSpPr>
          <p:nvPr/>
        </p:nvSpPr>
        <p:spPr bwMode="auto">
          <a:xfrm>
            <a:off x="10988225" y="3411520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2" name="Oval 79"/>
          <p:cNvSpPr>
            <a:spLocks noChangeArrowheads="1"/>
          </p:cNvSpPr>
          <p:nvPr/>
        </p:nvSpPr>
        <p:spPr bwMode="auto">
          <a:xfrm>
            <a:off x="11090709" y="2661589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3" name="Oval 79"/>
          <p:cNvSpPr>
            <a:spLocks noChangeArrowheads="1"/>
          </p:cNvSpPr>
          <p:nvPr/>
        </p:nvSpPr>
        <p:spPr bwMode="auto">
          <a:xfrm>
            <a:off x="8952221" y="1891794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4" name="Oval 79"/>
          <p:cNvSpPr>
            <a:spLocks noChangeArrowheads="1"/>
          </p:cNvSpPr>
          <p:nvPr/>
        </p:nvSpPr>
        <p:spPr bwMode="auto">
          <a:xfrm>
            <a:off x="7859007" y="275111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cxnSp>
        <p:nvCxnSpPr>
          <p:cNvPr id="240" name="直接连接符 239"/>
          <p:cNvCxnSpPr/>
          <p:nvPr/>
        </p:nvCxnSpPr>
        <p:spPr>
          <a:xfrm>
            <a:off x="11269" y="6131675"/>
            <a:ext cx="11840100" cy="0"/>
          </a:xfrm>
          <a:prstGeom prst="line">
            <a:avLst/>
          </a:prstGeom>
          <a:ln cap="rnd" w="57150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76"/>
          <p:cNvSpPr>
            <a:spLocks noChangeArrowheads="1"/>
          </p:cNvSpPr>
          <p:nvPr/>
        </p:nvSpPr>
        <p:spPr bwMode="auto">
          <a:xfrm>
            <a:off x="5223785" y="1574760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43" name="Oval 76"/>
          <p:cNvSpPr>
            <a:spLocks noChangeArrowheads="1"/>
          </p:cNvSpPr>
          <p:nvPr/>
        </p:nvSpPr>
        <p:spPr bwMode="auto">
          <a:xfrm>
            <a:off x="8223546" y="1306000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44" name="TextBox 243"/>
          <p:cNvSpPr txBox="1"/>
          <p:nvPr/>
        </p:nvSpPr>
        <p:spPr>
          <a:xfrm>
            <a:off x="1736739" y="3673766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1736739" y="4135415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5190018" y="3710150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5190018" y="4171799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8643298" y="3746534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8643298" y="4208183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your tittle here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t="35273"/>
          <a:stretch>
            <a:fillRect/>
          </a:stretch>
        </p:blipFill>
        <p:spPr bwMode="auto">
          <a:xfrm>
            <a:off x="1" y="6081590"/>
            <a:ext cx="12192000" cy="76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组合 7"/>
          <p:cNvGrpSpPr/>
          <p:nvPr/>
        </p:nvGrpSpPr>
        <p:grpSpPr>
          <a:xfrm>
            <a:off x="83423" y="1511549"/>
            <a:ext cx="2268161" cy="0"/>
            <a:chOff x="6392447" y="2984104"/>
            <a:chExt cx="2268161" cy="0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椭圆 85"/>
          <p:cNvSpPr/>
          <p:nvPr/>
        </p:nvSpPr>
        <p:spPr>
          <a:xfrm>
            <a:off x="7083338" y="3940949"/>
            <a:ext cx="117174" cy="1171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37" name="组合 136"/>
          <p:cNvGrpSpPr/>
          <p:nvPr/>
        </p:nvGrpSpPr>
        <p:grpSpPr>
          <a:xfrm>
            <a:off x="83423" y="1691569"/>
            <a:ext cx="2268161" cy="0"/>
            <a:chOff x="6392447" y="2984104"/>
            <a:chExt cx="2268161" cy="0"/>
          </a:xfrm>
        </p:grpSpPr>
        <p:cxnSp>
          <p:nvCxnSpPr>
            <p:cNvPr id="138" name="直接连接符 137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79"/>
          <p:cNvSpPr>
            <a:spLocks noChangeArrowheads="1"/>
          </p:cNvSpPr>
          <p:nvPr/>
        </p:nvSpPr>
        <p:spPr bwMode="auto">
          <a:xfrm>
            <a:off x="327894" y="2677347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28" name="Oval 76"/>
          <p:cNvSpPr>
            <a:spLocks noChangeArrowheads="1"/>
          </p:cNvSpPr>
          <p:nvPr/>
        </p:nvSpPr>
        <p:spPr bwMode="auto">
          <a:xfrm>
            <a:off x="2937974" y="5325748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29" name="Oval 76"/>
          <p:cNvSpPr>
            <a:spLocks noChangeArrowheads="1"/>
          </p:cNvSpPr>
          <p:nvPr/>
        </p:nvSpPr>
        <p:spPr bwMode="auto">
          <a:xfrm>
            <a:off x="1443928" y="3368099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0" name="Oval 79"/>
          <p:cNvSpPr>
            <a:spLocks noChangeArrowheads="1"/>
          </p:cNvSpPr>
          <p:nvPr/>
        </p:nvSpPr>
        <p:spPr bwMode="auto">
          <a:xfrm>
            <a:off x="7328942" y="522896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1" name="Oval 79"/>
          <p:cNvSpPr>
            <a:spLocks noChangeArrowheads="1"/>
          </p:cNvSpPr>
          <p:nvPr/>
        </p:nvSpPr>
        <p:spPr bwMode="auto">
          <a:xfrm>
            <a:off x="10935048" y="3615342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2" name="Oval 79"/>
          <p:cNvSpPr>
            <a:spLocks noChangeArrowheads="1"/>
          </p:cNvSpPr>
          <p:nvPr/>
        </p:nvSpPr>
        <p:spPr bwMode="auto">
          <a:xfrm>
            <a:off x="11037532" y="2865411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3" name="Oval 79"/>
          <p:cNvSpPr>
            <a:spLocks noChangeArrowheads="1"/>
          </p:cNvSpPr>
          <p:nvPr/>
        </p:nvSpPr>
        <p:spPr bwMode="auto">
          <a:xfrm>
            <a:off x="8899044" y="2095616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34" name="Oval 79"/>
          <p:cNvSpPr>
            <a:spLocks noChangeArrowheads="1"/>
          </p:cNvSpPr>
          <p:nvPr/>
        </p:nvSpPr>
        <p:spPr bwMode="auto">
          <a:xfrm>
            <a:off x="7805830" y="2954935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cxnSp>
        <p:nvCxnSpPr>
          <p:cNvPr id="240" name="直接连接符 239"/>
          <p:cNvCxnSpPr/>
          <p:nvPr/>
        </p:nvCxnSpPr>
        <p:spPr>
          <a:xfrm>
            <a:off x="0" y="6081590"/>
            <a:ext cx="12062566" cy="46474"/>
          </a:xfrm>
          <a:prstGeom prst="line">
            <a:avLst/>
          </a:prstGeom>
          <a:ln cap="rnd" w="57150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76"/>
          <p:cNvSpPr>
            <a:spLocks noChangeArrowheads="1"/>
          </p:cNvSpPr>
          <p:nvPr/>
        </p:nvSpPr>
        <p:spPr bwMode="auto">
          <a:xfrm>
            <a:off x="5170608" y="1778582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43" name="Oval 76"/>
          <p:cNvSpPr>
            <a:spLocks noChangeArrowheads="1"/>
          </p:cNvSpPr>
          <p:nvPr/>
        </p:nvSpPr>
        <p:spPr bwMode="auto">
          <a:xfrm>
            <a:off x="8094112" y="1268760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146" name="矩形: 圆角 121"/>
          <p:cNvSpPr/>
          <p:nvPr/>
        </p:nvSpPr>
        <p:spPr>
          <a:xfrm>
            <a:off x="1117851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48" name="直接连接符 147"/>
          <p:cNvCxnSpPr/>
          <p:nvPr/>
        </p:nvCxnSpPr>
        <p:spPr>
          <a:xfrm flipH="1">
            <a:off x="1350412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940571" y="2316817"/>
            <a:ext cx="1514669" cy="1936655"/>
            <a:chOff x="1062708" y="2256254"/>
            <a:chExt cx="1893643" cy="2865973"/>
          </a:xfrm>
        </p:grpSpPr>
        <p:sp>
          <p:nvSpPr>
            <p:cNvPr id="150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52" name="组合 151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160" name="直接连接符 159"/>
              <p:cNvCxnSpPr>
                <a:stCxn id="15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接连接符 160"/>
              <p:cNvCxnSpPr>
                <a:stCxn id="15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接连接符 17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接连接符 180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1" name="组合 250"/>
          <p:cNvGrpSpPr/>
          <p:nvPr/>
        </p:nvGrpSpPr>
        <p:grpSpPr>
          <a:xfrm>
            <a:off x="4341544" y="6211775"/>
            <a:ext cx="316781" cy="341943"/>
            <a:chOff x="9620630" y="3434069"/>
            <a:chExt cx="983031" cy="1526511"/>
          </a:xfrm>
        </p:grpSpPr>
        <p:sp>
          <p:nvSpPr>
            <p:cNvPr id="252" name="矩形: 圆角 121"/>
            <p:cNvSpPr/>
            <p:nvPr/>
          </p:nvSpPr>
          <p:spPr>
            <a:xfrm>
              <a:off x="9679269" y="4772341"/>
              <a:ext cx="924392" cy="18823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53" name="直接连接符 252"/>
            <p:cNvCxnSpPr/>
            <p:nvPr/>
          </p:nvCxnSpPr>
          <p:spPr>
            <a:xfrm flipH="1"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55" name="组合 25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257" name="直接连接符 256"/>
              <p:cNvCxnSpPr>
                <a:stCxn id="25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直接连接符 257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直接连接符 258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直接连接符 259"/>
              <p:cNvCxnSpPr>
                <a:stCxn id="25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6" name="直接连接符 25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1" name="组合 260"/>
          <p:cNvGrpSpPr/>
          <p:nvPr/>
        </p:nvGrpSpPr>
        <p:grpSpPr>
          <a:xfrm>
            <a:off x="8223604" y="6268930"/>
            <a:ext cx="325905" cy="414231"/>
            <a:chOff x="9620630" y="3434069"/>
            <a:chExt cx="924391" cy="1560626"/>
          </a:xfrm>
        </p:grpSpPr>
        <p:sp>
          <p:nvSpPr>
            <p:cNvPr id="262" name="矩形: 圆角 121"/>
            <p:cNvSpPr/>
            <p:nvPr/>
          </p:nvSpPr>
          <p:spPr>
            <a:xfrm>
              <a:off x="9620630" y="4806455"/>
              <a:ext cx="924391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63" name="直接连接符 262"/>
            <p:cNvCxnSpPr/>
            <p:nvPr/>
          </p:nvCxnSpPr>
          <p:spPr>
            <a:xfrm flipH="1"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65" name="组合 26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267" name="直接连接符 266"/>
              <p:cNvCxnSpPr>
                <a:stCxn id="26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直接连接符 267"/>
              <p:cNvCxnSpPr>
                <a:stCxn id="26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直接连接符 26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直接连接符 26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6" name="直接连接符 26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2" name="组合 281"/>
          <p:cNvGrpSpPr/>
          <p:nvPr/>
        </p:nvGrpSpPr>
        <p:grpSpPr>
          <a:xfrm flipH="1">
            <a:off x="1009329" y="4398096"/>
            <a:ext cx="2732835" cy="1558025"/>
            <a:chOff x="1669944" y="3633848"/>
            <a:chExt cx="2732835" cy="1558025"/>
          </a:xfrm>
        </p:grpSpPr>
        <p:sp>
          <p:nvSpPr>
            <p:cNvPr id="283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gdLst>
                <a:gd fmla="*/ 0 w 2732835" name="connsiteX0"/>
                <a:gd fmla="*/ 257801 h 1546776" name="connsiteY0"/>
                <a:gd fmla="*/ 257801 w 2732835" name="connsiteX1"/>
                <a:gd fmla="*/ 0 h 1546776" name="connsiteY1"/>
                <a:gd fmla="*/ 2475034 w 2732835" name="connsiteX2"/>
                <a:gd fmla="*/ 0 h 1546776" name="connsiteY2"/>
                <a:gd fmla="*/ 2732835 w 2732835" name="connsiteX3"/>
                <a:gd fmla="*/ 257801 h 1546776" name="connsiteY3"/>
                <a:gd fmla="*/ 2732835 w 2732835" name="connsiteX4"/>
                <a:gd fmla="*/ 1288975 h 1546776" name="connsiteY4"/>
                <a:gd fmla="*/ 2475034 w 2732835" name="connsiteX5"/>
                <a:gd fmla="*/ 1546776 h 1546776" name="connsiteY5"/>
                <a:gd fmla="*/ 257801 w 2732835" name="connsiteX6"/>
                <a:gd fmla="*/ 1546776 h 1546776" name="connsiteY6"/>
                <a:gd fmla="*/ 0 w 2732835" name="connsiteX7"/>
                <a:gd fmla="*/ 1288975 h 1546776" name="connsiteY7"/>
                <a:gd fmla="*/ 0 w 2732835" name="connsiteX8"/>
                <a:gd fmla="*/ 257801 h 1546776" name="connsiteY8"/>
                <a:gd fmla="*/ 0 w 2732835" name="connsiteX0-1"/>
                <a:gd fmla="*/ 257801 h 1546776" name="connsiteY0-2"/>
                <a:gd fmla="*/ 257801 w 2732835" name="connsiteX1-3"/>
                <a:gd fmla="*/ 0 h 1546776" name="connsiteY1-4"/>
                <a:gd fmla="*/ 562617 w 2732835" name="connsiteX2-5"/>
                <a:gd fmla="*/ 627 h 1546776" name="connsiteY2-6"/>
                <a:gd fmla="*/ 2475034 w 2732835" name="connsiteX3-7"/>
                <a:gd fmla="*/ 0 h 1546776" name="connsiteY3-8"/>
                <a:gd fmla="*/ 2732835 w 2732835" name="connsiteX4-9"/>
                <a:gd fmla="*/ 257801 h 1546776" name="connsiteY4-10"/>
                <a:gd fmla="*/ 2732835 w 2732835" name="connsiteX5-11"/>
                <a:gd fmla="*/ 1288975 h 1546776" name="connsiteY5-12"/>
                <a:gd fmla="*/ 2475034 w 2732835" name="connsiteX6-13"/>
                <a:gd fmla="*/ 1546776 h 1546776" name="connsiteY6-14"/>
                <a:gd fmla="*/ 257801 w 2732835" name="connsiteX7-15"/>
                <a:gd fmla="*/ 1546776 h 1546776" name="connsiteY7-16"/>
                <a:gd fmla="*/ 0 w 2732835" name="connsiteX8-17"/>
                <a:gd fmla="*/ 1288975 h 1546776" name="connsiteY8-18"/>
                <a:gd fmla="*/ 0 w 2732835" name="connsiteX9"/>
                <a:gd fmla="*/ 257801 h 1546776" name="connsiteY9"/>
                <a:gd fmla="*/ 0 w 2732835" name="connsiteX0-19"/>
                <a:gd fmla="*/ 269050 h 1558025" name="connsiteY0-20"/>
                <a:gd fmla="*/ 257801 w 2732835" name="connsiteX1-21"/>
                <a:gd fmla="*/ 11249 h 1558025" name="connsiteY1-22"/>
                <a:gd fmla="*/ 562617 w 2732835" name="connsiteX2-23"/>
                <a:gd fmla="*/ 11876 h 1558025" name="connsiteY2-24"/>
                <a:gd fmla="*/ 2118285 w 2732835" name="connsiteX3-25"/>
                <a:gd fmla="*/ 0 h 1558025" name="connsiteY3-26"/>
                <a:gd fmla="*/ 2475034 w 2732835" name="connsiteX4-27"/>
                <a:gd fmla="*/ 11249 h 1558025" name="connsiteY4-28"/>
                <a:gd fmla="*/ 2732835 w 2732835" name="connsiteX5-29"/>
                <a:gd fmla="*/ 269050 h 1558025" name="connsiteY5-30"/>
                <a:gd fmla="*/ 2732835 w 2732835" name="connsiteX6-31"/>
                <a:gd fmla="*/ 1300224 h 1558025" name="connsiteY6-32"/>
                <a:gd fmla="*/ 2475034 w 2732835" name="connsiteX7-33"/>
                <a:gd fmla="*/ 1558025 h 1558025" name="connsiteY7-34"/>
                <a:gd fmla="*/ 257801 w 2732835" name="connsiteX8-35"/>
                <a:gd fmla="*/ 1558025 h 1558025" name="connsiteY8-36"/>
                <a:gd fmla="*/ 0 w 2732835" name="connsiteX9-37"/>
                <a:gd fmla="*/ 1300224 h 1558025" name="connsiteY9-38"/>
                <a:gd fmla="*/ 0 w 2732835" name="connsiteX10"/>
                <a:gd fmla="*/ 269050 h 1558025" name="connsiteY10"/>
                <a:gd fmla="*/ 562617 w 2732835" name="connsiteX0-39"/>
                <a:gd fmla="*/ 11876 h 1558025" name="connsiteY0-40"/>
                <a:gd fmla="*/ 2118285 w 2732835" name="connsiteX1-41"/>
                <a:gd fmla="*/ 0 h 1558025" name="connsiteY1-42"/>
                <a:gd fmla="*/ 2475034 w 2732835" name="connsiteX2-43"/>
                <a:gd fmla="*/ 11249 h 1558025" name="connsiteY2-44"/>
                <a:gd fmla="*/ 2732835 w 2732835" name="connsiteX3-45"/>
                <a:gd fmla="*/ 269050 h 1558025" name="connsiteY3-46"/>
                <a:gd fmla="*/ 2732835 w 2732835" name="connsiteX4-47"/>
                <a:gd fmla="*/ 1300224 h 1558025" name="connsiteY4-48"/>
                <a:gd fmla="*/ 2475034 w 2732835" name="connsiteX5-49"/>
                <a:gd fmla="*/ 1558025 h 1558025" name="connsiteY5-50"/>
                <a:gd fmla="*/ 257801 w 2732835" name="connsiteX6-51"/>
                <a:gd fmla="*/ 1558025 h 1558025" name="connsiteY6-52"/>
                <a:gd fmla="*/ 0 w 2732835" name="connsiteX7-53"/>
                <a:gd fmla="*/ 1300224 h 1558025" name="connsiteY7-54"/>
                <a:gd fmla="*/ 0 w 2732835" name="connsiteX8-55"/>
                <a:gd fmla="*/ 269050 h 1558025" name="connsiteY8-56"/>
                <a:gd fmla="*/ 257801 w 2732835" name="connsiteX9-57"/>
                <a:gd fmla="*/ 11249 h 1558025" name="connsiteY9-58"/>
                <a:gd fmla="*/ 654057 w 2732835" name="connsiteX10-59"/>
                <a:gd fmla="*/ 103316 h 1558025" name="connsiteY10-60"/>
                <a:gd fmla="*/ 562617 w 2732835" name="connsiteX0-61"/>
                <a:gd fmla="*/ 11876 h 1558025" name="connsiteY0-62"/>
                <a:gd fmla="*/ 2118285 w 2732835" name="connsiteX1-63"/>
                <a:gd fmla="*/ 0 h 1558025" name="connsiteY1-64"/>
                <a:gd fmla="*/ 2475034 w 2732835" name="connsiteX2-65"/>
                <a:gd fmla="*/ 11249 h 1558025" name="connsiteY2-66"/>
                <a:gd fmla="*/ 2732835 w 2732835" name="connsiteX3-67"/>
                <a:gd fmla="*/ 269050 h 1558025" name="connsiteY3-68"/>
                <a:gd fmla="*/ 2732835 w 2732835" name="connsiteX4-69"/>
                <a:gd fmla="*/ 1300224 h 1558025" name="connsiteY4-70"/>
                <a:gd fmla="*/ 2475034 w 2732835" name="connsiteX5-71"/>
                <a:gd fmla="*/ 1558025 h 1558025" name="connsiteY5-72"/>
                <a:gd fmla="*/ 257801 w 2732835" name="connsiteX6-73"/>
                <a:gd fmla="*/ 1558025 h 1558025" name="connsiteY6-74"/>
                <a:gd fmla="*/ 0 w 2732835" name="connsiteX7-75"/>
                <a:gd fmla="*/ 1300224 h 1558025" name="connsiteY7-76"/>
                <a:gd fmla="*/ 0 w 2732835" name="connsiteX8-77"/>
                <a:gd fmla="*/ 269050 h 1558025" name="connsiteY8-78"/>
                <a:gd fmla="*/ 257801 w 2732835" name="connsiteX9-79"/>
                <a:gd fmla="*/ 11249 h 1558025" name="connsiteY9-80"/>
                <a:gd fmla="*/ 776373 w 2732835" name="connsiteX0-81"/>
                <a:gd fmla="*/ 11876 h 1558025" name="connsiteY0-82"/>
                <a:gd fmla="*/ 2118285 w 2732835" name="connsiteX1-83"/>
                <a:gd fmla="*/ 0 h 1558025" name="connsiteY1-84"/>
                <a:gd fmla="*/ 2475034 w 2732835" name="connsiteX2-85"/>
                <a:gd fmla="*/ 11249 h 1558025" name="connsiteY2-86"/>
                <a:gd fmla="*/ 2732835 w 2732835" name="connsiteX3-87"/>
                <a:gd fmla="*/ 269050 h 1558025" name="connsiteY3-88"/>
                <a:gd fmla="*/ 2732835 w 2732835" name="connsiteX4-89"/>
                <a:gd fmla="*/ 1300224 h 1558025" name="connsiteY4-90"/>
                <a:gd fmla="*/ 2475034 w 2732835" name="connsiteX5-91"/>
                <a:gd fmla="*/ 1558025 h 1558025" name="connsiteY5-92"/>
                <a:gd fmla="*/ 257801 w 2732835" name="connsiteX6-93"/>
                <a:gd fmla="*/ 1558025 h 1558025" name="connsiteY6-94"/>
                <a:gd fmla="*/ 0 w 2732835" name="connsiteX7-95"/>
                <a:gd fmla="*/ 1300224 h 1558025" name="connsiteY7-96"/>
                <a:gd fmla="*/ 0 w 2732835" name="connsiteX8-97"/>
                <a:gd fmla="*/ 269050 h 1558025" name="connsiteY8-98"/>
                <a:gd fmla="*/ 257801 w 2732835" name="connsiteX9-99"/>
                <a:gd fmla="*/ 11249 h 1558025" name="connsiteY9-10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1558025" w="273283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84" name="直接连接符 283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5" name="矩形: 圆角 121"/>
          <p:cNvSpPr/>
          <p:nvPr/>
        </p:nvSpPr>
        <p:spPr>
          <a:xfrm>
            <a:off x="4667248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86" name="直接连接符 285"/>
          <p:cNvCxnSpPr/>
          <p:nvPr/>
        </p:nvCxnSpPr>
        <p:spPr>
          <a:xfrm flipH="1">
            <a:off x="4899809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7" name="组合 286"/>
          <p:cNvGrpSpPr/>
          <p:nvPr/>
        </p:nvGrpSpPr>
        <p:grpSpPr>
          <a:xfrm>
            <a:off x="4489968" y="2316817"/>
            <a:ext cx="1514669" cy="1936655"/>
            <a:chOff x="1062708" y="2256254"/>
            <a:chExt cx="1893643" cy="2865973"/>
          </a:xfrm>
        </p:grpSpPr>
        <p:sp>
          <p:nvSpPr>
            <p:cNvPr id="288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89" name="组合 288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290" name="直接连接符 289"/>
              <p:cNvCxnSpPr>
                <a:stCxn id="288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直接连接符 290"/>
              <p:cNvCxnSpPr>
                <a:stCxn id="288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直接连接符 291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直接连接符 292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4" name="组合 293"/>
          <p:cNvGrpSpPr/>
          <p:nvPr/>
        </p:nvGrpSpPr>
        <p:grpSpPr>
          <a:xfrm flipH="1">
            <a:off x="4558726" y="4398096"/>
            <a:ext cx="2732835" cy="1558025"/>
            <a:chOff x="1669944" y="3633848"/>
            <a:chExt cx="2732835" cy="1558025"/>
          </a:xfrm>
        </p:grpSpPr>
        <p:sp>
          <p:nvSpPr>
            <p:cNvPr id="29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gdLst>
                <a:gd fmla="*/ 0 w 2732835" name="connsiteX0"/>
                <a:gd fmla="*/ 257801 h 1546776" name="connsiteY0"/>
                <a:gd fmla="*/ 257801 w 2732835" name="connsiteX1"/>
                <a:gd fmla="*/ 0 h 1546776" name="connsiteY1"/>
                <a:gd fmla="*/ 2475034 w 2732835" name="connsiteX2"/>
                <a:gd fmla="*/ 0 h 1546776" name="connsiteY2"/>
                <a:gd fmla="*/ 2732835 w 2732835" name="connsiteX3"/>
                <a:gd fmla="*/ 257801 h 1546776" name="connsiteY3"/>
                <a:gd fmla="*/ 2732835 w 2732835" name="connsiteX4"/>
                <a:gd fmla="*/ 1288975 h 1546776" name="connsiteY4"/>
                <a:gd fmla="*/ 2475034 w 2732835" name="connsiteX5"/>
                <a:gd fmla="*/ 1546776 h 1546776" name="connsiteY5"/>
                <a:gd fmla="*/ 257801 w 2732835" name="connsiteX6"/>
                <a:gd fmla="*/ 1546776 h 1546776" name="connsiteY6"/>
                <a:gd fmla="*/ 0 w 2732835" name="connsiteX7"/>
                <a:gd fmla="*/ 1288975 h 1546776" name="connsiteY7"/>
                <a:gd fmla="*/ 0 w 2732835" name="connsiteX8"/>
                <a:gd fmla="*/ 257801 h 1546776" name="connsiteY8"/>
                <a:gd fmla="*/ 0 w 2732835" name="connsiteX0-1"/>
                <a:gd fmla="*/ 257801 h 1546776" name="connsiteY0-2"/>
                <a:gd fmla="*/ 257801 w 2732835" name="connsiteX1-3"/>
                <a:gd fmla="*/ 0 h 1546776" name="connsiteY1-4"/>
                <a:gd fmla="*/ 562617 w 2732835" name="connsiteX2-5"/>
                <a:gd fmla="*/ 627 h 1546776" name="connsiteY2-6"/>
                <a:gd fmla="*/ 2475034 w 2732835" name="connsiteX3-7"/>
                <a:gd fmla="*/ 0 h 1546776" name="connsiteY3-8"/>
                <a:gd fmla="*/ 2732835 w 2732835" name="connsiteX4-9"/>
                <a:gd fmla="*/ 257801 h 1546776" name="connsiteY4-10"/>
                <a:gd fmla="*/ 2732835 w 2732835" name="connsiteX5-11"/>
                <a:gd fmla="*/ 1288975 h 1546776" name="connsiteY5-12"/>
                <a:gd fmla="*/ 2475034 w 2732835" name="connsiteX6-13"/>
                <a:gd fmla="*/ 1546776 h 1546776" name="connsiteY6-14"/>
                <a:gd fmla="*/ 257801 w 2732835" name="connsiteX7-15"/>
                <a:gd fmla="*/ 1546776 h 1546776" name="connsiteY7-16"/>
                <a:gd fmla="*/ 0 w 2732835" name="connsiteX8-17"/>
                <a:gd fmla="*/ 1288975 h 1546776" name="connsiteY8-18"/>
                <a:gd fmla="*/ 0 w 2732835" name="connsiteX9"/>
                <a:gd fmla="*/ 257801 h 1546776" name="connsiteY9"/>
                <a:gd fmla="*/ 0 w 2732835" name="connsiteX0-19"/>
                <a:gd fmla="*/ 269050 h 1558025" name="connsiteY0-20"/>
                <a:gd fmla="*/ 257801 w 2732835" name="connsiteX1-21"/>
                <a:gd fmla="*/ 11249 h 1558025" name="connsiteY1-22"/>
                <a:gd fmla="*/ 562617 w 2732835" name="connsiteX2-23"/>
                <a:gd fmla="*/ 11876 h 1558025" name="connsiteY2-24"/>
                <a:gd fmla="*/ 2118285 w 2732835" name="connsiteX3-25"/>
                <a:gd fmla="*/ 0 h 1558025" name="connsiteY3-26"/>
                <a:gd fmla="*/ 2475034 w 2732835" name="connsiteX4-27"/>
                <a:gd fmla="*/ 11249 h 1558025" name="connsiteY4-28"/>
                <a:gd fmla="*/ 2732835 w 2732835" name="connsiteX5-29"/>
                <a:gd fmla="*/ 269050 h 1558025" name="connsiteY5-30"/>
                <a:gd fmla="*/ 2732835 w 2732835" name="connsiteX6-31"/>
                <a:gd fmla="*/ 1300224 h 1558025" name="connsiteY6-32"/>
                <a:gd fmla="*/ 2475034 w 2732835" name="connsiteX7-33"/>
                <a:gd fmla="*/ 1558025 h 1558025" name="connsiteY7-34"/>
                <a:gd fmla="*/ 257801 w 2732835" name="connsiteX8-35"/>
                <a:gd fmla="*/ 1558025 h 1558025" name="connsiteY8-36"/>
                <a:gd fmla="*/ 0 w 2732835" name="connsiteX9-37"/>
                <a:gd fmla="*/ 1300224 h 1558025" name="connsiteY9-38"/>
                <a:gd fmla="*/ 0 w 2732835" name="connsiteX10"/>
                <a:gd fmla="*/ 269050 h 1558025" name="connsiteY10"/>
                <a:gd fmla="*/ 562617 w 2732835" name="connsiteX0-39"/>
                <a:gd fmla="*/ 11876 h 1558025" name="connsiteY0-40"/>
                <a:gd fmla="*/ 2118285 w 2732835" name="connsiteX1-41"/>
                <a:gd fmla="*/ 0 h 1558025" name="connsiteY1-42"/>
                <a:gd fmla="*/ 2475034 w 2732835" name="connsiteX2-43"/>
                <a:gd fmla="*/ 11249 h 1558025" name="connsiteY2-44"/>
                <a:gd fmla="*/ 2732835 w 2732835" name="connsiteX3-45"/>
                <a:gd fmla="*/ 269050 h 1558025" name="connsiteY3-46"/>
                <a:gd fmla="*/ 2732835 w 2732835" name="connsiteX4-47"/>
                <a:gd fmla="*/ 1300224 h 1558025" name="connsiteY4-48"/>
                <a:gd fmla="*/ 2475034 w 2732835" name="connsiteX5-49"/>
                <a:gd fmla="*/ 1558025 h 1558025" name="connsiteY5-50"/>
                <a:gd fmla="*/ 257801 w 2732835" name="connsiteX6-51"/>
                <a:gd fmla="*/ 1558025 h 1558025" name="connsiteY6-52"/>
                <a:gd fmla="*/ 0 w 2732835" name="connsiteX7-53"/>
                <a:gd fmla="*/ 1300224 h 1558025" name="connsiteY7-54"/>
                <a:gd fmla="*/ 0 w 2732835" name="connsiteX8-55"/>
                <a:gd fmla="*/ 269050 h 1558025" name="connsiteY8-56"/>
                <a:gd fmla="*/ 257801 w 2732835" name="connsiteX9-57"/>
                <a:gd fmla="*/ 11249 h 1558025" name="connsiteY9-58"/>
                <a:gd fmla="*/ 654057 w 2732835" name="connsiteX10-59"/>
                <a:gd fmla="*/ 103316 h 1558025" name="connsiteY10-60"/>
                <a:gd fmla="*/ 562617 w 2732835" name="connsiteX0-61"/>
                <a:gd fmla="*/ 11876 h 1558025" name="connsiteY0-62"/>
                <a:gd fmla="*/ 2118285 w 2732835" name="connsiteX1-63"/>
                <a:gd fmla="*/ 0 h 1558025" name="connsiteY1-64"/>
                <a:gd fmla="*/ 2475034 w 2732835" name="connsiteX2-65"/>
                <a:gd fmla="*/ 11249 h 1558025" name="connsiteY2-66"/>
                <a:gd fmla="*/ 2732835 w 2732835" name="connsiteX3-67"/>
                <a:gd fmla="*/ 269050 h 1558025" name="connsiteY3-68"/>
                <a:gd fmla="*/ 2732835 w 2732835" name="connsiteX4-69"/>
                <a:gd fmla="*/ 1300224 h 1558025" name="connsiteY4-70"/>
                <a:gd fmla="*/ 2475034 w 2732835" name="connsiteX5-71"/>
                <a:gd fmla="*/ 1558025 h 1558025" name="connsiteY5-72"/>
                <a:gd fmla="*/ 257801 w 2732835" name="connsiteX6-73"/>
                <a:gd fmla="*/ 1558025 h 1558025" name="connsiteY6-74"/>
                <a:gd fmla="*/ 0 w 2732835" name="connsiteX7-75"/>
                <a:gd fmla="*/ 1300224 h 1558025" name="connsiteY7-76"/>
                <a:gd fmla="*/ 0 w 2732835" name="connsiteX8-77"/>
                <a:gd fmla="*/ 269050 h 1558025" name="connsiteY8-78"/>
                <a:gd fmla="*/ 257801 w 2732835" name="connsiteX9-79"/>
                <a:gd fmla="*/ 11249 h 1558025" name="connsiteY9-80"/>
                <a:gd fmla="*/ 776373 w 2732835" name="connsiteX0-81"/>
                <a:gd fmla="*/ 11876 h 1558025" name="connsiteY0-82"/>
                <a:gd fmla="*/ 2118285 w 2732835" name="connsiteX1-83"/>
                <a:gd fmla="*/ 0 h 1558025" name="connsiteY1-84"/>
                <a:gd fmla="*/ 2475034 w 2732835" name="connsiteX2-85"/>
                <a:gd fmla="*/ 11249 h 1558025" name="connsiteY2-86"/>
                <a:gd fmla="*/ 2732835 w 2732835" name="connsiteX3-87"/>
                <a:gd fmla="*/ 269050 h 1558025" name="connsiteY3-88"/>
                <a:gd fmla="*/ 2732835 w 2732835" name="connsiteX4-89"/>
                <a:gd fmla="*/ 1300224 h 1558025" name="connsiteY4-90"/>
                <a:gd fmla="*/ 2475034 w 2732835" name="connsiteX5-91"/>
                <a:gd fmla="*/ 1558025 h 1558025" name="connsiteY5-92"/>
                <a:gd fmla="*/ 257801 w 2732835" name="connsiteX6-93"/>
                <a:gd fmla="*/ 1558025 h 1558025" name="connsiteY6-94"/>
                <a:gd fmla="*/ 0 w 2732835" name="connsiteX7-95"/>
                <a:gd fmla="*/ 1300224 h 1558025" name="connsiteY7-96"/>
                <a:gd fmla="*/ 0 w 2732835" name="connsiteX8-97"/>
                <a:gd fmla="*/ 269050 h 1558025" name="connsiteY8-98"/>
                <a:gd fmla="*/ 257801 w 2732835" name="connsiteX9-99"/>
                <a:gd fmla="*/ 11249 h 1558025" name="connsiteY9-10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1558025" w="273283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96" name="直接连接符 29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7" name="矩形: 圆角 121"/>
          <p:cNvSpPr/>
          <p:nvPr/>
        </p:nvSpPr>
        <p:spPr>
          <a:xfrm>
            <a:off x="8216645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98" name="直接连接符 297"/>
          <p:cNvCxnSpPr/>
          <p:nvPr/>
        </p:nvCxnSpPr>
        <p:spPr>
          <a:xfrm flipH="1">
            <a:off x="8449206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9" name="组合 298"/>
          <p:cNvGrpSpPr/>
          <p:nvPr/>
        </p:nvGrpSpPr>
        <p:grpSpPr>
          <a:xfrm>
            <a:off x="8039365" y="2316817"/>
            <a:ext cx="1514669" cy="1936655"/>
            <a:chOff x="1062708" y="2256254"/>
            <a:chExt cx="1893643" cy="2865973"/>
          </a:xfrm>
        </p:grpSpPr>
        <p:sp>
          <p:nvSpPr>
            <p:cNvPr id="300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gdLst>
                <a:gd fmla="*/ 0 w 839435" name="connsiteX0"/>
                <a:gd fmla="*/ 1175203 h 1175203" name="connsiteY0"/>
                <a:gd fmla="*/ 419718 w 839435" name="connsiteX1"/>
                <a:gd fmla="*/ 0 h 1175203" name="connsiteY1"/>
                <a:gd fmla="*/ 839435 w 839435" name="connsiteX2"/>
                <a:gd fmla="*/ 1175203 h 1175203" name="connsiteY2"/>
                <a:gd fmla="*/ 0 w 839435" name="connsiteX3"/>
                <a:gd fmla="*/ 1175203 h 1175203" name="connsiteY3"/>
                <a:gd fmla="*/ 0 w 839435" name="connsiteX0-1"/>
                <a:gd fmla="*/ 1104865 h 1104865" name="connsiteY0-2"/>
                <a:gd fmla="*/ 53958 w 839435" name="connsiteX1-3"/>
                <a:gd fmla="*/ 0 h 1104865" name="connsiteY1-4"/>
                <a:gd fmla="*/ 839435 w 839435" name="connsiteX2-5"/>
                <a:gd fmla="*/ 1104865 h 1104865" name="connsiteY2-6"/>
                <a:gd fmla="*/ 0 w 839435" name="connsiteX3-7"/>
                <a:gd fmla="*/ 1104865 h 1104865" name="connsiteY3-8"/>
                <a:gd fmla="*/ 0 w 698758" name="connsiteX0-9"/>
                <a:gd fmla="*/ 1104865 h 1104865" name="connsiteY0-10"/>
                <a:gd fmla="*/ 53958 w 698758" name="connsiteX1-11"/>
                <a:gd fmla="*/ 0 h 1104865" name="connsiteY1-12"/>
                <a:gd fmla="*/ 698758 w 698758" name="connsiteX2-13"/>
                <a:gd fmla="*/ 1104865 h 1104865" name="connsiteY2-14"/>
                <a:gd fmla="*/ 0 w 698758" name="connsiteX3-15"/>
                <a:gd fmla="*/ 1104865 h 1104865" name="connsiteY3-16"/>
                <a:gd fmla="*/ 44515 w 743273" name="connsiteX0-17"/>
                <a:gd fmla="*/ 1287745 h 1287745" name="connsiteY0-18"/>
                <a:gd fmla="*/ 0 w 743273" name="connsiteX1-19"/>
                <a:gd fmla="*/ 0 h 1287745" name="connsiteY1-20"/>
                <a:gd fmla="*/ 743273 w 743273" name="connsiteX2-21"/>
                <a:gd fmla="*/ 1287745 h 1287745" name="connsiteY2-22"/>
                <a:gd fmla="*/ 44515 w 743273" name="connsiteX3-23"/>
                <a:gd fmla="*/ 1287745 h 1287745" name="connsiteY3-24"/>
                <a:gd fmla="*/ 171124 w 743273" name="connsiteX0-25"/>
                <a:gd fmla="*/ 1259610 h 1287745" name="connsiteY0-26"/>
                <a:gd fmla="*/ 0 w 743273" name="connsiteX1-27"/>
                <a:gd fmla="*/ 0 h 1287745" name="connsiteY1-28"/>
                <a:gd fmla="*/ 743273 w 743273" name="connsiteX2-29"/>
                <a:gd fmla="*/ 1287745 h 1287745" name="connsiteY2-30"/>
                <a:gd fmla="*/ 171124 w 743273" name="connsiteX3-31"/>
                <a:gd fmla="*/ 1259610 h 1287745" name="connsiteY3-32"/>
                <a:gd fmla="*/ 142989 w 743273" name="connsiteX0-33"/>
                <a:gd fmla="*/ 1315881 h 1315881" name="connsiteY0-34"/>
                <a:gd fmla="*/ 0 w 743273" name="connsiteX1-35"/>
                <a:gd fmla="*/ 0 h 1315881" name="connsiteY1-36"/>
                <a:gd fmla="*/ 743273 w 743273" name="connsiteX2-37"/>
                <a:gd fmla="*/ 1287745 h 1315881" name="connsiteY2-38"/>
                <a:gd fmla="*/ 142989 w 743273" name="connsiteX3-39"/>
                <a:gd fmla="*/ 1315881 h 1315881" name="connsiteY3-4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b="b" l="l" r="r" t="t"/>
              <a:pathLst>
                <a:path h="1315881" w="743273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01" name="组合 300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302" name="直接连接符 301"/>
              <p:cNvCxnSpPr>
                <a:stCxn id="30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直接连接符 302"/>
              <p:cNvCxnSpPr>
                <a:stCxn id="30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直接连接符 303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直接连接符 304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cap="rnd"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6" name="组合 305"/>
          <p:cNvGrpSpPr/>
          <p:nvPr/>
        </p:nvGrpSpPr>
        <p:grpSpPr>
          <a:xfrm flipH="1">
            <a:off x="8108123" y="4398096"/>
            <a:ext cx="2732835" cy="1558025"/>
            <a:chOff x="1669944" y="3633848"/>
            <a:chExt cx="2732835" cy="1558025"/>
          </a:xfrm>
        </p:grpSpPr>
        <p:sp>
          <p:nvSpPr>
            <p:cNvPr id="307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gdLst>
                <a:gd fmla="*/ 0 w 2732835" name="connsiteX0"/>
                <a:gd fmla="*/ 257801 h 1546776" name="connsiteY0"/>
                <a:gd fmla="*/ 257801 w 2732835" name="connsiteX1"/>
                <a:gd fmla="*/ 0 h 1546776" name="connsiteY1"/>
                <a:gd fmla="*/ 2475034 w 2732835" name="connsiteX2"/>
                <a:gd fmla="*/ 0 h 1546776" name="connsiteY2"/>
                <a:gd fmla="*/ 2732835 w 2732835" name="connsiteX3"/>
                <a:gd fmla="*/ 257801 h 1546776" name="connsiteY3"/>
                <a:gd fmla="*/ 2732835 w 2732835" name="connsiteX4"/>
                <a:gd fmla="*/ 1288975 h 1546776" name="connsiteY4"/>
                <a:gd fmla="*/ 2475034 w 2732835" name="connsiteX5"/>
                <a:gd fmla="*/ 1546776 h 1546776" name="connsiteY5"/>
                <a:gd fmla="*/ 257801 w 2732835" name="connsiteX6"/>
                <a:gd fmla="*/ 1546776 h 1546776" name="connsiteY6"/>
                <a:gd fmla="*/ 0 w 2732835" name="connsiteX7"/>
                <a:gd fmla="*/ 1288975 h 1546776" name="connsiteY7"/>
                <a:gd fmla="*/ 0 w 2732835" name="connsiteX8"/>
                <a:gd fmla="*/ 257801 h 1546776" name="connsiteY8"/>
                <a:gd fmla="*/ 0 w 2732835" name="connsiteX0-1"/>
                <a:gd fmla="*/ 257801 h 1546776" name="connsiteY0-2"/>
                <a:gd fmla="*/ 257801 w 2732835" name="connsiteX1-3"/>
                <a:gd fmla="*/ 0 h 1546776" name="connsiteY1-4"/>
                <a:gd fmla="*/ 562617 w 2732835" name="connsiteX2-5"/>
                <a:gd fmla="*/ 627 h 1546776" name="connsiteY2-6"/>
                <a:gd fmla="*/ 2475034 w 2732835" name="connsiteX3-7"/>
                <a:gd fmla="*/ 0 h 1546776" name="connsiteY3-8"/>
                <a:gd fmla="*/ 2732835 w 2732835" name="connsiteX4-9"/>
                <a:gd fmla="*/ 257801 h 1546776" name="connsiteY4-10"/>
                <a:gd fmla="*/ 2732835 w 2732835" name="connsiteX5-11"/>
                <a:gd fmla="*/ 1288975 h 1546776" name="connsiteY5-12"/>
                <a:gd fmla="*/ 2475034 w 2732835" name="connsiteX6-13"/>
                <a:gd fmla="*/ 1546776 h 1546776" name="connsiteY6-14"/>
                <a:gd fmla="*/ 257801 w 2732835" name="connsiteX7-15"/>
                <a:gd fmla="*/ 1546776 h 1546776" name="connsiteY7-16"/>
                <a:gd fmla="*/ 0 w 2732835" name="connsiteX8-17"/>
                <a:gd fmla="*/ 1288975 h 1546776" name="connsiteY8-18"/>
                <a:gd fmla="*/ 0 w 2732835" name="connsiteX9"/>
                <a:gd fmla="*/ 257801 h 1546776" name="connsiteY9"/>
                <a:gd fmla="*/ 0 w 2732835" name="connsiteX0-19"/>
                <a:gd fmla="*/ 269050 h 1558025" name="connsiteY0-20"/>
                <a:gd fmla="*/ 257801 w 2732835" name="connsiteX1-21"/>
                <a:gd fmla="*/ 11249 h 1558025" name="connsiteY1-22"/>
                <a:gd fmla="*/ 562617 w 2732835" name="connsiteX2-23"/>
                <a:gd fmla="*/ 11876 h 1558025" name="connsiteY2-24"/>
                <a:gd fmla="*/ 2118285 w 2732835" name="connsiteX3-25"/>
                <a:gd fmla="*/ 0 h 1558025" name="connsiteY3-26"/>
                <a:gd fmla="*/ 2475034 w 2732835" name="connsiteX4-27"/>
                <a:gd fmla="*/ 11249 h 1558025" name="connsiteY4-28"/>
                <a:gd fmla="*/ 2732835 w 2732835" name="connsiteX5-29"/>
                <a:gd fmla="*/ 269050 h 1558025" name="connsiteY5-30"/>
                <a:gd fmla="*/ 2732835 w 2732835" name="connsiteX6-31"/>
                <a:gd fmla="*/ 1300224 h 1558025" name="connsiteY6-32"/>
                <a:gd fmla="*/ 2475034 w 2732835" name="connsiteX7-33"/>
                <a:gd fmla="*/ 1558025 h 1558025" name="connsiteY7-34"/>
                <a:gd fmla="*/ 257801 w 2732835" name="connsiteX8-35"/>
                <a:gd fmla="*/ 1558025 h 1558025" name="connsiteY8-36"/>
                <a:gd fmla="*/ 0 w 2732835" name="connsiteX9-37"/>
                <a:gd fmla="*/ 1300224 h 1558025" name="connsiteY9-38"/>
                <a:gd fmla="*/ 0 w 2732835" name="connsiteX10"/>
                <a:gd fmla="*/ 269050 h 1558025" name="connsiteY10"/>
                <a:gd fmla="*/ 562617 w 2732835" name="connsiteX0-39"/>
                <a:gd fmla="*/ 11876 h 1558025" name="connsiteY0-40"/>
                <a:gd fmla="*/ 2118285 w 2732835" name="connsiteX1-41"/>
                <a:gd fmla="*/ 0 h 1558025" name="connsiteY1-42"/>
                <a:gd fmla="*/ 2475034 w 2732835" name="connsiteX2-43"/>
                <a:gd fmla="*/ 11249 h 1558025" name="connsiteY2-44"/>
                <a:gd fmla="*/ 2732835 w 2732835" name="connsiteX3-45"/>
                <a:gd fmla="*/ 269050 h 1558025" name="connsiteY3-46"/>
                <a:gd fmla="*/ 2732835 w 2732835" name="connsiteX4-47"/>
                <a:gd fmla="*/ 1300224 h 1558025" name="connsiteY4-48"/>
                <a:gd fmla="*/ 2475034 w 2732835" name="connsiteX5-49"/>
                <a:gd fmla="*/ 1558025 h 1558025" name="connsiteY5-50"/>
                <a:gd fmla="*/ 257801 w 2732835" name="connsiteX6-51"/>
                <a:gd fmla="*/ 1558025 h 1558025" name="connsiteY6-52"/>
                <a:gd fmla="*/ 0 w 2732835" name="connsiteX7-53"/>
                <a:gd fmla="*/ 1300224 h 1558025" name="connsiteY7-54"/>
                <a:gd fmla="*/ 0 w 2732835" name="connsiteX8-55"/>
                <a:gd fmla="*/ 269050 h 1558025" name="connsiteY8-56"/>
                <a:gd fmla="*/ 257801 w 2732835" name="connsiteX9-57"/>
                <a:gd fmla="*/ 11249 h 1558025" name="connsiteY9-58"/>
                <a:gd fmla="*/ 654057 w 2732835" name="connsiteX10-59"/>
                <a:gd fmla="*/ 103316 h 1558025" name="connsiteY10-60"/>
                <a:gd fmla="*/ 562617 w 2732835" name="connsiteX0-61"/>
                <a:gd fmla="*/ 11876 h 1558025" name="connsiteY0-62"/>
                <a:gd fmla="*/ 2118285 w 2732835" name="connsiteX1-63"/>
                <a:gd fmla="*/ 0 h 1558025" name="connsiteY1-64"/>
                <a:gd fmla="*/ 2475034 w 2732835" name="connsiteX2-65"/>
                <a:gd fmla="*/ 11249 h 1558025" name="connsiteY2-66"/>
                <a:gd fmla="*/ 2732835 w 2732835" name="connsiteX3-67"/>
                <a:gd fmla="*/ 269050 h 1558025" name="connsiteY3-68"/>
                <a:gd fmla="*/ 2732835 w 2732835" name="connsiteX4-69"/>
                <a:gd fmla="*/ 1300224 h 1558025" name="connsiteY4-70"/>
                <a:gd fmla="*/ 2475034 w 2732835" name="connsiteX5-71"/>
                <a:gd fmla="*/ 1558025 h 1558025" name="connsiteY5-72"/>
                <a:gd fmla="*/ 257801 w 2732835" name="connsiteX6-73"/>
                <a:gd fmla="*/ 1558025 h 1558025" name="connsiteY6-74"/>
                <a:gd fmla="*/ 0 w 2732835" name="connsiteX7-75"/>
                <a:gd fmla="*/ 1300224 h 1558025" name="connsiteY7-76"/>
                <a:gd fmla="*/ 0 w 2732835" name="connsiteX8-77"/>
                <a:gd fmla="*/ 269050 h 1558025" name="connsiteY8-78"/>
                <a:gd fmla="*/ 257801 w 2732835" name="connsiteX9-79"/>
                <a:gd fmla="*/ 11249 h 1558025" name="connsiteY9-80"/>
                <a:gd fmla="*/ 776373 w 2732835" name="connsiteX0-81"/>
                <a:gd fmla="*/ 11876 h 1558025" name="connsiteY0-82"/>
                <a:gd fmla="*/ 2118285 w 2732835" name="connsiteX1-83"/>
                <a:gd fmla="*/ 0 h 1558025" name="connsiteY1-84"/>
                <a:gd fmla="*/ 2475034 w 2732835" name="connsiteX2-85"/>
                <a:gd fmla="*/ 11249 h 1558025" name="connsiteY2-86"/>
                <a:gd fmla="*/ 2732835 w 2732835" name="connsiteX3-87"/>
                <a:gd fmla="*/ 269050 h 1558025" name="connsiteY3-88"/>
                <a:gd fmla="*/ 2732835 w 2732835" name="connsiteX4-89"/>
                <a:gd fmla="*/ 1300224 h 1558025" name="connsiteY4-90"/>
                <a:gd fmla="*/ 2475034 w 2732835" name="connsiteX5-91"/>
                <a:gd fmla="*/ 1558025 h 1558025" name="connsiteY5-92"/>
                <a:gd fmla="*/ 257801 w 2732835" name="connsiteX6-93"/>
                <a:gd fmla="*/ 1558025 h 1558025" name="connsiteY6-94"/>
                <a:gd fmla="*/ 0 w 2732835" name="connsiteX7-95"/>
                <a:gd fmla="*/ 1300224 h 1558025" name="connsiteY7-96"/>
                <a:gd fmla="*/ 0 w 2732835" name="connsiteX8-97"/>
                <a:gd fmla="*/ 269050 h 1558025" name="connsiteY8-98"/>
                <a:gd fmla="*/ 257801 w 2732835" name="connsiteX9-99"/>
                <a:gd fmla="*/ 11249 h 1558025" name="connsiteY9-10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b="b" l="l" r="r" t="t"/>
              <a:pathLst>
                <a:path h="1558025" w="273283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cap="rnd"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308" name="直接连接符 307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" name="TextBox 308"/>
          <p:cNvSpPr txBox="1"/>
          <p:nvPr/>
        </p:nvSpPr>
        <p:spPr>
          <a:xfrm>
            <a:off x="1334265" y="4675722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your tittle here</a:t>
            </a:r>
          </a:p>
        </p:txBody>
      </p:sp>
      <p:sp>
        <p:nvSpPr>
          <p:cNvPr id="310" name="TextBox 309"/>
          <p:cNvSpPr txBox="1"/>
          <p:nvPr/>
        </p:nvSpPr>
        <p:spPr>
          <a:xfrm>
            <a:off x="1334265" y="5094923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your tittle here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4880291" y="4686054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your tittle here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4880291" y="5105255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your tittle here</a:t>
            </a:r>
          </a:p>
        </p:txBody>
      </p:sp>
      <p:sp>
        <p:nvSpPr>
          <p:cNvPr id="315" name="TextBox 314"/>
          <p:cNvSpPr txBox="1"/>
          <p:nvPr/>
        </p:nvSpPr>
        <p:spPr>
          <a:xfrm>
            <a:off x="8426317" y="4696386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your tittle here</a:t>
            </a:r>
          </a:p>
        </p:txBody>
      </p:sp>
      <p:sp>
        <p:nvSpPr>
          <p:cNvPr id="316" name="TextBox 315"/>
          <p:cNvSpPr txBox="1"/>
          <p:nvPr/>
        </p:nvSpPr>
        <p:spPr>
          <a:xfrm>
            <a:off x="8426317" y="5115587"/>
            <a:ext cx="2448651" cy="4571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zh-CN"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your tittle here</a:t>
            </a:r>
          </a:p>
        </p:txBody>
      </p:sp>
      <p:sp>
        <p:nvSpPr>
          <p:cNvPr id="317" name="Oval 79"/>
          <p:cNvSpPr>
            <a:spLocks noChangeArrowheads="1"/>
          </p:cNvSpPr>
          <p:nvPr/>
        </p:nvSpPr>
        <p:spPr bwMode="auto">
          <a:xfrm>
            <a:off x="2686983" y="2869791"/>
            <a:ext cx="250992" cy="25099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318" name="Oval 79"/>
          <p:cNvSpPr>
            <a:spLocks noChangeArrowheads="1"/>
          </p:cNvSpPr>
          <p:nvPr/>
        </p:nvSpPr>
        <p:spPr bwMode="auto">
          <a:xfrm>
            <a:off x="3073819" y="1566073"/>
            <a:ext cx="250992" cy="25099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6" name="TextBox 5"/>
          <p:cNvSpPr txBox="1"/>
          <p:nvPr/>
        </p:nvSpPr>
        <p:spPr>
          <a:xfrm>
            <a:off x="1289655" y="3617624"/>
            <a:ext cx="85016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4020705040a02060702" pitchFamily="82" typeface="Algerian"/>
                <a:ea charset="-122" panose="020b0604020202020204" pitchFamily="34" typeface="Arial Unicode MS"/>
                <a:cs charset="-122" panose="020b0604020202020204" pitchFamily="34" typeface="Arial Unicode MS"/>
              </a:rPr>
              <a:t>ONE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4823836" y="3617624"/>
            <a:ext cx="85016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32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0000400000000000000" pitchFamily="2" typeface="Packet"/>
                <a:ea charset="-122" panose="020b0604020202020204" pitchFamily="34" typeface="Arial Unicode MS"/>
                <a:cs charset="-122" panose="020b0604020202020204" pitchFamily="34" typeface="Arial Unicode MS"/>
              </a:defRPr>
            </a:lvl1pPr>
          </a:lstStyle>
          <a:p>
            <a:r>
              <a:rPr altLang="zh-CN" lang="en-US" sz="2400">
                <a:latin charset="0" panose="04020705040a02060702" pitchFamily="82" typeface="Algerian"/>
              </a:rPr>
              <a:t>TWO</a:t>
            </a:r>
          </a:p>
        </p:txBody>
      </p:sp>
      <p:sp>
        <p:nvSpPr>
          <p:cNvPr id="320" name="TextBox 319"/>
          <p:cNvSpPr txBox="1"/>
          <p:nvPr/>
        </p:nvSpPr>
        <p:spPr>
          <a:xfrm>
            <a:off x="8266288" y="3670502"/>
            <a:ext cx="112613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32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0000400000000000000" pitchFamily="2" typeface="Packet"/>
                <a:ea charset="-122" panose="020b0604020202020204" pitchFamily="34" typeface="Arial Unicode MS"/>
                <a:cs charset="-122" panose="020b0604020202020204" pitchFamily="34" typeface="Arial Unicode MS"/>
              </a:defRPr>
            </a:lvl1pPr>
          </a:lstStyle>
          <a:p>
            <a:r>
              <a:rPr altLang="zh-CN" lang="en-US" sz="2400">
                <a:latin charset="0" panose="04020705040a02060702" pitchFamily="82" typeface="Algerian"/>
              </a:rPr>
              <a:t>THERE</a:t>
            </a:r>
          </a:p>
        </p:txBody>
      </p:sp>
      <p:grpSp>
        <p:nvGrpSpPr>
          <p:cNvPr id="153" name="组合 152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162" name="矩形 161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3" name="椭圆 162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4" name="椭圆 163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5" name="椭圆 164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6" name="椭圆 165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7" name="椭圆 166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0" name="椭圆 169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1" name="椭圆 170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2" name="椭圆 171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3" name="椭圆 172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4" name="椭圆 173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5" name="椭圆 174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6" name="椭圆 175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7" name="椭圆 176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8" name="椭圆 177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0" name="椭圆 179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2" name="椭圆 181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3" name="椭圆 182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4" name="椭圆 183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5" name="椭圆 184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6" name="椭圆 185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7" name="椭圆 186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8" name="椭圆 187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9" name="椭圆 188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0" name="椭圆 189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1" name="弧形 190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fmla="val 17817630" name="adj1"/>
                <a:gd fmla="val 425019" name="adj2"/>
              </a:avLst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92" name="椭圆 191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3" name="弧形 192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fmla="val 16935002" name="adj1"/>
              <a:gd fmla="val 1212178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4" name="弧形 193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fmla="val 16356375" name="adj1"/>
              <a:gd fmla="val 488864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5" name="弧形 19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fmla="val 17232496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6" name="弧形 195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fmla="val 17232496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7" name="弧形 196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fmla="val 18310950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8" name="弧形 197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fmla="val 16271283" name="adj1"/>
              <a:gd fmla="val 68353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9" name="弧形 198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fmla="val 17849259" name="adj1"/>
              <a:gd fmla="val 20725173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0" name="弧形 199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fmla="val 13190171" name="adj1"/>
              <a:gd fmla="val 661800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1" name="弧形 200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2" name="弧形 201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fmla="val 16673373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3" name="弧形 202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fmla="val 17234443" name="adj1"/>
              <a:gd fmla="val 1559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4" name="弧形 203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fmla="val 17232496" name="adj1"/>
              <a:gd fmla="val 2377425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05" name="直接连接符 204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接连接符 205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接连接符 206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弧形 207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fmla="val 20512635" name="adj1"/>
              <a:gd fmla="val 339510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9" name="弧形 208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fmla="val 19290381" name="adj1"/>
              <a:gd fmla="val 3552659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0" name="弧形 209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fmla="val 21438428" name="adj1"/>
              <a:gd fmla="val 3890624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1" name="弧形 210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12" name="直接连接符 211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3" name="组合 212"/>
          <p:cNvGrpSpPr/>
          <p:nvPr/>
        </p:nvGrpSpPr>
        <p:grpSpPr>
          <a:xfrm>
            <a:off x="83423" y="1844824"/>
            <a:ext cx="2268161" cy="0"/>
            <a:chOff x="6392447" y="2984104"/>
            <a:chExt cx="2268161" cy="0"/>
          </a:xfrm>
        </p:grpSpPr>
        <p:cxnSp>
          <p:nvCxnSpPr>
            <p:cNvPr id="214" name="直接连接符 213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7" name="弧形 216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fmla="val 15998651" name="adj1"/>
              <a:gd fmla="val 472844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8" name="弧形 217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9" name="Oval 79"/>
          <p:cNvSpPr>
            <a:spLocks noChangeArrowheads="1"/>
          </p:cNvSpPr>
          <p:nvPr/>
        </p:nvSpPr>
        <p:spPr bwMode="auto">
          <a:xfrm>
            <a:off x="579569" y="2853719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0" name="Oval 76"/>
          <p:cNvSpPr>
            <a:spLocks noChangeArrowheads="1"/>
          </p:cNvSpPr>
          <p:nvPr/>
        </p:nvSpPr>
        <p:spPr bwMode="auto">
          <a:xfrm>
            <a:off x="3189649" y="5502120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1" name="Oval 76"/>
          <p:cNvSpPr>
            <a:spLocks noChangeArrowheads="1"/>
          </p:cNvSpPr>
          <p:nvPr/>
        </p:nvSpPr>
        <p:spPr bwMode="auto">
          <a:xfrm>
            <a:off x="1695603" y="3544471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580617" y="5405341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3" name="Oval 79"/>
          <p:cNvSpPr>
            <a:spLocks noChangeArrowheads="1"/>
          </p:cNvSpPr>
          <p:nvPr/>
        </p:nvSpPr>
        <p:spPr bwMode="auto">
          <a:xfrm>
            <a:off x="11186723" y="3791714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4" name="Oval 79"/>
          <p:cNvSpPr>
            <a:spLocks noChangeArrowheads="1"/>
          </p:cNvSpPr>
          <p:nvPr/>
        </p:nvSpPr>
        <p:spPr bwMode="auto">
          <a:xfrm>
            <a:off x="11289207" y="304178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5" name="Oval 79"/>
          <p:cNvSpPr>
            <a:spLocks noChangeArrowheads="1"/>
          </p:cNvSpPr>
          <p:nvPr/>
        </p:nvSpPr>
        <p:spPr bwMode="auto">
          <a:xfrm>
            <a:off x="7001054" y="310027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6" name="Oval 79"/>
          <p:cNvSpPr>
            <a:spLocks noChangeArrowheads="1"/>
          </p:cNvSpPr>
          <p:nvPr/>
        </p:nvSpPr>
        <p:spPr bwMode="auto">
          <a:xfrm>
            <a:off x="8057505" y="3131307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7" name="Oval 76"/>
          <p:cNvSpPr>
            <a:spLocks noChangeArrowheads="1"/>
          </p:cNvSpPr>
          <p:nvPr/>
        </p:nvSpPr>
        <p:spPr bwMode="auto">
          <a:xfrm>
            <a:off x="5422283" y="1954954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8" name="Oval 76"/>
          <p:cNvSpPr>
            <a:spLocks noChangeArrowheads="1"/>
          </p:cNvSpPr>
          <p:nvPr/>
        </p:nvSpPr>
        <p:spPr bwMode="auto">
          <a:xfrm>
            <a:off x="8345787" y="1445132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pic>
        <p:nvPicPr>
          <p:cNvPr id="59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t="35273"/>
          <a:stretch>
            <a:fillRect/>
          </a:stretch>
        </p:blipFill>
        <p:spPr bwMode="auto">
          <a:xfrm>
            <a:off x="1" y="6101955"/>
            <a:ext cx="12192000" cy="76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6" name="直接连接符 55"/>
          <p:cNvCxnSpPr/>
          <p:nvPr/>
        </p:nvCxnSpPr>
        <p:spPr>
          <a:xfrm>
            <a:off x="41313" y="6148429"/>
            <a:ext cx="11810995" cy="0"/>
          </a:xfrm>
          <a:prstGeom prst="line">
            <a:avLst/>
          </a:prstGeom>
          <a:ln cap="rnd" w="57150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图表 57"/>
          <p:cNvGraphicFramePr/>
          <p:nvPr/>
        </p:nvGraphicFramePr>
        <p:xfrm>
          <a:off x="808123" y="2014729"/>
          <a:ext cx="5647472" cy="3017996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pSp>
        <p:nvGrpSpPr>
          <p:cNvPr id="61" name="组合 60"/>
          <p:cNvGrpSpPr/>
          <p:nvPr/>
        </p:nvGrpSpPr>
        <p:grpSpPr>
          <a:xfrm>
            <a:off x="9560133" y="1743532"/>
            <a:ext cx="2268161" cy="0"/>
            <a:chOff x="6392447" y="2984104"/>
            <a:chExt cx="2268161" cy="0"/>
          </a:xfrm>
        </p:grpSpPr>
        <p:cxnSp>
          <p:nvCxnSpPr>
            <p:cNvPr id="62" name="直接连接符 61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组合 64"/>
          <p:cNvGrpSpPr/>
          <p:nvPr/>
        </p:nvGrpSpPr>
        <p:grpSpPr>
          <a:xfrm>
            <a:off x="9560133" y="1563512"/>
            <a:ext cx="2268161" cy="0"/>
            <a:chOff x="6392447" y="2984104"/>
            <a:chExt cx="2268161" cy="0"/>
          </a:xfrm>
        </p:grpSpPr>
        <p:cxnSp>
          <p:nvCxnSpPr>
            <p:cNvPr id="66" name="直接连接符 65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组合 68"/>
          <p:cNvGrpSpPr/>
          <p:nvPr/>
        </p:nvGrpSpPr>
        <p:grpSpPr>
          <a:xfrm>
            <a:off x="9560133" y="1923552"/>
            <a:ext cx="2268161" cy="0"/>
            <a:chOff x="6392447" y="2984104"/>
            <a:chExt cx="2268161" cy="0"/>
          </a:xfrm>
        </p:grpSpPr>
        <p:cxnSp>
          <p:nvCxnSpPr>
            <p:cNvPr id="70" name="直接连接符 69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cap="rnd"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7851249" y="2582076"/>
            <a:ext cx="2448651" cy="36574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请在此输入文字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51249" y="2961589"/>
            <a:ext cx="2448651" cy="36574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请在此输入文字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851249" y="3341102"/>
            <a:ext cx="2448651" cy="36574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请在此输入文字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851249" y="3720615"/>
            <a:ext cx="2448651" cy="36574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请在此输入文字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51249" y="4100128"/>
            <a:ext cx="2448651" cy="36574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请在此输入文字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851249" y="4479641"/>
            <a:ext cx="2448651" cy="36574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请在此输入文字</a:t>
            </a:r>
          </a:p>
        </p:txBody>
      </p:sp>
      <p:sp>
        <p:nvSpPr>
          <p:cNvPr id="89" name="Oval 79"/>
          <p:cNvSpPr>
            <a:spLocks noChangeArrowheads="1"/>
          </p:cNvSpPr>
          <p:nvPr/>
        </p:nvSpPr>
        <p:spPr bwMode="auto">
          <a:xfrm>
            <a:off x="11656465" y="552457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90" name="Oval 79"/>
          <p:cNvSpPr>
            <a:spLocks noChangeArrowheads="1"/>
          </p:cNvSpPr>
          <p:nvPr/>
        </p:nvSpPr>
        <p:spPr bwMode="auto">
          <a:xfrm>
            <a:off x="10433630" y="4746187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91" name="Oval 79"/>
          <p:cNvSpPr>
            <a:spLocks noChangeArrowheads="1"/>
          </p:cNvSpPr>
          <p:nvPr/>
        </p:nvSpPr>
        <p:spPr bwMode="auto">
          <a:xfrm>
            <a:off x="4583893" y="5969338"/>
            <a:ext cx="140766" cy="140766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92" name="Oval 76"/>
          <p:cNvSpPr>
            <a:spLocks noChangeArrowheads="1"/>
          </p:cNvSpPr>
          <p:nvPr/>
        </p:nvSpPr>
        <p:spPr bwMode="auto">
          <a:xfrm>
            <a:off x="59921" y="5709334"/>
            <a:ext cx="163227" cy="163227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grpSp>
        <p:nvGrpSpPr>
          <p:cNvPr id="93" name="组合 92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94" name="矩形 93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5" name="椭圆 94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6" name="椭圆 95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7" name="椭圆 96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8" name="椭圆 97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9" name="椭圆 98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0" name="椭圆 99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椭圆 107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9" name="椭圆 108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0" name="椭圆 119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1" name="弧形 120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fmla="val 17817630" name="adj1"/>
                <a:gd fmla="val 425019" name="adj2"/>
              </a:avLst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2" name="椭圆 121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3" name="弧形 122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fmla="val 16935002" name="adj1"/>
              <a:gd fmla="val 1212178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4" name="弧形 123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fmla="val 16356375" name="adj1"/>
              <a:gd fmla="val 488864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5" name="弧形 12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fmla="val 17232496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6" name="弧形 125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fmla="val 17232496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7" name="弧形 126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fmla="val 18310950" name="adj1"/>
              <a:gd fmla="val 21563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8" name="弧形 127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fmla="val 16271283" name="adj1"/>
              <a:gd fmla="val 68353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9" name="弧形 128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fmla="val 17849259" name="adj1"/>
              <a:gd fmla="val 20725173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0" name="弧形 129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fmla="val 15998651" name="adj1"/>
              <a:gd fmla="val 4728446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1" name="弧形 130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fmla="val 13190171" name="adj1"/>
              <a:gd fmla="val 661800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2" name="弧形 131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3" name="弧形 132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fmla="val 16673373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4" name="弧形 133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fmla="val 17234443" name="adj1"/>
              <a:gd fmla="val 155994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5" name="弧形 134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fmla="val 17232496" name="adj1"/>
              <a:gd fmla="val 2377425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36" name="直接连接符 135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弧形 138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fmla="val 20512635" name="adj1"/>
              <a:gd fmla="val 339510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0" name="弧形 139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fmla="val 19290381" name="adj1"/>
              <a:gd fmla="val 3552659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1" name="弧形 140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fmla="val 21438428" name="adj1"/>
              <a:gd fmla="val 3890624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2" name="弧形 141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3" name="弧形 142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fmla="val 17232496" name="adj1"/>
              <a:gd fmla="val 4711431" name="adj2"/>
            </a:avLst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44" name="直接连接符 143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cap="rnd"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36678" y="128590"/>
            <a:ext cx="12571413" cy="922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grpSp>
        <p:nvGrpSpPr>
          <p:cNvPr id="7" name="组合 6"/>
          <p:cNvGrpSpPr/>
          <p:nvPr/>
        </p:nvGrpSpPr>
        <p:grpSpPr>
          <a:xfrm>
            <a:off x="8480130" y="4472054"/>
            <a:ext cx="864352" cy="950043"/>
            <a:chOff x="8432048" y="2970046"/>
            <a:chExt cx="2209800" cy="2428875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gdLst>
                <a:gd fmla="*/ 1920 w 1991" name="T0"/>
                <a:gd fmla="*/ 35 h 693" name="T1"/>
                <a:gd fmla="*/ 1902 w 1991" name="T2"/>
                <a:gd fmla="*/ 150 h 693" name="T3"/>
                <a:gd fmla="*/ 1791 w 1991" name="T4"/>
                <a:gd fmla="*/ 334 h 693" name="T5"/>
                <a:gd fmla="*/ 1461 w 1991" name="T6"/>
                <a:gd fmla="*/ 542 h 693" name="T7"/>
                <a:gd fmla="*/ 995 w 1991" name="T8"/>
                <a:gd fmla="*/ 622 h 693" name="T9"/>
                <a:gd fmla="*/ 631 w 1991" name="T10"/>
                <a:gd fmla="*/ 574 h 693" name="T11"/>
                <a:gd fmla="*/ 401 w 1991" name="T12"/>
                <a:gd fmla="*/ 484 h 693" name="T13"/>
                <a:gd fmla="*/ 158 w 1991" name="T14"/>
                <a:gd fmla="*/ 284 h 693" name="T15"/>
                <a:gd fmla="*/ 93 w 1991" name="T16"/>
                <a:gd fmla="*/ 164 h 693" name="T17"/>
                <a:gd fmla="*/ 71 w 1991" name="T18"/>
                <a:gd fmla="*/ 35 h 693" name="T19"/>
                <a:gd fmla="*/ 35 w 1991" name="T20"/>
                <a:gd fmla="*/ 0 h 693" name="T21"/>
                <a:gd fmla="*/ 0 w 1991" name="T22"/>
                <a:gd fmla="*/ 35 h 693" name="T23"/>
                <a:gd fmla="*/ 21 w 1991" name="T24"/>
                <a:gd fmla="*/ 171 h 693" name="T25"/>
                <a:gd fmla="*/ 148 w 1991" name="T26"/>
                <a:gd fmla="*/ 382 h 693" name="T27"/>
                <a:gd fmla="*/ 505 w 1991" name="T28"/>
                <a:gd fmla="*/ 608 h 693" name="T29"/>
                <a:gd fmla="*/ 995 w 1991" name="T30"/>
                <a:gd fmla="*/ 693 h 693" name="T31"/>
                <a:gd fmla="*/ 1378 w 1991" name="T32"/>
                <a:gd fmla="*/ 643 h 693" name="T33"/>
                <a:gd fmla="*/ 1623 w 1991" name="T34"/>
                <a:gd fmla="*/ 547 h 693" name="T35"/>
                <a:gd fmla="*/ 1889 w 1991" name="T36"/>
                <a:gd fmla="*/ 326 h 693" name="T37"/>
                <a:gd fmla="*/ 1964 w 1991" name="T38"/>
                <a:gd fmla="*/ 188 h 693" name="T39"/>
                <a:gd fmla="*/ 1991 w 1991" name="T40"/>
                <a:gd fmla="*/ 35 h 693" name="T41"/>
                <a:gd fmla="*/ 1955 w 1991" name="T42"/>
                <a:gd fmla="*/ 0 h 693" name="T43"/>
                <a:gd fmla="*/ 1920 w 1991" name="T44"/>
                <a:gd fmla="*/ 35 h 69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93" w="1990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gdLst>
                <a:gd fmla="*/ 0 w 614" name="T0"/>
                <a:gd fmla="*/ 195 h 195" name="T1"/>
                <a:gd fmla="*/ 288 w 614" name="T2"/>
                <a:gd fmla="*/ 3 h 195" name="T3"/>
                <a:gd fmla="*/ 614 w 614" name="T4"/>
                <a:gd fmla="*/ 195 h 195" name="T5"/>
                <a:gd fmla="*/ 0 w 614" name="T6"/>
                <a:gd fmla="*/ 195 h 1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95" w="614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gdLst>
                <a:gd fmla="*/ 0 w 418" name="T0"/>
                <a:gd fmla="*/ 0 h 133" name="T1"/>
                <a:gd fmla="*/ 196 w 418" name="T2"/>
                <a:gd fmla="*/ 131 h 133" name="T3"/>
                <a:gd fmla="*/ 418 w 418" name="T4"/>
                <a:gd fmla="*/ 0 h 133" name="T5"/>
                <a:gd fmla="*/ 0 w 418" name="T6"/>
                <a:gd fmla="*/ 0 h 1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3" w="418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gdLst>
                <a:gd fmla="*/ 355 w 394" name="T0"/>
                <a:gd fmla="*/ 300 h 671" name="T1"/>
                <a:gd fmla="*/ 268 w 394" name="T2"/>
                <a:gd fmla="*/ 652 h 671" name="T3"/>
                <a:gd fmla="*/ 39 w 394" name="T4"/>
                <a:gd fmla="*/ 371 h 671" name="T5"/>
                <a:gd fmla="*/ 126 w 394" name="T6"/>
                <a:gd fmla="*/ 19 h 671" name="T7"/>
                <a:gd fmla="*/ 355 w 394" name="T8"/>
                <a:gd fmla="*/ 300 h 6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1" w="394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gdLst>
                <a:gd fmla="*/ 83 w 1395" name="T0"/>
                <a:gd fmla="*/ 698 h 739" name="T1"/>
                <a:gd fmla="*/ 131 w 1395" name="T2"/>
                <a:gd fmla="*/ 458 h 739" name="T3"/>
                <a:gd fmla="*/ 354 w 1395" name="T4"/>
                <a:gd fmla="*/ 188 h 739" name="T5"/>
                <a:gd fmla="*/ 697 w 1395" name="T6"/>
                <a:gd fmla="*/ 83 h 739" name="T7"/>
                <a:gd fmla="*/ 937 w 1395" name="T8"/>
                <a:gd fmla="*/ 131 h 739" name="T9"/>
                <a:gd fmla="*/ 1207 w 1395" name="T10"/>
                <a:gd fmla="*/ 354 h 739" name="T11"/>
                <a:gd fmla="*/ 1312 w 1395" name="T12"/>
                <a:gd fmla="*/ 698 h 739" name="T13"/>
                <a:gd fmla="*/ 1353 w 1395" name="T14"/>
                <a:gd fmla="*/ 739 h 739" name="T15"/>
                <a:gd fmla="*/ 1395 w 1395" name="T16"/>
                <a:gd fmla="*/ 698 h 739" name="T17"/>
                <a:gd fmla="*/ 1340 w 1395" name="T18"/>
                <a:gd fmla="*/ 426 h 739" name="T19"/>
                <a:gd fmla="*/ 1087 w 1395" name="T20"/>
                <a:gd fmla="*/ 119 h 739" name="T21"/>
                <a:gd fmla="*/ 697 w 1395" name="T22"/>
                <a:gd fmla="*/ 0 h 739" name="T23"/>
                <a:gd fmla="*/ 426 w 1395" name="T24"/>
                <a:gd fmla="*/ 55 h 739" name="T25"/>
                <a:gd fmla="*/ 119 w 1395" name="T26"/>
                <a:gd fmla="*/ 308 h 739" name="T27"/>
                <a:gd fmla="*/ 0 w 1395" name="T28"/>
                <a:gd fmla="*/ 698 h 739" name="T29"/>
                <a:gd fmla="*/ 41 w 1395" name="T30"/>
                <a:gd fmla="*/ 739 h 739" name="T31"/>
                <a:gd fmla="*/ 83 w 1395" name="T32"/>
                <a:gd fmla="*/ 698 h 7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39" w="1395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gdLst>
                <a:gd fmla="*/ 175 w 302" name="T0"/>
                <a:gd fmla="*/ 41 h 596" name="T1"/>
                <a:gd fmla="*/ 175 w 302" name="T2"/>
                <a:gd fmla="*/ 59 h 596" name="T3"/>
                <a:gd fmla="*/ 181 w 302" name="T4"/>
                <a:gd fmla="*/ 189 h 596" name="T5"/>
                <a:gd fmla="*/ 218 w 302" name="T6"/>
                <a:gd fmla="*/ 385 h 596" name="T7"/>
                <a:gd fmla="*/ 257 w 302" name="T8"/>
                <a:gd fmla="*/ 374 h 596" name="T9"/>
                <a:gd fmla="*/ 228 w 302" name="T10"/>
                <a:gd fmla="*/ 344 h 596" name="T11"/>
                <a:gd fmla="*/ 70 w 302" name="T12"/>
                <a:gd fmla="*/ 485 h 596" name="T13"/>
                <a:gd fmla="*/ 37 w 302" name="T14"/>
                <a:gd fmla="*/ 508 h 596" name="T15"/>
                <a:gd fmla="*/ 31 w 302" name="T16"/>
                <a:gd fmla="*/ 511 h 596" name="T17"/>
                <a:gd fmla="*/ 30 w 302" name="T18"/>
                <a:gd fmla="*/ 512 h 596" name="T19"/>
                <a:gd fmla="*/ 40 w 302" name="T20"/>
                <a:gd fmla="*/ 531 h 596" name="T21"/>
                <a:gd fmla="*/ 31 w 302" name="T22"/>
                <a:gd fmla="*/ 511 h 596" name="T23"/>
                <a:gd fmla="*/ 30 w 302" name="T24"/>
                <a:gd fmla="*/ 512 h 596" name="T25"/>
                <a:gd fmla="*/ 40 w 302" name="T26"/>
                <a:gd fmla="*/ 531 h 596" name="T27"/>
                <a:gd fmla="*/ 31 w 302" name="T28"/>
                <a:gd fmla="*/ 511 h 596" name="T29"/>
                <a:gd fmla="*/ 9 w 302" name="T30"/>
                <a:gd fmla="*/ 566 h 596" name="T31"/>
                <a:gd fmla="*/ 64 w 302" name="T32"/>
                <a:gd fmla="*/ 587 h 596" name="T33"/>
                <a:gd fmla="*/ 120 w 302" name="T34"/>
                <a:gd fmla="*/ 551 h 596" name="T35"/>
                <a:gd fmla="*/ 287 w 302" name="T36"/>
                <a:gd fmla="*/ 403 h 596" name="T37"/>
                <a:gd fmla="*/ 297 w 302" name="T38"/>
                <a:gd fmla="*/ 362 h 596" name="T39"/>
                <a:gd fmla="*/ 264 w 302" name="T40"/>
                <a:gd fmla="*/ 180 h 596" name="T41"/>
                <a:gd fmla="*/ 258 w 302" name="T42"/>
                <a:gd fmla="*/ 59 h 596" name="T43"/>
                <a:gd fmla="*/ 258 w 302" name="T44"/>
                <a:gd fmla="*/ 47 h 596" name="T45"/>
                <a:gd fmla="*/ 258 w 302" name="T46"/>
                <a:gd fmla="*/ 44 h 596" name="T47"/>
                <a:gd fmla="*/ 258 w 302" name="T48"/>
                <a:gd fmla="*/ 44 h 596" name="T49"/>
                <a:gd fmla="*/ 258 w 302" name="T50"/>
                <a:gd fmla="*/ 43 h 596" name="T51"/>
                <a:gd fmla="*/ 255 w 302" name="T52"/>
                <a:gd fmla="*/ 43 h 596" name="T53"/>
                <a:gd fmla="*/ 258 w 302" name="T54"/>
                <a:gd fmla="*/ 43 h 596" name="T55"/>
                <a:gd fmla="*/ 258 w 302" name="T56"/>
                <a:gd fmla="*/ 43 h 596" name="T57"/>
                <a:gd fmla="*/ 255 w 302" name="T58"/>
                <a:gd fmla="*/ 43 h 596" name="T59"/>
                <a:gd fmla="*/ 258 w 302" name="T60"/>
                <a:gd fmla="*/ 43 h 596" name="T61"/>
                <a:gd fmla="*/ 218 w 302" name="T62"/>
                <a:gd fmla="*/ 1 h 596" name="T63"/>
                <a:gd fmla="*/ 175 w 302" name="T64"/>
                <a:gd fmla="*/ 41 h 59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596" w="302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gdLst>
                <a:gd fmla="*/ 347 w 374" name="T0"/>
                <a:gd fmla="*/ 358 h 667" name="T1"/>
                <a:gd fmla="*/ 138 w 374" name="T2"/>
                <a:gd fmla="*/ 653 h 667" name="T3"/>
                <a:gd fmla="*/ 27 w 374" name="T4"/>
                <a:gd fmla="*/ 309 h 667" name="T5"/>
                <a:gd fmla="*/ 236 w 374" name="T6"/>
                <a:gd fmla="*/ 13 h 667" name="T7"/>
                <a:gd fmla="*/ 347 w 374" name="T8"/>
                <a:gd fmla="*/ 358 h 6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7" w="374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gdLst>
                <a:gd fmla="*/ 165 w 299" name="T0"/>
                <a:gd fmla="*/ 641 h 724" name="T1"/>
                <a:gd fmla="*/ 151 w 299" name="T2"/>
                <a:gd fmla="*/ 637 h 724" name="T3"/>
                <a:gd fmla="*/ 139 w 299" name="T4"/>
                <a:gd fmla="*/ 628 h 724" name="T5"/>
                <a:gd fmla="*/ 117 w 299" name="T6"/>
                <a:gd fmla="*/ 601 h 724" name="T7"/>
                <a:gd fmla="*/ 90 w 299" name="T8"/>
                <a:gd fmla="*/ 529 h 724" name="T9"/>
                <a:gd fmla="*/ 80 w 299" name="T10"/>
                <a:gd fmla="*/ 431 h 724" name="T11"/>
                <a:gd fmla="*/ 87 w 299" name="T12"/>
                <a:gd fmla="*/ 342 h 724" name="T13"/>
                <a:gd fmla="*/ 115 w 299" name="T14"/>
                <a:gd fmla="*/ 233 h 724" name="T15"/>
                <a:gd fmla="*/ 145 w 299" name="T16"/>
                <a:gd fmla="*/ 165 h 724" name="T17"/>
                <a:gd fmla="*/ 172 w 299" name="T18"/>
                <a:gd fmla="*/ 127 h 724" name="T19"/>
                <a:gd fmla="*/ 211 w 299" name="T20"/>
                <a:gd fmla="*/ 90 h 724" name="T21"/>
                <a:gd fmla="*/ 229 w 299" name="T22"/>
                <a:gd fmla="*/ 82 h 724" name="T23"/>
                <a:gd fmla="*/ 244 w 299" name="T24"/>
                <a:gd fmla="*/ 80 h 724" name="T25"/>
                <a:gd fmla="*/ 250 w 299" name="T26"/>
                <a:gd fmla="*/ 80 h 724" name="T27"/>
                <a:gd fmla="*/ 296 w 299" name="T28"/>
                <a:gd fmla="*/ 47 h 724" name="T29"/>
                <a:gd fmla="*/ 262 w 299" name="T30"/>
                <a:gd fmla="*/ 1 h 724" name="T31"/>
                <a:gd fmla="*/ 244 w 299" name="T32"/>
                <a:gd fmla="*/ 0 h 724" name="T33"/>
                <a:gd fmla="*/ 198 w 299" name="T34"/>
                <a:gd fmla="*/ 8 h 724" name="T35"/>
                <a:gd fmla="*/ 163 w 299" name="T36"/>
                <a:gd fmla="*/ 26 h 724" name="T37"/>
                <a:gd fmla="*/ 109 w 299" name="T38"/>
                <a:gd fmla="*/ 77 h 724" name="T39"/>
                <a:gd fmla="*/ 46 w 299" name="T40"/>
                <a:gd fmla="*/ 188 h 724" name="T41"/>
                <a:gd fmla="*/ 8 w 299" name="T42"/>
                <a:gd fmla="*/ 330 h 724" name="T43"/>
                <a:gd fmla="*/ 0 w 299" name="T44"/>
                <a:gd fmla="*/ 431 h 724" name="T45"/>
                <a:gd fmla="*/ 9 w 299" name="T46"/>
                <a:gd fmla="*/ 533 h 724" name="T47"/>
                <a:gd fmla="*/ 28 w 299" name="T48"/>
                <a:gd fmla="*/ 599 h 724" name="T49"/>
                <a:gd fmla="*/ 75 w 299" name="T50"/>
                <a:gd fmla="*/ 678 h 724" name="T51"/>
                <a:gd fmla="*/ 110 w 299" name="T52"/>
                <a:gd fmla="*/ 706 h 724" name="T53"/>
                <a:gd fmla="*/ 153 w 299" name="T54"/>
                <a:gd fmla="*/ 720 h 724" name="T55"/>
                <a:gd fmla="*/ 198 w 299" name="T56"/>
                <a:gd fmla="*/ 687 h 724" name="T57"/>
                <a:gd fmla="*/ 165 w 299" name="T58"/>
                <a:gd fmla="*/ 641 h 724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24" w="299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gdLst>
                <a:gd fmla="*/ 44 w 267" name="T0"/>
                <a:gd fmla="*/ 80 h 728" name="T1"/>
                <a:gd fmla="*/ 47 w 267" name="T2"/>
                <a:gd fmla="*/ 80 h 728" name="T3"/>
                <a:gd fmla="*/ 65 w 267" name="T4"/>
                <a:gd fmla="*/ 83 h 728" name="T5"/>
                <a:gd fmla="*/ 83 w 267" name="T6"/>
                <a:gd fmla="*/ 94 h 728" name="T7"/>
                <a:gd fmla="*/ 117 w 267" name="T8"/>
                <a:gd fmla="*/ 130 h 728" name="T9"/>
                <a:gd fmla="*/ 162 w 267" name="T10"/>
                <a:gd fmla="*/ 225 h 728" name="T11"/>
                <a:gd fmla="*/ 185 w 267" name="T12"/>
                <a:gd fmla="*/ 355 h 728" name="T13"/>
                <a:gd fmla="*/ 187 w 267" name="T14"/>
                <a:gd fmla="*/ 396 h 728" name="T15"/>
                <a:gd fmla="*/ 177 w 267" name="T16"/>
                <a:gd fmla="*/ 500 h 728" name="T17"/>
                <a:gd fmla="*/ 158 w 267" name="T18"/>
                <a:gd fmla="*/ 564 h 728" name="T19"/>
                <a:gd fmla="*/ 140 w 267" name="T20"/>
                <a:gd fmla="*/ 601 h 728" name="T21"/>
                <a:gd fmla="*/ 110 w 267" name="T22"/>
                <a:gd fmla="*/ 636 h 728" name="T23"/>
                <a:gd fmla="*/ 96 w 267" name="T24"/>
                <a:gd fmla="*/ 644 h 728" name="T25"/>
                <a:gd fmla="*/ 83 w 267" name="T26"/>
                <a:gd fmla="*/ 647 h 728" name="T27"/>
                <a:gd fmla="*/ 45 w 267" name="T28"/>
                <a:gd fmla="*/ 689 h 728" name="T29"/>
                <a:gd fmla="*/ 88 w 267" name="T30"/>
                <a:gd fmla="*/ 726 h 728" name="T31"/>
                <a:gd fmla="*/ 131 w 267" name="T32"/>
                <a:gd fmla="*/ 715 h 728" name="T33"/>
                <a:gd fmla="*/ 164 w 267" name="T34"/>
                <a:gd fmla="*/ 695 h 728" name="T35"/>
                <a:gd fmla="*/ 209 w 267" name="T36"/>
                <a:gd fmla="*/ 641 h 728" name="T37"/>
                <a:gd fmla="*/ 252 w 267" name="T38"/>
                <a:gd fmla="*/ 532 h 728" name="T39"/>
                <a:gd fmla="*/ 267 w 267" name="T40"/>
                <a:gd fmla="*/ 396 h 728" name="T41"/>
                <a:gd fmla="*/ 265 w 267" name="T42"/>
                <a:gd fmla="*/ 350 h 728" name="T43"/>
                <a:gd fmla="*/ 243 w 267" name="T44"/>
                <a:gd fmla="*/ 219 h 728" name="T45"/>
                <a:gd fmla="*/ 212 w 267" name="T46"/>
                <a:gd fmla="*/ 135 h 728" name="T47"/>
                <a:gd fmla="*/ 181 w 267" name="T48"/>
                <a:gd fmla="*/ 83 h 728" name="T49"/>
                <a:gd fmla="*/ 123 w 267" name="T50"/>
                <a:gd fmla="*/ 24 h 728" name="T51"/>
                <a:gd fmla="*/ 87 w 267" name="T52"/>
                <a:gd fmla="*/ 6 h 728" name="T53"/>
                <a:gd fmla="*/ 47 w 267" name="T54"/>
                <a:gd fmla="*/ 0 h 728" name="T55"/>
                <a:gd fmla="*/ 39 w 267" name="T56"/>
                <a:gd fmla="*/ 0 h 728" name="T57"/>
                <a:gd fmla="*/ 2 w 267" name="T58"/>
                <a:gd fmla="*/ 43 h 728" name="T59"/>
                <a:gd fmla="*/ 44 w 267" name="T60"/>
                <a:gd fmla="*/ 80 h 72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728" w="267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gdLst>
                <a:gd fmla="*/ 1 w 84" name="T0"/>
                <a:gd fmla="*/ 126 h 325" name="T1"/>
                <a:gd fmla="*/ 0 w 84" name="T2"/>
                <a:gd fmla="*/ 279 h 325" name="T3"/>
                <a:gd fmla="*/ 1 w 84" name="T4"/>
                <a:gd fmla="*/ 289 h 325" name="T5"/>
                <a:gd fmla="*/ 1 w 84" name="T6"/>
                <a:gd fmla="*/ 293 h 325" name="T7"/>
                <a:gd fmla="*/ 3 w 84" name="T8"/>
                <a:gd fmla="*/ 299 h 325" name="T9"/>
                <a:gd fmla="*/ 7 w 84" name="T10"/>
                <a:gd fmla="*/ 307 h 325" name="T11"/>
                <a:gd fmla="*/ 21 w 84" name="T12"/>
                <a:gd fmla="*/ 320 h 325" name="T13"/>
                <a:gd fmla="*/ 41 w 84" name="T14"/>
                <a:gd fmla="*/ 325 h 325" name="T15"/>
                <a:gd fmla="*/ 64 w 84" name="T16"/>
                <a:gd fmla="*/ 317 h 325" name="T17"/>
                <a:gd fmla="*/ 76 w 84" name="T18"/>
                <a:gd fmla="*/ 303 h 325" name="T19"/>
                <a:gd fmla="*/ 80 w 84" name="T20"/>
                <a:gd fmla="*/ 294 h 325" name="T21"/>
                <a:gd fmla="*/ 48 w 84" name="T22"/>
                <a:gd fmla="*/ 246 h 325" name="T23"/>
                <a:gd fmla="*/ 38 w 84" name="T24"/>
                <a:gd fmla="*/ 285 h 325" name="T25"/>
                <a:gd fmla="*/ 1 w 84" name="T26"/>
                <a:gd fmla="*/ 278 h 325" name="T27"/>
                <a:gd fmla="*/ 2 w 84" name="T28"/>
                <a:gd fmla="*/ 276 h 325" name="T29"/>
                <a:gd fmla="*/ 2 w 84" name="T30"/>
                <a:gd fmla="*/ 274 h 325" name="T31"/>
                <a:gd fmla="*/ 39 w 84" name="T32"/>
                <a:gd fmla="*/ 285 h 325" name="T33"/>
                <a:gd fmla="*/ 40 w 84" name="T34"/>
                <a:gd fmla="*/ 285 h 325" name="T35"/>
                <a:gd fmla="*/ 2 w 84" name="T36"/>
                <a:gd fmla="*/ 274 h 325" name="T37"/>
                <a:gd fmla="*/ 3 w 84" name="T38"/>
                <a:gd fmla="*/ 271 h 325" name="T39"/>
                <a:gd fmla="*/ 5 w 84" name="T40"/>
                <a:gd fmla="*/ 267 h 325" name="T41"/>
                <a:gd fmla="*/ 40 w 84" name="T42"/>
                <a:gd fmla="*/ 285 h 325" name="T43"/>
                <a:gd fmla="*/ 40 w 84" name="T44"/>
                <a:gd fmla="*/ 285 h 325" name="T45"/>
                <a:gd fmla="*/ 5 w 84" name="T46"/>
                <a:gd fmla="*/ 267 h 325" name="T47"/>
                <a:gd fmla="*/ 8 w 84" name="T48"/>
                <a:gd fmla="*/ 263 h 325" name="T49"/>
                <a:gd fmla="*/ 11 w 84" name="T50"/>
                <a:gd fmla="*/ 258 h 325" name="T51"/>
                <a:gd fmla="*/ 40 w 84" name="T52"/>
                <a:gd fmla="*/ 285 h 325" name="T53"/>
                <a:gd fmla="*/ 40 w 84" name="T54"/>
                <a:gd fmla="*/ 285 h 325" name="T55"/>
                <a:gd fmla="*/ 11 w 84" name="T56"/>
                <a:gd fmla="*/ 258 h 325" name="T57"/>
                <a:gd fmla="*/ 21 w 84" name="T58"/>
                <a:gd fmla="*/ 250 h 325" name="T59"/>
                <a:gd fmla="*/ 30 w 84" name="T60"/>
                <a:gd fmla="*/ 247 h 325" name="T61"/>
                <a:gd fmla="*/ 40 w 84" name="T62"/>
                <a:gd fmla="*/ 285 h 325" name="T63"/>
                <a:gd fmla="*/ 41 w 84" name="T64"/>
                <a:gd fmla="*/ 285 h 325" name="T65"/>
                <a:gd fmla="*/ 30 w 84" name="T66"/>
                <a:gd fmla="*/ 247 h 325" name="T67"/>
                <a:gd fmla="*/ 41 w 84" name="T68"/>
                <a:gd fmla="*/ 245 h 325" name="T69"/>
                <a:gd fmla="*/ 51 w 84" name="T70"/>
                <a:gd fmla="*/ 247 h 325" name="T71"/>
                <a:gd fmla="*/ 41 w 84" name="T72"/>
                <a:gd fmla="*/ 285 h 325" name="T73"/>
                <a:gd fmla="*/ 41 w 84" name="T74"/>
                <a:gd fmla="*/ 285 h 325" name="T75"/>
                <a:gd fmla="*/ 51 w 84" name="T76"/>
                <a:gd fmla="*/ 247 h 325" name="T77"/>
                <a:gd fmla="*/ 65 w 84" name="T78"/>
                <a:gd fmla="*/ 254 h 325" name="T79"/>
                <a:gd fmla="*/ 72 w 84" name="T80"/>
                <a:gd fmla="*/ 261 h 325" name="T81"/>
                <a:gd fmla="*/ 41 w 84" name="T82"/>
                <a:gd fmla="*/ 285 h 325" name="T83"/>
                <a:gd fmla="*/ 41 w 84" name="T84"/>
                <a:gd fmla="*/ 285 h 325" name="T85"/>
                <a:gd fmla="*/ 72 w 84" name="T86"/>
                <a:gd fmla="*/ 261 h 325" name="T87"/>
                <a:gd fmla="*/ 77 w 84" name="T88"/>
                <a:gd fmla="*/ 270 h 325" name="T89"/>
                <a:gd fmla="*/ 79 w 84" name="T90"/>
                <a:gd fmla="*/ 274 h 325" name="T91"/>
                <a:gd fmla="*/ 41 w 84" name="T92"/>
                <a:gd fmla="*/ 285 h 325" name="T93"/>
                <a:gd fmla="*/ 42 w 84" name="T94"/>
                <a:gd fmla="*/ 285 h 325" name="T95"/>
                <a:gd fmla="*/ 79 w 84" name="T96"/>
                <a:gd fmla="*/ 274 h 325" name="T97"/>
                <a:gd fmla="*/ 80 w 84" name="T98"/>
                <a:gd fmla="*/ 278 h 325" name="T99"/>
                <a:gd fmla="*/ 80 w 84" name="T100"/>
                <a:gd fmla="*/ 281 h 325" name="T101"/>
                <a:gd fmla="*/ 45 w 84" name="T102"/>
                <a:gd fmla="*/ 284 h 325" name="T103"/>
                <a:gd fmla="*/ 58 w 84" name="T104"/>
                <a:gd fmla="*/ 283 h 325" name="T105"/>
                <a:gd fmla="*/ 80 w 84" name="T106"/>
                <a:gd fmla="*/ 281 h 325" name="T107"/>
                <a:gd fmla="*/ 80 w 84" name="T108"/>
                <a:gd fmla="*/ 282 h 325" name="T109"/>
                <a:gd fmla="*/ 80 w 84" name="T110"/>
                <a:gd fmla="*/ 282 h 325" name="T111"/>
                <a:gd fmla="*/ 80 w 84" name="T112"/>
                <a:gd fmla="*/ 282 h 325" name="T113"/>
                <a:gd fmla="*/ 80 w 84" name="T114"/>
                <a:gd fmla="*/ 279 h 325" name="T115"/>
                <a:gd fmla="*/ 81 w 84" name="T116"/>
                <a:gd fmla="*/ 126 h 325" name="T117"/>
                <a:gd fmla="*/ 82 w 84" name="T118"/>
                <a:gd fmla="*/ 48 h 325" name="T119"/>
                <a:gd fmla="*/ 42 w 84" name="T120"/>
                <a:gd fmla="*/ 1 h 32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25" w="84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gdLst>
                <a:gd fmla="*/ 46 w 145" name="T0"/>
                <a:gd fmla="*/ 102 h 141" name="T1"/>
                <a:gd fmla="*/ 76 w 145" name="T2"/>
                <a:gd fmla="*/ 129 h 141" name="T3"/>
                <a:gd fmla="*/ 83 w 145" name="T4"/>
                <a:gd fmla="*/ 135 h 141" name="T5"/>
                <a:gd fmla="*/ 93 w 145" name="T6"/>
                <a:gd fmla="*/ 139 h 141" name="T7"/>
                <a:gd fmla="*/ 118 w 145" name="T8"/>
                <a:gd fmla="*/ 138 h 141" name="T9"/>
                <a:gd fmla="*/ 137 w 145" name="T10"/>
                <a:gd fmla="*/ 124 h 141" name="T11"/>
                <a:gd fmla="*/ 145 w 145" name="T12"/>
                <a:gd fmla="*/ 101 h 141" name="T13"/>
                <a:gd fmla="*/ 143 w 145" name="T14"/>
                <a:gd fmla="*/ 88 h 141" name="T15"/>
                <a:gd fmla="*/ 67 w 145" name="T16"/>
                <a:gd fmla="*/ 113 h 141" name="T17"/>
                <a:gd fmla="*/ 66 w 145" name="T18"/>
                <a:gd fmla="*/ 110 h 141" name="T19"/>
                <a:gd fmla="*/ 104 w 145" name="T20"/>
                <a:gd fmla="*/ 101 h 141" name="T21"/>
                <a:gd fmla="*/ 105 w 145" name="T22"/>
                <a:gd fmla="*/ 101 h 141" name="T23"/>
                <a:gd fmla="*/ 66 w 145" name="T24"/>
                <a:gd fmla="*/ 110 h 141" name="T25"/>
                <a:gd fmla="*/ 65 w 145" name="T26"/>
                <a:gd fmla="*/ 101 h 141" name="T27"/>
                <a:gd fmla="*/ 67 w 145" name="T28"/>
                <a:gd fmla="*/ 88 h 141" name="T29"/>
                <a:gd fmla="*/ 105 w 145" name="T30"/>
                <a:gd fmla="*/ 101 h 141" name="T31"/>
                <a:gd fmla="*/ 105 w 145" name="T32"/>
                <a:gd fmla="*/ 101 h 141" name="T33"/>
                <a:gd fmla="*/ 67 w 145" name="T34"/>
                <a:gd fmla="*/ 88 h 141" name="T35"/>
                <a:gd fmla="*/ 73 w 145" name="T36"/>
                <a:gd fmla="*/ 76 h 141" name="T37"/>
                <a:gd fmla="*/ 81 w 145" name="T38"/>
                <a:gd fmla="*/ 69 h 141" name="T39"/>
                <a:gd fmla="*/ 105 w 145" name="T40"/>
                <a:gd fmla="*/ 101 h 141" name="T41"/>
                <a:gd fmla="*/ 105 w 145" name="T42"/>
                <a:gd fmla="*/ 101 h 141" name="T43"/>
                <a:gd fmla="*/ 81 w 145" name="T44"/>
                <a:gd fmla="*/ 69 h 141" name="T45"/>
                <a:gd fmla="*/ 94 w 145" name="T46"/>
                <a:gd fmla="*/ 62 h 141" name="T47"/>
                <a:gd fmla="*/ 105 w 145" name="T48"/>
                <a:gd fmla="*/ 61 h 141" name="T49"/>
                <a:gd fmla="*/ 105 w 145" name="T50"/>
                <a:gd fmla="*/ 101 h 141" name="T51"/>
                <a:gd fmla="*/ 105 w 145" name="T52"/>
                <a:gd fmla="*/ 100 h 141" name="T53"/>
                <a:gd fmla="*/ 105 w 145" name="T54"/>
                <a:gd fmla="*/ 61 h 141" name="T55"/>
                <a:gd fmla="*/ 116 w 145" name="T56"/>
                <a:gd fmla="*/ 62 h 141" name="T57"/>
                <a:gd fmla="*/ 121 w 145" name="T58"/>
                <a:gd fmla="*/ 64 h 141" name="T59"/>
                <a:gd fmla="*/ 105 w 145" name="T60"/>
                <a:gd fmla="*/ 100 h 141" name="T61"/>
                <a:gd fmla="*/ 105 w 145" name="T62"/>
                <a:gd fmla="*/ 99 h 141" name="T63"/>
                <a:gd fmla="*/ 121 w 145" name="T64"/>
                <a:gd fmla="*/ 64 h 141" name="T65"/>
                <a:gd fmla="*/ 125 w 145" name="T66"/>
                <a:gd fmla="*/ 66 h 141" name="T67"/>
                <a:gd fmla="*/ 128 w 145" name="T68"/>
                <a:gd fmla="*/ 68 h 141" name="T69"/>
                <a:gd fmla="*/ 109 w 145" name="T70"/>
                <a:gd fmla="*/ 93 h 141" name="T71"/>
                <a:gd fmla="*/ 118 w 145" name="T72"/>
                <a:gd fmla="*/ 81 h 141" name="T73"/>
                <a:gd fmla="*/ 128 w 145" name="T74"/>
                <a:gd fmla="*/ 68 h 141" name="T75"/>
                <a:gd fmla="*/ 128 w 145" name="T76"/>
                <a:gd fmla="*/ 68 h 141" name="T77"/>
                <a:gd fmla="*/ 128 w 145" name="T78"/>
                <a:gd fmla="*/ 68 h 141" name="T79"/>
                <a:gd fmla="*/ 125 w 145" name="T80"/>
                <a:gd fmla="*/ 72 h 141" name="T81"/>
                <a:gd fmla="*/ 127 w 145" name="T82"/>
                <a:gd fmla="*/ 67 h 141" name="T83"/>
                <a:gd fmla="*/ 90 w 145" name="T84"/>
                <a:gd fmla="*/ 33 h 141" name="T85"/>
                <a:gd fmla="*/ 73 w 145" name="T86"/>
                <a:gd fmla="*/ 17 h 141" name="T87"/>
                <a:gd fmla="*/ 15 w 145" name="T88"/>
                <a:gd fmla="*/ 17 h 141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41" w="145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235865" y="4371967"/>
            <a:ext cx="1619251" cy="1779587"/>
            <a:chOff x="2195512" y="6935788"/>
            <a:chExt cx="1619251" cy="1779587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gdLst>
                <a:gd fmla="*/ 1407 w 1459" name="T0"/>
                <a:gd fmla="*/ 26 h 508" name="T1"/>
                <a:gd fmla="*/ 1394 w 1459" name="T2"/>
                <a:gd fmla="*/ 110 h 508" name="T3"/>
                <a:gd fmla="*/ 1312 w 1459" name="T4"/>
                <a:gd fmla="*/ 244 h 508" name="T5"/>
                <a:gd fmla="*/ 1070 w 1459" name="T6"/>
                <a:gd fmla="*/ 397 h 508" name="T7"/>
                <a:gd fmla="*/ 729 w 1459" name="T8"/>
                <a:gd fmla="*/ 456 h 508" name="T9"/>
                <a:gd fmla="*/ 462 w 1459" name="T10"/>
                <a:gd fmla="*/ 421 h 508" name="T11"/>
                <a:gd fmla="*/ 164 w 1459" name="T12"/>
                <a:gd fmla="*/ 262 h 508" name="T13"/>
                <a:gd fmla="*/ 81 w 1459" name="T14"/>
                <a:gd fmla="*/ 150 h 508" name="T15"/>
                <a:gd fmla="*/ 52 w 1459" name="T16"/>
                <a:gd fmla="*/ 26 h 508" name="T17"/>
                <a:gd fmla="*/ 26 w 1459" name="T18"/>
                <a:gd fmla="*/ 0 h 508" name="T19"/>
                <a:gd fmla="*/ 0 w 1459" name="T20"/>
                <a:gd fmla="*/ 26 h 508" name="T21"/>
                <a:gd fmla="*/ 15 w 1459" name="T22"/>
                <a:gd fmla="*/ 125 h 508" name="T23"/>
                <a:gd fmla="*/ 109 w 1459" name="T24"/>
                <a:gd fmla="*/ 280 h 508" name="T25"/>
                <a:gd fmla="*/ 370 w 1459" name="T26"/>
                <a:gd fmla="*/ 446 h 508" name="T27"/>
                <a:gd fmla="*/ 729 w 1459" name="T28"/>
                <a:gd fmla="*/ 508 h 508" name="T29"/>
                <a:gd fmla="*/ 1010 w 1459" name="T30"/>
                <a:gd fmla="*/ 471 h 508" name="T31"/>
                <a:gd fmla="*/ 1331 w 1459" name="T32"/>
                <a:gd fmla="*/ 299 h 508" name="T33"/>
                <a:gd fmla="*/ 1425 w 1459" name="T34"/>
                <a:gd fmla="*/ 172 h 508" name="T35"/>
                <a:gd fmla="*/ 1459 w 1459" name="T36"/>
                <a:gd fmla="*/ 26 h 508" name="T37"/>
                <a:gd fmla="*/ 1433 w 1459" name="T38"/>
                <a:gd fmla="*/ 0 h 508" name="T39"/>
                <a:gd fmla="*/ 1407 w 1459" name="T40"/>
                <a:gd fmla="*/ 26 h 50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08" w="1459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gdLst>
                <a:gd fmla="*/ 0 w 450" name="T0"/>
                <a:gd fmla="*/ 142 h 142" name="T1"/>
                <a:gd fmla="*/ 211 w 450" name="T2"/>
                <a:gd fmla="*/ 2 h 142" name="T3"/>
                <a:gd fmla="*/ 450 w 450" name="T4"/>
                <a:gd fmla="*/ 142 h 142" name="T5"/>
                <a:gd fmla="*/ 0 w 450" name="T6"/>
                <a:gd fmla="*/ 142 h 14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2" w="450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gdLst>
                <a:gd fmla="*/ 0 w 306" name="T0"/>
                <a:gd fmla="*/ 0 h 97" name="T1"/>
                <a:gd fmla="*/ 143 w 306" name="T2"/>
                <a:gd fmla="*/ 96 h 97" name="T3"/>
                <a:gd fmla="*/ 306 w 306" name="T4"/>
                <a:gd fmla="*/ 0 h 97" name="T5"/>
                <a:gd fmla="*/ 0 w 306" name="T6"/>
                <a:gd fmla="*/ 0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306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gdLst>
                <a:gd fmla="*/ 260 w 289" name="T0"/>
                <a:gd fmla="*/ 220 h 492" name="T1"/>
                <a:gd fmla="*/ 196 w 289" name="T2"/>
                <a:gd fmla="*/ 478 h 492" name="T3"/>
                <a:gd fmla="*/ 29 w 289" name="T4"/>
                <a:gd fmla="*/ 272 h 492" name="T5"/>
                <a:gd fmla="*/ 93 w 289" name="T6"/>
                <a:gd fmla="*/ 14 h 492" name="T7"/>
                <a:gd fmla="*/ 260 w 289" name="T8"/>
                <a:gd fmla="*/ 220 h 4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2" w="289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gdLst>
                <a:gd fmla="*/ 61 w 1023" name="T0"/>
                <a:gd fmla="*/ 511 h 541" name="T1"/>
                <a:gd fmla="*/ 97 w 1023" name="T2"/>
                <a:gd fmla="*/ 336 h 541" name="T3"/>
                <a:gd fmla="*/ 260 w 1023" name="T4"/>
                <a:gd fmla="*/ 138 h 541" name="T5"/>
                <a:gd fmla="*/ 512 w 1023" name="T6"/>
                <a:gd fmla="*/ 61 h 541" name="T7"/>
                <a:gd fmla="*/ 687 w 1023" name="T8"/>
                <a:gd fmla="*/ 96 h 541" name="T9"/>
                <a:gd fmla="*/ 885 w 1023" name="T10"/>
                <a:gd fmla="*/ 259 h 541" name="T11"/>
                <a:gd fmla="*/ 962 w 1023" name="T12"/>
                <a:gd fmla="*/ 511 h 541" name="T13"/>
                <a:gd fmla="*/ 992 w 1023" name="T14"/>
                <a:gd fmla="*/ 541 h 541" name="T15"/>
                <a:gd fmla="*/ 1023 w 1023" name="T16"/>
                <a:gd fmla="*/ 511 h 541" name="T17"/>
                <a:gd fmla="*/ 983 w 1023" name="T18"/>
                <a:gd fmla="*/ 312 h 541" name="T19"/>
                <a:gd fmla="*/ 797 w 1023" name="T20"/>
                <a:gd fmla="*/ 87 h 541" name="T21"/>
                <a:gd fmla="*/ 512 w 1023" name="T22"/>
                <a:gd fmla="*/ 0 h 541" name="T23"/>
                <a:gd fmla="*/ 313 w 1023" name="T24"/>
                <a:gd fmla="*/ 40 h 541" name="T25"/>
                <a:gd fmla="*/ 88 w 1023" name="T26"/>
                <a:gd fmla="*/ 225 h 541" name="T27"/>
                <a:gd fmla="*/ 0 w 1023" name="T28"/>
                <a:gd fmla="*/ 511 h 541" name="T29"/>
                <a:gd fmla="*/ 31 w 1023" name="T30"/>
                <a:gd fmla="*/ 541 h 541" name="T31"/>
                <a:gd fmla="*/ 61 w 1023" name="T32"/>
                <a:gd fmla="*/ 511 h 54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1" w="1023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gdLst>
                <a:gd fmla="*/ 128 w 221" name="T0"/>
                <a:gd fmla="*/ 30 h 437" name="T1"/>
                <a:gd fmla="*/ 128 w 221" name="T2"/>
                <a:gd fmla="*/ 43 h 437" name="T3"/>
                <a:gd fmla="*/ 132 w 221" name="T4"/>
                <a:gd fmla="*/ 138 h 437" name="T5"/>
                <a:gd fmla="*/ 159 w 221" name="T6"/>
                <a:gd fmla="*/ 282 h 437" name="T7"/>
                <a:gd fmla="*/ 188 w 221" name="T8"/>
                <a:gd fmla="*/ 274 h 437" name="T9"/>
                <a:gd fmla="*/ 167 w 221" name="T10"/>
                <a:gd fmla="*/ 252 h 437" name="T11"/>
                <a:gd fmla="*/ 51 w 221" name="T12"/>
                <a:gd fmla="*/ 355 h 437" name="T13"/>
                <a:gd fmla="*/ 27 w 221" name="T14"/>
                <a:gd fmla="*/ 372 h 437" name="T15"/>
                <a:gd fmla="*/ 22 w 221" name="T16"/>
                <a:gd fmla="*/ 374 h 437" name="T17"/>
                <a:gd fmla="*/ 22 w 221" name="T18"/>
                <a:gd fmla="*/ 375 h 437" name="T19"/>
                <a:gd fmla="*/ 29 w 221" name="T20"/>
                <a:gd fmla="*/ 389 h 437" name="T21"/>
                <a:gd fmla="*/ 22 w 221" name="T22"/>
                <a:gd fmla="*/ 374 h 437" name="T23"/>
                <a:gd fmla="*/ 22 w 221" name="T24"/>
                <a:gd fmla="*/ 375 h 437" name="T25"/>
                <a:gd fmla="*/ 29 w 221" name="T26"/>
                <a:gd fmla="*/ 389 h 437" name="T27"/>
                <a:gd fmla="*/ 22 w 221" name="T28"/>
                <a:gd fmla="*/ 374 h 437" name="T29"/>
                <a:gd fmla="*/ 6 w 221" name="T30"/>
                <a:gd fmla="*/ 414 h 437" name="T31"/>
                <a:gd fmla="*/ 46 w 221" name="T32"/>
                <a:gd fmla="*/ 430 h 437" name="T33"/>
                <a:gd fmla="*/ 87 w 221" name="T34"/>
                <a:gd fmla="*/ 404 h 437" name="T35"/>
                <a:gd fmla="*/ 210 w 221" name="T36"/>
                <a:gd fmla="*/ 295 h 437" name="T37"/>
                <a:gd fmla="*/ 217 w 221" name="T38"/>
                <a:gd fmla="*/ 265 h 437" name="T39"/>
                <a:gd fmla="*/ 193 w 221" name="T40"/>
                <a:gd fmla="*/ 132 h 437" name="T41"/>
                <a:gd fmla="*/ 188 w 221" name="T42"/>
                <a:gd fmla="*/ 43 h 437" name="T43"/>
                <a:gd fmla="*/ 188 w 221" name="T44"/>
                <a:gd fmla="*/ 34 h 437" name="T45"/>
                <a:gd fmla="*/ 188 w 221" name="T46"/>
                <a:gd fmla="*/ 32 h 437" name="T47"/>
                <a:gd fmla="*/ 188 w 221" name="T48"/>
                <a:gd fmla="*/ 32 h 437" name="T49"/>
                <a:gd fmla="*/ 188 w 221" name="T50"/>
                <a:gd fmla="*/ 32 h 437" name="T51"/>
                <a:gd fmla="*/ 186 w 221" name="T52"/>
                <a:gd fmla="*/ 32 h 437" name="T53"/>
                <a:gd fmla="*/ 188 w 221" name="T54"/>
                <a:gd fmla="*/ 32 h 437" name="T55"/>
                <a:gd fmla="*/ 188 w 221" name="T56"/>
                <a:gd fmla="*/ 32 h 437" name="T57"/>
                <a:gd fmla="*/ 186 w 221" name="T58"/>
                <a:gd fmla="*/ 32 h 437" name="T59"/>
                <a:gd fmla="*/ 188 w 221" name="T60"/>
                <a:gd fmla="*/ 32 h 437" name="T61"/>
                <a:gd fmla="*/ 159 w 221" name="T62"/>
                <a:gd fmla="*/ 0 h 437" name="T63"/>
                <a:gd fmla="*/ 128 w 221" name="T64"/>
                <a:gd fmla="*/ 30 h 43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437" w="221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gdLst>
                <a:gd fmla="*/ 255 w 274" name="T0"/>
                <a:gd fmla="*/ 262 h 489" name="T1"/>
                <a:gd fmla="*/ 102 w 274" name="T2"/>
                <a:gd fmla="*/ 479 h 489" name="T3"/>
                <a:gd fmla="*/ 20 w 274" name="T4"/>
                <a:gd fmla="*/ 227 h 489" name="T5"/>
                <a:gd fmla="*/ 173 w 274" name="T6"/>
                <a:gd fmla="*/ 10 h 489" name="T7"/>
                <a:gd fmla="*/ 255 w 274" name="T8"/>
                <a:gd fmla="*/ 262 h 4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89" w="274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gdLst>
                <a:gd fmla="*/ 120 w 219" name="T0"/>
                <a:gd fmla="*/ 470 h 530" name="T1"/>
                <a:gd fmla="*/ 110 w 219" name="T2"/>
                <a:gd fmla="*/ 467 h 530" name="T3"/>
                <a:gd fmla="*/ 92 w 219" name="T4"/>
                <a:gd fmla="*/ 450 h 530" name="T5"/>
                <a:gd fmla="*/ 68 w 219" name="T6"/>
                <a:gd fmla="*/ 396 h 530" name="T7"/>
                <a:gd fmla="*/ 58 w 219" name="T8"/>
                <a:gd fmla="*/ 316 h 530" name="T9"/>
                <a:gd fmla="*/ 63 w 219" name="T10"/>
                <a:gd fmla="*/ 251 h 530" name="T11"/>
                <a:gd fmla="*/ 84 w 219" name="T12"/>
                <a:gd fmla="*/ 170 h 530" name="T13"/>
                <a:gd fmla="*/ 106 w 219" name="T14"/>
                <a:gd fmla="*/ 121 h 530" name="T15"/>
                <a:gd fmla="*/ 145 w 219" name="T16"/>
                <a:gd fmla="*/ 73 h 530" name="T17"/>
                <a:gd fmla="*/ 163 w 219" name="T18"/>
                <a:gd fmla="*/ 61 h 530" name="T19"/>
                <a:gd fmla="*/ 178 w 219" name="T20"/>
                <a:gd fmla="*/ 58 h 530" name="T21"/>
                <a:gd fmla="*/ 183 w 219" name="T22"/>
                <a:gd fmla="*/ 59 h 530" name="T23"/>
                <a:gd fmla="*/ 217 w 219" name="T24"/>
                <a:gd fmla="*/ 34 h 530" name="T25"/>
                <a:gd fmla="*/ 192 w 219" name="T26"/>
                <a:gd fmla="*/ 1 h 530" name="T27"/>
                <a:gd fmla="*/ 178 w 219" name="T28"/>
                <a:gd fmla="*/ 0 h 530" name="T29"/>
                <a:gd fmla="*/ 145 w 219" name="T30"/>
                <a:gd fmla="*/ 6 h 530" name="T31"/>
                <a:gd fmla="*/ 95 w 219" name="T32"/>
                <a:gd fmla="*/ 39 h 530" name="T33"/>
                <a:gd fmla="*/ 39 w 219" name="T34"/>
                <a:gd fmla="*/ 125 h 530" name="T35"/>
                <a:gd fmla="*/ 5 w 219" name="T36"/>
                <a:gd fmla="*/ 242 h 530" name="T37"/>
                <a:gd fmla="*/ 0 w 219" name="T38"/>
                <a:gd fmla="*/ 316 h 530" name="T39"/>
                <a:gd fmla="*/ 6 w 219" name="T40"/>
                <a:gd fmla="*/ 390 h 530" name="T41"/>
                <a:gd fmla="*/ 20 w 219" name="T42"/>
                <a:gd fmla="*/ 439 h 530" name="T43"/>
                <a:gd fmla="*/ 55 w 219" name="T44"/>
                <a:gd fmla="*/ 497 h 530" name="T45"/>
                <a:gd fmla="*/ 81 w 219" name="T46"/>
                <a:gd fmla="*/ 517 h 530" name="T47"/>
                <a:gd fmla="*/ 112 w 219" name="T48"/>
                <a:gd fmla="*/ 528 h 530" name="T49"/>
                <a:gd fmla="*/ 145 w 219" name="T50"/>
                <a:gd fmla="*/ 503 h 530" name="T51"/>
                <a:gd fmla="*/ 120 w 219" name="T52"/>
                <a:gd fmla="*/ 470 h 530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30" w="219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gdLst>
                <a:gd fmla="*/ 32 w 195" name="T0"/>
                <a:gd fmla="*/ 59 h 534" name="T1"/>
                <a:gd fmla="*/ 34 w 195" name="T2"/>
                <a:gd fmla="*/ 59 h 534" name="T3"/>
                <a:gd fmla="*/ 47 w 195" name="T4"/>
                <a:gd fmla="*/ 61 h 534" name="T5"/>
                <a:gd fmla="*/ 60 w 195" name="T6"/>
                <a:gd fmla="*/ 69 h 534" name="T7"/>
                <a:gd fmla="*/ 85 w 195" name="T8"/>
                <a:gd fmla="*/ 96 h 534" name="T9"/>
                <a:gd fmla="*/ 118 w 195" name="T10"/>
                <a:gd fmla="*/ 165 h 534" name="T11"/>
                <a:gd fmla="*/ 135 w 195" name="T12"/>
                <a:gd fmla="*/ 260 h 534" name="T13"/>
                <a:gd fmla="*/ 136 w 195" name="T14"/>
                <a:gd fmla="*/ 291 h 534" name="T15"/>
                <a:gd fmla="*/ 129 w 195" name="T16"/>
                <a:gd fmla="*/ 366 h 534" name="T17"/>
                <a:gd fmla="*/ 116 w 195" name="T18"/>
                <a:gd fmla="*/ 413 h 534" name="T19"/>
                <a:gd fmla="*/ 87 w 195" name="T20"/>
                <a:gd fmla="*/ 460 h 534" name="T21"/>
                <a:gd fmla="*/ 73 w 195" name="T22"/>
                <a:gd fmla="*/ 470 h 534" name="T23"/>
                <a:gd fmla="*/ 60 w 195" name="T24"/>
                <a:gd fmla="*/ 474 h 534" name="T25"/>
                <a:gd fmla="*/ 33 w 195" name="T26"/>
                <a:gd fmla="*/ 505 h 534" name="T27"/>
                <a:gd fmla="*/ 64 w 195" name="T28"/>
                <a:gd fmla="*/ 533 h 534" name="T29"/>
                <a:gd fmla="*/ 96 w 195" name="T30"/>
                <a:gd fmla="*/ 524 h 534" name="T31"/>
                <a:gd fmla="*/ 120 w 195" name="T32"/>
                <a:gd fmla="*/ 509 h 534" name="T33"/>
                <a:gd fmla="*/ 153 w 195" name="T34"/>
                <a:gd fmla="*/ 470 h 534" name="T35"/>
                <a:gd fmla="*/ 184 w 195" name="T36"/>
                <a:gd fmla="*/ 390 h 534" name="T37"/>
                <a:gd fmla="*/ 195 w 195" name="T38"/>
                <a:gd fmla="*/ 291 h 534" name="T39"/>
                <a:gd fmla="*/ 194 w 195" name="T40"/>
                <a:gd fmla="*/ 256 h 534" name="T41"/>
                <a:gd fmla="*/ 178 w 195" name="T42"/>
                <a:gd fmla="*/ 161 h 534" name="T43"/>
                <a:gd fmla="*/ 155 w 195" name="T44"/>
                <a:gd fmla="*/ 99 h 534" name="T45"/>
                <a:gd fmla="*/ 105 w 195" name="T46"/>
                <a:gd fmla="*/ 30 h 534" name="T47"/>
                <a:gd fmla="*/ 72 w 195" name="T48"/>
                <a:gd fmla="*/ 8 h 534" name="T49"/>
                <a:gd fmla="*/ 34 w 195" name="T50"/>
                <a:gd fmla="*/ 0 h 534" name="T51"/>
                <a:gd fmla="*/ 28 w 195" name="T52"/>
                <a:gd fmla="*/ 0 h 534" name="T53"/>
                <a:gd fmla="*/ 1 w 195" name="T54"/>
                <a:gd fmla="*/ 32 h 534" name="T55"/>
                <a:gd fmla="*/ 32 w 195" name="T56"/>
                <a:gd fmla="*/ 59 h 53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34" w="195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gdLst>
                <a:gd fmla="*/ 1 w 61" name="T0"/>
                <a:gd fmla="*/ 92 h 238" name="T1"/>
                <a:gd fmla="*/ 0 w 61" name="T2"/>
                <a:gd fmla="*/ 204 h 238" name="T3"/>
                <a:gd fmla="*/ 0 w 61" name="T4"/>
                <a:gd fmla="*/ 212 h 238" name="T5"/>
                <a:gd fmla="*/ 1 w 61" name="T6"/>
                <a:gd fmla="*/ 215 h 238" name="T7"/>
                <a:gd fmla="*/ 2 w 61" name="T8"/>
                <a:gd fmla="*/ 219 h 238" name="T9"/>
                <a:gd fmla="*/ 5 w 61" name="T10"/>
                <a:gd fmla="*/ 225 h 238" name="T11"/>
                <a:gd fmla="*/ 19 w 61" name="T12"/>
                <a:gd fmla="*/ 237 h 238" name="T13"/>
                <a:gd fmla="*/ 40 w 61" name="T14"/>
                <a:gd fmla="*/ 236 h 238" name="T15"/>
                <a:gd fmla="*/ 54 w 61" name="T16"/>
                <a:gd fmla="*/ 226 h 238" name="T17"/>
                <a:gd fmla="*/ 58 w 61" name="T18"/>
                <a:gd fmla="*/ 216 h 238" name="T19"/>
                <a:gd fmla="*/ 35 w 61" name="T20"/>
                <a:gd fmla="*/ 180 h 238" name="T21"/>
                <a:gd fmla="*/ 28 w 61" name="T22"/>
                <a:gd fmla="*/ 209 h 238" name="T23"/>
                <a:gd fmla="*/ 1 w 61" name="T24"/>
                <a:gd fmla="*/ 204 h 238" name="T25"/>
                <a:gd fmla="*/ 1 w 61" name="T26"/>
                <a:gd fmla="*/ 203 h 238" name="T27"/>
                <a:gd fmla="*/ 1 w 61" name="T28"/>
                <a:gd fmla="*/ 201 h 238" name="T29"/>
                <a:gd fmla="*/ 29 w 61" name="T30"/>
                <a:gd fmla="*/ 209 h 238" name="T31"/>
                <a:gd fmla="*/ 29 w 61" name="T32"/>
                <a:gd fmla="*/ 209 h 238" name="T33"/>
                <a:gd fmla="*/ 1 w 61" name="T34"/>
                <a:gd fmla="*/ 201 h 238" name="T35"/>
                <a:gd fmla="*/ 2 w 61" name="T36"/>
                <a:gd fmla="*/ 199 h 238" name="T37"/>
                <a:gd fmla="*/ 3 w 61" name="T38"/>
                <a:gd fmla="*/ 196 h 238" name="T39"/>
                <a:gd fmla="*/ 29 w 61" name="T40"/>
                <a:gd fmla="*/ 209 h 238" name="T41"/>
                <a:gd fmla="*/ 29 w 61" name="T42"/>
                <a:gd fmla="*/ 209 h 238" name="T43"/>
                <a:gd fmla="*/ 3 w 61" name="T44"/>
                <a:gd fmla="*/ 196 h 238" name="T45"/>
                <a:gd fmla="*/ 5 w 61" name="T46"/>
                <a:gd fmla="*/ 193 h 238" name="T47"/>
                <a:gd fmla="*/ 12 w 61" name="T48"/>
                <a:gd fmla="*/ 186 h 238" name="T49"/>
                <a:gd fmla="*/ 30 w 61" name="T50"/>
                <a:gd fmla="*/ 209 h 238" name="T51"/>
                <a:gd fmla="*/ 30 w 61" name="T52"/>
                <a:gd fmla="*/ 209 h 238" name="T53"/>
                <a:gd fmla="*/ 12 w 61" name="T54"/>
                <a:gd fmla="*/ 186 h 238" name="T55"/>
                <a:gd fmla="*/ 19 w 61" name="T56"/>
                <a:gd fmla="*/ 182 h 238" name="T57"/>
                <a:gd fmla="*/ 30 w 61" name="T58"/>
                <a:gd fmla="*/ 180 h 238" name="T59"/>
                <a:gd fmla="*/ 30 w 61" name="T60"/>
                <a:gd fmla="*/ 209 h 238" name="T61"/>
                <a:gd fmla="*/ 30 w 61" name="T62"/>
                <a:gd fmla="*/ 209 h 238" name="T63"/>
                <a:gd fmla="*/ 30 w 61" name="T64"/>
                <a:gd fmla="*/ 180 h 238" name="T65"/>
                <a:gd fmla="*/ 37 w 61" name="T66"/>
                <a:gd fmla="*/ 181 h 238" name="T67"/>
                <a:gd fmla="*/ 48 w 61" name="T68"/>
                <a:gd fmla="*/ 186 h 238" name="T69"/>
                <a:gd fmla="*/ 30 w 61" name="T70"/>
                <a:gd fmla="*/ 209 h 238" name="T71"/>
                <a:gd fmla="*/ 30 w 61" name="T72"/>
                <a:gd fmla="*/ 209 h 238" name="T73"/>
                <a:gd fmla="*/ 48 w 61" name="T74"/>
                <a:gd fmla="*/ 186 h 238" name="T75"/>
                <a:gd fmla="*/ 53 w 61" name="T76"/>
                <a:gd fmla="*/ 192 h 238" name="T77"/>
                <a:gd fmla="*/ 57 w 61" name="T78"/>
                <a:gd fmla="*/ 198 h 238" name="T79"/>
                <a:gd fmla="*/ 30 w 61" name="T80"/>
                <a:gd fmla="*/ 209 h 238" name="T81"/>
                <a:gd fmla="*/ 30 w 61" name="T82"/>
                <a:gd fmla="*/ 209 h 238" name="T83"/>
                <a:gd fmla="*/ 57 w 61" name="T84"/>
                <a:gd fmla="*/ 198 h 238" name="T85"/>
                <a:gd fmla="*/ 58 w 61" name="T86"/>
                <a:gd fmla="*/ 201 h 238" name="T87"/>
                <a:gd fmla="*/ 58 w 61" name="T88"/>
                <a:gd fmla="*/ 204 h 238" name="T89"/>
                <a:gd fmla="*/ 30 w 61" name="T90"/>
                <a:gd fmla="*/ 209 h 238" name="T91"/>
                <a:gd fmla="*/ 33 w 61" name="T92"/>
                <a:gd fmla="*/ 208 h 238" name="T93"/>
                <a:gd fmla="*/ 58 w 61" name="T94"/>
                <a:gd fmla="*/ 204 h 238" name="T95"/>
                <a:gd fmla="*/ 59 w 61" name="T96"/>
                <a:gd fmla="*/ 206 h 238" name="T97"/>
                <a:gd fmla="*/ 59 w 61" name="T98"/>
                <a:gd fmla="*/ 207 h 238" name="T99"/>
                <a:gd fmla="*/ 42 w 61" name="T100"/>
                <a:gd fmla="*/ 208 h 238" name="T101"/>
                <a:gd fmla="*/ 58 w 61" name="T102"/>
                <a:gd fmla="*/ 207 h 238" name="T103"/>
                <a:gd fmla="*/ 59 w 61" name="T104"/>
                <a:gd fmla="*/ 207 h 238" name="T105"/>
                <a:gd fmla="*/ 59 w 61" name="T106"/>
                <a:gd fmla="*/ 207 h 238" name="T107"/>
                <a:gd fmla="*/ 59 w 61" name="T108"/>
                <a:gd fmla="*/ 190 h 238" name="T109"/>
                <a:gd fmla="*/ 60 w 61" name="T110"/>
                <a:gd fmla="*/ 49 h 238" name="T111"/>
                <a:gd fmla="*/ 31 w 61" name="T112"/>
                <a:gd fmla="*/ 1 h 23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238" w="61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gdLst>
                <a:gd fmla="*/ 34 w 107" name="T0"/>
                <a:gd fmla="*/ 75 h 103" name="T1"/>
                <a:gd fmla="*/ 56 w 107" name="T2"/>
                <a:gd fmla="*/ 95 h 103" name="T3"/>
                <a:gd fmla="*/ 62 w 107" name="T4"/>
                <a:gd fmla="*/ 99 h 103" name="T5"/>
                <a:gd fmla="*/ 69 w 107" name="T6"/>
                <a:gd fmla="*/ 102 h 103" name="T7"/>
                <a:gd fmla="*/ 87 w 107" name="T8"/>
                <a:gd fmla="*/ 102 h 103" name="T9"/>
                <a:gd fmla="*/ 101 w 107" name="T10"/>
                <a:gd fmla="*/ 91 h 103" name="T11"/>
                <a:gd fmla="*/ 107 w 107" name="T12"/>
                <a:gd fmla="*/ 74 h 103" name="T13"/>
                <a:gd fmla="*/ 105 w 107" name="T14"/>
                <a:gd fmla="*/ 63 h 103" name="T15"/>
                <a:gd fmla="*/ 50 w 107" name="T16"/>
                <a:gd fmla="*/ 85 h 103" name="T17"/>
                <a:gd fmla="*/ 49 w 107" name="T18"/>
                <a:gd fmla="*/ 81 h 103" name="T19"/>
                <a:gd fmla="*/ 77 w 107" name="T20"/>
                <a:gd fmla="*/ 74 h 103" name="T21"/>
                <a:gd fmla="*/ 77 w 107" name="T22"/>
                <a:gd fmla="*/ 74 h 103" name="T23"/>
                <a:gd fmla="*/ 49 w 107" name="T24"/>
                <a:gd fmla="*/ 81 h 103" name="T25"/>
                <a:gd fmla="*/ 48 w 107" name="T26"/>
                <a:gd fmla="*/ 74 h 103" name="T27"/>
                <a:gd fmla="*/ 50 w 107" name="T28"/>
                <a:gd fmla="*/ 65 h 103" name="T29"/>
                <a:gd fmla="*/ 77 w 107" name="T30"/>
                <a:gd fmla="*/ 74 h 103" name="T31"/>
                <a:gd fmla="*/ 77 w 107" name="T32"/>
                <a:gd fmla="*/ 74 h 103" name="T33"/>
                <a:gd fmla="*/ 50 w 107" name="T34"/>
                <a:gd fmla="*/ 65 h 103" name="T35"/>
                <a:gd fmla="*/ 54 w 107" name="T36"/>
                <a:gd fmla="*/ 56 h 103" name="T37"/>
                <a:gd fmla="*/ 60 w 107" name="T38"/>
                <a:gd fmla="*/ 50 h 103" name="T39"/>
                <a:gd fmla="*/ 77 w 107" name="T40"/>
                <a:gd fmla="*/ 74 h 103" name="T41"/>
                <a:gd fmla="*/ 77 w 107" name="T42"/>
                <a:gd fmla="*/ 74 h 103" name="T43"/>
                <a:gd fmla="*/ 60 w 107" name="T44"/>
                <a:gd fmla="*/ 50 h 103" name="T45"/>
                <a:gd fmla="*/ 70 w 107" name="T46"/>
                <a:gd fmla="*/ 46 h 103" name="T47"/>
                <a:gd fmla="*/ 77 w 107" name="T48"/>
                <a:gd fmla="*/ 45 h 103" name="T49"/>
                <a:gd fmla="*/ 77 w 107" name="T50"/>
                <a:gd fmla="*/ 74 h 103" name="T51"/>
                <a:gd fmla="*/ 77 w 107" name="T52"/>
                <a:gd fmla="*/ 74 h 103" name="T53"/>
                <a:gd fmla="*/ 77 w 107" name="T54"/>
                <a:gd fmla="*/ 45 h 103" name="T55"/>
                <a:gd fmla="*/ 86 w 107" name="T56"/>
                <a:gd fmla="*/ 46 h 103" name="T57"/>
                <a:gd fmla="*/ 89 w 107" name="T58"/>
                <a:gd fmla="*/ 47 h 103" name="T59"/>
                <a:gd fmla="*/ 77 w 107" name="T60"/>
                <a:gd fmla="*/ 74 h 103" name="T61"/>
                <a:gd fmla="*/ 78 w 107" name="T62"/>
                <a:gd fmla="*/ 73 h 103" name="T63"/>
                <a:gd fmla="*/ 89 w 107" name="T64"/>
                <a:gd fmla="*/ 47 h 103" name="T65"/>
                <a:gd fmla="*/ 92 w 107" name="T66"/>
                <a:gd fmla="*/ 49 h 103" name="T67"/>
                <a:gd fmla="*/ 94 w 107" name="T68"/>
                <a:gd fmla="*/ 50 h 103" name="T69"/>
                <a:gd fmla="*/ 80 w 107" name="T70"/>
                <a:gd fmla="*/ 69 h 103" name="T71"/>
                <a:gd fmla="*/ 87 w 107" name="T72"/>
                <a:gd fmla="*/ 60 h 103" name="T73"/>
                <a:gd fmla="*/ 94 w 107" name="T74"/>
                <a:gd fmla="*/ 50 h 103" name="T75"/>
                <a:gd fmla="*/ 94 w 107" name="T76"/>
                <a:gd fmla="*/ 50 h 103" name="T77"/>
                <a:gd fmla="*/ 94 w 107" name="T78"/>
                <a:gd fmla="*/ 50 h 103" name="T79"/>
                <a:gd fmla="*/ 92 w 107" name="T80"/>
                <a:gd fmla="*/ 53 h 103" name="T81"/>
                <a:gd fmla="*/ 94 w 107" name="T82"/>
                <a:gd fmla="*/ 50 h 103" name="T83"/>
                <a:gd fmla="*/ 67 w 107" name="T84"/>
                <a:gd fmla="*/ 25 h 103" name="T85"/>
                <a:gd fmla="*/ 54 w 107" name="T86"/>
                <a:gd fmla="*/ 13 h 103" name="T87"/>
                <a:gd fmla="*/ 12 w 107" name="T88"/>
                <a:gd fmla="*/ 13 h 103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3" w="107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153460" y="4576436"/>
            <a:ext cx="1100138" cy="1209675"/>
            <a:chOff x="5545137" y="6421438"/>
            <a:chExt cx="1100138" cy="1209674"/>
          </a:xfrm>
        </p:grpSpPr>
        <p:sp>
          <p:nvSpPr>
            <p:cNvPr id="57" name="Oval 54"/>
            <p:cNvSpPr>
              <a:spLocks noChangeArrowheads="1"/>
            </p:cNvSpPr>
            <p:nvPr/>
          </p:nvSpPr>
          <p:spPr bwMode="auto">
            <a:xfrm>
              <a:off x="5672137" y="6867525"/>
              <a:ext cx="884238" cy="7286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8" name="Freeform 55"/>
            <p:cNvSpPr/>
            <p:nvPr/>
          </p:nvSpPr>
          <p:spPr bwMode="auto">
            <a:xfrm>
              <a:off x="5610225" y="7312025"/>
              <a:ext cx="914400" cy="319087"/>
            </a:xfrm>
            <a:custGeom>
              <a:gdLst>
                <a:gd fmla="*/ 956 w 991" name="T0"/>
                <a:gd fmla="*/ 18 h 346" name="T1"/>
                <a:gd fmla="*/ 921 w 991" name="T2"/>
                <a:gd fmla="*/ 129 h 346" name="T3"/>
                <a:gd fmla="*/ 756 w 991" name="T4"/>
                <a:gd fmla="*/ 259 h 346" name="T5"/>
                <a:gd fmla="*/ 496 w 991" name="T6"/>
                <a:gd fmla="*/ 310 h 346" name="T7"/>
                <a:gd fmla="*/ 167 w 991" name="T8"/>
                <a:gd fmla="*/ 222 h 346" name="T9"/>
                <a:gd fmla="*/ 70 w 991" name="T10"/>
                <a:gd fmla="*/ 129 h 346" name="T11"/>
                <a:gd fmla="*/ 35 w 991" name="T12"/>
                <a:gd fmla="*/ 18 h 346" name="T13"/>
                <a:gd fmla="*/ 17 w 991" name="T14"/>
                <a:gd fmla="*/ 0 h 346" name="T15"/>
                <a:gd fmla="*/ 0 w 991" name="T16"/>
                <a:gd fmla="*/ 18 h 346" name="T17"/>
                <a:gd fmla="*/ 40 w 991" name="T18"/>
                <a:gd fmla="*/ 148 h 346" name="T19"/>
                <a:gd fmla="*/ 221 w 991" name="T20"/>
                <a:gd fmla="*/ 291 h 346" name="T21"/>
                <a:gd fmla="*/ 496 w 991" name="T22"/>
                <a:gd fmla="*/ 346 h 346" name="T23"/>
                <a:gd fmla="*/ 843 w 991" name="T24"/>
                <a:gd fmla="*/ 252 h 346" name="T25"/>
                <a:gd fmla="*/ 951 w 991" name="T26"/>
                <a:gd fmla="*/ 148 h 346" name="T27"/>
                <a:gd fmla="*/ 991 w 991" name="T28"/>
                <a:gd fmla="*/ 18 h 346" name="T29"/>
                <a:gd fmla="*/ 974 w 991" name="T30"/>
                <a:gd fmla="*/ 0 h 346" name="T31"/>
                <a:gd fmla="*/ 956 w 991" name="T32"/>
                <a:gd fmla="*/ 18 h 34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46" w="991">
                  <a:moveTo>
                    <a:pt x="956" y="18"/>
                  </a:moveTo>
                  <a:cubicBezTo>
                    <a:pt x="956" y="57"/>
                    <a:pt x="944" y="94"/>
                    <a:pt x="921" y="129"/>
                  </a:cubicBezTo>
                  <a:cubicBezTo>
                    <a:pt x="888" y="181"/>
                    <a:pt x="830" y="227"/>
                    <a:pt x="756" y="259"/>
                  </a:cubicBezTo>
                  <a:cubicBezTo>
                    <a:pt x="682" y="291"/>
                    <a:pt x="592" y="310"/>
                    <a:pt x="496" y="310"/>
                  </a:cubicBezTo>
                  <a:cubicBezTo>
                    <a:pt x="367" y="310"/>
                    <a:pt x="250" y="276"/>
                    <a:pt x="167" y="222"/>
                  </a:cubicBezTo>
                  <a:cubicBezTo>
                    <a:pt x="126" y="196"/>
                    <a:pt x="92" y="164"/>
                    <a:pt x="70" y="129"/>
                  </a:cubicBezTo>
                  <a:cubicBezTo>
                    <a:pt x="47" y="94"/>
                    <a:pt x="35" y="57"/>
                    <a:pt x="35" y="18"/>
                  </a:cubicBezTo>
                  <a:cubicBezTo>
                    <a:pt x="35" y="8"/>
                    <a:pt x="27" y="0"/>
                    <a:pt x="17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65"/>
                    <a:pt x="14" y="109"/>
                    <a:pt x="40" y="148"/>
                  </a:cubicBezTo>
                  <a:cubicBezTo>
                    <a:pt x="79" y="208"/>
                    <a:pt x="142" y="257"/>
                    <a:pt x="221" y="291"/>
                  </a:cubicBezTo>
                  <a:cubicBezTo>
                    <a:pt x="300" y="326"/>
                    <a:pt x="394" y="346"/>
                    <a:pt x="496" y="346"/>
                  </a:cubicBezTo>
                  <a:cubicBezTo>
                    <a:pt x="631" y="346"/>
                    <a:pt x="753" y="310"/>
                    <a:pt x="843" y="252"/>
                  </a:cubicBezTo>
                  <a:cubicBezTo>
                    <a:pt x="888" y="223"/>
                    <a:pt x="925" y="188"/>
                    <a:pt x="951" y="148"/>
                  </a:cubicBezTo>
                  <a:cubicBezTo>
                    <a:pt x="977" y="109"/>
                    <a:pt x="991" y="65"/>
                    <a:pt x="991" y="18"/>
                  </a:cubicBezTo>
                  <a:cubicBezTo>
                    <a:pt x="991" y="8"/>
                    <a:pt x="984" y="0"/>
                    <a:pt x="974" y="0"/>
                  </a:cubicBezTo>
                  <a:cubicBezTo>
                    <a:pt x="964" y="0"/>
                    <a:pt x="956" y="8"/>
                    <a:pt x="956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9" name="Oval 56"/>
            <p:cNvSpPr>
              <a:spLocks noChangeArrowheads="1"/>
            </p:cNvSpPr>
            <p:nvPr/>
          </p:nvSpPr>
          <p:spPr bwMode="auto">
            <a:xfrm>
              <a:off x="5807075" y="6484938"/>
              <a:ext cx="614363" cy="690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0" name="Freeform 57"/>
            <p:cNvSpPr/>
            <p:nvPr/>
          </p:nvSpPr>
          <p:spPr bwMode="auto">
            <a:xfrm>
              <a:off x="5970587" y="6786563"/>
              <a:ext cx="282575" cy="88900"/>
            </a:xfrm>
            <a:custGeom>
              <a:gdLst>
                <a:gd fmla="*/ 0 w 306" name="T0"/>
                <a:gd fmla="*/ 97 h 97" name="T1"/>
                <a:gd fmla="*/ 144 w 306" name="T2"/>
                <a:gd fmla="*/ 1 h 97" name="T3"/>
                <a:gd fmla="*/ 306 w 306" name="T4"/>
                <a:gd fmla="*/ 97 h 97" name="T5"/>
                <a:gd fmla="*/ 0 w 306" name="T6"/>
                <a:gd fmla="*/ 97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306">
                  <a:moveTo>
                    <a:pt x="0" y="97"/>
                  </a:moveTo>
                  <a:cubicBezTo>
                    <a:pt x="0" y="97"/>
                    <a:pt x="101" y="2"/>
                    <a:pt x="144" y="1"/>
                  </a:cubicBezTo>
                  <a:cubicBezTo>
                    <a:pt x="191" y="0"/>
                    <a:pt x="306" y="97"/>
                    <a:pt x="306" y="97"/>
                  </a:cubicBezTo>
                  <a:lnTo>
                    <a:pt x="0" y="97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1" name="Freeform 58"/>
            <p:cNvSpPr/>
            <p:nvPr/>
          </p:nvSpPr>
          <p:spPr bwMode="auto">
            <a:xfrm>
              <a:off x="6018212" y="6877050"/>
              <a:ext cx="192088" cy="60325"/>
            </a:xfrm>
            <a:custGeom>
              <a:gdLst>
                <a:gd fmla="*/ 0 w 208" name="T0"/>
                <a:gd fmla="*/ 0 h 66" name="T1"/>
                <a:gd fmla="*/ 98 w 208" name="T2"/>
                <a:gd fmla="*/ 65 h 66" name="T3"/>
                <a:gd fmla="*/ 208 w 208" name="T4"/>
                <a:gd fmla="*/ 0 h 66" name="T5"/>
                <a:gd fmla="*/ 0 w 208" name="T6"/>
                <a:gd fmla="*/ 0 h 6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6" w="208">
                  <a:moveTo>
                    <a:pt x="0" y="0"/>
                  </a:moveTo>
                  <a:cubicBezTo>
                    <a:pt x="0" y="0"/>
                    <a:pt x="68" y="64"/>
                    <a:pt x="98" y="65"/>
                  </a:cubicBezTo>
                  <a:cubicBezTo>
                    <a:pt x="130" y="66"/>
                    <a:pt x="208" y="0"/>
                    <a:pt x="20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2" name="Oval 59"/>
            <p:cNvSpPr>
              <a:spLocks noChangeArrowheads="1"/>
            </p:cNvSpPr>
            <p:nvPr/>
          </p:nvSpPr>
          <p:spPr bwMode="auto">
            <a:xfrm>
              <a:off x="5888037" y="6745288"/>
              <a:ext cx="82550" cy="841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3" name="Oval 60"/>
            <p:cNvSpPr>
              <a:spLocks noChangeArrowheads="1"/>
            </p:cNvSpPr>
            <p:nvPr/>
          </p:nvSpPr>
          <p:spPr bwMode="auto">
            <a:xfrm>
              <a:off x="6221412" y="6742113"/>
              <a:ext cx="82550" cy="82550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4" name="Freeform 61"/>
            <p:cNvSpPr/>
            <p:nvPr/>
          </p:nvSpPr>
          <p:spPr bwMode="auto">
            <a:xfrm>
              <a:off x="6462712" y="7019925"/>
              <a:ext cx="182563" cy="309562"/>
            </a:xfrm>
            <a:custGeom>
              <a:gdLst>
                <a:gd fmla="*/ 177 w 197" name="T0"/>
                <a:gd fmla="*/ 149 h 334" name="T1"/>
                <a:gd fmla="*/ 134 w 197" name="T2"/>
                <a:gd fmla="*/ 324 h 334" name="T3"/>
                <a:gd fmla="*/ 20 w 197" name="T4"/>
                <a:gd fmla="*/ 185 h 334" name="T5"/>
                <a:gd fmla="*/ 63 w 197" name="T6"/>
                <a:gd fmla="*/ 10 h 334" name="T7"/>
                <a:gd fmla="*/ 177 w 197" name="T8"/>
                <a:gd fmla="*/ 149 h 33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4" w="197">
                  <a:moveTo>
                    <a:pt x="177" y="149"/>
                  </a:moveTo>
                  <a:cubicBezTo>
                    <a:pt x="197" y="236"/>
                    <a:pt x="177" y="315"/>
                    <a:pt x="134" y="324"/>
                  </a:cubicBezTo>
                  <a:cubicBezTo>
                    <a:pt x="90" y="334"/>
                    <a:pt x="39" y="271"/>
                    <a:pt x="20" y="185"/>
                  </a:cubicBezTo>
                  <a:cubicBezTo>
                    <a:pt x="0" y="98"/>
                    <a:pt x="20" y="19"/>
                    <a:pt x="63" y="10"/>
                  </a:cubicBezTo>
                  <a:cubicBezTo>
                    <a:pt x="107" y="0"/>
                    <a:pt x="158" y="62"/>
                    <a:pt x="177" y="14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5" name="Freeform 62"/>
            <p:cNvSpPr/>
            <p:nvPr/>
          </p:nvSpPr>
          <p:spPr bwMode="auto">
            <a:xfrm>
              <a:off x="5767387" y="6421438"/>
              <a:ext cx="641350" cy="339725"/>
            </a:xfrm>
            <a:custGeom>
              <a:gdLst>
                <a:gd fmla="*/ 41 w 695" name="T0"/>
                <a:gd fmla="*/ 347 h 368" name="T1"/>
                <a:gd fmla="*/ 131 w 695" name="T2"/>
                <a:gd fmla="*/ 131 h 368" name="T3"/>
                <a:gd fmla="*/ 348 w 695" name="T4"/>
                <a:gd fmla="*/ 41 h 368" name="T5"/>
                <a:gd fmla="*/ 564 w 695" name="T6"/>
                <a:gd fmla="*/ 131 h 368" name="T7"/>
                <a:gd fmla="*/ 654 w 695" name="T8"/>
                <a:gd fmla="*/ 347 h 368" name="T9"/>
                <a:gd fmla="*/ 674 w 695" name="T10"/>
                <a:gd fmla="*/ 368 h 368" name="T11"/>
                <a:gd fmla="*/ 695 w 695" name="T12"/>
                <a:gd fmla="*/ 347 h 368" name="T13"/>
                <a:gd fmla="*/ 593 w 695" name="T14"/>
                <a:gd fmla="*/ 102 h 368" name="T15"/>
                <a:gd fmla="*/ 348 w 695" name="T16"/>
                <a:gd fmla="*/ 0 h 368" name="T17"/>
                <a:gd fmla="*/ 102 w 695" name="T18"/>
                <a:gd fmla="*/ 102 h 368" name="T19"/>
                <a:gd fmla="*/ 0 w 695" name="T20"/>
                <a:gd fmla="*/ 347 h 368" name="T21"/>
                <a:gd fmla="*/ 21 w 695" name="T22"/>
                <a:gd fmla="*/ 368 h 368" name="T23"/>
                <a:gd fmla="*/ 41 w 695" name="T24"/>
                <a:gd fmla="*/ 347 h 36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68" w="695">
                  <a:moveTo>
                    <a:pt x="41" y="347"/>
                  </a:moveTo>
                  <a:cubicBezTo>
                    <a:pt x="41" y="263"/>
                    <a:pt x="76" y="186"/>
                    <a:pt x="131" y="131"/>
                  </a:cubicBezTo>
                  <a:cubicBezTo>
                    <a:pt x="187" y="75"/>
                    <a:pt x="263" y="41"/>
                    <a:pt x="348" y="41"/>
                  </a:cubicBezTo>
                  <a:cubicBezTo>
                    <a:pt x="432" y="41"/>
                    <a:pt x="509" y="75"/>
                    <a:pt x="564" y="131"/>
                  </a:cubicBezTo>
                  <a:cubicBezTo>
                    <a:pt x="619" y="186"/>
                    <a:pt x="654" y="263"/>
                    <a:pt x="654" y="347"/>
                  </a:cubicBezTo>
                  <a:cubicBezTo>
                    <a:pt x="654" y="359"/>
                    <a:pt x="663" y="368"/>
                    <a:pt x="674" y="368"/>
                  </a:cubicBezTo>
                  <a:cubicBezTo>
                    <a:pt x="686" y="368"/>
                    <a:pt x="695" y="359"/>
                    <a:pt x="695" y="347"/>
                  </a:cubicBezTo>
                  <a:cubicBezTo>
                    <a:pt x="695" y="251"/>
                    <a:pt x="656" y="164"/>
                    <a:pt x="593" y="102"/>
                  </a:cubicBezTo>
                  <a:cubicBezTo>
                    <a:pt x="530" y="39"/>
                    <a:pt x="443" y="0"/>
                    <a:pt x="348" y="0"/>
                  </a:cubicBezTo>
                  <a:cubicBezTo>
                    <a:pt x="252" y="0"/>
                    <a:pt x="165" y="39"/>
                    <a:pt x="102" y="102"/>
                  </a:cubicBezTo>
                  <a:cubicBezTo>
                    <a:pt x="39" y="164"/>
                    <a:pt x="0" y="251"/>
                    <a:pt x="0" y="347"/>
                  </a:cubicBezTo>
                  <a:cubicBezTo>
                    <a:pt x="0" y="359"/>
                    <a:pt x="9" y="368"/>
                    <a:pt x="21" y="368"/>
                  </a:cubicBezTo>
                  <a:cubicBezTo>
                    <a:pt x="32" y="368"/>
                    <a:pt x="41" y="359"/>
                    <a:pt x="41" y="3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6" name="Freeform 63"/>
            <p:cNvSpPr/>
            <p:nvPr/>
          </p:nvSpPr>
          <p:spPr bwMode="auto">
            <a:xfrm>
              <a:off x="5673725" y="6762750"/>
              <a:ext cx="139700" cy="274637"/>
            </a:xfrm>
            <a:custGeom>
              <a:gdLst>
                <a:gd fmla="*/ 87 w 150" name="T0"/>
                <a:gd fmla="*/ 20 h 297" name="T1"/>
                <a:gd fmla="*/ 87 w 150" name="T2"/>
                <a:gd fmla="*/ 29 h 297" name="T3"/>
                <a:gd fmla="*/ 90 w 150" name="T4"/>
                <a:gd fmla="*/ 94 h 297" name="T5"/>
                <a:gd fmla="*/ 108 w 150" name="T6"/>
                <a:gd fmla="*/ 192 h 297" name="T7"/>
                <a:gd fmla="*/ 128 w 150" name="T8"/>
                <a:gd fmla="*/ 186 h 297" name="T9"/>
                <a:gd fmla="*/ 113 w 150" name="T10"/>
                <a:gd fmla="*/ 171 h 297" name="T11"/>
                <a:gd fmla="*/ 35 w 150" name="T12"/>
                <a:gd fmla="*/ 241 h 297" name="T13"/>
                <a:gd fmla="*/ 18 w 150" name="T14"/>
                <a:gd fmla="*/ 253 h 297" name="T15"/>
                <a:gd fmla="*/ 15 w 150" name="T16"/>
                <a:gd fmla="*/ 254 h 297" name="T17"/>
                <a:gd fmla="*/ 15 w 150" name="T18"/>
                <a:gd fmla="*/ 255 h 297" name="T19"/>
                <a:gd fmla="*/ 19 w 150" name="T20"/>
                <a:gd fmla="*/ 264 h 297" name="T21"/>
                <a:gd fmla="*/ 15 w 150" name="T22"/>
                <a:gd fmla="*/ 254 h 297" name="T23"/>
                <a:gd fmla="*/ 15 w 150" name="T24"/>
                <a:gd fmla="*/ 255 h 297" name="T25"/>
                <a:gd fmla="*/ 19 w 150" name="T26"/>
                <a:gd fmla="*/ 264 h 297" name="T27"/>
                <a:gd fmla="*/ 15 w 150" name="T28"/>
                <a:gd fmla="*/ 254 h 297" name="T29"/>
                <a:gd fmla="*/ 4 w 150" name="T30"/>
                <a:gd fmla="*/ 282 h 297" name="T31"/>
                <a:gd fmla="*/ 31 w 150" name="T32"/>
                <a:gd fmla="*/ 292 h 297" name="T33"/>
                <a:gd fmla="*/ 59 w 150" name="T34"/>
                <a:gd fmla="*/ 275 h 297" name="T35"/>
                <a:gd fmla="*/ 142 w 150" name="T36"/>
                <a:gd fmla="*/ 201 h 297" name="T37"/>
                <a:gd fmla="*/ 148 w 150" name="T38"/>
                <a:gd fmla="*/ 180 h 297" name="T39"/>
                <a:gd fmla="*/ 131 w 150" name="T40"/>
                <a:gd fmla="*/ 90 h 297" name="T41"/>
                <a:gd fmla="*/ 128 w 150" name="T42"/>
                <a:gd fmla="*/ 29 h 297" name="T43"/>
                <a:gd fmla="*/ 128 w 150" name="T44"/>
                <a:gd fmla="*/ 23 h 297" name="T45"/>
                <a:gd fmla="*/ 128 w 150" name="T46"/>
                <a:gd fmla="*/ 22 h 297" name="T47"/>
                <a:gd fmla="*/ 128 w 150" name="T48"/>
                <a:gd fmla="*/ 22 h 297" name="T49"/>
                <a:gd fmla="*/ 128 w 150" name="T50"/>
                <a:gd fmla="*/ 22 h 297" name="T51"/>
                <a:gd fmla="*/ 127 w 150" name="T52"/>
                <a:gd fmla="*/ 22 h 297" name="T53"/>
                <a:gd fmla="*/ 128 w 150" name="T54"/>
                <a:gd fmla="*/ 22 h 297" name="T55"/>
                <a:gd fmla="*/ 128 w 150" name="T56"/>
                <a:gd fmla="*/ 22 h 297" name="T57"/>
                <a:gd fmla="*/ 127 w 150" name="T58"/>
                <a:gd fmla="*/ 22 h 297" name="T59"/>
                <a:gd fmla="*/ 128 w 150" name="T60"/>
                <a:gd fmla="*/ 22 h 297" name="T61"/>
                <a:gd fmla="*/ 108 w 150" name="T62"/>
                <a:gd fmla="*/ 0 h 297" name="T63"/>
                <a:gd fmla="*/ 87 w 150" name="T64"/>
                <a:gd fmla="*/ 20 h 29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97" w="150">
                  <a:moveTo>
                    <a:pt x="87" y="20"/>
                  </a:moveTo>
                  <a:cubicBezTo>
                    <a:pt x="87" y="20"/>
                    <a:pt x="87" y="24"/>
                    <a:pt x="87" y="29"/>
                  </a:cubicBezTo>
                  <a:cubicBezTo>
                    <a:pt x="87" y="41"/>
                    <a:pt x="87" y="65"/>
                    <a:pt x="90" y="94"/>
                  </a:cubicBezTo>
                  <a:cubicBezTo>
                    <a:pt x="93" y="123"/>
                    <a:pt x="98" y="157"/>
                    <a:pt x="108" y="192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13" y="171"/>
                    <a:pt x="113" y="171"/>
                    <a:pt x="113" y="171"/>
                  </a:cubicBezTo>
                  <a:cubicBezTo>
                    <a:pt x="76" y="209"/>
                    <a:pt x="50" y="230"/>
                    <a:pt x="35" y="241"/>
                  </a:cubicBezTo>
                  <a:cubicBezTo>
                    <a:pt x="27" y="247"/>
                    <a:pt x="21" y="251"/>
                    <a:pt x="18" y="253"/>
                  </a:cubicBezTo>
                  <a:cubicBezTo>
                    <a:pt x="17" y="254"/>
                    <a:pt x="16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5" y="259"/>
                    <a:pt x="0" y="271"/>
                    <a:pt x="4" y="282"/>
                  </a:cubicBezTo>
                  <a:cubicBezTo>
                    <a:pt x="9" y="292"/>
                    <a:pt x="21" y="297"/>
                    <a:pt x="31" y="292"/>
                  </a:cubicBezTo>
                  <a:cubicBezTo>
                    <a:pt x="33" y="292"/>
                    <a:pt x="42" y="288"/>
                    <a:pt x="59" y="275"/>
                  </a:cubicBezTo>
                  <a:cubicBezTo>
                    <a:pt x="77" y="261"/>
                    <a:pt x="104" y="239"/>
                    <a:pt x="142" y="201"/>
                  </a:cubicBezTo>
                  <a:cubicBezTo>
                    <a:pt x="148" y="196"/>
                    <a:pt x="150" y="188"/>
                    <a:pt x="148" y="180"/>
                  </a:cubicBezTo>
                  <a:cubicBezTo>
                    <a:pt x="139" y="149"/>
                    <a:pt x="134" y="117"/>
                    <a:pt x="131" y="90"/>
                  </a:cubicBezTo>
                  <a:cubicBezTo>
                    <a:pt x="128" y="63"/>
                    <a:pt x="128" y="40"/>
                    <a:pt x="128" y="29"/>
                  </a:cubicBezTo>
                  <a:cubicBezTo>
                    <a:pt x="128" y="27"/>
                    <a:pt x="128" y="25"/>
                    <a:pt x="128" y="23"/>
                  </a:cubicBezTo>
                  <a:cubicBezTo>
                    <a:pt x="128" y="23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10"/>
                    <a:pt x="119" y="1"/>
                    <a:pt x="108" y="0"/>
                  </a:cubicBezTo>
                  <a:cubicBezTo>
                    <a:pt x="97" y="0"/>
                    <a:pt x="87" y="9"/>
                    <a:pt x="87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7" name="Freeform 64"/>
            <p:cNvSpPr/>
            <p:nvPr/>
          </p:nvSpPr>
          <p:spPr bwMode="auto">
            <a:xfrm>
              <a:off x="5584825" y="6981825"/>
              <a:ext cx="171450" cy="307975"/>
            </a:xfrm>
            <a:custGeom>
              <a:gdLst>
                <a:gd fmla="*/ 173 w 186" name="T0"/>
                <a:gd fmla="*/ 179 h 333" name="T1"/>
                <a:gd fmla="*/ 69 w 186" name="T2"/>
                <a:gd fmla="*/ 326 h 333" name="T3"/>
                <a:gd fmla="*/ 13 w 186" name="T4"/>
                <a:gd fmla="*/ 154 h 333" name="T5"/>
                <a:gd fmla="*/ 117 w 186" name="T6"/>
                <a:gd fmla="*/ 7 h 333" name="T7"/>
                <a:gd fmla="*/ 173 w 186" name="T8"/>
                <a:gd fmla="*/ 179 h 3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3" w="186">
                  <a:moveTo>
                    <a:pt x="173" y="179"/>
                  </a:moveTo>
                  <a:cubicBezTo>
                    <a:pt x="159" y="267"/>
                    <a:pt x="113" y="333"/>
                    <a:pt x="69" y="326"/>
                  </a:cubicBezTo>
                  <a:cubicBezTo>
                    <a:pt x="25" y="319"/>
                    <a:pt x="0" y="242"/>
                    <a:pt x="13" y="154"/>
                  </a:cubicBezTo>
                  <a:cubicBezTo>
                    <a:pt x="27" y="66"/>
                    <a:pt x="73" y="0"/>
                    <a:pt x="117" y="7"/>
                  </a:cubicBezTo>
                  <a:cubicBezTo>
                    <a:pt x="161" y="14"/>
                    <a:pt x="186" y="91"/>
                    <a:pt x="173" y="17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8" name="Freeform 65"/>
            <p:cNvSpPr/>
            <p:nvPr/>
          </p:nvSpPr>
          <p:spPr bwMode="auto">
            <a:xfrm>
              <a:off x="5545137" y="6959600"/>
              <a:ext cx="138113" cy="334962"/>
            </a:xfrm>
            <a:custGeom>
              <a:gdLst>
                <a:gd fmla="*/ 82 w 149" name="T0"/>
                <a:gd fmla="*/ 319 h 361" name="T1"/>
                <a:gd fmla="*/ 75 w 149" name="T2"/>
                <a:gd fmla="*/ 317 h 361" name="T3"/>
                <a:gd fmla="*/ 62 w 149" name="T4"/>
                <a:gd fmla="*/ 306 h 361" name="T5"/>
                <a:gd fmla="*/ 46 w 149" name="T6"/>
                <a:gd fmla="*/ 270 h 361" name="T7"/>
                <a:gd fmla="*/ 40 w 149" name="T8"/>
                <a:gd fmla="*/ 215 h 361" name="T9"/>
                <a:gd fmla="*/ 43 w 149" name="T10"/>
                <a:gd fmla="*/ 171 h 361" name="T11"/>
                <a:gd fmla="*/ 78 w 149" name="T12"/>
                <a:gd fmla="*/ 73 h 361" name="T13"/>
                <a:gd fmla="*/ 102 w 149" name="T14"/>
                <a:gd fmla="*/ 47 h 361" name="T15"/>
                <a:gd fmla="*/ 112 w 149" name="T16"/>
                <a:gd fmla="*/ 41 h 361" name="T17"/>
                <a:gd fmla="*/ 121 w 149" name="T18"/>
                <a:gd fmla="*/ 40 h 361" name="T19"/>
                <a:gd fmla="*/ 124 w 149" name="T20"/>
                <a:gd fmla="*/ 40 h 361" name="T21"/>
                <a:gd fmla="*/ 147 w 149" name="T22"/>
                <a:gd fmla="*/ 23 h 361" name="T23"/>
                <a:gd fmla="*/ 130 w 149" name="T24"/>
                <a:gd fmla="*/ 1 h 361" name="T25"/>
                <a:gd fmla="*/ 121 w 149" name="T26"/>
                <a:gd fmla="*/ 0 h 361" name="T27"/>
                <a:gd fmla="*/ 99 w 149" name="T28"/>
                <a:gd fmla="*/ 4 h 361" name="T29"/>
                <a:gd fmla="*/ 65 w 149" name="T30"/>
                <a:gd fmla="*/ 26 h 361" name="T31"/>
                <a:gd fmla="*/ 26 w 149" name="T32"/>
                <a:gd fmla="*/ 85 h 361" name="T33"/>
                <a:gd fmla="*/ 4 w 149" name="T34"/>
                <a:gd fmla="*/ 165 h 361" name="T35"/>
                <a:gd fmla="*/ 0 w 149" name="T36"/>
                <a:gd fmla="*/ 215 h 361" name="T37"/>
                <a:gd fmla="*/ 18 w 149" name="T38"/>
                <a:gd fmla="*/ 308 h 361" name="T39"/>
                <a:gd fmla="*/ 41 w 149" name="T40"/>
                <a:gd fmla="*/ 341 h 361" name="T41"/>
                <a:gd fmla="*/ 57 w 149" name="T42"/>
                <a:gd fmla="*/ 353 h 361" name="T43"/>
                <a:gd fmla="*/ 76 w 149" name="T44"/>
                <a:gd fmla="*/ 359 h 361" name="T45"/>
                <a:gd fmla="*/ 98 w 149" name="T46"/>
                <a:gd fmla="*/ 342 h 361" name="T47"/>
                <a:gd fmla="*/ 82 w 149" name="T48"/>
                <a:gd fmla="*/ 319 h 36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1" w="149">
                  <a:moveTo>
                    <a:pt x="82" y="319"/>
                  </a:moveTo>
                  <a:cubicBezTo>
                    <a:pt x="79" y="319"/>
                    <a:pt x="77" y="318"/>
                    <a:pt x="75" y="317"/>
                  </a:cubicBezTo>
                  <a:cubicBezTo>
                    <a:pt x="71" y="315"/>
                    <a:pt x="67" y="312"/>
                    <a:pt x="62" y="306"/>
                  </a:cubicBezTo>
                  <a:cubicBezTo>
                    <a:pt x="56" y="298"/>
                    <a:pt x="50" y="285"/>
                    <a:pt x="46" y="270"/>
                  </a:cubicBezTo>
                  <a:cubicBezTo>
                    <a:pt x="42" y="254"/>
                    <a:pt x="40" y="235"/>
                    <a:pt x="40" y="215"/>
                  </a:cubicBezTo>
                  <a:cubicBezTo>
                    <a:pt x="40" y="201"/>
                    <a:pt x="41" y="186"/>
                    <a:pt x="43" y="171"/>
                  </a:cubicBezTo>
                  <a:cubicBezTo>
                    <a:pt x="49" y="131"/>
                    <a:pt x="62" y="97"/>
                    <a:pt x="78" y="73"/>
                  </a:cubicBezTo>
                  <a:cubicBezTo>
                    <a:pt x="86" y="62"/>
                    <a:pt x="94" y="53"/>
                    <a:pt x="102" y="47"/>
                  </a:cubicBezTo>
                  <a:cubicBezTo>
                    <a:pt x="105" y="44"/>
                    <a:pt x="109" y="43"/>
                    <a:pt x="112" y="41"/>
                  </a:cubicBezTo>
                  <a:cubicBezTo>
                    <a:pt x="115" y="40"/>
                    <a:pt x="118" y="40"/>
                    <a:pt x="121" y="40"/>
                  </a:cubicBezTo>
                  <a:cubicBezTo>
                    <a:pt x="122" y="40"/>
                    <a:pt x="123" y="40"/>
                    <a:pt x="124" y="40"/>
                  </a:cubicBezTo>
                  <a:cubicBezTo>
                    <a:pt x="135" y="42"/>
                    <a:pt x="145" y="34"/>
                    <a:pt x="147" y="23"/>
                  </a:cubicBezTo>
                  <a:cubicBezTo>
                    <a:pt x="149" y="12"/>
                    <a:pt x="141" y="2"/>
                    <a:pt x="130" y="1"/>
                  </a:cubicBezTo>
                  <a:cubicBezTo>
                    <a:pt x="127" y="0"/>
                    <a:pt x="124" y="0"/>
                    <a:pt x="121" y="0"/>
                  </a:cubicBezTo>
                  <a:cubicBezTo>
                    <a:pt x="113" y="0"/>
                    <a:pt x="106" y="1"/>
                    <a:pt x="99" y="4"/>
                  </a:cubicBezTo>
                  <a:cubicBezTo>
                    <a:pt x="86" y="9"/>
                    <a:pt x="75" y="16"/>
                    <a:pt x="65" y="26"/>
                  </a:cubicBezTo>
                  <a:cubicBezTo>
                    <a:pt x="50" y="42"/>
                    <a:pt x="37" y="61"/>
                    <a:pt x="26" y="85"/>
                  </a:cubicBezTo>
                  <a:cubicBezTo>
                    <a:pt x="16" y="108"/>
                    <a:pt x="8" y="135"/>
                    <a:pt x="4" y="165"/>
                  </a:cubicBezTo>
                  <a:cubicBezTo>
                    <a:pt x="1" y="182"/>
                    <a:pt x="0" y="199"/>
                    <a:pt x="0" y="215"/>
                  </a:cubicBezTo>
                  <a:cubicBezTo>
                    <a:pt x="0" y="250"/>
                    <a:pt x="6" y="283"/>
                    <a:pt x="18" y="308"/>
                  </a:cubicBezTo>
                  <a:cubicBezTo>
                    <a:pt x="24" y="321"/>
                    <a:pt x="31" y="332"/>
                    <a:pt x="41" y="341"/>
                  </a:cubicBezTo>
                  <a:cubicBezTo>
                    <a:pt x="46" y="346"/>
                    <a:pt x="51" y="350"/>
                    <a:pt x="57" y="353"/>
                  </a:cubicBezTo>
                  <a:cubicBezTo>
                    <a:pt x="63" y="356"/>
                    <a:pt x="69" y="358"/>
                    <a:pt x="76" y="359"/>
                  </a:cubicBezTo>
                  <a:cubicBezTo>
                    <a:pt x="87" y="361"/>
                    <a:pt x="97" y="353"/>
                    <a:pt x="98" y="342"/>
                  </a:cubicBezTo>
                  <a:cubicBezTo>
                    <a:pt x="100" y="331"/>
                    <a:pt x="93" y="321"/>
                    <a:pt x="82" y="3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9" name="Freeform 66"/>
            <p:cNvSpPr/>
            <p:nvPr/>
          </p:nvSpPr>
          <p:spPr bwMode="auto">
            <a:xfrm>
              <a:off x="6484937" y="7010400"/>
              <a:ext cx="122238" cy="336550"/>
            </a:xfrm>
            <a:custGeom>
              <a:gdLst>
                <a:gd fmla="*/ 22 w 132" name="T0"/>
                <a:gd fmla="*/ 40 h 363" name="T1"/>
                <a:gd fmla="*/ 23 w 132" name="T2"/>
                <a:gd fmla="*/ 40 h 363" name="T3"/>
                <a:gd fmla="*/ 32 w 132" name="T4"/>
                <a:gd fmla="*/ 42 h 363" name="T5"/>
                <a:gd fmla="*/ 50 w 132" name="T6"/>
                <a:gd fmla="*/ 56 h 363" name="T7"/>
                <a:gd fmla="*/ 77 w 132" name="T8"/>
                <a:gd fmla="*/ 105 h 363" name="T9"/>
                <a:gd fmla="*/ 92 w 132" name="T10"/>
                <a:gd fmla="*/ 177 h 363" name="T11"/>
                <a:gd fmla="*/ 93 w 132" name="T12"/>
                <a:gd fmla="*/ 198 h 363" name="T13"/>
                <a:gd fmla="*/ 88 w 132" name="T14"/>
                <a:gd fmla="*/ 249 h 363" name="T15"/>
                <a:gd fmla="*/ 66 w 132" name="T16"/>
                <a:gd fmla="*/ 304 h 363" name="T17"/>
                <a:gd fmla="*/ 53 w 132" name="T18"/>
                <a:gd fmla="*/ 318 h 363" name="T19"/>
                <a:gd fmla="*/ 41 w 132" name="T20"/>
                <a:gd fmla="*/ 322 h 363" name="T21"/>
                <a:gd fmla="*/ 22 w 132" name="T22"/>
                <a:gd fmla="*/ 344 h 363" name="T23"/>
                <a:gd fmla="*/ 44 w 132" name="T24"/>
                <a:gd fmla="*/ 362 h 363" name="T25"/>
                <a:gd fmla="*/ 65 w 132" name="T26"/>
                <a:gd fmla="*/ 357 h 363" name="T27"/>
                <a:gd fmla="*/ 95 w 132" name="T28"/>
                <a:gd fmla="*/ 332 h 363" name="T29"/>
                <a:gd fmla="*/ 123 w 132" name="T30"/>
                <a:gd fmla="*/ 274 h 363" name="T31"/>
                <a:gd fmla="*/ 132 w 132" name="T32"/>
                <a:gd fmla="*/ 198 h 363" name="T33"/>
                <a:gd fmla="*/ 132 w 132" name="T34"/>
                <a:gd fmla="*/ 174 h 363" name="T35"/>
                <a:gd fmla="*/ 121 w 132" name="T36"/>
                <a:gd fmla="*/ 109 h 363" name="T37"/>
                <a:gd fmla="*/ 84 w 132" name="T38"/>
                <a:gd fmla="*/ 34 h 363" name="T39"/>
                <a:gd fmla="*/ 57 w 132" name="T40"/>
                <a:gd fmla="*/ 10 h 363" name="T41"/>
                <a:gd fmla="*/ 23 w 132" name="T42"/>
                <a:gd fmla="*/ 0 h 363" name="T43"/>
                <a:gd fmla="*/ 19 w 132" name="T44"/>
                <a:gd fmla="*/ 0 h 363" name="T45"/>
                <a:gd fmla="*/ 1 w 132" name="T46"/>
                <a:gd fmla="*/ 22 h 363" name="T47"/>
                <a:gd fmla="*/ 22 w 132" name="T48"/>
                <a:gd fmla="*/ 40 h 363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3" w="132">
                  <a:moveTo>
                    <a:pt x="22" y="40"/>
                  </a:moveTo>
                  <a:cubicBezTo>
                    <a:pt x="22" y="40"/>
                    <a:pt x="23" y="40"/>
                    <a:pt x="23" y="40"/>
                  </a:cubicBezTo>
                  <a:cubicBezTo>
                    <a:pt x="26" y="40"/>
                    <a:pt x="29" y="41"/>
                    <a:pt x="32" y="42"/>
                  </a:cubicBezTo>
                  <a:cubicBezTo>
                    <a:pt x="37" y="44"/>
                    <a:pt x="44" y="49"/>
                    <a:pt x="50" y="56"/>
                  </a:cubicBezTo>
                  <a:cubicBezTo>
                    <a:pt x="60" y="67"/>
                    <a:pt x="70" y="84"/>
                    <a:pt x="77" y="105"/>
                  </a:cubicBezTo>
                  <a:cubicBezTo>
                    <a:pt x="85" y="125"/>
                    <a:pt x="90" y="150"/>
                    <a:pt x="92" y="177"/>
                  </a:cubicBezTo>
                  <a:cubicBezTo>
                    <a:pt x="92" y="184"/>
                    <a:pt x="93" y="191"/>
                    <a:pt x="93" y="198"/>
                  </a:cubicBezTo>
                  <a:cubicBezTo>
                    <a:pt x="93" y="216"/>
                    <a:pt x="91" y="234"/>
                    <a:pt x="88" y="249"/>
                  </a:cubicBezTo>
                  <a:cubicBezTo>
                    <a:pt x="83" y="273"/>
                    <a:pt x="75" y="292"/>
                    <a:pt x="66" y="304"/>
                  </a:cubicBezTo>
                  <a:cubicBezTo>
                    <a:pt x="62" y="311"/>
                    <a:pt x="57" y="315"/>
                    <a:pt x="53" y="318"/>
                  </a:cubicBezTo>
                  <a:cubicBezTo>
                    <a:pt x="49" y="321"/>
                    <a:pt x="45" y="322"/>
                    <a:pt x="41" y="322"/>
                  </a:cubicBezTo>
                  <a:cubicBezTo>
                    <a:pt x="30" y="323"/>
                    <a:pt x="22" y="333"/>
                    <a:pt x="22" y="344"/>
                  </a:cubicBezTo>
                  <a:cubicBezTo>
                    <a:pt x="23" y="355"/>
                    <a:pt x="33" y="363"/>
                    <a:pt x="44" y="362"/>
                  </a:cubicBezTo>
                  <a:cubicBezTo>
                    <a:pt x="51" y="362"/>
                    <a:pt x="58" y="360"/>
                    <a:pt x="65" y="357"/>
                  </a:cubicBezTo>
                  <a:cubicBezTo>
                    <a:pt x="77" y="351"/>
                    <a:pt x="87" y="343"/>
                    <a:pt x="95" y="332"/>
                  </a:cubicBezTo>
                  <a:cubicBezTo>
                    <a:pt x="107" y="317"/>
                    <a:pt x="117" y="297"/>
                    <a:pt x="123" y="274"/>
                  </a:cubicBezTo>
                  <a:cubicBezTo>
                    <a:pt x="129" y="251"/>
                    <a:pt x="132" y="225"/>
                    <a:pt x="132" y="198"/>
                  </a:cubicBezTo>
                  <a:cubicBezTo>
                    <a:pt x="132" y="190"/>
                    <a:pt x="132" y="182"/>
                    <a:pt x="132" y="174"/>
                  </a:cubicBezTo>
                  <a:cubicBezTo>
                    <a:pt x="130" y="151"/>
                    <a:pt x="126" y="130"/>
                    <a:pt x="121" y="109"/>
                  </a:cubicBezTo>
                  <a:cubicBezTo>
                    <a:pt x="112" y="79"/>
                    <a:pt x="100" y="53"/>
                    <a:pt x="84" y="34"/>
                  </a:cubicBezTo>
                  <a:cubicBezTo>
                    <a:pt x="76" y="24"/>
                    <a:pt x="67" y="16"/>
                    <a:pt x="57" y="10"/>
                  </a:cubicBezTo>
                  <a:cubicBezTo>
                    <a:pt x="47" y="4"/>
                    <a:pt x="35" y="0"/>
                    <a:pt x="23" y="0"/>
                  </a:cubicBezTo>
                  <a:cubicBezTo>
                    <a:pt x="22" y="0"/>
                    <a:pt x="20" y="0"/>
                    <a:pt x="19" y="0"/>
                  </a:cubicBezTo>
                  <a:cubicBezTo>
                    <a:pt x="8" y="1"/>
                    <a:pt x="0" y="11"/>
                    <a:pt x="1" y="22"/>
                  </a:cubicBezTo>
                  <a:cubicBezTo>
                    <a:pt x="1" y="33"/>
                    <a:pt x="11" y="41"/>
                    <a:pt x="2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0" name="Freeform 67"/>
            <p:cNvSpPr/>
            <p:nvPr/>
          </p:nvSpPr>
          <p:spPr bwMode="auto">
            <a:xfrm>
              <a:off x="6388100" y="6769100"/>
              <a:ext cx="38100" cy="149225"/>
            </a:xfrm>
            <a:custGeom>
              <a:gdLst>
                <a:gd fmla="*/ 0 w 41" name="T0"/>
                <a:gd fmla="*/ 129 h 162" name="T1"/>
                <a:gd fmla="*/ 0 w 41" name="T2"/>
                <a:gd fmla="*/ 142 h 162" name="T3"/>
                <a:gd fmla="*/ 0 w 41" name="T4"/>
                <a:gd fmla="*/ 146 h 162" name="T5"/>
                <a:gd fmla="*/ 1 w 41" name="T6"/>
                <a:gd fmla="*/ 149 h 162" name="T7"/>
                <a:gd fmla="*/ 10 w 41" name="T8"/>
                <a:gd fmla="*/ 159 h 162" name="T9"/>
                <a:gd fmla="*/ 20 w 41" name="T10"/>
                <a:gd fmla="*/ 162 h 162" name="T11"/>
                <a:gd fmla="*/ 31 w 41" name="T12"/>
                <a:gd fmla="*/ 158 h 162" name="T13"/>
                <a:gd fmla="*/ 38 w 41" name="T14"/>
                <a:gd fmla="*/ 149 h 162" name="T15"/>
                <a:gd fmla="*/ 39 w 41" name="T16"/>
                <a:gd fmla="*/ 145 h 162" name="T17"/>
                <a:gd fmla="*/ 0 w 41" name="T18"/>
                <a:gd fmla="*/ 138 h 162" name="T19"/>
                <a:gd fmla="*/ 0 w 41" name="T20"/>
                <a:gd fmla="*/ 137 h 162" name="T21"/>
                <a:gd fmla="*/ 19 w 41" name="T22"/>
                <a:gd fmla="*/ 142 h 162" name="T23"/>
                <a:gd fmla="*/ 19 w 41" name="T24"/>
                <a:gd fmla="*/ 142 h 162" name="T25"/>
                <a:gd fmla="*/ 0 w 41" name="T26"/>
                <a:gd fmla="*/ 137 h 162" name="T27"/>
                <a:gd fmla="*/ 1 w 41" name="T28"/>
                <a:gd fmla="*/ 136 h 162" name="T29"/>
                <a:gd fmla="*/ 1 w 41" name="T30"/>
                <a:gd fmla="*/ 135 h 162" name="T31"/>
                <a:gd fmla="*/ 20 w 41" name="T32"/>
                <a:gd fmla="*/ 142 h 162" name="T33"/>
                <a:gd fmla="*/ 20 w 41" name="T34"/>
                <a:gd fmla="*/ 142 h 162" name="T35"/>
                <a:gd fmla="*/ 1 w 41" name="T36"/>
                <a:gd fmla="*/ 135 h 162" name="T37"/>
                <a:gd fmla="*/ 4 w 41" name="T38"/>
                <a:gd fmla="*/ 130 h 162" name="T39"/>
                <a:gd fmla="*/ 9 w 41" name="T40"/>
                <a:gd fmla="*/ 125 h 162" name="T41"/>
                <a:gd fmla="*/ 20 w 41" name="T42"/>
                <a:gd fmla="*/ 142 h 162" name="T43"/>
                <a:gd fmla="*/ 20 w 41" name="T44"/>
                <a:gd fmla="*/ 142 h 162" name="T45"/>
                <a:gd fmla="*/ 9 w 41" name="T46"/>
                <a:gd fmla="*/ 125 h 162" name="T47"/>
                <a:gd fmla="*/ 14 w 41" name="T48"/>
                <a:gd fmla="*/ 123 h 162" name="T49"/>
                <a:gd fmla="*/ 20 w 41" name="T50"/>
                <a:gd fmla="*/ 122 h 162" name="T51"/>
                <a:gd fmla="*/ 20 w 41" name="T52"/>
                <a:gd fmla="*/ 142 h 162" name="T53"/>
                <a:gd fmla="*/ 20 w 41" name="T54"/>
                <a:gd fmla="*/ 142 h 162" name="T55"/>
                <a:gd fmla="*/ 20 w 41" name="T56"/>
                <a:gd fmla="*/ 122 h 162" name="T57"/>
                <a:gd fmla="*/ 29 w 41" name="T58"/>
                <a:gd fmla="*/ 124 h 162" name="T59"/>
                <a:gd fmla="*/ 34 w 41" name="T60"/>
                <a:gd fmla="*/ 128 h 162" name="T61"/>
                <a:gd fmla="*/ 20 w 41" name="T62"/>
                <a:gd fmla="*/ 142 h 162" name="T63"/>
                <a:gd fmla="*/ 20 w 41" name="T64"/>
                <a:gd fmla="*/ 142 h 162" name="T65"/>
                <a:gd fmla="*/ 34 w 41" name="T66"/>
                <a:gd fmla="*/ 128 h 162" name="T67"/>
                <a:gd fmla="*/ 38 w 41" name="T68"/>
                <a:gd fmla="*/ 134 h 162" name="T69"/>
                <a:gd fmla="*/ 39 w 41" name="T70"/>
                <a:gd fmla="*/ 136 h 162" name="T71"/>
                <a:gd fmla="*/ 20 w 41" name="T72"/>
                <a:gd fmla="*/ 142 h 162" name="T73"/>
                <a:gd fmla="*/ 20 w 41" name="T74"/>
                <a:gd fmla="*/ 142 h 162" name="T75"/>
                <a:gd fmla="*/ 39 w 41" name="T76"/>
                <a:gd fmla="*/ 136 h 162" name="T77"/>
                <a:gd fmla="*/ 39 w 41" name="T78"/>
                <a:gd fmla="*/ 138 h 162" name="T79"/>
                <a:gd fmla="*/ 40 w 41" name="T80"/>
                <a:gd fmla="*/ 140 h 162" name="T81"/>
                <a:gd fmla="*/ 22 w 41" name="T82"/>
                <a:gd fmla="*/ 142 h 162" name="T83"/>
                <a:gd fmla="*/ 28 w 41" name="T84"/>
                <a:gd fmla="*/ 141 h 162" name="T85"/>
                <a:gd fmla="*/ 40 w 41" name="T86"/>
                <a:gd fmla="*/ 140 h 162" name="T87"/>
                <a:gd fmla="*/ 40 w 41" name="T88"/>
                <a:gd fmla="*/ 140 h 162" name="T89"/>
                <a:gd fmla="*/ 40 w 41" name="T90"/>
                <a:gd fmla="*/ 140 h 162" name="T91"/>
                <a:gd fmla="*/ 36 w 41" name="T92"/>
                <a:gd fmla="*/ 140 h 162" name="T93"/>
                <a:gd fmla="*/ 40 w 41" name="T94"/>
                <a:gd fmla="*/ 139 h 162" name="T95"/>
                <a:gd fmla="*/ 40 w 41" name="T96"/>
                <a:gd fmla="*/ 63 h 162" name="T97"/>
                <a:gd fmla="*/ 40 w 41" name="T98"/>
                <a:gd fmla="*/ 20 h 162" name="T99"/>
                <a:gd fmla="*/ 1 w 41" name="T100"/>
                <a:gd fmla="*/ 20 h 162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62" w="41">
                  <a:moveTo>
                    <a:pt x="1" y="20"/>
                  </a:moveTo>
                  <a:cubicBezTo>
                    <a:pt x="1" y="20"/>
                    <a:pt x="0" y="97"/>
                    <a:pt x="0" y="129"/>
                  </a:cubicBezTo>
                  <a:cubicBezTo>
                    <a:pt x="0" y="133"/>
                    <a:pt x="0" y="136"/>
                    <a:pt x="0" y="139"/>
                  </a:cubicBezTo>
                  <a:cubicBezTo>
                    <a:pt x="0" y="140"/>
                    <a:pt x="0" y="141"/>
                    <a:pt x="0" y="142"/>
                  </a:cubicBezTo>
                  <a:cubicBezTo>
                    <a:pt x="0" y="142"/>
                    <a:pt x="0" y="143"/>
                    <a:pt x="0" y="144"/>
                  </a:cubicBezTo>
                  <a:cubicBezTo>
                    <a:pt x="0" y="144"/>
                    <a:pt x="0" y="145"/>
                    <a:pt x="0" y="146"/>
                  </a:cubicBezTo>
                  <a:cubicBezTo>
                    <a:pt x="0" y="147"/>
                    <a:pt x="0" y="147"/>
                    <a:pt x="1" y="148"/>
                  </a:cubicBezTo>
                  <a:cubicBezTo>
                    <a:pt x="1" y="148"/>
                    <a:pt x="1" y="149"/>
                    <a:pt x="1" y="149"/>
                  </a:cubicBezTo>
                  <a:cubicBezTo>
                    <a:pt x="2" y="151"/>
                    <a:pt x="2" y="152"/>
                    <a:pt x="4" y="155"/>
                  </a:cubicBezTo>
                  <a:cubicBezTo>
                    <a:pt x="5" y="156"/>
                    <a:pt x="7" y="158"/>
                    <a:pt x="10" y="159"/>
                  </a:cubicBezTo>
                  <a:cubicBezTo>
                    <a:pt x="11" y="160"/>
                    <a:pt x="12" y="161"/>
                    <a:pt x="14" y="161"/>
                  </a:cubicBezTo>
                  <a:cubicBezTo>
                    <a:pt x="16" y="162"/>
                    <a:pt x="18" y="162"/>
                    <a:pt x="20" y="162"/>
                  </a:cubicBezTo>
                  <a:cubicBezTo>
                    <a:pt x="22" y="162"/>
                    <a:pt x="25" y="161"/>
                    <a:pt x="27" y="161"/>
                  </a:cubicBezTo>
                  <a:cubicBezTo>
                    <a:pt x="28" y="160"/>
                    <a:pt x="30" y="159"/>
                    <a:pt x="31" y="158"/>
                  </a:cubicBezTo>
                  <a:cubicBezTo>
                    <a:pt x="34" y="157"/>
                    <a:pt x="35" y="155"/>
                    <a:pt x="36" y="154"/>
                  </a:cubicBezTo>
                  <a:cubicBezTo>
                    <a:pt x="37" y="152"/>
                    <a:pt x="38" y="150"/>
                    <a:pt x="38" y="149"/>
                  </a:cubicBezTo>
                  <a:cubicBezTo>
                    <a:pt x="39" y="148"/>
                    <a:pt x="39" y="147"/>
                    <a:pt x="39" y="147"/>
                  </a:cubicBezTo>
                  <a:cubicBezTo>
                    <a:pt x="39" y="146"/>
                    <a:pt x="39" y="146"/>
                    <a:pt x="39" y="145"/>
                  </a:cubicBezTo>
                  <a:cubicBezTo>
                    <a:pt x="41" y="135"/>
                    <a:pt x="34" y="124"/>
                    <a:pt x="23" y="122"/>
                  </a:cubicBezTo>
                  <a:cubicBezTo>
                    <a:pt x="12" y="120"/>
                    <a:pt x="2" y="127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1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" y="135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" y="132"/>
                    <a:pt x="2" y="133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7" y="127"/>
                    <a:pt x="5" y="128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12" y="123"/>
                    <a:pt x="11" y="124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18" y="122"/>
                    <a:pt x="16" y="122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7" y="123"/>
                    <a:pt x="23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33" y="127"/>
                    <a:pt x="32" y="126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7" y="132"/>
                    <a:pt x="36" y="131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5"/>
                    <a:pt x="38" y="135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39" y="138"/>
                    <a:pt x="39" y="137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9" y="140"/>
                    <a:pt x="39" y="139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39"/>
                  </a:cubicBezTo>
                  <a:cubicBezTo>
                    <a:pt x="39" y="137"/>
                    <a:pt x="39" y="134"/>
                    <a:pt x="39" y="129"/>
                  </a:cubicBezTo>
                  <a:cubicBezTo>
                    <a:pt x="39" y="113"/>
                    <a:pt x="40" y="86"/>
                    <a:pt x="40" y="63"/>
                  </a:cubicBezTo>
                  <a:cubicBezTo>
                    <a:pt x="40" y="51"/>
                    <a:pt x="40" y="41"/>
                    <a:pt x="40" y="33"/>
                  </a:cubicBezTo>
                  <a:cubicBezTo>
                    <a:pt x="40" y="25"/>
                    <a:pt x="40" y="20"/>
                    <a:pt x="40" y="20"/>
                  </a:cubicBezTo>
                  <a:cubicBezTo>
                    <a:pt x="40" y="9"/>
                    <a:pt x="32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1" name="Freeform 68"/>
            <p:cNvSpPr/>
            <p:nvPr/>
          </p:nvSpPr>
          <p:spPr bwMode="auto">
            <a:xfrm>
              <a:off x="6400800" y="6945313"/>
              <a:ext cx="66675" cy="63500"/>
            </a:xfrm>
            <a:custGeom>
              <a:gdLst>
                <a:gd fmla="*/ 23 w 72" name="T0"/>
                <a:gd fmla="*/ 50 h 70" name="T1"/>
                <a:gd fmla="*/ 38 w 72" name="T2"/>
                <a:gd fmla="*/ 64 h 70" name="T3"/>
                <a:gd fmla="*/ 42 w 72" name="T4"/>
                <a:gd fmla="*/ 67 h 70" name="T5"/>
                <a:gd fmla="*/ 47 w 72" name="T6"/>
                <a:gd fmla="*/ 69 h 70" name="T7"/>
                <a:gd fmla="*/ 59 w 72" name="T8"/>
                <a:gd fmla="*/ 69 h 70" name="T9"/>
                <a:gd fmla="*/ 71 w 72" name="T10"/>
                <a:gd fmla="*/ 57 h 70" name="T11"/>
                <a:gd fmla="*/ 72 w 72" name="T12"/>
                <a:gd fmla="*/ 45 h 70" name="T13"/>
                <a:gd fmla="*/ 45 w 72" name="T14"/>
                <a:gd fmla="*/ 31 h 70" name="T15"/>
                <a:gd fmla="*/ 52 w 72" name="T16"/>
                <a:gd fmla="*/ 50 h 70" name="T17"/>
                <a:gd fmla="*/ 33 w 72" name="T18"/>
                <a:gd fmla="*/ 57 h 70" name="T19"/>
                <a:gd fmla="*/ 33 w 72" name="T20"/>
                <a:gd fmla="*/ 54 h 70" name="T21"/>
                <a:gd fmla="*/ 32 w 72" name="T22"/>
                <a:gd fmla="*/ 50 h 70" name="T23"/>
                <a:gd fmla="*/ 52 w 72" name="T24"/>
                <a:gd fmla="*/ 50 h 70" name="T25"/>
                <a:gd fmla="*/ 52 w 72" name="T26"/>
                <a:gd fmla="*/ 50 h 70" name="T27"/>
                <a:gd fmla="*/ 32 w 72" name="T28"/>
                <a:gd fmla="*/ 50 h 70" name="T29"/>
                <a:gd fmla="*/ 33 w 72" name="T30"/>
                <a:gd fmla="*/ 43 h 70" name="T31"/>
                <a:gd fmla="*/ 36 w 72" name="T32"/>
                <a:gd fmla="*/ 38 h 70" name="T33"/>
                <a:gd fmla="*/ 52 w 72" name="T34"/>
                <a:gd fmla="*/ 50 h 70" name="T35"/>
                <a:gd fmla="*/ 52 w 72" name="T36"/>
                <a:gd fmla="*/ 50 h 70" name="T37"/>
                <a:gd fmla="*/ 36 w 72" name="T38"/>
                <a:gd fmla="*/ 38 h 70" name="T39"/>
                <a:gd fmla="*/ 45 w 72" name="T40"/>
                <a:gd fmla="*/ 31 h 70" name="T41"/>
                <a:gd fmla="*/ 52 w 72" name="T42"/>
                <a:gd fmla="*/ 30 h 70" name="T43"/>
                <a:gd fmla="*/ 52 w 72" name="T44"/>
                <a:gd fmla="*/ 50 h 70" name="T45"/>
                <a:gd fmla="*/ 52 w 72" name="T46"/>
                <a:gd fmla="*/ 50 h 70" name="T47"/>
                <a:gd fmla="*/ 52 w 72" name="T48"/>
                <a:gd fmla="*/ 30 h 70" name="T49"/>
                <a:gd fmla="*/ 58 w 72" name="T50"/>
                <a:gd fmla="*/ 31 h 70" name="T51"/>
                <a:gd fmla="*/ 62 w 72" name="T52"/>
                <a:gd fmla="*/ 32 h 70" name="T53"/>
                <a:gd fmla="*/ 52 w 72" name="T54"/>
                <a:gd fmla="*/ 49 h 70" name="T55"/>
                <a:gd fmla="*/ 53 w 72" name="T56"/>
                <a:gd fmla="*/ 47 h 70" name="T57"/>
                <a:gd fmla="*/ 62 w 72" name="T58"/>
                <a:gd fmla="*/ 32 h 70" name="T59"/>
                <a:gd fmla="*/ 63 w 72" name="T60"/>
                <a:gd fmla="*/ 33 h 70" name="T61"/>
                <a:gd fmla="*/ 64 w 72" name="T62"/>
                <a:gd fmla="*/ 34 h 70" name="T63"/>
                <a:gd fmla="*/ 59 w 72" name="T64"/>
                <a:gd fmla="*/ 40 h 70" name="T65"/>
                <a:gd fmla="*/ 62 w 72" name="T66"/>
                <a:gd fmla="*/ 32 h 70" name="T67"/>
                <a:gd fmla="*/ 42 w 72" name="T68"/>
                <a:gd fmla="*/ 13 h 70" name="T69"/>
                <a:gd fmla="*/ 36 w 72" name="T70"/>
                <a:gd fmla="*/ 7 h 70" name="T71"/>
                <a:gd fmla="*/ 8 w 72" name="T72"/>
                <a:gd fmla="*/ 36 h 70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0" w="72">
                  <a:moveTo>
                    <a:pt x="8" y="36"/>
                  </a:moveTo>
                  <a:cubicBezTo>
                    <a:pt x="8" y="36"/>
                    <a:pt x="15" y="43"/>
                    <a:pt x="23" y="50"/>
                  </a:cubicBezTo>
                  <a:cubicBezTo>
                    <a:pt x="27" y="54"/>
                    <a:pt x="31" y="57"/>
                    <a:pt x="34" y="60"/>
                  </a:cubicBezTo>
                  <a:cubicBezTo>
                    <a:pt x="35" y="62"/>
                    <a:pt x="36" y="63"/>
                    <a:pt x="38" y="64"/>
                  </a:cubicBezTo>
                  <a:cubicBezTo>
                    <a:pt x="38" y="64"/>
                    <a:pt x="39" y="65"/>
                    <a:pt x="40" y="65"/>
                  </a:cubicBezTo>
                  <a:cubicBezTo>
                    <a:pt x="40" y="66"/>
                    <a:pt x="41" y="66"/>
                    <a:pt x="42" y="67"/>
                  </a:cubicBezTo>
                  <a:cubicBezTo>
                    <a:pt x="42" y="67"/>
                    <a:pt x="43" y="67"/>
                    <a:pt x="44" y="68"/>
                  </a:cubicBezTo>
                  <a:cubicBezTo>
                    <a:pt x="45" y="68"/>
                    <a:pt x="45" y="68"/>
                    <a:pt x="47" y="69"/>
                  </a:cubicBezTo>
                  <a:cubicBezTo>
                    <a:pt x="48" y="69"/>
                    <a:pt x="49" y="70"/>
                    <a:pt x="52" y="70"/>
                  </a:cubicBezTo>
                  <a:cubicBezTo>
                    <a:pt x="54" y="70"/>
                    <a:pt x="56" y="69"/>
                    <a:pt x="59" y="69"/>
                  </a:cubicBezTo>
                  <a:cubicBezTo>
                    <a:pt x="61" y="68"/>
                    <a:pt x="63" y="67"/>
                    <a:pt x="65" y="65"/>
                  </a:cubicBezTo>
                  <a:cubicBezTo>
                    <a:pt x="67" y="63"/>
                    <a:pt x="70" y="60"/>
                    <a:pt x="71" y="57"/>
                  </a:cubicBezTo>
                  <a:cubicBezTo>
                    <a:pt x="72" y="54"/>
                    <a:pt x="72" y="52"/>
                    <a:pt x="72" y="50"/>
                  </a:cubicBezTo>
                  <a:cubicBezTo>
                    <a:pt x="72" y="47"/>
                    <a:pt x="72" y="46"/>
                    <a:pt x="72" y="45"/>
                  </a:cubicBezTo>
                  <a:cubicBezTo>
                    <a:pt x="71" y="44"/>
                    <a:pt x="71" y="43"/>
                    <a:pt x="71" y="43"/>
                  </a:cubicBezTo>
                  <a:cubicBezTo>
                    <a:pt x="67" y="32"/>
                    <a:pt x="56" y="27"/>
                    <a:pt x="45" y="31"/>
                  </a:cubicBezTo>
                  <a:cubicBezTo>
                    <a:pt x="35" y="35"/>
                    <a:pt x="30" y="4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3" y="55"/>
                    <a:pt x="33" y="5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2"/>
                    <a:pt x="33" y="53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2" y="46"/>
                    <a:pt x="32" y="48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39"/>
                    <a:pt x="34" y="42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2" y="32"/>
                    <a:pt x="39" y="35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0"/>
                    <a:pt x="48" y="30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7" y="30"/>
                    <a:pt x="55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1" y="32"/>
                    <a:pt x="60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3" y="33"/>
                    <a:pt x="63" y="33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4" y="34"/>
                    <a:pt x="63" y="33"/>
                    <a:pt x="62" y="32"/>
                  </a:cubicBezTo>
                  <a:cubicBezTo>
                    <a:pt x="60" y="30"/>
                    <a:pt x="58" y="28"/>
                    <a:pt x="55" y="25"/>
                  </a:cubicBezTo>
                  <a:cubicBezTo>
                    <a:pt x="50" y="21"/>
                    <a:pt x="46" y="17"/>
                    <a:pt x="42" y="13"/>
                  </a:cubicBezTo>
                  <a:cubicBezTo>
                    <a:pt x="40" y="12"/>
                    <a:pt x="39" y="10"/>
                    <a:pt x="37" y="9"/>
                  </a:cubicBezTo>
                  <a:cubicBezTo>
                    <a:pt x="36" y="8"/>
                    <a:pt x="36" y="7"/>
                    <a:pt x="36" y="7"/>
                  </a:cubicBezTo>
                  <a:cubicBezTo>
                    <a:pt x="28" y="0"/>
                    <a:pt x="15" y="0"/>
                    <a:pt x="7" y="8"/>
                  </a:cubicBezTo>
                  <a:cubicBezTo>
                    <a:pt x="0" y="16"/>
                    <a:pt x="0" y="29"/>
                    <a:pt x="8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72" name="Oval 69"/>
          <p:cNvSpPr>
            <a:spLocks noChangeArrowheads="1"/>
          </p:cNvSpPr>
          <p:nvPr/>
        </p:nvSpPr>
        <p:spPr bwMode="auto">
          <a:xfrm>
            <a:off x="5214938" y="1289052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3" name="Freeform 70"/>
          <p:cNvSpPr>
            <a:spLocks noEditPoints="1"/>
          </p:cNvSpPr>
          <p:nvPr/>
        </p:nvSpPr>
        <p:spPr bwMode="auto">
          <a:xfrm>
            <a:off x="5186363" y="1260475"/>
            <a:ext cx="1536700" cy="1536700"/>
          </a:xfrm>
          <a:custGeom>
            <a:gdLst>
              <a:gd fmla="*/ 832 w 1664" name="T0"/>
              <a:gd fmla="*/ 1632 h 1664" name="T1"/>
              <a:gd fmla="*/ 32 w 1664" name="T2"/>
              <a:gd fmla="*/ 832 h 1664" name="T3"/>
              <a:gd fmla="*/ 832 w 1664" name="T4"/>
              <a:gd fmla="*/ 32 h 1664" name="T5"/>
              <a:gd fmla="*/ 1632 w 1664" name="T6"/>
              <a:gd fmla="*/ 832 h 1664" name="T7"/>
              <a:gd fmla="*/ 832 w 1664" name="T8"/>
              <a:gd fmla="*/ 1632 h 1664" name="T9"/>
              <a:gd fmla="*/ 832 w 1664" name="T10"/>
              <a:gd fmla="*/ 0 h 1664" name="T11"/>
              <a:gd fmla="*/ 0 w 1664" name="T12"/>
              <a:gd fmla="*/ 832 h 1664" name="T13"/>
              <a:gd fmla="*/ 832 w 1664" name="T14"/>
              <a:gd fmla="*/ 1664 h 1664" name="T15"/>
              <a:gd fmla="*/ 1664 w 1664" name="T16"/>
              <a:gd fmla="*/ 832 h 1664" name="T17"/>
              <a:gd fmla="*/ 832 w 1664" name="T18"/>
              <a:gd fmla="*/ 0 h 1664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664" w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4" name="Freeform 71"/>
          <p:cNvSpPr>
            <a:spLocks noEditPoints="1"/>
          </p:cNvSpPr>
          <p:nvPr/>
        </p:nvSpPr>
        <p:spPr bwMode="auto">
          <a:xfrm>
            <a:off x="5214938" y="1289052"/>
            <a:ext cx="1479550" cy="1479551"/>
          </a:xfrm>
          <a:custGeom>
            <a:gdLst>
              <a:gd fmla="*/ 800 w 1600" name="T0"/>
              <a:gd fmla="*/ 1568 h 1600" name="T1"/>
              <a:gd fmla="*/ 32 w 1600" name="T2"/>
              <a:gd fmla="*/ 800 h 1600" name="T3"/>
              <a:gd fmla="*/ 800 w 1600" name="T4"/>
              <a:gd fmla="*/ 32 h 1600" name="T5"/>
              <a:gd fmla="*/ 1568 w 1600" name="T6"/>
              <a:gd fmla="*/ 800 h 1600" name="T7"/>
              <a:gd fmla="*/ 800 w 1600" name="T8"/>
              <a:gd fmla="*/ 1568 h 1600" name="T9"/>
              <a:gd fmla="*/ 800 w 1600" name="T10"/>
              <a:gd fmla="*/ 0 h 1600" name="T11"/>
              <a:gd fmla="*/ 0 w 1600" name="T12"/>
              <a:gd fmla="*/ 800 h 1600" name="T13"/>
              <a:gd fmla="*/ 800 w 1600" name="T14"/>
              <a:gd fmla="*/ 1600 h 1600" name="T15"/>
              <a:gd fmla="*/ 1600 w 1600" name="T16"/>
              <a:gd fmla="*/ 800 h 1600" name="T17"/>
              <a:gd fmla="*/ 800 w 1600" name="T18"/>
              <a:gd fmla="*/ 0 h 1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600" w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5" name="Freeform 72"/>
          <p:cNvSpPr>
            <a:spLocks noEditPoints="1"/>
          </p:cNvSpPr>
          <p:nvPr/>
        </p:nvSpPr>
        <p:spPr bwMode="auto">
          <a:xfrm>
            <a:off x="5108575" y="1182691"/>
            <a:ext cx="1690688" cy="1692275"/>
          </a:xfrm>
          <a:custGeom>
            <a:gdLst>
              <a:gd fmla="*/ 916 w 1831" name="T0"/>
              <a:gd fmla="*/ 1760 h 1830" name="T1"/>
              <a:gd fmla="*/ 71 w 1831" name="T2"/>
              <a:gd fmla="*/ 915 h 1830" name="T3"/>
              <a:gd fmla="*/ 916 w 1831" name="T4"/>
              <a:gd fmla="*/ 70 h 1830" name="T5"/>
              <a:gd fmla="*/ 1760 w 1831" name="T6"/>
              <a:gd fmla="*/ 915 h 1830" name="T7"/>
              <a:gd fmla="*/ 916 w 1831" name="T8"/>
              <a:gd fmla="*/ 1760 h 1830" name="T9"/>
              <a:gd fmla="*/ 916 w 1831" name="T10"/>
              <a:gd fmla="*/ 0 h 1830" name="T11"/>
              <a:gd fmla="*/ 0 w 1831" name="T12"/>
              <a:gd fmla="*/ 915 h 1830" name="T13"/>
              <a:gd fmla="*/ 916 w 1831" name="T14"/>
              <a:gd fmla="*/ 1830 h 1830" name="T15"/>
              <a:gd fmla="*/ 1831 w 1831" name="T16"/>
              <a:gd fmla="*/ 915 h 1830" name="T17"/>
              <a:gd fmla="*/ 916 w 1831" name="T18"/>
              <a:gd fmla="*/ 0 h 183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30" w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6" name="Freeform 73"/>
          <p:cNvSpPr/>
          <p:nvPr/>
        </p:nvSpPr>
        <p:spPr bwMode="auto">
          <a:xfrm>
            <a:off x="5024441" y="1098552"/>
            <a:ext cx="1858963" cy="1860551"/>
          </a:xfrm>
          <a:custGeom>
            <a:gdLst>
              <a:gd fmla="*/ 1007 w 2013" name="T0"/>
              <a:gd fmla="*/ 0 h 2013" name="T1"/>
              <a:gd fmla="*/ 0 w 2013" name="T2"/>
              <a:gd fmla="*/ 1006 h 2013" name="T3"/>
              <a:gd fmla="*/ 535 w 2013" name="T4"/>
              <a:gd fmla="*/ 1895 h 2013" name="T5"/>
              <a:gd fmla="*/ 639 w 2013" name="T6"/>
              <a:gd fmla="*/ 1872 h 2013" name="T7"/>
              <a:gd fmla="*/ 676 w 2013" name="T8"/>
              <a:gd fmla="*/ 1875 h 2013" name="T9"/>
              <a:gd fmla="*/ 77 w 2013" name="T10"/>
              <a:gd fmla="*/ 1006 h 2013" name="T11"/>
              <a:gd fmla="*/ 1007 w 2013" name="T12"/>
              <a:gd fmla="*/ 77 h 2013" name="T13"/>
              <a:gd fmla="*/ 1936 w 2013" name="T14"/>
              <a:gd fmla="*/ 1006 h 2013" name="T15"/>
              <a:gd fmla="*/ 1007 w 2013" name="T16"/>
              <a:gd fmla="*/ 1936 h 2013" name="T17"/>
              <a:gd fmla="*/ 752 w 2013" name="T18"/>
              <a:gd fmla="*/ 1900 h 2013" name="T19"/>
              <a:gd fmla="*/ 853 w 2013" name="T20"/>
              <a:gd fmla="*/ 2001 h 2013" name="T21"/>
              <a:gd fmla="*/ 1007 w 2013" name="T22"/>
              <a:gd fmla="*/ 2013 h 2013" name="T23"/>
              <a:gd fmla="*/ 2013 w 2013" name="T24"/>
              <a:gd fmla="*/ 1006 h 2013" name="T25"/>
              <a:gd fmla="*/ 1007 w 2013" name="T26"/>
              <a:gd fmla="*/ 0 h 2013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2013" w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7" name="Freeform 74"/>
          <p:cNvSpPr/>
          <p:nvPr/>
        </p:nvSpPr>
        <p:spPr bwMode="auto">
          <a:xfrm>
            <a:off x="4930775" y="1004891"/>
            <a:ext cx="2046288" cy="2047875"/>
          </a:xfrm>
          <a:custGeom>
            <a:gdLst>
              <a:gd fmla="*/ 1108 w 2215" name="T0"/>
              <a:gd fmla="*/ 0 h 2215" name="T1"/>
              <a:gd fmla="*/ 0 w 2215" name="T2"/>
              <a:gd fmla="*/ 1107 h 2215" name="T3"/>
              <a:gd fmla="*/ 408 w 2215" name="T4"/>
              <a:gd fmla="*/ 1965 h 2215" name="T5"/>
              <a:gd fmla="*/ 466 w 2215" name="T6"/>
              <a:gd fmla="*/ 2009 h 2215" name="T7"/>
              <a:gd fmla="*/ 550 w 2215" name="T8"/>
              <a:gd fmla="*/ 2064 h 2215" name="T9"/>
              <a:gd fmla="*/ 619 w 2215" name="T10"/>
              <a:gd fmla="*/ 2005 h 2215" name="T11"/>
              <a:gd fmla="*/ 85 w 2215" name="T12"/>
              <a:gd fmla="*/ 1107 h 2215" name="T13"/>
              <a:gd fmla="*/ 1108 w 2215" name="T14"/>
              <a:gd fmla="*/ 85 h 2215" name="T15"/>
              <a:gd fmla="*/ 2130 w 2215" name="T16"/>
              <a:gd fmla="*/ 1107 h 2215" name="T17"/>
              <a:gd fmla="*/ 1108 w 2215" name="T18"/>
              <a:gd fmla="*/ 2129 h 2215" name="T19"/>
              <a:gd fmla="*/ 962 w 2215" name="T20"/>
              <a:gd fmla="*/ 2119 h 2215" name="T21"/>
              <a:gd fmla="*/ 981 w 2215" name="T22"/>
              <a:gd fmla="*/ 2207 h 2215" name="T23"/>
              <a:gd fmla="*/ 1108 w 2215" name="T24"/>
              <a:gd fmla="*/ 2215 h 2215" name="T25"/>
              <a:gd fmla="*/ 2215 w 2215" name="T26"/>
              <a:gd fmla="*/ 1107 h 2215" name="T27"/>
              <a:gd fmla="*/ 1108 w 2215" name="T28"/>
              <a:gd fmla="*/ 0 h 2215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2215" w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8" name="Oval 75"/>
          <p:cNvSpPr>
            <a:spLocks noChangeArrowheads="1"/>
          </p:cNvSpPr>
          <p:nvPr/>
        </p:nvSpPr>
        <p:spPr bwMode="auto">
          <a:xfrm>
            <a:off x="5414966" y="1484314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4357691" y="1941516"/>
            <a:ext cx="398463" cy="39846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0" name="Freeform 77"/>
          <p:cNvSpPr/>
          <p:nvPr/>
        </p:nvSpPr>
        <p:spPr bwMode="auto">
          <a:xfrm>
            <a:off x="5126041" y="2811466"/>
            <a:ext cx="263525" cy="261937"/>
          </a:xfrm>
          <a:custGeom>
            <a:gdLst>
              <a:gd fmla="*/ 142 w 284" name="T0"/>
              <a:gd fmla="*/ 0 h 284" name="T1"/>
              <a:gd fmla="*/ 0 w 284" name="T2"/>
              <a:gd fmla="*/ 142 h 284" name="T3"/>
              <a:gd fmla="*/ 142 w 284" name="T4"/>
              <a:gd fmla="*/ 284 h 284" name="T5"/>
              <a:gd fmla="*/ 284 w 284" name="T6"/>
              <a:gd fmla="*/ 142 h 284" name="T7"/>
              <a:gd fmla="*/ 254 w 284" name="T8"/>
              <a:gd fmla="*/ 55 h 284" name="T9"/>
              <a:gd fmla="*/ 196 w 284" name="T10"/>
              <a:gd fmla="*/ 11 h 284" name="T11"/>
              <a:gd fmla="*/ 142 w 284" name="T12"/>
              <a:gd fmla="*/ 0 h 28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84" w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1" name="Freeform 78"/>
          <p:cNvSpPr/>
          <p:nvPr/>
        </p:nvSpPr>
        <p:spPr bwMode="auto">
          <a:xfrm>
            <a:off x="5307016" y="2820991"/>
            <a:ext cx="53975" cy="41275"/>
          </a:xfrm>
          <a:custGeom>
            <a:gdLst>
              <a:gd fmla="*/ 0 w 58" name="T0"/>
              <a:gd fmla="*/ 0 h 44" name="T1"/>
              <a:gd fmla="*/ 58 w 58" name="T2"/>
              <a:gd fmla="*/ 44 h 44" name="T3"/>
              <a:gd fmla="*/ 0 w 58" name="T4"/>
              <a:gd fmla="*/ 0 h 44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4" w="57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715253" y="51276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3" name="Freeform 80"/>
          <p:cNvSpPr>
            <a:spLocks noEditPoints="1"/>
          </p:cNvSpPr>
          <p:nvPr/>
        </p:nvSpPr>
        <p:spPr bwMode="auto">
          <a:xfrm>
            <a:off x="5502275" y="2832101"/>
            <a:ext cx="317500" cy="131763"/>
          </a:xfrm>
          <a:custGeom>
            <a:gdLst>
              <a:gd fmla="*/ 17 w 343" name="T0"/>
              <a:gd fmla="*/ 20 h 143" name="T1"/>
              <a:gd fmla="*/ 0 w 343" name="T2"/>
              <a:gd fmla="*/ 29 h 143" name="T3"/>
              <a:gd fmla="*/ 343 w 343" name="T4"/>
              <a:gd fmla="*/ 143 h 143" name="T5"/>
              <a:gd fmla="*/ 335 w 343" name="T6"/>
              <a:gd fmla="*/ 126 h 143" name="T7"/>
              <a:gd fmla="*/ 17 w 343" name="T8"/>
              <a:gd fmla="*/ 20 h 143" name="T9"/>
              <a:gd fmla="*/ 158 w 343" name="T10"/>
              <a:gd fmla="*/ 0 h 143" name="T11"/>
              <a:gd fmla="*/ 234 w 343" name="T12"/>
              <a:gd fmla="*/ 25 h 143" name="T13"/>
              <a:gd fmla="*/ 158 w 343" name="T14"/>
              <a:gd fmla="*/ 0 h 143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43" w="3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4" name="Freeform 81"/>
          <p:cNvSpPr/>
          <p:nvPr/>
        </p:nvSpPr>
        <p:spPr bwMode="auto">
          <a:xfrm>
            <a:off x="5518150" y="2828928"/>
            <a:ext cx="293688" cy="119063"/>
          </a:xfrm>
          <a:custGeom>
            <a:gdLst>
              <a:gd fmla="*/ 104 w 318" name="T0"/>
              <a:gd fmla="*/ 0 h 129" name="T1"/>
              <a:gd fmla="*/ 0 w 318" name="T2"/>
              <a:gd fmla="*/ 23 h 129" name="T3"/>
              <a:gd fmla="*/ 318 w 318" name="T4"/>
              <a:gd fmla="*/ 129 h 129" name="T5"/>
              <a:gd fmla="*/ 217 w 318" name="T6"/>
              <a:gd fmla="*/ 28 h 129" name="T7"/>
              <a:gd fmla="*/ 141 w 318" name="T8"/>
              <a:gd fmla="*/ 3 h 129" name="T9"/>
              <a:gd fmla="*/ 104 w 318" name="T10"/>
              <a:gd fmla="*/ 0 h 129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29" w="318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5" name="Freeform 82"/>
          <p:cNvSpPr/>
          <p:nvPr/>
        </p:nvSpPr>
        <p:spPr bwMode="auto">
          <a:xfrm>
            <a:off x="5391151" y="2913065"/>
            <a:ext cx="446088" cy="361951"/>
          </a:xfrm>
          <a:custGeom>
            <a:gdLst>
              <a:gd fmla="*/ 52 w 483" name="T0"/>
              <a:gd fmla="*/ 0 h 392" name="T1"/>
              <a:gd fmla="*/ 0 w 483" name="T2"/>
              <a:gd fmla="*/ 151 h 392" name="T3"/>
              <a:gd fmla="*/ 242 w 483" name="T4"/>
              <a:gd fmla="*/ 392 h 392" name="T5"/>
              <a:gd fmla="*/ 483 w 483" name="T6"/>
              <a:gd fmla="*/ 151 h 392" name="T7"/>
              <a:gd fmla="*/ 483 w 483" name="T8"/>
              <a:gd fmla="*/ 143 h 392" name="T9"/>
              <a:gd fmla="*/ 52 w 483" name="T10"/>
              <a:gd fmla="*/ 0 h 392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2" w="48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86" name="Freeform 83"/>
          <p:cNvSpPr/>
          <p:nvPr/>
        </p:nvSpPr>
        <p:spPr bwMode="auto">
          <a:xfrm>
            <a:off x="5438779" y="2859091"/>
            <a:ext cx="398463" cy="185737"/>
          </a:xfrm>
          <a:custGeom>
            <a:gdLst>
              <a:gd fmla="*/ 69 w 431" name="T0"/>
              <a:gd fmla="*/ 0 h 202" name="T1"/>
              <a:gd fmla="*/ 0 w 431" name="T2"/>
              <a:gd fmla="*/ 59 h 202" name="T3"/>
              <a:gd fmla="*/ 431 w 431" name="T4"/>
              <a:gd fmla="*/ 202 h 202" name="T5"/>
              <a:gd fmla="*/ 412 w 431" name="T6"/>
              <a:gd fmla="*/ 114 h 202" name="T7"/>
              <a:gd fmla="*/ 69 w 431" name="T8"/>
              <a:gd fmla="*/ 0 h 20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01" w="431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pic>
        <p:nvPicPr>
          <p:cNvPr id="88" name="Picture 85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641913" y="386368"/>
            <a:ext cx="1693863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6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232691" y="490540"/>
            <a:ext cx="110648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文本框 91"/>
          <p:cNvSpPr txBox="1"/>
          <p:nvPr/>
        </p:nvSpPr>
        <p:spPr>
          <a:xfrm>
            <a:off x="7232462" y="2244962"/>
            <a:ext cx="4328335" cy="100582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pPr algn="dist"/>
            <a:r>
              <a:rPr altLang="zh-CN" lang="en-US" sz="6000">
                <a:solidFill>
                  <a:schemeClr val="bg1"/>
                </a:solidFill>
                <a:latin charset="0" panose="04020705040a02060702" pitchFamily="82" typeface="Algerian"/>
                <a:ea charset="-122" panose="020b0604020202020204" pitchFamily="34" typeface="Arial Unicode MS"/>
                <a:cs charset="-122" panose="020b0604020202020204" pitchFamily="34" typeface="Arial Unicode MS"/>
              </a:rPr>
              <a:t>Thank you </a:t>
            </a:r>
          </a:p>
        </p:txBody>
      </p:sp>
      <p:grpSp>
        <p:nvGrpSpPr>
          <p:cNvPr id="92" name="组合 91"/>
          <p:cNvGrpSpPr/>
          <p:nvPr/>
        </p:nvGrpSpPr>
        <p:grpSpPr>
          <a:xfrm>
            <a:off x="9533869" y="4420515"/>
            <a:ext cx="864352" cy="950043"/>
            <a:chOff x="8432048" y="2970046"/>
            <a:chExt cx="2209800" cy="2428875"/>
          </a:xfrm>
        </p:grpSpPr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4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gdLst>
                <a:gd fmla="*/ 1920 w 1991" name="T0"/>
                <a:gd fmla="*/ 35 h 693" name="T1"/>
                <a:gd fmla="*/ 1902 w 1991" name="T2"/>
                <a:gd fmla="*/ 150 h 693" name="T3"/>
                <a:gd fmla="*/ 1791 w 1991" name="T4"/>
                <a:gd fmla="*/ 334 h 693" name="T5"/>
                <a:gd fmla="*/ 1461 w 1991" name="T6"/>
                <a:gd fmla="*/ 542 h 693" name="T7"/>
                <a:gd fmla="*/ 995 w 1991" name="T8"/>
                <a:gd fmla="*/ 622 h 693" name="T9"/>
                <a:gd fmla="*/ 631 w 1991" name="T10"/>
                <a:gd fmla="*/ 574 h 693" name="T11"/>
                <a:gd fmla="*/ 401 w 1991" name="T12"/>
                <a:gd fmla="*/ 484 h 693" name="T13"/>
                <a:gd fmla="*/ 158 w 1991" name="T14"/>
                <a:gd fmla="*/ 284 h 693" name="T15"/>
                <a:gd fmla="*/ 93 w 1991" name="T16"/>
                <a:gd fmla="*/ 164 h 693" name="T17"/>
                <a:gd fmla="*/ 71 w 1991" name="T18"/>
                <a:gd fmla="*/ 35 h 693" name="T19"/>
                <a:gd fmla="*/ 35 w 1991" name="T20"/>
                <a:gd fmla="*/ 0 h 693" name="T21"/>
                <a:gd fmla="*/ 0 w 1991" name="T22"/>
                <a:gd fmla="*/ 35 h 693" name="T23"/>
                <a:gd fmla="*/ 21 w 1991" name="T24"/>
                <a:gd fmla="*/ 171 h 693" name="T25"/>
                <a:gd fmla="*/ 148 w 1991" name="T26"/>
                <a:gd fmla="*/ 382 h 693" name="T27"/>
                <a:gd fmla="*/ 505 w 1991" name="T28"/>
                <a:gd fmla="*/ 608 h 693" name="T29"/>
                <a:gd fmla="*/ 995 w 1991" name="T30"/>
                <a:gd fmla="*/ 693 h 693" name="T31"/>
                <a:gd fmla="*/ 1378 w 1991" name="T32"/>
                <a:gd fmla="*/ 643 h 693" name="T33"/>
                <a:gd fmla="*/ 1623 w 1991" name="T34"/>
                <a:gd fmla="*/ 547 h 693" name="T35"/>
                <a:gd fmla="*/ 1889 w 1991" name="T36"/>
                <a:gd fmla="*/ 326 h 693" name="T37"/>
                <a:gd fmla="*/ 1964 w 1991" name="T38"/>
                <a:gd fmla="*/ 188 h 693" name="T39"/>
                <a:gd fmla="*/ 1991 w 1991" name="T40"/>
                <a:gd fmla="*/ 35 h 693" name="T41"/>
                <a:gd fmla="*/ 1955 w 1991" name="T42"/>
                <a:gd fmla="*/ 0 h 693" name="T43"/>
                <a:gd fmla="*/ 1920 w 1991" name="T44"/>
                <a:gd fmla="*/ 35 h 69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93" w="1990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6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gdLst>
                <a:gd fmla="*/ 0 w 614" name="T0"/>
                <a:gd fmla="*/ 195 h 195" name="T1"/>
                <a:gd fmla="*/ 288 w 614" name="T2"/>
                <a:gd fmla="*/ 3 h 195" name="T3"/>
                <a:gd fmla="*/ 614 w 614" name="T4"/>
                <a:gd fmla="*/ 195 h 195" name="T5"/>
                <a:gd fmla="*/ 0 w 614" name="T6"/>
                <a:gd fmla="*/ 195 h 1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95" w="614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7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gdLst>
                <a:gd fmla="*/ 0 w 418" name="T0"/>
                <a:gd fmla="*/ 0 h 133" name="T1"/>
                <a:gd fmla="*/ 196 w 418" name="T2"/>
                <a:gd fmla="*/ 131 h 133" name="T3"/>
                <a:gd fmla="*/ 418 w 418" name="T4"/>
                <a:gd fmla="*/ 0 h 133" name="T5"/>
                <a:gd fmla="*/ 0 w 418" name="T6"/>
                <a:gd fmla="*/ 0 h 1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3" w="418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8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9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0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gdLst>
                <a:gd fmla="*/ 355 w 394" name="T0"/>
                <a:gd fmla="*/ 300 h 671" name="T1"/>
                <a:gd fmla="*/ 268 w 394" name="T2"/>
                <a:gd fmla="*/ 652 h 671" name="T3"/>
                <a:gd fmla="*/ 39 w 394" name="T4"/>
                <a:gd fmla="*/ 371 h 671" name="T5"/>
                <a:gd fmla="*/ 126 w 394" name="T6"/>
                <a:gd fmla="*/ 19 h 671" name="T7"/>
                <a:gd fmla="*/ 355 w 394" name="T8"/>
                <a:gd fmla="*/ 300 h 6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1" w="394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1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gdLst>
                <a:gd fmla="*/ 83 w 1395" name="T0"/>
                <a:gd fmla="*/ 698 h 739" name="T1"/>
                <a:gd fmla="*/ 131 w 1395" name="T2"/>
                <a:gd fmla="*/ 458 h 739" name="T3"/>
                <a:gd fmla="*/ 354 w 1395" name="T4"/>
                <a:gd fmla="*/ 188 h 739" name="T5"/>
                <a:gd fmla="*/ 697 w 1395" name="T6"/>
                <a:gd fmla="*/ 83 h 739" name="T7"/>
                <a:gd fmla="*/ 937 w 1395" name="T8"/>
                <a:gd fmla="*/ 131 h 739" name="T9"/>
                <a:gd fmla="*/ 1207 w 1395" name="T10"/>
                <a:gd fmla="*/ 354 h 739" name="T11"/>
                <a:gd fmla="*/ 1312 w 1395" name="T12"/>
                <a:gd fmla="*/ 698 h 739" name="T13"/>
                <a:gd fmla="*/ 1353 w 1395" name="T14"/>
                <a:gd fmla="*/ 739 h 739" name="T15"/>
                <a:gd fmla="*/ 1395 w 1395" name="T16"/>
                <a:gd fmla="*/ 698 h 739" name="T17"/>
                <a:gd fmla="*/ 1340 w 1395" name="T18"/>
                <a:gd fmla="*/ 426 h 739" name="T19"/>
                <a:gd fmla="*/ 1087 w 1395" name="T20"/>
                <a:gd fmla="*/ 119 h 739" name="T21"/>
                <a:gd fmla="*/ 697 w 1395" name="T22"/>
                <a:gd fmla="*/ 0 h 739" name="T23"/>
                <a:gd fmla="*/ 426 w 1395" name="T24"/>
                <a:gd fmla="*/ 55 h 739" name="T25"/>
                <a:gd fmla="*/ 119 w 1395" name="T26"/>
                <a:gd fmla="*/ 308 h 739" name="T27"/>
                <a:gd fmla="*/ 0 w 1395" name="T28"/>
                <a:gd fmla="*/ 698 h 739" name="T29"/>
                <a:gd fmla="*/ 41 w 1395" name="T30"/>
                <a:gd fmla="*/ 739 h 739" name="T31"/>
                <a:gd fmla="*/ 83 w 1395" name="T32"/>
                <a:gd fmla="*/ 698 h 7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39" w="1395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2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gdLst>
                <a:gd fmla="*/ 175 w 302" name="T0"/>
                <a:gd fmla="*/ 41 h 596" name="T1"/>
                <a:gd fmla="*/ 175 w 302" name="T2"/>
                <a:gd fmla="*/ 59 h 596" name="T3"/>
                <a:gd fmla="*/ 181 w 302" name="T4"/>
                <a:gd fmla="*/ 189 h 596" name="T5"/>
                <a:gd fmla="*/ 218 w 302" name="T6"/>
                <a:gd fmla="*/ 385 h 596" name="T7"/>
                <a:gd fmla="*/ 257 w 302" name="T8"/>
                <a:gd fmla="*/ 374 h 596" name="T9"/>
                <a:gd fmla="*/ 228 w 302" name="T10"/>
                <a:gd fmla="*/ 344 h 596" name="T11"/>
                <a:gd fmla="*/ 70 w 302" name="T12"/>
                <a:gd fmla="*/ 485 h 596" name="T13"/>
                <a:gd fmla="*/ 37 w 302" name="T14"/>
                <a:gd fmla="*/ 508 h 596" name="T15"/>
                <a:gd fmla="*/ 31 w 302" name="T16"/>
                <a:gd fmla="*/ 511 h 596" name="T17"/>
                <a:gd fmla="*/ 30 w 302" name="T18"/>
                <a:gd fmla="*/ 512 h 596" name="T19"/>
                <a:gd fmla="*/ 40 w 302" name="T20"/>
                <a:gd fmla="*/ 531 h 596" name="T21"/>
                <a:gd fmla="*/ 31 w 302" name="T22"/>
                <a:gd fmla="*/ 511 h 596" name="T23"/>
                <a:gd fmla="*/ 30 w 302" name="T24"/>
                <a:gd fmla="*/ 512 h 596" name="T25"/>
                <a:gd fmla="*/ 40 w 302" name="T26"/>
                <a:gd fmla="*/ 531 h 596" name="T27"/>
                <a:gd fmla="*/ 31 w 302" name="T28"/>
                <a:gd fmla="*/ 511 h 596" name="T29"/>
                <a:gd fmla="*/ 9 w 302" name="T30"/>
                <a:gd fmla="*/ 566 h 596" name="T31"/>
                <a:gd fmla="*/ 64 w 302" name="T32"/>
                <a:gd fmla="*/ 587 h 596" name="T33"/>
                <a:gd fmla="*/ 120 w 302" name="T34"/>
                <a:gd fmla="*/ 551 h 596" name="T35"/>
                <a:gd fmla="*/ 287 w 302" name="T36"/>
                <a:gd fmla="*/ 403 h 596" name="T37"/>
                <a:gd fmla="*/ 297 w 302" name="T38"/>
                <a:gd fmla="*/ 362 h 596" name="T39"/>
                <a:gd fmla="*/ 264 w 302" name="T40"/>
                <a:gd fmla="*/ 180 h 596" name="T41"/>
                <a:gd fmla="*/ 258 w 302" name="T42"/>
                <a:gd fmla="*/ 59 h 596" name="T43"/>
                <a:gd fmla="*/ 258 w 302" name="T44"/>
                <a:gd fmla="*/ 47 h 596" name="T45"/>
                <a:gd fmla="*/ 258 w 302" name="T46"/>
                <a:gd fmla="*/ 44 h 596" name="T47"/>
                <a:gd fmla="*/ 258 w 302" name="T48"/>
                <a:gd fmla="*/ 44 h 596" name="T49"/>
                <a:gd fmla="*/ 258 w 302" name="T50"/>
                <a:gd fmla="*/ 43 h 596" name="T51"/>
                <a:gd fmla="*/ 255 w 302" name="T52"/>
                <a:gd fmla="*/ 43 h 596" name="T53"/>
                <a:gd fmla="*/ 258 w 302" name="T54"/>
                <a:gd fmla="*/ 43 h 596" name="T55"/>
                <a:gd fmla="*/ 258 w 302" name="T56"/>
                <a:gd fmla="*/ 43 h 596" name="T57"/>
                <a:gd fmla="*/ 255 w 302" name="T58"/>
                <a:gd fmla="*/ 43 h 596" name="T59"/>
                <a:gd fmla="*/ 258 w 302" name="T60"/>
                <a:gd fmla="*/ 43 h 596" name="T61"/>
                <a:gd fmla="*/ 218 w 302" name="T62"/>
                <a:gd fmla="*/ 1 h 596" name="T63"/>
                <a:gd fmla="*/ 175 w 302" name="T64"/>
                <a:gd fmla="*/ 41 h 59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596" w="302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3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gdLst>
                <a:gd fmla="*/ 347 w 374" name="T0"/>
                <a:gd fmla="*/ 358 h 667" name="T1"/>
                <a:gd fmla="*/ 138 w 374" name="T2"/>
                <a:gd fmla="*/ 653 h 667" name="T3"/>
                <a:gd fmla="*/ 27 w 374" name="T4"/>
                <a:gd fmla="*/ 309 h 667" name="T5"/>
                <a:gd fmla="*/ 236 w 374" name="T6"/>
                <a:gd fmla="*/ 13 h 667" name="T7"/>
                <a:gd fmla="*/ 347 w 374" name="T8"/>
                <a:gd fmla="*/ 358 h 6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7" w="374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4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gdLst>
                <a:gd fmla="*/ 165 w 299" name="T0"/>
                <a:gd fmla="*/ 641 h 724" name="T1"/>
                <a:gd fmla="*/ 151 w 299" name="T2"/>
                <a:gd fmla="*/ 637 h 724" name="T3"/>
                <a:gd fmla="*/ 139 w 299" name="T4"/>
                <a:gd fmla="*/ 628 h 724" name="T5"/>
                <a:gd fmla="*/ 117 w 299" name="T6"/>
                <a:gd fmla="*/ 601 h 724" name="T7"/>
                <a:gd fmla="*/ 90 w 299" name="T8"/>
                <a:gd fmla="*/ 529 h 724" name="T9"/>
                <a:gd fmla="*/ 80 w 299" name="T10"/>
                <a:gd fmla="*/ 431 h 724" name="T11"/>
                <a:gd fmla="*/ 87 w 299" name="T12"/>
                <a:gd fmla="*/ 342 h 724" name="T13"/>
                <a:gd fmla="*/ 115 w 299" name="T14"/>
                <a:gd fmla="*/ 233 h 724" name="T15"/>
                <a:gd fmla="*/ 145 w 299" name="T16"/>
                <a:gd fmla="*/ 165 h 724" name="T17"/>
                <a:gd fmla="*/ 172 w 299" name="T18"/>
                <a:gd fmla="*/ 127 h 724" name="T19"/>
                <a:gd fmla="*/ 211 w 299" name="T20"/>
                <a:gd fmla="*/ 90 h 724" name="T21"/>
                <a:gd fmla="*/ 229 w 299" name="T22"/>
                <a:gd fmla="*/ 82 h 724" name="T23"/>
                <a:gd fmla="*/ 244 w 299" name="T24"/>
                <a:gd fmla="*/ 80 h 724" name="T25"/>
                <a:gd fmla="*/ 250 w 299" name="T26"/>
                <a:gd fmla="*/ 80 h 724" name="T27"/>
                <a:gd fmla="*/ 296 w 299" name="T28"/>
                <a:gd fmla="*/ 47 h 724" name="T29"/>
                <a:gd fmla="*/ 262 w 299" name="T30"/>
                <a:gd fmla="*/ 1 h 724" name="T31"/>
                <a:gd fmla="*/ 244 w 299" name="T32"/>
                <a:gd fmla="*/ 0 h 724" name="T33"/>
                <a:gd fmla="*/ 198 w 299" name="T34"/>
                <a:gd fmla="*/ 8 h 724" name="T35"/>
                <a:gd fmla="*/ 163 w 299" name="T36"/>
                <a:gd fmla="*/ 26 h 724" name="T37"/>
                <a:gd fmla="*/ 109 w 299" name="T38"/>
                <a:gd fmla="*/ 77 h 724" name="T39"/>
                <a:gd fmla="*/ 46 w 299" name="T40"/>
                <a:gd fmla="*/ 188 h 724" name="T41"/>
                <a:gd fmla="*/ 8 w 299" name="T42"/>
                <a:gd fmla="*/ 330 h 724" name="T43"/>
                <a:gd fmla="*/ 0 w 299" name="T44"/>
                <a:gd fmla="*/ 431 h 724" name="T45"/>
                <a:gd fmla="*/ 9 w 299" name="T46"/>
                <a:gd fmla="*/ 533 h 724" name="T47"/>
                <a:gd fmla="*/ 28 w 299" name="T48"/>
                <a:gd fmla="*/ 599 h 724" name="T49"/>
                <a:gd fmla="*/ 75 w 299" name="T50"/>
                <a:gd fmla="*/ 678 h 724" name="T51"/>
                <a:gd fmla="*/ 110 w 299" name="T52"/>
                <a:gd fmla="*/ 706 h 724" name="T53"/>
                <a:gd fmla="*/ 153 w 299" name="T54"/>
                <a:gd fmla="*/ 720 h 724" name="T55"/>
                <a:gd fmla="*/ 198 w 299" name="T56"/>
                <a:gd fmla="*/ 687 h 724" name="T57"/>
                <a:gd fmla="*/ 165 w 299" name="T58"/>
                <a:gd fmla="*/ 641 h 724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24" w="299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5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gdLst>
                <a:gd fmla="*/ 44 w 267" name="T0"/>
                <a:gd fmla="*/ 80 h 728" name="T1"/>
                <a:gd fmla="*/ 47 w 267" name="T2"/>
                <a:gd fmla="*/ 80 h 728" name="T3"/>
                <a:gd fmla="*/ 65 w 267" name="T4"/>
                <a:gd fmla="*/ 83 h 728" name="T5"/>
                <a:gd fmla="*/ 83 w 267" name="T6"/>
                <a:gd fmla="*/ 94 h 728" name="T7"/>
                <a:gd fmla="*/ 117 w 267" name="T8"/>
                <a:gd fmla="*/ 130 h 728" name="T9"/>
                <a:gd fmla="*/ 162 w 267" name="T10"/>
                <a:gd fmla="*/ 225 h 728" name="T11"/>
                <a:gd fmla="*/ 185 w 267" name="T12"/>
                <a:gd fmla="*/ 355 h 728" name="T13"/>
                <a:gd fmla="*/ 187 w 267" name="T14"/>
                <a:gd fmla="*/ 396 h 728" name="T15"/>
                <a:gd fmla="*/ 177 w 267" name="T16"/>
                <a:gd fmla="*/ 500 h 728" name="T17"/>
                <a:gd fmla="*/ 158 w 267" name="T18"/>
                <a:gd fmla="*/ 564 h 728" name="T19"/>
                <a:gd fmla="*/ 140 w 267" name="T20"/>
                <a:gd fmla="*/ 601 h 728" name="T21"/>
                <a:gd fmla="*/ 110 w 267" name="T22"/>
                <a:gd fmla="*/ 636 h 728" name="T23"/>
                <a:gd fmla="*/ 96 w 267" name="T24"/>
                <a:gd fmla="*/ 644 h 728" name="T25"/>
                <a:gd fmla="*/ 83 w 267" name="T26"/>
                <a:gd fmla="*/ 647 h 728" name="T27"/>
                <a:gd fmla="*/ 45 w 267" name="T28"/>
                <a:gd fmla="*/ 689 h 728" name="T29"/>
                <a:gd fmla="*/ 88 w 267" name="T30"/>
                <a:gd fmla="*/ 726 h 728" name="T31"/>
                <a:gd fmla="*/ 131 w 267" name="T32"/>
                <a:gd fmla="*/ 715 h 728" name="T33"/>
                <a:gd fmla="*/ 164 w 267" name="T34"/>
                <a:gd fmla="*/ 695 h 728" name="T35"/>
                <a:gd fmla="*/ 209 w 267" name="T36"/>
                <a:gd fmla="*/ 641 h 728" name="T37"/>
                <a:gd fmla="*/ 252 w 267" name="T38"/>
                <a:gd fmla="*/ 532 h 728" name="T39"/>
                <a:gd fmla="*/ 267 w 267" name="T40"/>
                <a:gd fmla="*/ 396 h 728" name="T41"/>
                <a:gd fmla="*/ 265 w 267" name="T42"/>
                <a:gd fmla="*/ 350 h 728" name="T43"/>
                <a:gd fmla="*/ 243 w 267" name="T44"/>
                <a:gd fmla="*/ 219 h 728" name="T45"/>
                <a:gd fmla="*/ 212 w 267" name="T46"/>
                <a:gd fmla="*/ 135 h 728" name="T47"/>
                <a:gd fmla="*/ 181 w 267" name="T48"/>
                <a:gd fmla="*/ 83 h 728" name="T49"/>
                <a:gd fmla="*/ 123 w 267" name="T50"/>
                <a:gd fmla="*/ 24 h 728" name="T51"/>
                <a:gd fmla="*/ 87 w 267" name="T52"/>
                <a:gd fmla="*/ 6 h 728" name="T53"/>
                <a:gd fmla="*/ 47 w 267" name="T54"/>
                <a:gd fmla="*/ 0 h 728" name="T55"/>
                <a:gd fmla="*/ 39 w 267" name="T56"/>
                <a:gd fmla="*/ 0 h 728" name="T57"/>
                <a:gd fmla="*/ 2 w 267" name="T58"/>
                <a:gd fmla="*/ 43 h 728" name="T59"/>
                <a:gd fmla="*/ 44 w 267" name="T60"/>
                <a:gd fmla="*/ 80 h 72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728" w="267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6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gdLst>
                <a:gd fmla="*/ 1 w 84" name="T0"/>
                <a:gd fmla="*/ 126 h 325" name="T1"/>
                <a:gd fmla="*/ 0 w 84" name="T2"/>
                <a:gd fmla="*/ 279 h 325" name="T3"/>
                <a:gd fmla="*/ 1 w 84" name="T4"/>
                <a:gd fmla="*/ 289 h 325" name="T5"/>
                <a:gd fmla="*/ 1 w 84" name="T6"/>
                <a:gd fmla="*/ 293 h 325" name="T7"/>
                <a:gd fmla="*/ 3 w 84" name="T8"/>
                <a:gd fmla="*/ 299 h 325" name="T9"/>
                <a:gd fmla="*/ 7 w 84" name="T10"/>
                <a:gd fmla="*/ 307 h 325" name="T11"/>
                <a:gd fmla="*/ 21 w 84" name="T12"/>
                <a:gd fmla="*/ 320 h 325" name="T13"/>
                <a:gd fmla="*/ 41 w 84" name="T14"/>
                <a:gd fmla="*/ 325 h 325" name="T15"/>
                <a:gd fmla="*/ 64 w 84" name="T16"/>
                <a:gd fmla="*/ 317 h 325" name="T17"/>
                <a:gd fmla="*/ 76 w 84" name="T18"/>
                <a:gd fmla="*/ 303 h 325" name="T19"/>
                <a:gd fmla="*/ 80 w 84" name="T20"/>
                <a:gd fmla="*/ 294 h 325" name="T21"/>
                <a:gd fmla="*/ 48 w 84" name="T22"/>
                <a:gd fmla="*/ 246 h 325" name="T23"/>
                <a:gd fmla="*/ 38 w 84" name="T24"/>
                <a:gd fmla="*/ 285 h 325" name="T25"/>
                <a:gd fmla="*/ 1 w 84" name="T26"/>
                <a:gd fmla="*/ 278 h 325" name="T27"/>
                <a:gd fmla="*/ 2 w 84" name="T28"/>
                <a:gd fmla="*/ 276 h 325" name="T29"/>
                <a:gd fmla="*/ 2 w 84" name="T30"/>
                <a:gd fmla="*/ 274 h 325" name="T31"/>
                <a:gd fmla="*/ 39 w 84" name="T32"/>
                <a:gd fmla="*/ 285 h 325" name="T33"/>
                <a:gd fmla="*/ 40 w 84" name="T34"/>
                <a:gd fmla="*/ 285 h 325" name="T35"/>
                <a:gd fmla="*/ 2 w 84" name="T36"/>
                <a:gd fmla="*/ 274 h 325" name="T37"/>
                <a:gd fmla="*/ 3 w 84" name="T38"/>
                <a:gd fmla="*/ 271 h 325" name="T39"/>
                <a:gd fmla="*/ 5 w 84" name="T40"/>
                <a:gd fmla="*/ 267 h 325" name="T41"/>
                <a:gd fmla="*/ 40 w 84" name="T42"/>
                <a:gd fmla="*/ 285 h 325" name="T43"/>
                <a:gd fmla="*/ 40 w 84" name="T44"/>
                <a:gd fmla="*/ 285 h 325" name="T45"/>
                <a:gd fmla="*/ 5 w 84" name="T46"/>
                <a:gd fmla="*/ 267 h 325" name="T47"/>
                <a:gd fmla="*/ 8 w 84" name="T48"/>
                <a:gd fmla="*/ 263 h 325" name="T49"/>
                <a:gd fmla="*/ 11 w 84" name="T50"/>
                <a:gd fmla="*/ 258 h 325" name="T51"/>
                <a:gd fmla="*/ 40 w 84" name="T52"/>
                <a:gd fmla="*/ 285 h 325" name="T53"/>
                <a:gd fmla="*/ 40 w 84" name="T54"/>
                <a:gd fmla="*/ 285 h 325" name="T55"/>
                <a:gd fmla="*/ 11 w 84" name="T56"/>
                <a:gd fmla="*/ 258 h 325" name="T57"/>
                <a:gd fmla="*/ 21 w 84" name="T58"/>
                <a:gd fmla="*/ 250 h 325" name="T59"/>
                <a:gd fmla="*/ 30 w 84" name="T60"/>
                <a:gd fmla="*/ 247 h 325" name="T61"/>
                <a:gd fmla="*/ 40 w 84" name="T62"/>
                <a:gd fmla="*/ 285 h 325" name="T63"/>
                <a:gd fmla="*/ 41 w 84" name="T64"/>
                <a:gd fmla="*/ 285 h 325" name="T65"/>
                <a:gd fmla="*/ 30 w 84" name="T66"/>
                <a:gd fmla="*/ 247 h 325" name="T67"/>
                <a:gd fmla="*/ 41 w 84" name="T68"/>
                <a:gd fmla="*/ 245 h 325" name="T69"/>
                <a:gd fmla="*/ 51 w 84" name="T70"/>
                <a:gd fmla="*/ 247 h 325" name="T71"/>
                <a:gd fmla="*/ 41 w 84" name="T72"/>
                <a:gd fmla="*/ 285 h 325" name="T73"/>
                <a:gd fmla="*/ 41 w 84" name="T74"/>
                <a:gd fmla="*/ 285 h 325" name="T75"/>
                <a:gd fmla="*/ 51 w 84" name="T76"/>
                <a:gd fmla="*/ 247 h 325" name="T77"/>
                <a:gd fmla="*/ 65 w 84" name="T78"/>
                <a:gd fmla="*/ 254 h 325" name="T79"/>
                <a:gd fmla="*/ 72 w 84" name="T80"/>
                <a:gd fmla="*/ 261 h 325" name="T81"/>
                <a:gd fmla="*/ 41 w 84" name="T82"/>
                <a:gd fmla="*/ 285 h 325" name="T83"/>
                <a:gd fmla="*/ 41 w 84" name="T84"/>
                <a:gd fmla="*/ 285 h 325" name="T85"/>
                <a:gd fmla="*/ 72 w 84" name="T86"/>
                <a:gd fmla="*/ 261 h 325" name="T87"/>
                <a:gd fmla="*/ 77 w 84" name="T88"/>
                <a:gd fmla="*/ 270 h 325" name="T89"/>
                <a:gd fmla="*/ 79 w 84" name="T90"/>
                <a:gd fmla="*/ 274 h 325" name="T91"/>
                <a:gd fmla="*/ 41 w 84" name="T92"/>
                <a:gd fmla="*/ 285 h 325" name="T93"/>
                <a:gd fmla="*/ 42 w 84" name="T94"/>
                <a:gd fmla="*/ 285 h 325" name="T95"/>
                <a:gd fmla="*/ 79 w 84" name="T96"/>
                <a:gd fmla="*/ 274 h 325" name="T97"/>
                <a:gd fmla="*/ 80 w 84" name="T98"/>
                <a:gd fmla="*/ 278 h 325" name="T99"/>
                <a:gd fmla="*/ 80 w 84" name="T100"/>
                <a:gd fmla="*/ 281 h 325" name="T101"/>
                <a:gd fmla="*/ 45 w 84" name="T102"/>
                <a:gd fmla="*/ 284 h 325" name="T103"/>
                <a:gd fmla="*/ 58 w 84" name="T104"/>
                <a:gd fmla="*/ 283 h 325" name="T105"/>
                <a:gd fmla="*/ 80 w 84" name="T106"/>
                <a:gd fmla="*/ 281 h 325" name="T107"/>
                <a:gd fmla="*/ 80 w 84" name="T108"/>
                <a:gd fmla="*/ 282 h 325" name="T109"/>
                <a:gd fmla="*/ 80 w 84" name="T110"/>
                <a:gd fmla="*/ 282 h 325" name="T111"/>
                <a:gd fmla="*/ 80 w 84" name="T112"/>
                <a:gd fmla="*/ 282 h 325" name="T113"/>
                <a:gd fmla="*/ 80 w 84" name="T114"/>
                <a:gd fmla="*/ 279 h 325" name="T115"/>
                <a:gd fmla="*/ 81 w 84" name="T116"/>
                <a:gd fmla="*/ 126 h 325" name="T117"/>
                <a:gd fmla="*/ 82 w 84" name="T118"/>
                <a:gd fmla="*/ 48 h 325" name="T119"/>
                <a:gd fmla="*/ 42 w 84" name="T120"/>
                <a:gd fmla="*/ 1 h 32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25" w="84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7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gdLst>
                <a:gd fmla="*/ 46 w 145" name="T0"/>
                <a:gd fmla="*/ 102 h 141" name="T1"/>
                <a:gd fmla="*/ 76 w 145" name="T2"/>
                <a:gd fmla="*/ 129 h 141" name="T3"/>
                <a:gd fmla="*/ 83 w 145" name="T4"/>
                <a:gd fmla="*/ 135 h 141" name="T5"/>
                <a:gd fmla="*/ 93 w 145" name="T6"/>
                <a:gd fmla="*/ 139 h 141" name="T7"/>
                <a:gd fmla="*/ 118 w 145" name="T8"/>
                <a:gd fmla="*/ 138 h 141" name="T9"/>
                <a:gd fmla="*/ 137 w 145" name="T10"/>
                <a:gd fmla="*/ 124 h 141" name="T11"/>
                <a:gd fmla="*/ 145 w 145" name="T12"/>
                <a:gd fmla="*/ 101 h 141" name="T13"/>
                <a:gd fmla="*/ 143 w 145" name="T14"/>
                <a:gd fmla="*/ 88 h 141" name="T15"/>
                <a:gd fmla="*/ 67 w 145" name="T16"/>
                <a:gd fmla="*/ 113 h 141" name="T17"/>
                <a:gd fmla="*/ 66 w 145" name="T18"/>
                <a:gd fmla="*/ 110 h 141" name="T19"/>
                <a:gd fmla="*/ 104 w 145" name="T20"/>
                <a:gd fmla="*/ 101 h 141" name="T21"/>
                <a:gd fmla="*/ 105 w 145" name="T22"/>
                <a:gd fmla="*/ 101 h 141" name="T23"/>
                <a:gd fmla="*/ 66 w 145" name="T24"/>
                <a:gd fmla="*/ 110 h 141" name="T25"/>
                <a:gd fmla="*/ 65 w 145" name="T26"/>
                <a:gd fmla="*/ 101 h 141" name="T27"/>
                <a:gd fmla="*/ 67 w 145" name="T28"/>
                <a:gd fmla="*/ 88 h 141" name="T29"/>
                <a:gd fmla="*/ 105 w 145" name="T30"/>
                <a:gd fmla="*/ 101 h 141" name="T31"/>
                <a:gd fmla="*/ 105 w 145" name="T32"/>
                <a:gd fmla="*/ 101 h 141" name="T33"/>
                <a:gd fmla="*/ 67 w 145" name="T34"/>
                <a:gd fmla="*/ 88 h 141" name="T35"/>
                <a:gd fmla="*/ 73 w 145" name="T36"/>
                <a:gd fmla="*/ 76 h 141" name="T37"/>
                <a:gd fmla="*/ 81 w 145" name="T38"/>
                <a:gd fmla="*/ 69 h 141" name="T39"/>
                <a:gd fmla="*/ 105 w 145" name="T40"/>
                <a:gd fmla="*/ 101 h 141" name="T41"/>
                <a:gd fmla="*/ 105 w 145" name="T42"/>
                <a:gd fmla="*/ 101 h 141" name="T43"/>
                <a:gd fmla="*/ 81 w 145" name="T44"/>
                <a:gd fmla="*/ 69 h 141" name="T45"/>
                <a:gd fmla="*/ 94 w 145" name="T46"/>
                <a:gd fmla="*/ 62 h 141" name="T47"/>
                <a:gd fmla="*/ 105 w 145" name="T48"/>
                <a:gd fmla="*/ 61 h 141" name="T49"/>
                <a:gd fmla="*/ 105 w 145" name="T50"/>
                <a:gd fmla="*/ 101 h 141" name="T51"/>
                <a:gd fmla="*/ 105 w 145" name="T52"/>
                <a:gd fmla="*/ 100 h 141" name="T53"/>
                <a:gd fmla="*/ 105 w 145" name="T54"/>
                <a:gd fmla="*/ 61 h 141" name="T55"/>
                <a:gd fmla="*/ 116 w 145" name="T56"/>
                <a:gd fmla="*/ 62 h 141" name="T57"/>
                <a:gd fmla="*/ 121 w 145" name="T58"/>
                <a:gd fmla="*/ 64 h 141" name="T59"/>
                <a:gd fmla="*/ 105 w 145" name="T60"/>
                <a:gd fmla="*/ 100 h 141" name="T61"/>
                <a:gd fmla="*/ 105 w 145" name="T62"/>
                <a:gd fmla="*/ 99 h 141" name="T63"/>
                <a:gd fmla="*/ 121 w 145" name="T64"/>
                <a:gd fmla="*/ 64 h 141" name="T65"/>
                <a:gd fmla="*/ 125 w 145" name="T66"/>
                <a:gd fmla="*/ 66 h 141" name="T67"/>
                <a:gd fmla="*/ 128 w 145" name="T68"/>
                <a:gd fmla="*/ 68 h 141" name="T69"/>
                <a:gd fmla="*/ 109 w 145" name="T70"/>
                <a:gd fmla="*/ 93 h 141" name="T71"/>
                <a:gd fmla="*/ 118 w 145" name="T72"/>
                <a:gd fmla="*/ 81 h 141" name="T73"/>
                <a:gd fmla="*/ 128 w 145" name="T74"/>
                <a:gd fmla="*/ 68 h 141" name="T75"/>
                <a:gd fmla="*/ 128 w 145" name="T76"/>
                <a:gd fmla="*/ 68 h 141" name="T77"/>
                <a:gd fmla="*/ 128 w 145" name="T78"/>
                <a:gd fmla="*/ 68 h 141" name="T79"/>
                <a:gd fmla="*/ 125 w 145" name="T80"/>
                <a:gd fmla="*/ 72 h 141" name="T81"/>
                <a:gd fmla="*/ 127 w 145" name="T82"/>
                <a:gd fmla="*/ 67 h 141" name="T83"/>
                <a:gd fmla="*/ 90 w 145" name="T84"/>
                <a:gd fmla="*/ 33 h 141" name="T85"/>
                <a:gd fmla="*/ 73 w 145" name="T86"/>
                <a:gd fmla="*/ 17 h 141" name="T87"/>
                <a:gd fmla="*/ 15 w 145" name="T88"/>
                <a:gd fmla="*/ 17 h 141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41" w="145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8286436" y="5739222"/>
            <a:ext cx="2558201" cy="434625"/>
            <a:chOff x="8481001" y="4908105"/>
            <a:chExt cx="2558201" cy="434625"/>
          </a:xfrm>
        </p:grpSpPr>
        <p:cxnSp>
          <p:nvCxnSpPr>
            <p:cNvPr id="109" name="直接连接符 108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9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10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组合 116"/>
          <p:cNvGrpSpPr/>
          <p:nvPr/>
        </p:nvGrpSpPr>
        <p:grpSpPr>
          <a:xfrm>
            <a:off x="4743704" y="6097193"/>
            <a:ext cx="1905361" cy="208756"/>
            <a:chOff x="4752613" y="5770232"/>
            <a:chExt cx="1905361" cy="208756"/>
          </a:xfrm>
        </p:grpSpPr>
        <p:cxnSp>
          <p:nvCxnSpPr>
            <p:cNvPr id="118" name="直接连接符 117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20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1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组合 122"/>
          <p:cNvGrpSpPr/>
          <p:nvPr/>
        </p:nvGrpSpPr>
        <p:grpSpPr>
          <a:xfrm>
            <a:off x="1118209" y="6347610"/>
            <a:ext cx="1905361" cy="208756"/>
            <a:chOff x="4752613" y="5770232"/>
            <a:chExt cx="1905361" cy="208756"/>
          </a:xfrm>
        </p:grpSpPr>
        <p:cxnSp>
          <p:nvCxnSpPr>
            <p:cNvPr id="124" name="直接连接符 123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cap="rnd"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Oval 76"/>
          <p:cNvSpPr>
            <a:spLocks noChangeArrowheads="1"/>
          </p:cNvSpPr>
          <p:nvPr/>
        </p:nvSpPr>
        <p:spPr bwMode="auto">
          <a:xfrm>
            <a:off x="2593178" y="2326021"/>
            <a:ext cx="398463" cy="39846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12" compatLnSpc="1" lIns="91423" numCol="1" rIns="91423" tIns="45712" vert="horz" wrap="square"/>
          <a:lstStyle/>
          <a:p>
            <a:endParaRPr altLang="en-US" lang="zh-CN"/>
          </a:p>
        </p:txBody>
      </p:sp>
      <p:sp>
        <p:nvSpPr>
          <p:cNvPr id="2" name="文本框 1"/>
          <p:cNvSpPr txBox="1"/>
          <p:nvPr/>
        </p:nvSpPr>
        <p:spPr>
          <a:xfrm>
            <a:off x="9700901" y="6456916"/>
            <a:ext cx="1890723" cy="30478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>
            <a:defPPr>
              <a:defRPr lang="zh-CN"/>
            </a:defPPr>
            <a:lvl1pPr algn="dist">
              <a:defRPr sz="6000">
                <a:solidFill>
                  <a:schemeClr val="bg1"/>
                </a:solidFill>
                <a:latin charset="0" panose="04020705040a02060702" pitchFamily="82" typeface="Algerian"/>
                <a:ea charset="-122" panose="020b0604020202020204" pitchFamily="34" typeface="Arial Unicode MS"/>
                <a:cs charset="-122" panose="020b0604020202020204" pitchFamily="34" typeface="Arial Unicode MS"/>
              </a:defRPr>
            </a:lvl1pPr>
          </a:lstStyle>
          <a:p>
            <a:r>
              <a:rPr altLang="zh-CN" lang="en-US" sz="1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Design by mayis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33</Paragraphs>
  <Slides>7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8">
      <vt:lpstr>Arial</vt:lpstr>
      <vt:lpstr>Calibri</vt:lpstr>
      <vt:lpstr>Calibri Light</vt:lpstr>
      <vt:lpstr>等线 Light</vt:lpstr>
      <vt:lpstr>等线</vt:lpstr>
      <vt:lpstr>Algerian</vt:lpstr>
      <vt:lpstr>Arial Unicode MS</vt:lpstr>
      <vt:lpstr>Packet</vt:lpstr>
      <vt:lpstr>GungsuhChe</vt:lpstr>
      <vt:lpstr>微软雅黑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2021-08-22T11:48:15Z</dcterms:created>
  <cp:lastPrinted>2021-08-22T11:48:15Z</cp:lastPrinted>
  <dcterms:modified xsi:type="dcterms:W3CDTF">2021-08-22T05:34:54Z</dcterms:modified>
  <cp:revision>1</cp:revision>
</cp:coreProperties>
</file>